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4" r:id="rId1"/>
  </p:sldMasterIdLst>
  <p:notesMasterIdLst>
    <p:notesMasterId r:id="rId41"/>
  </p:notesMasterIdLst>
  <p:sldIdLst>
    <p:sldId id="312" r:id="rId2"/>
    <p:sldId id="275" r:id="rId3"/>
    <p:sldId id="276" r:id="rId4"/>
    <p:sldId id="277" r:id="rId5"/>
    <p:sldId id="280" r:id="rId6"/>
    <p:sldId id="302" r:id="rId7"/>
    <p:sldId id="278" r:id="rId8"/>
    <p:sldId id="279" r:id="rId9"/>
    <p:sldId id="303" r:id="rId10"/>
    <p:sldId id="304" r:id="rId11"/>
    <p:sldId id="316" r:id="rId12"/>
    <p:sldId id="300" r:id="rId13"/>
    <p:sldId id="301" r:id="rId14"/>
    <p:sldId id="259" r:id="rId15"/>
    <p:sldId id="269" r:id="rId16"/>
    <p:sldId id="270" r:id="rId17"/>
    <p:sldId id="310" r:id="rId18"/>
    <p:sldId id="305" r:id="rId19"/>
    <p:sldId id="311" r:id="rId20"/>
    <p:sldId id="308" r:id="rId21"/>
    <p:sldId id="309" r:id="rId22"/>
    <p:sldId id="261" r:id="rId23"/>
    <p:sldId id="272" r:id="rId24"/>
    <p:sldId id="283" r:id="rId25"/>
    <p:sldId id="31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2" r:id="rId34"/>
    <p:sldId id="293" r:id="rId35"/>
    <p:sldId id="294" r:id="rId36"/>
    <p:sldId id="295" r:id="rId37"/>
    <p:sldId id="314" r:id="rId38"/>
    <p:sldId id="315" r:id="rId39"/>
    <p:sldId id="296" r:id="rId4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sem Título" id="{6DA845AB-0407-4FC5-B4E8-9045F5D03A4B}">
          <p14:sldIdLst>
            <p14:sldId id="312"/>
            <p14:sldId id="275"/>
            <p14:sldId id="276"/>
            <p14:sldId id="277"/>
            <p14:sldId id="280"/>
            <p14:sldId id="302"/>
            <p14:sldId id="278"/>
            <p14:sldId id="279"/>
            <p14:sldId id="303"/>
            <p14:sldId id="304"/>
            <p14:sldId id="316"/>
            <p14:sldId id="300"/>
            <p14:sldId id="301"/>
            <p14:sldId id="259"/>
            <p14:sldId id="269"/>
            <p14:sldId id="270"/>
            <p14:sldId id="310"/>
            <p14:sldId id="305"/>
            <p14:sldId id="311"/>
            <p14:sldId id="308"/>
            <p14:sldId id="309"/>
            <p14:sldId id="261"/>
            <p14:sldId id="272"/>
            <p14:sldId id="283"/>
            <p14:sldId id="313"/>
            <p14:sldId id="284"/>
            <p14:sldId id="285"/>
            <p14:sldId id="286"/>
            <p14:sldId id="287"/>
            <p14:sldId id="288"/>
            <p14:sldId id="289"/>
            <p14:sldId id="290"/>
            <p14:sldId id="292"/>
            <p14:sldId id="293"/>
            <p14:sldId id="294"/>
            <p14:sldId id="295"/>
            <p14:sldId id="314"/>
            <p14:sldId id="315"/>
            <p14:sldId id="2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Estilo Médio 2 - Ênfas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4EAABE-E5CF-4249-8973-F6C978A62565}" type="datetimeFigureOut">
              <a:rPr lang="pt-BR" smtClean="0"/>
              <a:t>27/08/2019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D9D863-D554-4C70-AFC8-7F39FAB441B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2173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4F55-D2ED-4EA6-9B2C-43D5B3245443}" type="datetimeFigureOut">
              <a:rPr lang="pt-BR" smtClean="0"/>
              <a:t>27/08/2019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81F62-C4A2-4879-AB51-D962617E57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03269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4F55-D2ED-4EA6-9B2C-43D5B3245443}" type="datetimeFigureOut">
              <a:rPr lang="pt-BR" smtClean="0"/>
              <a:t>27/08/2019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81F62-C4A2-4879-AB51-D962617E57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9482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4F55-D2ED-4EA6-9B2C-43D5B3245443}" type="datetimeFigureOut">
              <a:rPr lang="pt-BR" smtClean="0"/>
              <a:t>27/08/2019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81F62-C4A2-4879-AB51-D962617E57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0806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4F55-D2ED-4EA6-9B2C-43D5B3245443}" type="datetimeFigureOut">
              <a:rPr lang="pt-BR" smtClean="0"/>
              <a:t>27/08/2019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81F62-C4A2-4879-AB51-D962617E57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432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4F55-D2ED-4EA6-9B2C-43D5B3245443}" type="datetimeFigureOut">
              <a:rPr lang="pt-BR" smtClean="0"/>
              <a:t>27/08/2019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81F62-C4A2-4879-AB51-D962617E57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27372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4F55-D2ED-4EA6-9B2C-43D5B3245443}" type="datetimeFigureOut">
              <a:rPr lang="pt-BR" smtClean="0"/>
              <a:t>27/08/2019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81F62-C4A2-4879-AB51-D962617E57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4753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4F55-D2ED-4EA6-9B2C-43D5B3245443}" type="datetimeFigureOut">
              <a:rPr lang="pt-BR" smtClean="0"/>
              <a:t>27/08/2019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81F62-C4A2-4879-AB51-D962617E57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3437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4F55-D2ED-4EA6-9B2C-43D5B3245443}" type="datetimeFigureOut">
              <a:rPr lang="pt-BR" smtClean="0"/>
              <a:t>27/08/2019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81F62-C4A2-4879-AB51-D962617E57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6186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4F55-D2ED-4EA6-9B2C-43D5B3245443}" type="datetimeFigureOut">
              <a:rPr lang="pt-BR" smtClean="0"/>
              <a:t>27/08/2019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81F62-C4A2-4879-AB51-D962617E57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00448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4F55-D2ED-4EA6-9B2C-43D5B3245443}" type="datetimeFigureOut">
              <a:rPr lang="pt-BR" smtClean="0"/>
              <a:t>27/08/2019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81F62-C4A2-4879-AB51-D962617E57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8971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74F55-D2ED-4EA6-9B2C-43D5B3245443}" type="datetimeFigureOut">
              <a:rPr lang="pt-BR" smtClean="0"/>
              <a:t>27/08/2019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81F62-C4A2-4879-AB51-D962617E57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5957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74F55-D2ED-4EA6-9B2C-43D5B3245443}" type="datetimeFigureOut">
              <a:rPr lang="pt-BR" smtClean="0"/>
              <a:t>27/08/2019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F81F62-C4A2-4879-AB51-D962617E576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0598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ortalaction.com.br/inferencia/intervalo-de-confianca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archive.siam.org/news/news.php?id=637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lect.com/fundamentals-of-statistics/Markov-Chain-Monte-Carlo-diagnostics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henriquepgomide/caRtola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/>
              <a:t>Bayesian</a:t>
            </a:r>
            <a:r>
              <a:rPr lang="pt-BR" dirty="0"/>
              <a:t> </a:t>
            </a:r>
            <a:r>
              <a:rPr lang="pt-BR" dirty="0" err="1"/>
              <a:t>Methods</a:t>
            </a:r>
            <a:r>
              <a:rPr lang="pt-BR" dirty="0"/>
              <a:t> </a:t>
            </a:r>
            <a:r>
              <a:rPr lang="pt-BR" dirty="0" err="1"/>
              <a:t>Continued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4228571"/>
            <a:ext cx="9144000" cy="1655762"/>
          </a:xfrm>
        </p:spPr>
        <p:txBody>
          <a:bodyPr/>
          <a:lstStyle/>
          <a:p>
            <a:r>
              <a:rPr lang="pt-BR" smtClean="0"/>
              <a:t>Flavio </a:t>
            </a:r>
            <a:r>
              <a:rPr lang="pt-BR" dirty="0" err="1"/>
              <a:t>Fontanella</a:t>
            </a:r>
            <a:endParaRPr lang="pt-BR" dirty="0"/>
          </a:p>
          <a:p>
            <a:r>
              <a:rPr lang="pt-BR" dirty="0"/>
              <a:t>João </a:t>
            </a:r>
            <a:r>
              <a:rPr lang="pt-BR" dirty="0" err="1"/>
              <a:t>Passeri</a:t>
            </a:r>
            <a:endParaRPr lang="pt-BR" dirty="0"/>
          </a:p>
          <a:p>
            <a:r>
              <a:rPr lang="pt-BR" dirty="0"/>
              <a:t>Luiz Fernando Maia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736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Melhores finalizadores segundo EB</a:t>
            </a:r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58570002"/>
              </p:ext>
            </p:extLst>
          </p:nvPr>
        </p:nvGraphicFramePr>
        <p:xfrm>
          <a:off x="838200" y="1784681"/>
          <a:ext cx="10515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Jogador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Posição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Gols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Finalizações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Henrique Dourado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0,252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Rodriguinho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MEI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0,244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Diego Souza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MEI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0,243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pt-BR" dirty="0" err="1">
                          <a:effectLst/>
                        </a:rPr>
                        <a:t>Deyverson</a:t>
                      </a:r>
                      <a:endParaRPr lang="pt-BR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0,241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Jael</a:t>
                      </a:r>
                      <a:endParaRPr lang="pt-BR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0,238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pt-BR" dirty="0">
                          <a:effectLst/>
                        </a:rPr>
                        <a:t>Gabriel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0,228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pt-BR" dirty="0">
                          <a:effectLst/>
                        </a:rPr>
                        <a:t>Fábio Santos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LAT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0,226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Mateus Gonçalves</a:t>
                      </a:r>
                      <a:endParaRPr lang="pt-BR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0,222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pt-BR" dirty="0" err="1">
                          <a:effectLst/>
                        </a:rPr>
                        <a:t>Róger</a:t>
                      </a:r>
                      <a:r>
                        <a:rPr lang="pt-BR" dirty="0">
                          <a:effectLst/>
                        </a:rPr>
                        <a:t> Guedes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0,220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Bruno Henrique</a:t>
                      </a:r>
                      <a:endParaRPr lang="pt-BR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MEI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0,218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5" name="Picture 2" descr="Resultado de imagem para henrique dourad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019" y="2566876"/>
            <a:ext cx="6000750" cy="398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250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Priori </a:t>
            </a:r>
            <a:r>
              <a:rPr lang="pt-BR" dirty="0" err="1" smtClean="0"/>
              <a:t>vs</a:t>
            </a:r>
            <a:r>
              <a:rPr lang="pt-BR" dirty="0" smtClean="0"/>
              <a:t> Posteriori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5304" y="1690688"/>
            <a:ext cx="8361391" cy="4320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2902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data:image/png;base64,iVBORw0KGgoAAAANSUhEUgAAB9AAAAXcCAYAAAB6ZRUrAAAgAElEQVR4Xuydd5xVxfn/H9RgCFGDRLF+1cQEkYiCBQQVFAFbRBBEygK6wALSVxEWlqUuiMLSpKP0Ik0QC0RURFHsJUYTTWwxtqhRY4y+LL/Xc8jld/feU+ace85t+55/9MXOmfKecmfmM88z1X748ccfhQABCEAAAhCAAAQgAAEIQAACEIAABCAAAQhAAAIQgAAEIAABCEAAAhCo4gSqIaBX8R5A9SEAAQhAAAIQgAAEIAABCEAAAhCAAAQgAAEIQAACEIAABCAAAQhAwCKAgE5H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QJ4RmDBhgpSNGRO4Vg0bNpQjjjhCTj75ZGnYqJGceeaZcuqpp0r16tUDp8mHEIBA9hP485//LNd26iQvvvhioMIefvjhcvrpp8thhx0mZ519tjRq1EjOOOMMqVOnjlSrVi1QmnyUOQKrVq2Sgm7dbAuw+7HHpFmzZpkrHDlDAAIQgAAEIAABCEAAAhCIkAACeoRwSRoCEIAABCAAAQhAAAKZIJCqgG5XZhXGCgoKpE9RkZxyyimIYZloWPKEQMQEUhXQnYp3/vnnS1HfvtK2bVupWbNmxLUg+bAIIKCHRZJ0IAABCEAAAhCAAAQgAIFcI4CAnmstRnkhAAEIQAACEIAABCDgQSAKAT0+y+7du8uEiRPl+OOPpy0gAIE8IhCVgB5DVLduXRlTViYdO3aUgw46KI/I5WdVENDzs12pFQQgAAEIQAACEIAABCDgTQAB3ZsRMSAAAQhAAAIQgAAEIJBTBKIW0BWGCmHz5s+X5s2bY42eU70jM4X98ccf5eGHH5bJ5eWyc+dOady4sfTo2VN69OghNWrUyEyhyDWJQNQCeizDgQMHysRJk+SQQw6hFbKYQKoCOuM+ixuXokEAAhCAAAQgAAEIQAACrgQQ0OkgEIAABCAAAQhAAAIQyDMC6RDQFdkJJ5wgc+fNk0suuQQRPc/6UJjVURFtzZo10q9vX/nyyy8rJd2/f3+5ZepU3HqHCTyFtNIloGsRe/fuLZOnTBF9HoKQnQRSEdAZ99nZppQKAhCAAAQgAAEIQAACEDAjgIBuxolYEIAABCAAAQhAAAIQyBkC6RLQFYiK6Os3bJCzzjorZ/hQ0PQSePvtt6Vrly6yZ8+epIzVAvm++++XZs2apbdQ5GZLIJ0CuhaguLjYskQ/+OCDaZEsJJCKgM64z8IGpUgQgAAEIAABCEAAAhCAgDEBBHRjVESEAAQgAAEIQAACEIBAbhBIp4CuRPQ94/kLFkitWrVyAxClTCsBL1F2xcqV0rVr17SWiczsCXi1Vdjc9ALF8hUrpG3btmEnTXohEEhFQPfqS4z7EBqIJCAAAQhAAAIQgAAEIACByAggoEeGloQhAAEIQAACEIAABCCQGQJuAvq48eOltLTUsWA//PCDfP755/K3v/3Neqt61cqV8vLLL3tWZMPGjdK+fXvPeESoegTeeecd6dG9u+zatSup8ligZ1d/cBM9Tz/9dFm7bp3UrVvXsdBff/21fPLJJ/Lcc8/JurVrZdu2bUlu+xM/bteunSxesoQLONnVFazSpCKgM+6zsEEpEgQgAAEIQAACEIAABCBgTAAB3RgVESEAAQhAAAIQgAAEIJAbBFIR0BNr+M0338j69euldPRoUZe8TqFnz54ye84c3rLOjS6S1lK6vYU8ZMgQmVReLjVq1EhrmcjMnkCqAnpiqm+99ZaMKimRNWvWOCLXSxSbNm+Wli1b0ixZRiAVAZ1xn2WNSXEgAAEIQAACEIAABCAAAV8EENB94SIyBCAAAQhAAAIQgAAEsp9AmAJ6rLZqPdyzRw9HEd3EOjX7yVHCqAiomPbwww/L5PJyy7NB48aNpXefPpbrdt6/joq6/3TDFtC1BF999ZXcPHy4zJ0717FA4ydMkFGjRkm1atX8F5ovIiOQioCuhWLcR9Y0JAwBCEAAAhCAAAQgAAEIREwAAT1iwCQPAQhAAAIQgAAEIACBdBOIQkBXIaSiokJuLC52rM72HTukVatW6a4u+UEAAiERiEJA16K9+eab0qVzZ9m7d69tSQsKCmTO7beLWqMTsodAqgJ6lDV55pln5Je//KWceOKJUWZD2hCAAAQgAAEIQAACEIBAFSWAgF5FG55qQwACEIAABCAAAQjkL4EoBHSl9dJLL0nHDh3k9ddft4W3YuVKy6KYAAEI5CaBqAT077//XsaUlsrkyZNtwbRp00ZWrloltWvXzk1weVrqbBXQH330URlbVibz5s+XunXr5il9qgUBCEAAAhCAAAQgAAEIZJIAAnom6ZM3BCAAAQhAAAIQgAAEIiAQlYD+ySefSLeuXWX79u22pUZAj6AxSRICaSQQlYCuVXATYxHQ09jIPrLKRgFdxfOiPn3kpz/9qaxdtw4B3Ud7EhUCEIAABCAAAQhAAAIQMCeAgG7OipgQgAAEIAABCEAAAhDICQII6DnRTBQSAllHAAE965okowXKNgH9iSeekP79+smLL74op59+OgJ6RnsHmUMAAhCAAAQgAAEIQCC/CSCg53f7UjsIQAACEIAABCAAgSpIAAG9CjY6VYZACAQQ0EOAmEdJZJOAHi+eK2IE9DzqaFQFAhCAAAQgAAEIQAACWUgAAT0LG4UiQQACEIAABCAAAQhAIBUCUQnob7/9tnTt0kX27NmTVLxDDjlEtu/YIU2aNEml6HwLAQhkkECUAnpFRYUUDxtmW7v+/fvLbdOmWW65CdlDIFsE9ETxXAkhoGdPP6EkEIAABCAAAQhAAAIQyEcCCOj52KrUCQIQgAAEIAABCECgShOISkDftGmTdLj6alu2F198sSxbvlyOPvpo3+y/+uoreeGFF+Shhx6Sp/bulTfeeENUyIsFFeVPOeUUad2mjbRo0ULq1Kkj1apV851PNn/w2WefWRcT7r/vPnn55ZctHl9++aVV5Lp160q9evXkgubNpXXr1vLb3/5WDjrooNCq891338nzzz8vDzzwgOx98kl55ZVXRC9LaDjhhBOkfv36cvbZZ8u5TZta/61Vq1ZoeQdJKNv7y48//ih///vf5b777pOHH3pI9u7du5+n9uULL7xQLrv8cmncuHGo7RiEZeI3UQno2r97FRbK5s2bbYu5aPFiKSws9F2Fb7/91hovu3fvlkd37bI4a1+OhYYNG1rjp3mLFnLJJZfI8ccfLwcccIDvfIJ+kE19QVnpvPLII4/Ik088Ia+++ur+efbwww+3xrb2T2Wl/1+zZk3Xd+t3P/aYNGvWLCga4+/sxHP9OCoB/aOPPrJ+i3Zs3y6vvfaaPPnkk0m/Rc3OO0/OO+88+fWvf511Y9gYLBEhAAEIQAACEIAABCAAAVcCCOh0EAhAAAIQgAAEIAABCOQZgSgE9A8++EB69+ol9957ry0ttR4dOnSoL2H7nXfekXlz58qiRYvk008/NW6Fzp07y/Cbb5YGDRo45rdlyxbpXlCwX4SOT1wFzOUrVsixxx5rnGdixO+//17GjxsnytoumAiCKq69+eabMmniRNmwYYNtWe3SVnFL63/FFVfIwQcfHLgOP/zwgyUUjSopkaeffto4Hc23X//+1mWGGjVqGH3n1CfbtGkjK1etktq1a3umE2V/ccv8k08+kW5du8r27duTohUVFcn0ior9HN566y2ZMH68UXtqO04qL5eLLrooraKuW12jENC1n6sls45Hu6AXCVavWSMnnXSSZx+IRdA2Wbp0qcyZPXv/5QSTj7W/6dhp3rx5IOa52Bfef/99ufPOO2XRwoXGrFRQLygosPr1lClTbNGaCOipjnsn8dykrePjjBs/XkpLS10/+/jjj2X6tGkyd+5c47lYLxhdX1hosdL/z7eLXX45Ex8CEIAABCAAAQhAAAL5RAABPZ9ak7pAAAIQgAAEIAABCEBAxBJ1y8aMsWVhIiQkfqiW0CNuvlnmzZtnm6ZaIa5YuVJOPPFEI/7ffPONrF69Wm668UZfwnl84irwTJg4UXr37m1rAagWr32LimT9+vW2ZTIRuN0qo1ba13TsaFlxJgYTgf7rr7+2hBoV4WOW5kbw4iK1a9fOEm9VuPEbNM/J5eWO4phJemrZO3jIELnuuus8hfxUhLR09Be3+pqIpj/5yU8skVhdlPu5DKL5jhgxQkaWlIg+g5DpELaAruL5ww8/LIXXX+8o3lbMmCGDBg0yEh/10sf9998vNxYXV/JS4Yebch48eLDcPGKEZWXtJ+RSX9A5Zv78+dYFHb990oRJ1AJ6WOK51sXtd0/7qHr/GHDDDfLiiy+aVN02jl7sGl1aankLIUAAAhCAAAQgAAEIQAACuU8AAT3325AaQAACEIAABCAAAQhAoBKBsAR0FRbUHfLYsjLZtm2bLWUVb5cuW2ZZdJoEdb89etQomTlzpkl0zziTp0yR4uJiWxHdzQo9FZfzykXfc1YRzy54CYJq6ajfrlixwrN+XhHUenfO7bfLmWee6RV1/9+1DW4ePtwS8FMNphbkQQX0dPYXJxZeoun4CRNk5owZUl5eHhinvgF+y9SpvgXdwBk6fBimgK5tt3DhQlcB10+99akBHXcTJ0wIfOkkvtp+8o59lyt9QT2G6BgPY45x6mNRCuhhiudafjcBfdeuXdKzRw9j63y3MacXybp27Rr2sCQ9CEAAAhCAAAQgAAEIQCADBBDQMwCdLCEAAQhAAAIQgAAEIBAlgaACugpUapms7wirgLFp40bZuXOnY1HVClzF206dOhlZj2pC69atk87XXhta9dWadMHChXKtTZpRWaGr2/UunTtbb1snBi931B9++KFlGa/iflhB87zjzjuNLB9V/F+8eLEU9ekTSvZRC+jp7C9OQNxE044dO8rPf/5zy0V2qsHtMkiqaZt+n4qA/u9//1v+9a9/yR//+Ee5/777ZOvWra6ipLKbNXu21KlTx6h4+hZ1m9atQxHPYxnqpYVhw4bJgQceaFSGXOgLr7/+ugwcMEB27NhhVKegkaIS0MMWz7V+TgL6e++9Zz0toF4SwggI6GFQJA0IQAACEIAABCAAAQhkBwEE9OxoB0oBAQhAAAIQgAAEIACB0Ai4CehhZaLvN6ul9bnnnmssnmve6ua6oFu3sIphpePmQn7Tpk3S4eqrbfO78sorZeGiRXLkkUcal8dLgHZ7Cz5My+/EArdt21bmL1jgKUbqG93K//HHHzeus1vEqAX0dPcXu7q6iaahQPxfIkcffbSsWbtWLrjggjCT9ZWWm4DuKyGXyHrpZeDAgZYLdT9u67XPnn/eeWEVw0pHPWis37BBzjrrLKN0s70vRHFBxwlMFAJ6FOK5lt9OQNe5fNasWTJ0yBCjtjeJhIBuQok4EIAABCAAAQhAAAIQyA0CCOi50U6UEgIQgAAEIAABCEAAAsYEohTQVXAaNHiw9OnTJ5C7aSdBtGXLltKtoMASD4899lipXr26VV+1an3hhRdk3ty5smbNGkcGTm+aqxV6r8JC2bx5s+23GzZulPbt2xuzff/996VH9+7y4IMPJn1z+umny9p160TfBk8MJmKNftenqEiuuuqqJAZ/+tOfZOWKFbJs2TJHC1wTa1q1Cr6qbVvb+qqYOWTIEOneo4clLB500EGiXgnUHfRzzz1nWRXrm/Lx7ylnSkCPqr/YgfEjmqpXBh0f2qd++9vfWv1Y214ts9WCetbMmbJ9+3bH/qZvgWs7HnzwwcZ9MsyIUQvo7dq1k1GjR0vDhg19XbzROjoJ6OqB4drOnaV169Zy4oknSo0aNSwk+ga4WmMvXrTIddyUlpbKmLIyIyv0bO4Lphd0TjvtNOnarZtcdtllFi/1oKBB35fX+fLll1+WjRs2WPOt29vpYQvo77zzjjW3qkv1sIOdgP75559L7169ZMOGDbbZtWjRQm4aPlyaNm0qhx122P7fIx0ju3fvls2bNln/jQ8I6GG3HOlBAAIQgAAEIAABCEAgcwQQ0DPHnpwhAAEIQAACEIAABCAQCYGoBHQVVYtvvFGuuOIKOe6442zfHfeqUKKA3rlzZyvNM844Qw444ADHz7/55huZPn26jCopsY3ToUMHURE9JnTER3KzQldBb/GSJVKrVi2volt/d0vLTYh76aWXLNf1r776qm0+N954oyXWHHHEEY7lUCH22WeftSwm7SzI69WrJ3etXy/169d3TMOtbyxfscJ6v7datWqO36so+cgjj1gXGrZt2ybpFtDT0V8SK28qmmrZJpWXW6KkU/Dqx26XMIw6aIqRohTQ9ZmFfv37S4MGDWzHqVfREwV07Xs33nSTNG/e3HUuUmF49erVckP//raXT1QgXbV6tXVpxCtkc19Yu3at9TSDPsNhF/Ryh15eML389MUXX8icOXNk9KhRtumFLaA7sXe6OJHqWHHr65dffrn1e3LUUUe5zsf63Im+M3/HkiXWcwUI6F4jiL9DAAIQgAAEIAABCEAgdwggoOdOW1FSCEAAAhCAAAQgAAEIGBGISkCPz1ytGHv36SPXXHONLxfoMQFdra3V6lPfQVZLZ5Oggs6ggQNl+fLlSdHPPPNMy/31ySefnPQ3Nyt0tbpW4VhdoHsFt3RUvNb8VRxMDCqaqgg1bdo02yxUdNV3mE2tjlWEv/6662zfYPeypnXqG35ERK2EipJqFb92zRoZOmyY1K5d2xWfU75eAnwm+ktiRUxE05KSEhlZUmLklcGtH2ved2/ZIvq8QCZClAJ6rD465vTiis4faj1uOv5jQmpMCO7bt+9+a3MvVupJYWxZmZSXlydF1fJs37FDmjRp4pWMZGtfcPOMoZVSsXnuvHnWkxt+gtsTCvksoE+bPl2GDh1qjErH9MaNG+XQQw+Vqx2eDDFOjIgQgAAEIAABCEAAAhCAQFYQQEDPimagEBCAAAQgAAEIQAACEAiPQDoE9Fhp/Vo1qiCzYvlymTFzppxyyim+K+1kAa7vR2+95x5RId0uuFmOd+/eXWbNnm2JH25hx44d0rFDB1sLz+LiYpk4aZKtCP7KK6/INR072lqfm+adWC4na1N1O7xy1So55phjbKvi1DfcLiD4biSbD1IR0DPRX+Kr4CWa9u/f33K7XrNmTWNUf/jDH6RN69a28fVCxciRI43TCjNiOgT0+PKqN4ux48YZuXRXAX3ADTfInNtvt9xqu3lKsGPy1FNPSburrhIVmxOD6aWFbO0LS5YssdyR2wW1rF+6bJllqe83VFUBPZNj0G8bER8CEIAABCAAAQhAAAIQiIYAAno0XEkVAhCAAAQgAAEIQAACGSOQTgE9Vkl9f9hEFNc3Y3/1q19Zb3wHCeoKXUVsfds4MbhZRHpZoa/fsMF6Q9kp6PvCAwcMkKVLlyZFUfF+8913yznnnGP7+YIFC6Rf376236nVur777je41UetaVu1amWbZEVFhRQPG2ZfzoULpVevXr6FSZOyBxXQM9Vf4uvkJpo2a9bMctvs5rbdjs8//vEP6da1q+UOPzGo5evkKVOs99PTHdItoGv91AJcL5+oa3E3Lwx//OMfrb7p9kSBGy835qaut7OxL6jLdr1YoK7E7ULFjBkyaNCgQOM6nwV0dbnetUsX2bNnTxK2Cy+80PJMEvR3Kt3jlvwgAAEIQAACEIAABCAAgfAJIKCHz5QUIQABCEAAAhCAAAQgkFECmRDQtcLqln3BwoWBBGFTYG4Cn5dLYTcxqGfPnjJ7zhxHK+JHH33UesPcznpVxSm1QLYT/9zELa883Zjoe+gqht9YXJwUbfyECTJq1ChbwUyteC+79FJbK3r1JqCW+PpWtdt79KZtFR8vqIAeJK/4b1LpL7F03ETToqIimV5RYexKPJbmf/7zHxkyeLAsXrw4qYpB00yVlX6fCQE9Vu7BgwdbQrofS34/dXZrxzAE9KDtlmpfcLtUdPHFF8uy5ctFL/kECfksoH/99dcybOhQ0QtOdkGfF9GxjYgepOfwDQQgAAEIQAACEIAABHKfAAJ67rchNYAABCAAAQhAAAIQgEAlAm4C+rjx40XfyfYK3377rSWy6tuu+tb1nscfF3WDrgKbW9A3je+4807RN8GjCKkIoh999JH06d1btm7dmlQ0tYLdtHmztGzZMulv+ob5zcOHy6xZs5L+psKUmxW5m5XjvPnzRUW3oMHJDbhakas3gJ/97GdJSavlet+iIlm/fr1jtjfeeKPcNHy4HHHEEUGLlvQdAnplJHoBYvy4cTJu3LgkVpdffrll/VqrVq3Q+Jsm5Da+9B3ttevWWRdl3ILWTecNnUPeeustee6552T7Aw/Izp07bS9uxKellvf6HILpu+im9dJ42Sqgp9oX1q1bZ13usQu3TZtmveXt1919LK18FtC1jlu2bJHuBQWO/VL7/NRbb7V+F8K+VOSn7xIXAhCAAAQgAAEIQAACEEg/AQT09DMnRwhAAAIQgAAEIAABCERKIAwB3a6A3333nTz88MMyetQoefrppx3r0K5dO5m/YEGoAmwss1QEdE3DTRBysiB95plnLLfxKoYnBi8r8ieffNJ661ovI8QHFezV1XqTJk0C9wWntNXqdNXq1Y783d5yjxVGRdLSMWPk6quvdnWrbVp4BPRkUpli4tZmYQjoTumr94ZZM2fK3LlzHQVLHRfqxUK9IIQdslVA13qm0hecvtXLPVvvuUfOPPPMwCjzXUDXix6DBg6U5cuXuzLq3r27jB03zvdTDYHB8yEEIAABCEAAAhCAAAQgkHECCOgZbwIKAAEIQAACEIAABCAAgXAJRCWgx0r56aefysgRI2TRokWOBVcRLMz3tNV6fPv27bJ82TLLktUueLlw12/crNDt3jL//vvvLUthZZoYVOzzejvdzTo03Fb//6l5WQrrRYhp06ZZbegVrrjiCks4atiwYWArVs0jFYHQq4x2fw+rv2jaUbhw13RVtOvZo0dS8du0aSMrV62S2rVrB6l6St9EKaBrwdTa+oEHHpD+/frZXkjROGG/P60iqb41v/TOOx2t4DPpwj2VvvDf//7XesZBLyUkBq+LNCYdJd8FdGXw6quvyvXXXSd79+51RaJPXIwaPVr69OkT2TMDJm1CHAhAAAIQgAAEIAABCEAgPQQQ0NPDmVwgAAEIQAACEIAABCCQNgJRC+hakQ8//NByBa4ucO1Cqm/vapomwld83iYCusZfsmSJ9O7Vy7bcie+Zv/LKK3JNx46WyJIY9I1ctbR3c7XtJkBF1SG8BHTNV9//vXXqVBk7dqxnMfSiQGFhoQy/+WY56qijPOPbRUiHgB5Vf4lKQHfqG/ksoGvfUBF9zZo10q9vX0dL9EWLF1t9LmjQ/q2C6Irly605Si/9uIVMC+hB+4LbO95uTzmYcq0KArqyePbZZ2XADTd4iuga9+yzz5bRpaWiTy3g1t20JxEPAhCAAAQgAAEIQAACuUcAAT332owSQwACEIAABCAAAQhAwJVAOgR0LcBTTz0l7a66StQ1s11QF+WtWrXy1Vr6brKme+cddxgJX/GJmwroWt4e3W7hYJEAACAASURBVLvLgw8+mFS2E044wbIqP+ussyyhr6KiwrLwtAsbNm6U9u3bu9ZPvy8eNswXgzAim7BQS3QVyLR8XgKjlknduo8pKxO9OOD3jeqoBPR09BcE9H090uRihmnf/eabb+Tm4cNl1qxZtp8UFBTInNtvF728YRq0P+tFF7U037Rpk6OFu116+SigOz1JYcpT41UVAV3rqk90DBs6VDZv3myESN26T5g4UY4//nij+ESCAAQgAAEIQAACEIAABHKLAAJ6brUXpYUABCAAAQhAAAIQgIAngXQJ6F999ZUMHDBAli5dalumSeXlMnLkSM/yaoR33nlHli1bJncsWeJL+IpP3EQ0jsV3s0IvLi6WiZMmWRcDCrp1k8cffzypDvrO++IlS1ytz/Ujt7YwAhMwkikLvSTwxBNPyNAhQ1zftY8vxogRI2RkSYkvcTNsAT2d/QUBfV/rhymga3r6FEP7du1srdD13e41a9fKySef7DkCtH3Uon3RwoXy8ssve8a3i4CAbo+tKgnoSuDLL7+UW6ZMkdmzZzt6R4gnpWNCL3o0bdo0pScuAnVaPoIABCAAAQhAAAIQgAAEIiWAgB4pXhKHAAQgAAEIQAACEIBA+gmkS0DXmk2ePFlGlZTYVtLEAvLjjz+W6dOmWW/4qnjhFE477TTp3aePJeINGjhQXnzxxaSopqKxfuhmhV6vXj1LvHv66acdXb2buphesGCB5ao6MYQtRqbay/wKR2qFPmv2bKlTp45R1mEJ6JnoLwjo+5o47D77xhtvSOdrr7XcZ9sFr/GsF3gWLlwokyZOdPWgoF4lri8slMsuu0xGjhhh63kCAd1+GFc1AV0p+L1UpG+jq4jeqVMnRHSjXwMiQQACEIAABCAAAQhAIDcIIKDnRjtRSghAAAIQgAAEIAABCBgTSKeA7iaw6Buxy1essLXSVpFiz5491ruzdmJ4rLJXXHGFDB4yRJo3b265Df/zn/8s13bqlLKArum7WaFfe+218t5778nu3buTuPt5392Jz29+8xvLVXyDBg2M2zXqiNomzz//vIwtK5Nt27Z5Zte2bVvrDXgTET1VAT2T/QUBfV9XCFtAd+Oq+eklFhUl7cJrr70mQwYPlh07djj20/PPP18GDBwoOofUqFFD3PLLVQH9v//9r/XEhF5ASgy8ge45hblGML2goYnoUwPz5s+Xzp07I6Knhp2vIQABCEAAAhCAAAQgkDUEENCzpikoCAQgAAEIQAACEIAABMIhkE4B3c0CvU2bNrJy1SqpXbt2pYqpGLpu3TpLPLd7e1vFiA4dOsio0aPlpJNOqiRIhCmgu1mhu7XEgoULRcWpatWqeTbYH/7wB2nTurVtvCBvxHtmGEIEfZ9648aNMmH8eOvCglsYMGCA3DJ1qiVQuoVUBPRM9xcE9H0tG7aA7mWB7iRqP/roo1LUp49j39TnFfSJgUaNGskBBxywv1vmo4CulXMaW3rRZ9Xq1XLEEUcEnhWqogV6Iqy33nrLulS0fPlyV47q6UB/75o1axaYNx9CAAIQgAAEIAABCEAAAtlDAAE9e9qCkkAAAhCAAAQgAAEIQCAUAukS0L/++msZNnSoqJtyu1BQUGC5tlVBPD7s2rVLevboYfvWuYoPFTNmiL6BbCdQhymgqzC7ePFiS4wzDVo+FfZOPPFEo09eeukl6dihg7z++utJ8cdPmCCjRo0yEuKNMgs5kom7dG1b9TKg1uhuIRUBPdP9BQF9X8uGLaA//vjjctmllzo+3WB3weTVV1+V66+7Tvbu3ZvU3erWrSu3TZsml156aSXhPBYxXwV0vYykrvATw9FHHy1b77nHmkuDBgT0feR++OEHeeihh6znSvRpD6egT1uoV45atWoFRc53EIAABCAAAQhAAAIQgECWEEBAz5KGoBgQgAAEIAABCEAAAhAIi0C6BPRnnnnGEofffvtt26IPHTpUJk+ZItWrV9//948++kj69O4tW7duTfpGRVgV3I899lhHFGEK6JqJumnvXlAgDz/8sBF+Fei0XibW55qgitBdu3SxfXdZLWUXL1mS1WKLiet0k3oEFdCzob8goO8bGmEK6OrlYPSoUTJt2jTbcWcn/rpd2GncuLEsWrxYfve73zmO43wV0N0u6ahb8aKiIqO5zS4SAnplKl9++aVMLi+XKVOmODLdsHGjtG/fPjBzPoQABCAAAQhAAAIQgAAEsoMAAnp2tAOlgAAEIAABCEAAAhCAQGgE0iGg6/uwan2+aNEix3LbiTdO747Xq1fPevPY603wsAV0P1boKtKtXrPGcitvGr799lsZOWKEVFRUJH1iar1tmleU8dwsf00sXYMK6NnQXxDQ9/WsMAV0teYt6NZN9BkFu9CiRQvLHfYxxxyz/887d+6U9u3aJVms6zhav2GDtHZ4KiGWQL4K6J9//rn07tVLNmzYkITywgsvtDxEuF1Kcps3ENCT6Xz33XfWxQ+d1+2C3cWxKOdm0oYABCAAAQhAAAIQgAAEoiGAgB4NV1KFAAQgAAEIQAACEIBAxghELaCrJeitU6fK2LFjHetoJ6qq9Z6+e75ixYqk70xFh7AFdC2IqRV6aWmpjCkrkwMPPNBX26q1/VUOLs4vv/xyy3L2qKOO8pVmJiKrq/5+ffvaZu30XnUschABPVv6CwL6vlYMS0B/9tlnrXnAzg17rL8kzgfff/+9jCktlcmTJyf1vw4dOlhj6LDDDnMdFvkqoGul9YJO8bBhtvVXLyDFxcVy0EEH+Z42sllAN7m447vChh/84x//kG5du8ojjzyS9EWbNm2syx+1a9c2TI1oEIAABCAAAQhAAAIQgEA2EkBAz8ZWoUwQgAAEIAABCEAAAhBIgUCUAvpbb70lY8vKZPny5a4l7Nmzp8yeM0dq1qy5P56b6LB02TLp3r27Z62jENDVCn3WrFkydMgQx/zVQv6u9eulfv36nmVMjKBWtj26d7d1465x+/fvL7dMnVqJle9M/veBts8TTzwhnTt3Tkris88+s9qtS5cucsQRR/jOQt+sPv+882y/i0JAz5b+goC+r8lTFdDVbfvGjRtlwvjxouPYKahF+abNm6Vly5b7o7hdpigrK7Mutng9q5DPAvqbb74pXTp3tr2UoDzVG4jOCV6MEtskGwR0vXBx5e9/b+ut4O4tW+TKK6/0PZfpB3qx6Wc/+5lcdNFFcsABB/hKw+05AQR0XyiJDAEIQAACEIAABCAAgawlgICetU1DwSAAAQhAAAIQgAAEIBCMQFgC+r///W9R0evdd9+VP/3pT3Lvtm2ybdu2JBfKiaV0cqnsJn57CbCxPKIQ0DVtFZ7VpbSKxHahpKRExo4bF8iKU9NzckUey0ut+W8aPlxq1KgRqNHVpf7ChQtl0sSJMnjIEFFr+cQQExBfe+01GTR4sBQWFsqhhx5qnF+6LdCzpb8goO/rIn4EdHVzraK39kttxz179siG9evl5Zdf9uxvepFm1uzZlfqmWxuMGz/etr879f/t27cnlcF0/snWvuB1CUjn5NIxY6Rfv36+Lupkg4DuNg8MHz5cJk6aFGhejtWtXbt2MrKkRBo1amQspGOB7jmMiQABCEAAAhCAAAQgAIGcJ4CAnvNNSAUgAAEIQAACEIAABCBQmYCbgJ4OVk5is5sQYmpFGpWA/tFHH0mf3r0tq8TEcMIJJ1hvLJ911lmB8X388cfSt6hINm/e7JjGFVdcYYn0DRs2NLYU1XKvW7dO5t5++36rXidBMVH803pdX1goBQUFov/vZp3q5Xb7kV275IILLnCsWxAX7tnSX7JVNA3cGV0+dGMeRX6JaaqnhzVr10qDBg0q/cmtDXr16iUzZs60rIndQj5boGu9P/zwQ2uO2bJliyOGs88+W3ped53oG/NHHnmkqLBevXp1x/jZIKDr3Nm1SxdbDx46b6n3kubNm7u2fWyebNq0qZx55plW3MS66fzbr39/i43bRSavJ0xM+2M6xhN5QAACEIAABCAAAQhAAALBCSCgB2fHlxCAAAQgAAEIQAACEMhKApkU0Dt27GhZj9apUyeJjZuAdfHFF8uy5ctF37V1C88884wlprz++utJ0XY/9pg0a9YsUJts2rRJOlx9te23gwYNslysH3zwwYHSjn20a9cu6dmjh7z99tuO6aigpUJOl65dLcFe39GNvV0cs+r929/+Jrt377Y8AuzcuTMpLVMBPf5DzbPjNdfIeeedJ8cee6wlqml+WlYVmmbNnCmffvqpbblVlFq1erUlwjuFIAJ6tvQXBPSUur3xx4cffrjMuf126dSpU9JlDjeX2abPK2hf7l5QYI2dxJDrFuix+qgHDX2b222OMW4Qj4gm822QcZ+Y7bfffisjR4yw3nm3CzrvqHV927ZtRfuQXgTS/vLBBx/IY489Jps3bbLmSfWIEF9mp8sBml63bt3kkksvlVNPPVV+8YtfWGl+/vnnlicFnQvtvBjEyjZt+nQZOnRoWJhJBwIQgAAEIAABCEAAAhDIEAEE9AyBJ1sIQAACEIAABCAAAQhERSBTArpaMt82bZrj+9peQsik8nIZNmyYrVD9ww8/yP333y83Fhc7vp+8fccOadWqlW+s+jZ4r8JCW+twFfTVItbNuto0Qy83y6bpeMULIqB7pen2d203daV84IEHOkYLIqRlS39BQE+ld5h9q6KlCo/qTtvJE4IKqMXDhtkmqK7Jp9xyi2VRnRh03KkHhaFDhjg+0aBvhBcVFXkWNhf6gslFHc+KGkRIl4CuRXG74GRQ1P1RTAR0P+klxvXzzEEq+fAtBCAAAQhAAAIQgAAEIBA9AQT06BmTAwQgAAEIQAACEIAABNJKIN0CuopWAwcOlJtHjLAVsOIrr5aA7du1c3xHXd8/Lhk1Sn71q19Zltdq9ff888/LooULZc2aNa4cx0+YICNGjPD9Hq66PFbLVLVQTAw9e/aU2XPm+Ho32K2QatU9bdo0y6IyqpBOAV0t/tV698QTT3StThABXRPMhv6SC6JpWH0pEy7c1a14xYwZcu6557o+I/DKK6/INR07yquvvmpbXfWiMLq0VM444wzLg4JaIeub6ytXrJBly5Y5zjmaWO/evWV6RYXnOM+FvqAXBtRSesANN8iLL74YVtdISiedArpeclL39OvXr0+pPlEL6NqP1WOJ23MYKVWAjyEAAQhAAAIQgAAEIACBtBFAQE8bajKCAAQgAAEIQAACEIBAegikU0D3+263ilo3Dx8uc+bMSQsML5Hniy++kEEDB8ry5cuTyqMXAzZt3iwtW7YMtazffPONzJw5UyZNnOgq6gXJtG7dupa7+SuvvDLpczfxL0heam05d948S/j0CkEF9GzoL7kgmnrxN/17OgV0dbc9avRo6dOnj6dwreX//vvvZfr06db8kY5g59Y9l/rCu+++K6WjR9vObWHw85pbNY+g496ufHpx4vrrrpO9e/cGLn6UAnpJSYmMLCkx6suBK8CHEIAABCAAAQhAAAIQgEDaCCCgpw01GUEAAhCAAAQgAAEIQCA9BKIW0FVYVlfLvfv0kcaNG/u2+P7www8ta0K1/PYTVBwu7NVL7tm61fYdY7u0vEQeNwtntYbX99wPPfRQP8U0imvikt4oof9FiomRhYWFjuVVy9Q333xTZlRUeFrkeuWtluczZ82SRo0aeUW1/p6KkJbp/pJLoqlRY7hESoeAftppp1lzxzXXXCNHHnmkryJ/9dVXloA+d+5cX9/p+Bg0eLC88sc/Glsx57qAroB0nnnhhResd7s3b94c6oUdr7k11XFv18DPPfecDB40yNEVv1eniC+zXs7Ztm2b3HbrrfL00097fer4d/09vGn4cCkuLpYaNWoETocPIQABCEAAAhCAAAQgAIHsIoCAnl3tQWkgAAEIQAACEIAABCCQMoEwBXQVntTSuE6dOnJu06ai7pZVAKtZs2ZK5fz0009lyuTJctttt3mmExPcOnfuLFoedeXer29fVzHo/PPPlwEDB4payDuJGiqgDBs6VBYsWJBUBhVFlq9YIW3btvUsXyoRVJxdunSpzJk9W95++23fSWk9u/foIR07dvQl9H/00Udy1113Wa7x1c21adC3qlWINLUajqWbioCuaWSyvyCgm/aO5HgNGzaUI444wppDmpx7rnXh4vjjj5cDDjggcKI6blVAHz9unKcgrP31+sJC6dGjh/zf//2fmLwPrvNN3379pGvXrkljKpf7grpBV9fuj+7aZT2L8frrrweac2INlwkBXfP++OOPZeaMGTJ//nxrXjAJ+jsweMgQad68edKFL31WQ63adS70e8lAL5KpFwXt57htN2kJ4kAAAhCAAAQgAAEIQCB3CCCg505bUVIIQAACEIAABCAAAQjkFQG1iH7ttddkzerVcu+991qijga1NK9Xr55c0Ly5XHDBBdKgQYNKood+99JLL8mdd9wh27dvF7Wa1dCkSRO5+OKL5ZpOneTUU0/1FOmeeuopaXfVVfL+++8ncVVhZPGSJVKrVq20MP/2228tIXv37t2WwKVieoxHrABav9q1a8tZZ50ljZs0sd561osNqQg3aqGqrp4ffPBBefyxx+Svf/2rZbEaew8+doFC827VurXlcSBTVpaZ7i9p6QhkYkzgnXfekbVr18r9991nCeMaVDCvX7++NT4uuugiS7BP7K9vvfWW3LFkSaU5RwVQvYzS8ZprAnnVMC40EUMjoJeAHnroIdmxfbv11ntsvozNWfob0rpNG+t3wdTTgXo4UGv0XY88Is8884y88cYb+39ftODaT/T3qXmLFnLZZZfJcccdl9L8GxoMEoIABCAAAQhAAAIQgAAEQieAgB46UhKEAAQgAAEIQAACEIAABLKdgL5Drq6gZ82aZVtUO/fN2V4nygcBCEAAAhCAAAQgAAEIQAACEIAABCCQOgEE9NQZkgIEIAABCEAAAhCAAAQgkGME1LqwY4cOti6M1Yp92fLlcvTRR+dYrSguBCAAAQhAAAIQgAAEIAABCEAAAhCAQKoEENBTJcj3EIAABCAAAQhAAAIQgEBOEdA3b8eWlUl5ebltuRctXiyFhYU5VScKCwEIQAACEIAABCAAAQhAAAIQgAAEIBAOAQT0cDiSCgQgAAEIQAACEIAABCCQIwReeeUVuaZjR3n11VeTSnzhhRfK8hUr5Nhjj82R2lBMCEAAAhCAAAQgAAEIQAACEIAABCAAgTAJIKCHSZO0IAABCEAAAhCAAAQgAIGsJvD999/L1KlTZVRJiW05K2bMkEGDBkm1atWyuh4UDgIQgAAEIAABCEAAAhCAAAQgAAEIQCAaAgjo0XAlVQhAAAIQgAAEIAABCEAgCwm8+eab0qVzZ9m7d29S6Ro3biyr16yRk046KQtLTpEgAAEIQAACEIAABCAAAQhAAAIQgAAE0kEAAT0dlMkDAhCAAAQgAAEIQAACEMg4gR9//FEqKirkxuJi27JMKi+X4cOHy4EHHpjxslIACEAAAhCAAAQgAAEIQAACEIAABCAAgcwQQEDPDHdyhQAEIAABCEAAAhCAAATSTOCtt96Sgm7d5PHHH0/KuV69enLX+vVSv379NJeK7CAAAQhAAAIQgAAEIAABCEAAAhCAAASyiQACeja1BmWBAAQgAAEIQAACEIAABCIhoNbnixcvlqI+fWzTLy0tlTFlZVifR0KfRCEAAQhAAAIQgAAEIAABCEAAAhCAQO4QQEDPnbaipBCAAAQgAAEIQAACEIBAQALvv/++9OjeXR588MGkFNT6fM3atdKgQYOAqfMZBCAAAQhAAAIQgAAEIAABCEAAAhCAQL4QQEDPl5akHhCAAAQgAAEIQAACEICAI4FVq1ZZ7tvtwqBBg+SWqVPl4IMPhiAEIAABCEAAAhCAAAQgAAEIQAACEIBAFSeAgF7FOwDVhwAEIAABCEAAAhCAQL4T+Oyzz6RXYaFs3rw5qapHH320bL77bjnnnHPyHQP1gwAEIAABCEAAAhCAAAQgAAEIQAACEDAggIBuAIkoEIAABCAAAQhAAAIQgEDuEti0aZN0uPpq2woUFRXJ9IoKqVGjRu5WkJJDAAIQgAAEIAABCEAAAhCAAAQgAAEIhEYAAT00lCQEAQhAAAIQgAAEIAABCGQbAbU+71tUJOvXr08q2iGHHCKbNm+Wli1bZluxKQ8EIAABCEAAAhCAAAQgAAEIQAACEIBAhgggoGcIPNlCAAIQgAAEIAABCEAAAtET2LFjh3Ts0EG+/PLLpMx69uwps+fMkZo1a0ZfEHKAAAQgAAEIQAACEIAABCAAAQhAAAIQyAkCCOg50UwUEgIQgAAEIAABCEAAAhDwS+Crr76SgQMGyNKlS5M+Vevz9Rs2SOvWrf0mS3wIQAACEIAABCAAAQhAAAIQgAAEIACBPCaAgJ7HjUvVIAABCEAAAhCAAAQgAAEIQAACEIAABCAAAQhAAAIQgAAEIAABCEDAnAACujkrYkIAAhCAAAQgAAEIQAACEIAABCAAAQhAAAIQgAAEIAABCEAAAhCAQB4TQEDP48alahCAAAQgAAEIQAACEIAABCAAAQhAAAIQgAAEIAABCEAAAhCAAAQgYE4AAd2cFTEhAAEIQAACEIAABCAAAQhAAAIQgAAEIAABCEAAAhCAAAQgAAEIQCCPCSCg53HjUjUIQAACEIAABCAAAQhAAAIQgAAEIAABCEAAAhCAAAQgAAEIQAACEDAngIBuzoqYEIAABCAAAQhAAAIQgAAEIAABCEAAAhCAAAQgAAEIQAACEIAABCCQxwQQ0PO4cakaBCAAAQhAAAIQgAAEIAABCEAAAhCAAAQgAAEIQAACEIAABCAAAQiYE0BAN2dFTAhAAAIQgAAEIAABCEAAAhCAAAQgAAEIQAACEIAABCAAAQhAAAIQyGMCCOh53LhUDQIQgAAEIAABCEAAAhCAAAQgAAEIQAACEIAABCAAAQhAAAIQgAAEzAkgoJuzIiYEIAABCEAAAhCAAAQgAAEIQAACEIAABCAAAQhAAAIQgAAEIAABCOQxAQT0PG5cqgYBCEAAAhCAAAQgAAEIQAACEIAABCAAAQhAAAIQgAAEIAABCEAAAuYEENDNWRETAhCAAAQgAAEIQAACEIAABCAAAQhAAAIQgAAEIAABCEAAAhCAAATymAACeh43LlWDQL4T+PHHH+Xtt9+WlStXyn333itPPvmkVeW6detKvXr1pO1VV0nnzp2levXq+Y6C+kEAAhCAAAQgAAEIQAACEIAABCAAAQhAAAJ5SuC7776TvXv3yrKlS2X37t3y5z//2appkyZN5JRTTpE+RUXW/xMgAAEIQCAcAgjoPjl+8skn0q1rV9m+fbvPL82ijxs/XkpLS80iE6tKE1i1apUUdOtWiUGbNm1k5apVUrt27bxn8+WXX8otU6bI7NmzRf/fLhQVFcn0igqpUaNG3vOoqhW0GwemLE444QSpX7++NG7SRC666CJp1KgRfeV/8B5//HE5/7zzKqE8/fTTZe26ddYFlVwPuVY/3RRf26mTvPjii5XQ737sMWnWrFmuNwfldyHAHEf3gAAEIACBTBCYMGGClI0Zk/a9pt0azav+hx9+uOg6tU6dOnJu06bStGlTOe2007hE7QWOv0NAxBLf7PYZJSUlMnbcODnooIMi5/Tqq6/K9dddZ4mC8aEqnI9W9XO9sDqXHcd8Or+IcXrttddk+E03ybZt2xzRrVi5Urp27RoW2rxOx0njifos2W6NlY/91avz5Nq5nFd9+Hv+EkBA99m2COg+gRE9MgJVeaH98ccfy43FxbJixQpXvlEveiJrXBI2JpCKuJSYiQrqAwYOlJ49e1aJSyhukPN9IZtr9UNAN54S8i4ic1zeNSkVggAEIJATBHJJQLcDquv6QYMHS2FhoRx66KE5wZxCQiATBJz2GYcccojMmz/f8uhXrVq1yIr24YcfSt+iItmyZUtSHgjo+W8YE1bHqgoC+hNPPCH9+/VLulSfyBAB3bxXIaCbs4oiZq6dy0XBgDRzgwACus92QkD3CYzokRGoqgL6V199JTcPHy5z5871ZIuA7oko5yOEKS7FYOjNz9umTbOs0qM8LMhm+Pm+kM21+iGgZ/NoibZszHHR8iV1CEAAAhCwJ5DrAnqsVmeffbZMnjJFLrzwwiq7rqePQ8CNgNM+Q7/RiyhLly2T5s2bRwJRXVGPLSuT8vJy2/QR0BHQTTtevgvoTl4a7PggoJv2GhEEdHNWUcTMtXO5KBiQZm4QQED32U4I6D6BET0yAlVRQNc3z7Xe3QsKjLgioBthyulIUYhLCkRv3N8+d6506dJFDjjggJxmFKTw+b6QzWT9vv76a1m4cKHMqKiwmqZbt24ydNgwUfejTiGogP7uu+9ah1IbNmyQU089VQYPGSIdOnRIiyvGIP0uyDcvvPCCTBg/XjZv3iwtW7aUkSUleXVIzhwXpFfwDQTyg0BVmMPzo6Xysxb5IqBr6+gaa87tt0unTp0Q0XO4uwZZQ+dwddNWdDcBXQvRuHFjuePOO6VevXqhlknPdtasWSP9+vZ1fJIPAR0B3bTT5bOArkZEw4YOlUWLFhnhQEA3wmRFQkA3ZxVFzEyey0VRH9LMXwII6D7bFgHdJzCiR0agKgro7733niWeP/zww5W46qHIzSNGWO7FjjrqqLwShyLrQHmScFTikuJREX3BwoVy7bXX5gkt82rk+0I2U/VTK4tp06bJyBEjKjXGgAED5JapU6VGjRq2jRREQLdzh5hvfdruJr5ayqxctSpv3oZnjjOft4gJgXwiUBXm8Hxqr3ysSz4J6No+UVvS5mMfyKY6BV1DZ1MdsrUsXgK6lrt3794yvaJCatasGVo1du3aJT179JC3337bMU0EdAR00w6XzwL6jh07pGOHDkkXTdTDypiyMmnatKn84he/4IKYaWeJj5I1mQAAIABJREFUi4eAHgBaiJ9k6lwuxCqQVBUhgIDus6ER0H0CI3pkBKqigG5XZz0MWXLHHXllcRhZp8nDhKMUlxSX3rhfvmKF/OY3v8lDes5VyveFbKbqpwdEXbt0kT179lSCr/1r/YYN0qBBA9tGCSKgb926Va5q2zYpvYKCAssKS8X0XA8VFRVSPGxYUjVGjhwp4ydMkAMPPDDXq2h5XSno1i2yelTVOS4yoCQMgZAIVIU5PCRUJBMRgXwT0BWTunHXdf2xxx4bETWSjYpA0DV0VOXJp3RNBHStrz6FUFxcHIqxgqk7agR0BHTTsZavArp63lDr8wULFlRC0bZtW2tPz++ZaQ+xj4eAnhq/VL/O1LlcquXm+6pHAAHdZ5tnanL1WUyiVwECVU1Ad1o4lpSUyNhx40LZyFWBbpN3VXQSl7zcVn377bfy0UcfydNPPy133nGHbNu2zZFNaWmpdbM3H8Q40w6Q7wvZTNUv6OEfArp9z63KAjpznOlsRjwI5CYBBPTcbLd8KnW2Cehuv3u6T/zggw/k0UcflTuWLJHdu3c7NsWixYulsLAwn5qqStQl6Bq6SsBJsZKmArpevp03f77l9a9atWqBc/XjjhoBHQHdtKPlq4BuNz51LOrl+9atW5viIZ4DgUxpPHZrrNNPP13WrlsndevWrTLtlalzuSoDmIqGRgAB3SfKTE2uPotJ9CpAoKoJ6E6b5u07dkirVq2qQItTRTsCQQX0+LR++OEH2blzpwy/6SZ58cUXk7JRl1irVq+2XD9WlZDvC9lM1S+o+8kgAnpVcP9blV24ewnozHFVZbamnvlKoCrM4fnadvlSr1wS0OOZf/PNN7Jy5UrLYu/LL79Mao4OHTqIiuiHHXZYvjRVlahH0DV0lYCTYiVNBXTNJtWnEJza0akKCOgI6KbdO18FdLsLlS1atLCeLDvmmGNM8RDPgUCmNB4E9H0NkqlzOQYEBPwSQED3SSxTk6vPYhK9ChCoagL6k08+KW1at650EHLmmWfKmrVr5eSTT64CLU4V7QiEIaDH0nV7h62qXdTI94VsJuunVlILFy6UGRUVVtfr1q2bDB02TA4//HDHQR5EQNfE3n33XRlbViYbNmyQU089VQYPGSJ6cHzQQQflzYTywgsvyITx42Xz5s3SsmVLGVlSkldPejDH5U1XpSIQ8E2gKszhvqHwQdoI5KqAroDcRLrTTjtN1t11l5xyyilpY0lG4RAIsoYOJ+f8TsWPgK4kLr/8cusSylFHHeULzI8//ihr1qyRfn372l5usUsMAR0B3bST5auAPnnyZBlVUlIJQ//+/eW2adPkpz/9qSke4jkQyJTGg4C+r0EyeS7HoICAHwII6H5oiUimJlefxSR6FSBQ1QT0devWSedrr63Usm3atLFuXtauzcaiCnR52yqGKS6pxcrNw4fLrFmzkvKaVF4u+q5yVQn5vpDNtfoFFdBzob+qG0d1uXrppZfmQnHTXkbmuLQjJ0MIQAACEBCRXBbQtQHffPNN6dK5s+zduzepPXc/9pg0a9aMdoYABETEaZ9Rv3590WfPXn/99SROKuDdMnWq1KxZ05ih7r+6de0q6lkwMajHtz179iT9e64I6KnsZ6rauZ5xh/EZMR8F9P/+979yY3GxzJ07txKNXBkXPpswI9EzpfEgoO9r7lw7l8tIJyXTrCCAgO6zGTI1ufosJtGrAIGqttBevny59OzRo1LLFhUVyfSKCqlRo0YVaHGqaEcgTHFJ07e7qKH/PnToUJk8ZYpUr169SjREvi9kc61++Sqg62HT5PJyOfinP5XS0tIqMbb8VpI5zi8x4kMAAhCAQBgEcl1A/89//iNDBg+WxYsXJ+FQD2adOnUKAxNpQCDnCTjtM/Ss5ayzz3Z8DkH3xsXFxUaereyeJYmB6969u1zTqZNccfnlSSxzQShMdT9T1c71ohow+SigO/2O+XnKKyre+ZJupjQeBPR9PSjXzuXypd9TD/8EENB9MsvU5OqzmESvAgSq2kLbboGBgF4FOrpHFcMWl+wWcFqEqtbX8n0hm2v1y0cBPXbYVF5eLrlwOJap2ZY5LlPkyRcCEIBA1SaQ6wK6uvvWd9AXLFiAgF61uzK19yDgJqCrlfm8efNk5IgRSakccsghMm/+fOncubNUq1bNMRdd86uXt0QrWv2gcePGcsedd8qnn34q5593Xs4J6GHsZ6rauV5UAzIfBXQn/QEBPbxelCmNBwEdAT28XkxK6SCAgO6TcqYmV5/FJHoVIFDVFtoI6FWgUweoIuJSAGgGn+SawGxQpUpRcq1++Sag66H2rVOnytixY612QUB37sHMcX5HN/EhAAEIQCAMAvksoOPCPYweQhr5QsBNQFdvfz/88IOnAF6vXj1bHN99951MmzbNVoA/4YQTZOmyZdK8eXNbK8Rs3yOEtZ+paud6UY0bBPSoyOZ3upnSeBDQEdDze2TlX+0Q0H22aaYmV5/FJHoVIFDVFtoI6FWgUweoYtjikt1TAVosXLiLnH766bJ23TqpW7dugJbKrk8Q0DPXHt98841Mnz5dRpWU7C8EAnr6BHTmuMz1fXKGAAQgkEsEcl1A/+c//yndCwrkgQceqIQ9n9azudSfKGv2EvAS0PW5vPfee88aTw8//HBSRdq2bSvzFyyQOnXqJP1ty5Yt1ndffvll0t8WLFwovXr1sqzXnbzAZeseIcz9TFU714tqJCCgR0U2v9PNlMaDgI6Ant8jK/9qh4Dus00zNbn6LGbo0b/99lt54YUXZPv27bL3ySfllVdekbffftvKR2+O6ka0zSWXyBVXXCHHHXecqwunVAr30Ucfyd133y13b95sLbJ1Id6wYUM5//zzpeM111guoA466CDXLN555x1Zu3at/GHHDnnqqaesNFQQatOmjXEaqdQhrG/DXmgr24ceekh2bN8uL774ojz//PNWUQ8//HA5++yz5cKLLpLf//73FqsDDjggrGoYp5MOAV1dcOkm78477pCdO3daffviiy+W6wsLrb7lp9562/ovf/mL7NixQx7dtUteffVV0c2pBnV3dsYZZ8hpp50ml152mTRt2lRq1aplzCJIxHwdO2EK6Nr+AwcMkKVLlyYhnjZ9uiWiBwm6wdbDhoULFlj96ic/+Ym0bNlSrrv+ernwwgvl4IMPNk5WLQDeffdd6zBw1yOPWH0qNlY1kSZNmsgpp5wirdu0kRYtWlgHGW4u9Zwy9hKYtRxvvfWWbN26VR55+GFrzoj9JmgZtF6XXX650ZxsV4Yff/xR9K28Rx55xJqTXnvtNXnyySf3R9U8zjnnHLmqXTsrDz3Y8RMyXT8/ZdW4mbJAj80b9917b6U21t9d/d2/uFUr6/fX9HffyQolWw7H1JJk79691vpA+5v2a3UpGVvr1K9fXxo3aWKtF3QOr169ut+m9B2fOS6aOc6uIeLXuk/t3StvvPHG/t9t04ZLpS+nsgZhnW7aQvbxdG7Ssb/+rrusvY7Oubr+1fXZFb//vVx11VVy5JFHumaiv/WPPvqorFm9Wp544gkrDV3vNWvWzPqtMkkjtVqYf61z3e7du2Xrli1WWXUdoWXV39VWrVvLNddcY62Bg6wfYqVI/B3/61//au0l7UQUp5JHKXRGvc4wbQ39nb3nnnus3x3tg7qWUva6ttF+c9lll8mhhx5qmpxnvPj9XvzaKtbfL2rZ0vqN0/3epEmTpGzMmEpp6t9WrloltWvX9swraAQnIc2vy1rdg3Xs0CGpz/Xs2VNmz5kjNWvW9Cyi234uW/bInpVIiKB9/+9//7vcd9991l5Cx39sjxrmuU78vKpnLrF1fIxb02bN5KKLLpJGjRr5Xsf7rbPG/+yzz2TPnj1y/333ycsvv1xpPoqta6/u0MFa14Y55uLLmo65NwgbEwFd0921a5f07NFj/54vPq/+/fuLunuPH1d6/nH9dddZc1tiSIwftoCu/U/7tu6Z9zz+uDz99NP71/SptnfY+xnTc73YvmzbPfdYfVn3KFH+Xui6VLllcl/0xRdfWOuVxHEbW7Nc0Ly5XHLJJdaZ8Lp166SgW7dKXc3POiLsfW+QsZj4TVQu3LOhbRPrquf0etF71cqV1m+Stmm79u2le/fu8n//939h4LRNI1MaTyoCeibXsHoOqO2j+6Uwzrm9zuUia/iEhLNBD0n13Djb1l3part05YOA7pN0uiZXFQ76FhVZYl5i6Nevn0y55RbroMNv8LOI1bR1AG/cuFEmjB9vdIioZdLF8LDiYjniiCOMi+e1aNQf+IULF8qkiRP3L3ztElcBf+qtt1oCUmL4+OOPZfq0adbbS26HN25pJKbptNlwqrgeRsQ2ps3OO886qAoqcHkxM4VvyiWWnvIZO26ctaBJ5WDNq3x2Cwqvb/TviYfXTmM2MZ4eIg0ZPNgSvO2CLty03ieeeKJrMbSvbtiwweprujk3CTpuevToYY0br/QT0/PqB9k6dky4mMQJS1zSRejmzZvlup49beeH7Tt2SKtWrfYXyeldxcS30j/44APL5d2KFStsq2M6nnQufvDBB2XqLbdYm0jToG/SDb/5ZmnQoIGv8eq2kNU+pXOx8vIKevlmUnm5dUBmegFFhfmxZWXWBsokBMkjk/ULchkoiICeyoZbD2TUxbrX72X870L/G25wvRDi5sLRpJ3t3K0G4WKXV2yenDVzpu2hoN03+luul6sKCgpSFprc6s8c5947gs5x8akGaX+nUqV7DcI63b1/eM2D+tuvB+z6m7Nt2zbHxFTw0bZVS7nES296kKQXUNWrhh40OwW3NOy+8Sq7n29i/dK0rEH3c1qmGFPTdYJbC/o5+Db5HYnFydQ6Q/OP/ZaZrs9171g6ZoxcffXVvi5cJvLQOut+XvcoJpcYVEQ88MADrYuM8SFXBHSnsxTt28tXrBC1mHULpmMlPg23veIzzzxjifmxy6ax7/SbWbNn+xZs9aC3T+/e1kXW+NCuXTtZvGSJ48Vsv33fdP8bXwadA/TisL6Z7TYnxr6Jrad0L+wlkgRZQ/s96wgy5rzOG0z7Uypzr585MDGuqYCubbtmzRrp17ev7TyiAvqwYcOsucPtPNPOYj0sAd2UdYyB/jaPGj1a+vTpY3ypxsklvUkb2O1nvM5z9Nxh/vz5nmeh2nfHlJVJx44dPY2K3MqqQua8uXNl0aJFrmev8Wlo3gMGDhS9oGRyOcmLlY7bmTNmWPWOXWZ2+0YNU3T+uPfeeytFM1lHRLHv9aqf09+d5hKT9EyeJkl32zqN6/iy6phVzWH4TTfZ7sP9jlETVvFx0qXxJJYrqIDu93c8yFmZHcPY3KprSdPzSP1N03VJ7z59HA1rwhDQdW014IYbksa/5j+6tNQyhHIytPS7RjA9v40xTMe5cZTrLr/jKZ/jI6D7bN10Tq5+xW6vqrgtYnWRpZu3eLdLOgkNGzrUSCRJzFutLWbOmmXdKDYJbotGndD0x9TtYCs+D10kzZ03T84991zrn3Uy0RuaOqGqNZlJ0AWgupS64IILXKP7FdDtEtMJ2Et4sPvOa6HtVU/lorfGhg4ZYnQ5Ij49/SFSUaxv374pLc7dyphOAV2tb/r36+fZP7RfzJs/33qnK/HygPLUdJSnyWGBXd1ji0PlampRm6tjx6t/mv49DHHJa9GuXgiWLV8uRx999P5imSyEXn/9dcui3elSRiwxbXedf6+99lpbkVkvd/iZAxPZxQ5jbho+3LKoMwl2C1mtvy7A9VDM5PA1lo/mr3kXFxe79msVWLU9i4cNM9ooJ85JJnnEvslE/WJ5Bzn8CyIUBxFftIxuawWvvqOWcjpHHn/88ZWiattWVFTIxAkTfPWd+ESiENDDmLejFhOY47x63T6vLnp5088cF0tVLeIGDxoU+Hc7sXRBBPSgaxDW6d7rdLd5sEOHDrJ48WLLwtbkcFbbuqSkREaWlOw/HNbfwsnl5TJlyhTvjvq/GIMHD5aJkyZ5HjAHmcPdRJwhQ4b4Lqvu51SMM326RUXhW6ZMkZkzZwae6+NBmhx8G4MXkUyvM7Ss+lum1ttul3bt6mTabxK/1Us2fvu5G9Oof/M071Qt0P/2t7/JTTfeaHuGMWDAAMtK1m2fpfPBmNJS6xKh36BjpWLGDMuKP36vqO0wetQo6y3oxPXr+g0bpHXr1r6y2rRpk3S4+uqkbzZs3Cjt27dP+vdU+r4K3OqJSw/BvS7PewmsbpXUPYqeL+hlZKfgZw2dylmH5q/rivETJhjtnTI99/rqPDaRTQV0/dTkTfOzzjrL8c10nddXr1kjiW+mhyGgpzJ2dQyqZ4rf/OY3jjij2s+4nefoOcWNxcWOl/HtCjt27FhrTWx6nhRLI4zfCz0rmDxlinWp2mu+sCu71lfnt9LRo32fUdql57WOiGLfm8p4jEpAz1TbegnoOqb0koReQvU6X1LNYnpFhRx77LGpIE76Np0aT3zmfgX0VH7HTc/jnMCqUZCuYe64447A7J0ueKQqoLuNYZ2L9AzSTjxPZY3gRw+J+tw46nVX4AbPww8R0H02aronVzc3SW6TQWK19EBDrSDtNoJ2N0DVVU5Rnz6WG5ygQV3P6Q1vt0VoLG2nRWO//v2tgy1T4TuWnuZ9x513WpboaiWpgkzijW+vesXSSFzcx38XhoAeS8/vTaZUBHSdZLVt9VKB6aGhHS8/fdCLd+Lf0yWgu11UsSuzndu/VBYzdnn07t3b2niYiJ25Onb89gen+EHFJW0znc/VpdziRYtcL+jcNm2adWsxfhPotRDSOdTJi4hdXexE+lQWdXZ5XH755TLn9tsta1mv4LTZ8frO7e+JwkNiXL0x3qVzZ8/Nk1se8ZYPbvEyUb9Yefwc/sW+SZeA7rZWMGl7u0MKPxtjtzzCFtBjXieCrA/iyxm1mMAcZ9Lz9sXxM8dpfLc1tnmulWP6FdCDrkG+//571un/W+u7rdOd9m160fbv774r5eXlvps6tvZVd8B+D7VjmZmsn8MU0FV8VTf/8+bN811ft7dt4xNL9ffDrmBeB99+K5MN6wy9MKnuSe1cGnvVx6TfJLaJXvAI0s+dyhL1b57m61dA176t41HPC1avWmXt/e0O4u0MBhLrqWmpeD516lSv5nD8u66z1c29XkCJD05W6H5cymt6WlfdY6xfv75S+ldeeaUsXLQo6bmJMEQ/PSzWC5Lq9cVNFEv1d9XrGRQ/a2h9MqLdVVf5PgOKh2py4ULjO83X6Zh7A3fUuA/9COj6mRq4aB+080amZ2gqos6ZMyepaG79KFUBXUWUQQMHJo0LP3zczv+i3M84nefoGcT4ceMC1Sn+fXkTBqlcPkhMX9tZhU71KuH1vGb8t2Exjk/TbR2R6rol7DWK21xi0oZOAmUm29ZNQNdnktw8WtjVedHixVJYWGiCwzhOujWeWMH8CujpXMPGwzM1CvICHoWA7jaG7Z4ViZUxnXpI1OfGUa+7vNq1Kv0dAd1na6dyI8wrK7sNqdttEtONjNstUadFYlj11Ns+amXh9cav3aJR66e3JtVFWZCgbhZbXnyxjLj55sAbJ6/yhymgax1VMNUb3l27dvVcbKYioKc6ycbaw7QPBmm/dAjo6qrLj8ipByJqJaC3qmNBx9eyZcssbw1etyb9cFC3wLpp8noKIVfHjh8WbnGdxKWw0tfb03oRKPGmq9tCSK0Vxo0da2y5YudOUud+fbNNPSP4vfzjVneT2/X6fRQCs6brtpkPoy3txqgdj0zUz22zlOj6P7HM6RLQU92YJR4khHkQEraAHtbvYNRiQhjjwm1OqKpznB4GdC8oCCRiufH0I6CnsgZhnb6vFbzW6U6c1KPK+++/H2ipoN+qhenOBx+03JsGCSa/VWEK6EHKGP+NWoUOHz7ccstrF/RCx/Tp063L2mGGsA+nw5hPTdouqnWU9r01a9d6ekjT/FN9NsWpHaP+zYuK3YgRIyzvEV5P4Dmt7/32axXr5y9YUMmVupsV+qbNm6Vly5ZG2ezcuVPat2uXtO+0ExZSsUxKLIz2/aXLllme2OxCGAYYYQroYaz1TV3+h/WbnMjVa+416jAGkfwK6Jqk3wuA+o3bJaBUBPRUhdB4RHaXxqLez9j9NukzGr/61a+sc6YgQS8X3rV+vdSvX9/zcxVY9cmFoGsauwz8WGjq92HOVfHlcVtHhL3v9QRtECGVucRur5zptnUT0HVc9ezRw/isy+531QCpZ5RUmHsm7jOCW39N5xo2VuxUPDQkVj1sAV3XVLr3UO8FicHr8m9Y50AmekiU58bpWHf57MJ5HR0B3WfzRjm5Om1ITdwkOW1k3BYibpsgu3rqIq5X796WO56jjjrKEni1bCruLJg/XxYsWJC0kTNduHn9GKg7NHVzru+/ad76lq7eEFfXxvrWtMlbuSpOq2Vv127d5Le//a1Ur17dSkPdd9526622FqjKaPPdd8sZZ5xh21PCFtA1E5NJWOMFFdD1zZSCbt0sgSwx6NtBgwYPlksvvTSJs1rp6gI+UST242nAz3CLWkAfPXq0VD/4YMvKQJmrgNW3Xz/rDXJ1HaWbwkULF1aqs1rQ6jvo8Tdp165da1mB2Ynn2ueUp7rS+/Wvf73fjZb+iP71r3+1bm3fsWSJ46LR7dZcjGWujh0/fcEtrlf9U8nHbY50WgjpHNOwUSNL+NagbwcW33ij5aZO5y0dfytXrhR9aznm/cHu/UMdn926drXtG9pf9UZ3t4ICOfXUU+XnP/+5lZfOZ++99571HqL2q5dfftm2+l4LSv3I69BJ5+Q+RUWWO8fjjjvOGhOxOdlprtB03Q6eE9tSx49eJOncpUulen7++efy2GOPWTfy7Z5LKC0ttd5/czroz1T9Yo3hx3om9k06BHRtPz08UVfriUGFvuE332zNj9qP//3vf8uf/vQnWbN6teVSMNaXEzd9qR5MxJcjTAHd69BPPcKoB5wmTZrIL37xC8vaKjZv33fffZb1YGx8RS0mMMeFP8ep2Kfzh47FxKBtf+NNN1nWU3qJM7bO1XaIn7dN3lTTtJ32DamuQVin72s5r3W6yb5NLSp1vJ955plWm+veSec0/S2desstRi5EdY80ZOhQS9iMeQ/SQyedH9WluZ23JxWk9cKd7kfsQlQCuv5+ax+PX+vr/Ka/p077IS8h+5VXXpFrOna01s7xQVncPGKEdTE4tn/T33B9WkvHkz4lFQt+3cUHWd9l0zpDy6/zzeAhQ6yLuYcddphR3/O6cKfpegkR8etI7Q+HHnqo9Tun6wC9uK5P9ehazu6Ny6h/80zWaH7aXtepQ4cNE7V00/WLV7Bb3+v++PrCQlELb71Qq2NW94rq0lT7lN0YV8Z2oriTFbpJu2rZVSjU56GWLl1aqSp2nqw0glN++rfEeSu21nn22Wet94/VMjAxKE+9GGB3wVu/u/L3v0+6nKR9TIVg7Tv6NrL+rio7u34WpYAee4u153XXic5p8es7t/nPxEOAyW9NFHOvV382/XsQAV3T9iNC6B5ZrZKd3scOKqDrfDdr1izrGb3EoG2uz7UU9e0rOo7jf+P190ff2LbbSyZ6NIt6P2Oy1tfxo+dKOpfp74XXOayy0DXGqFGjXL1G6Jynl9/sPAZoGroe1rfN48+Alfm//vUvy+vH0jvvdPT6YXquadKXdK2m7yhrO9aqVcuaz008CjqtX6LY95qON7d4JnOJ0/eJe+VsaFuncb3urrtk+bJl1pvVOjfqOcNVV11lta3+zj366KOV1onal4I8d2LSJqkwN0nfTxw/AnqUZ2Wx9YaTF2P9u45FHZPabvH6kP6+a/utXbOmksYSpoAexEg01g7p1kOiPDdOx7rLT//N97gI6D5bOMrJ1W1Dqj8i+uaEvimXGNze63Za1HotZuLrqYsm3fRcdNFFjhtPt426uvtye8tK6+O2aFQRsWzsWEdLXLebRzFWutm79bbbrFucdsHt1qpahKv7ZrvgV9TQyVNvCeli856tW62Nqd2hmtcNbydmXocaemisLunsbmnppka9BThZPLtZxKbjdnQQ0Uk5OY1ZHTfaFnoIoq48L7nkEtt3zWPvxP/yl7+UFStXWgJSLLhZsKnwp5svXUy4BXWBduvUqXLbbbfZbvrUYlffxnYKuTp2fE69geqfSh5e7/05LYRi/UoFRjfXZc8995z17u7f//73JK8Gbm7x1IJ8xsyZ1vMUbkHnNHXVOmH8eNvLHV6uzp02O/rbMXDgQOtSgG5w7ILOFXo4rk9E2D2/4XRIGOvLsfeMhxUXu3pgcLoR26JFC8t15jHHHOOIKBP1ixUmyFzm97fGbe7TeUzFjMSgokbvXr1kw4YNlf5kd8EjPoLOoyoSzZk9W37605/K2nXrHN/LdRo3XgemTg0ZhIuTBZjmoeNXPX+osOR20K5pbNu2zRLXdPOq/U3ftI0imByqBcm3Ks9xevGza5cu1jwVH3QtM2zYMEevSYlvlXutpaNcg7BO//8t57ZOd9u3mYz3P/7xj9a86ORuW8e/7i+6dOni2G+c9mJ6CL5q9WrHZ1WiENC99lRu+yGn3w5tCb14pc9hxAe9YKsWsb/73e9spyjNK9G9uMkFvyDzXeybbFhnaFlM+o3TRS+vywyavtsFb9N1pArEY8vKZOLEiZWQe+01U2mf2Ldelzj95NGwYUPreY/fX3ml6P97uROOX6foHFE6Zox1gd/Nm57TGB85cqQlYMVf6NT1gx5Iq+AXH9S7gF7aP+ecc1yr99RTT1luyRM9aNh5eHKzpi8rK7Mu0jiJmW4e1pzmAr10dFXbtpXK7yV6aD9TV+vTbrvNOhfxWg/6WUPH9yNdy+ol+Ph9fCJop/lPnyNU4aZBgwaObeN1RhjV3OtnLLjFDSqg655v8eLFljGBWzB5GjGogO5Udl3n6tNlbmt6J+tcr3k27P2M21pfx5CAWBw7AAAgAElEQVSe0ellZrt5yG2s6vmWetLTcyyn4GQM4pVvLD3tA88//7yUjBwpO3bsSMrGxNhGL2716d3buriYGLQttB11zeT2fISWQ419rr/uukpJOLVlOva9YYzPIGvBWL7Z0LZO41p/j7XfuD2/peNs2rRp1lmp9n8Tz7ZBmHvN30HSDPqNiYCejrMyLf+WLVssb22JhmKav64fdM/stIbQ73VMvvTSS9Z5if6+hyWgBzUS1TJlQg+J8tw4HeuuoH05H79DQPfZqlFOrl4bUrdDDbtFqZuFldcbalpPtVI+t2lTz4kxhlDf4+pVWJj0FpLd5jERu5Mb6lGjR4u+HeXlAv7NN9+03s61O+AyfU/a6SaSuoJXwepnP/tZUm8Jcngfn4jmqWK23Q1vp3fMYt8HsUB3shAxPbBy+rHS/rd6zRo56aSTfI4o8+h+NszxqbqNWZPDb01Lb3ap0KltElu4u4kw2md1gee2oIgvo9vGRy1yEoX7+G9zdeyYt7x7zCjEJWWu7lnVGs1po+bl4tFrjtVaqYjz0EMPWVbWsQM9t1v0Jm83xtNyu/Ti5YLUbrOjh3v6tuJll13muoGNlcHpQNHpkFDbcv68eZ7s4+u4adMm6XD11ZU6iclBVybqFytkkLksyG+N3w23U3yvw8xYvfT7u+66S1q1aiUnn3yy7cAN+8ApCBenw2eTi2uJldKDN708oAezThdKUp3rmOOcCQad4/RWfIsEF7ReF0Wc1l5eh6xRrUFYp///fuG2Tnfir7/zakXp5dpU+5iKw/rWeWLQOcPpAmbib7GTddwju3Y5uuP2O4drnm79zcSrkaahh12dr702yZrcaT/3n//8R4YMHmyJKLHgJZrF4tkdmkd5KTfT6wytt+new02Y2r5jh/VbaxfcPGyY7vfc1ite5xWp/ubp92EK6PHlUaMAtXJTy3+ns4XYOkVFb7cL/PHpOoniur5X4SfRbbzTOmTQoEHW5Wunsjnl47QPd3L1bjoXOFl4qWHC4iVLktY9dusVr9/IGEcV0vVS21/+8he5/vrrHbuRnzW09iM9mzK5GBnL0Klt3MZcpubeMMZaLI2gArp+7+U+3XR9HURAd5rvTOdZLb/ThWztN2pEY3cWEPZ+xmmt73XZNdZ+TuVRC1G19HW6eO90/qmXvHTu6tSpk9GeX8vh5irc67mdJUuWWJcVE4PJxYv4b/zMQenY94YxRoOsBTXfbGlbt99zk/bV36GNGzdaF5jUo2MUIUqNx295vQT0dJ2VOWk7Wh+Tc874emsbrl+/3vICrOericGujzhx0LWxeq8pvP76JE+dJvN+JvSQqM6NlaOfOS+Ru+m6y28fzuf4COg+WzfKydVkQ+r2BkX8pljd+Kr1n94aSgwmmyadMNXll77FZeLuLJaHnQWCiUuyIGJwfL3cXPA43XRK5KKT8aRJkyyX3vFBXaKphYidZXaQw/vEfPVGl77TrtaiicHuLbNYnCDM1M1+v759K2XjJaQllsnpx/TuLVssgTmq4GfDHF8GtzHr5UrMrS5OP75B3+Zxc0MTdj/IhrETVj8JU1xSV4bqokwP1tTFm1twWwjpTVptMy/vA3bpq0VJj+7d5cEHH6z0Z6+LFE5ldbuh6ebq3M9C1i1vbR+9uZoY7A4l1FWoeglJfG/erR2cLEm95v1M1C9WjyBzWZDfGr8bbjsRRMtsKiyajOmwD5z8cgnjoM2knmHGYY5zpxlkjrNjarqG+cc//mE9r/HII4/sL5jbIWtUaxDW6f+/X7it0/3Og3a9zck9nsn+Jpae01yl7wnrHGsXgpTd6Rs/wqnTPO10UcEuT3WZq+sgdTPrFRL3JlFeys30OkNZ+Dl4DNJvnNZFJgfViW1lt14xOa/wanOvv0cloMfydfMS9t///tc6nFXPe14X+OPrYWcF5MQqqBW60+UWu98gXe/omcbkyZNT2k/YGSnoRdit99yTdBBudznN9DKNV58IsoZWDyIqfnpdlIrP28kq1c0Dh36fibnXlJlJvFQEdE3f6YzSRNCIlS+IgG63JtP0vATbRCZ2F7LdfsfC3s84GUSoJ091Xe5meR2ri9OFGbc9sZNwrYYEeqHHJN94lk79wO1ZT6cxZ3rxIj5/P2JSOva9JmPPK06QtaCmmQ1tq+Vw+z1X7wjqFc9vP/Ni5vfvUWo8fsviJqCncw2b6gU8P/X2cy7n5mF5dGmpdenJzdNQJvSQqM6NlXE61l1+2jLf4yKg+2zhKCdX0w2pm2W5iuP6zpdaStiJ534OUHyisaLbLVpMDpiCiMGJ5dN30Hv26JFUbC8hJf6DP/zhD9KmdetKabj9iPk9vHdi6nRD0G3h7peZCvV6qUKt5eKD1213uzLb/fCYeBoI0qdi3wQRnfRbpzHr9DadaRntLov4vYyQmJe+F6O3b/UtoPgQZj+wq18mxo4pZ694QcQlvVWt41oPds86+2xp1KiRnHHGGVKnTh3jBbzbQsjtwoNXfZzc8OgGQ+fvIEEtA4YNHSqLFi2q9Lmb+1g/C1m3Mjm5ZPNzuO6WvtP49pr3M1m/IHNZkN8avxtuN0vLsWPHyk3Dh3teLPHqn2EfOPnl4nTQFuYlAS8Gfv/OHOdNzO8cZ8fUa86IlcJuXDlZGUa5BvGmYh+jqq3T/c6DdtT0WRV1+Z94sc1kfxNLz2kN7ubhI0jZU7WoipXXbo3rtE+1y9MPG7s+6WXtGbT/B/kuzHWG5m8612hcJ2HBrd/Y7WU1LTsX31488lVA13qrK/vZc+aIei0KI9itK93OdpwsnZ2EP6cLgE7nFE7rHbcLX3YcnIR4uyf6nDwC6uUNtWa1szzzyz7IGtpPHk7r1KACuqkXpyBzr596ecVNVUDX9O3OKE0Md2JlCyKg2813ps8hxDOxGy9uHs3C3s/4Pdeza0+nMe/36a6gxiCxMlne9bp1S3pmwum5Hb0Y1LFDB9GnEeNDSUmJ9eyC17Mb8d/4EdDTse/1Gncmfw+yFnRaO6S7bbV+TuNaL78uW75cdLxmOkSp8fitm6nXFtN0g6xhnX739SLMmrVrXZ8zMS1XfDzTc7lUPCxrfpnSQ6I6N9Y6pWPdFaRN8/UbBHSfLes0Afk5KPCZpW10p5s3Gll/hBLfxdJ/D3Lz3G9ZM3kw53Rg4Oegwm4B5+b6yO/hvRNPJzd9bgt3vwttJ4uEDRs3Svv27X019ZNPPmldNIh/DyUsQcypIEE3zE5j1uRNKKeyOC1Kg1xGSMzD7rao001//dZvP7CrUybGjq8O5xLZSVzyOuhINX+nhVAqi14nTxpOrhL91MHpFqmT1aXpQtakDHYH8XqIpgtwJ1ffJulqnCCbAqfNXNC281u/IHNZkN+aIBtuJ+smZaYWEOpa1+39SK92C/vAyS8Xu98uLXOQ30Gvuob1d+Y4M5J+5rhUBDu7A0o3kSSKNYgZEftYVW2dHmQeTCTndODiZ+/ndBil7xCPKSuzvbwXpOxhCeh+1pZ+L5Uk8rW7lBv1Gs7PGApznaH5+tmXBvnNVItjfR4sPgS16s82Ad2rX+h++osvvrD2p2p9fP9991lv6uoe2C6EaVjgV0B3skJ3OqB28nzm5E3KznNGEGFRua1bt8561iE+qJWXelOoXr36/n9Wb2pjy8qkvLw8CbdeMp8wcaKogOPHsj8xoSBraD/jPdMCup+510+9vOKGIaAnegTyO76CCOh2e7Ag+2b1PKEGSHPnzq2EymmfHGRudmuDMNrdaa3iNG86eddJdU+kl1oHDhggS5curVRlp7NCu/kl6FzlR0DXwkW97/UadyZ/D7IWzJa2dTpz0X8fP2GCjBo1yth4xYRV0DiZ0njsfs+Cnkc51T3IGla9nKkHyUSjrjDOuu3KaXLu6OaJ2fSiVqb0kCjOjWMc07HuCjqu8vE7BHSfrZqpyTWxmG4uK+2qFMQFjk80VvRMHsw5Lbr9HFT4PYz3G9+NqVNaKjLp+0OJwe9C2044MHkr2K7MdmV1s2YN0pfC2jA7jVm7jb9pOd944w3rIEEXp/HB62DHJP2o+4HpokXjRTl2TFiYxMk2cSmViyROi9UwNhj//Oc/rYXwAw88UAmrCqLqPSIxmCxkTdpH42hal116aaULN377V5ibgliZzj/vvErJBt2w+K1fkMO/IL81QTbcKvJMnz5dbh4+3Ba5em8YNXq09OnTR2rWrGnaBfbHC/vAyS8Xu/ki6t8u35ASPmCOMyPoZ46zuzRmeiig3p10Lo2/QKjPdqiXkFq1aiUVNoo1iBkR+1hVbZ0eZB5MJOc0b/kR0DVNv3N/kLKHJaD7EQPtDu1ND7913dO3qMh6GzE+OO19Uun7Qb8NcvjotM4Isvax6zdOVq1+3e97Mck1Ad2uPiqoz5w5U2679dakdajG13Xw8OHDRd88TyX4GTOxfJys0BNFcSdLSTe3yHaiVIsWLWTlqlVyzDHH+KqqXd2c9jtqRaq/kXv37rXNQ5/JUqvShg0bBhJO/M6jvioqIpkW0IP0I791tIsfhoCu6caepLt782a54847fb1Z7FdAdxK9g3pFtOtbTlbTYe9n/J7r2bWh375rN0cE3QsnlseuPk6X5+24uz3N49bf/QroUe97wxibQdaC2dK2/4+984CypSjXdplFVEQlmAMiShJJkgQRRUBFiZIEJQpIFkSiSBC5l6iSM0oSOMpS8kWCgAqCeMyKoIjyg4L3XuM1/ett/MZ3arr37u7pnpl9zrPX6tV7Zneoeqq6uup76/tqUF+o7tJZXTAcdo3p0nhmqoBe9T7oq8yG2R3rLmM8rJynSw+papsnYzf2vPbd7xrGdW76HQG9YWlPV+Nalkx1UDXr8ojDDy8dEMY5TdYeaoijOPwf//hHUiN7+eWXp89/7nPFd//UMTB10WkcdQG9yqu5SuBqyqzKy7hNmZed01WHuyo9bQfMXRkTPV1lL99BXuJNGFfNHu6qHpSlZTqenSZMmg6UdHwXkxkG3bcrg7rfo2piRhed1SrvN83YVDjHZz7zmeOyO6wj26T8+uiEyyCqNYjPPeecJM9TF7OUtmGTP6Yzf23asqZCsRi0GXDrPHkOSEDPvTC8zFdYYYXC6Kw1Qp/85CfXrg5dG5yaciljPyj8du2M9XjgTBPQ6/TpqnDMlDaurN6or3zc8cenbbbZpjJcpCbNaSmcXBgYNCGvjz5I0+o2N/fT27aDzrir933Ttr9N2ruqb2XvyCrjt8S9I488slhv2T+aWKKwzZrEXfYR1/845pikJUL801V/uulzkh/fRz+jTv8kT0dZvanqu7UJ+T6I05wgoCt/agMvvPDCtOsuu0zoLw4SoYfVIdX9X/7yl0nrJ1980UUT3g3DlueralvyNFWF6BwU4rgsssOw/DT5fVDeBkVK1D30vlUd3nuffdICCyzQ5LaNJyLVvbjKQu/2C84/v1gG8bHHHht36rBx5XS0vXXzVue4rgT0OveqOqapgF5lM5lMGvJzm05WahqyP+7X1K5X9U7Vkm169v1TNQmgLFpJV4JOWVRPPfdanmWllVYaS15V9L22Y42mAroS0ue4t4u62KYvOBPKNvLehZ2xC46DrjFdGk+fAvpk+rBlZdbW8a5O2Q2yy730pS+ttEs1jbA8XXpIV+PIQSz77HfVKcO55RgE9IYlPV2Na1UyY5bnx/bfvzInCq+l9bSarB8zDIsGjAqBcemllxai+ezZsytPqdMB6qLT2MXLuakxvunxg7hWzaKt6og3ZVZlhB9W1nV/n5sE9C7Ft5xvVT2oCvPZtB6Uled0PDt169Ww4+YkcanL9qSMW9lgavvtt08nnHhietaznjXulC7reJuBX5Vh4NZbb03nnXtu+vKXvzxw4thUCuhN89dURBGLNnWjabqcuYwJnzzqqNIwnH6c1g6XJ1HdsO4zUUCv00cZ1g71+TttXH26ddu4qtC5upPq9C677pq0fM8888xTeFNJILn44osLD8bcqK5zBoW77MqoXp/CE0fST3+Cw2TawWDeleGjadvfJu1d1bemfYAqT9rFFlssfWTffdO6666bFl544WLClUTeu+66K514wgnFuzz/tAm/2/T5qDpeZd1nP0P3HdY/ydPWpN60qTOD2M0pArryOGgNyiqBqYrNI488kr74xS8WNhDVl6rPMAFd591yyy1FVLN8+b3wQtczc+aZZ6addtxx3G00MeULl12Wll9++dLbl5VdV8+JrjMsb3fccUfaZeed07333lt5W7UPBx9ySNpoo41qh3Vv8jwMy6/e7xLNNfnhoosuKn2/xzWmU0Dv28aiPI6igF7V3g0r9ya/zwkCelUeunyWcqZVE2ZvuvnmtPrqq48d3vW4sI2ArsT0Ne5tUteqjm3zXp8JZRv56cLO2AXHQdeYLo2nawG9qz5s0zHAZMun6n6KmKNxQpnW1SbC8nTpIV2NI4dx7qvfNey+c9PvCOgNS3u6GtdBydQaX1tusUWpiC0D4OcvvDAtueSSDXNafnjdAaOfXcc4PaoiYBtRY1BBNOnsNGXW9wujbFZpJ5XuXxdpwsbv25Ux0a/Zd6eiSV6b1oOyMumiY9v1s1C37iAu1SVVvsRGlQGsyzreZuAXuWpi3HISwwzU05m/Js935KnN8zUZ7rqvPLbkVXXwQQdNiCzjrGUAPeqTn0zvfe97h4bj7NpQ0pRLG/b1n7B+jqSNq8+1yftQAt4mG29cuTZu3buuv/766fQzzkgLLrhg6Sl99EEGpY1++ng6k20HdbWuDB9N2582ae+qvjV9R2pSykEHHpiOPfbYuo9O5XHDhKpJ3yC7wFT2M3TrYf2TPH9N6k2bOtN0XDpMOO2ifKrGJZOtG4pYtOEGG0yYgFk1mdTzIm+uq666Kl34L4NunXzWYTVsbcznPve5aZutt0433HDDuFsOW3akbwG9KiKFJ/Lhhx8u2oWzzz57IK5tt922WE+9jjd6k+eh7Kbq237/+99Pl1x8cfrc5z5Xuw8wrO5NV9tbpx7WOQYBvZxSVbSPrsczTfqvVeXZNE2TfZYG1au676KmaR5Wl9sK6H2Ne4elt87vdVn6tWZC2UZ6urAz1uE0mWOmS+PpQkDvow/bdAwwGfY6t+p+G260UTHZtmzyuhxEZX962tOeVvv206WHdDWOrJPRPvpdde47txyDgN6wpKerca1K5qD1IOKc97znPenU005LCy20UMPc/vvwRx99NB137LFFSNc8VK6O0gBx9z32SA899FDacYcdxt0HAb0e9qoQRlUd96Yd7abH10v11B3VtiPY1YDWc9pnp6LKA70qRGwX5dpFx7apkNVVzUFcqk+ySTivLut4m4GfDFw33nhjOvCAA9Kdd945IZNai1vvHIWI1azU3LA4zEA9nflr05a1eb7acC+rTQ888ED6+KGHpvPPP7+ystUJf62TuzaUNOXShn39J6yfI2nj6nNt0sbJQ1seZzt/6EMDo1kMunud2e999EHK0kQ//Wtp1VVXnYCmi3awK8NH0/anTdq7qm9t3pF1xqTDnmaNeT51zDFp3nnnHXbopH+fjn6GEj2sf5JnrEm9qQppfO555xXRNZp+5iQPdOW9qs8wSOiWZ+Lpp5+ejjziiFIjrpa02WPPPdPznve89K53vnMc4joCuk6o8kLXEkuanKU1xf2jZQ5mffGLacUVV6ws0ib1pmm9aHK8Jtdomb/DP/GJgZMxhy35EPdsmy+98++5556iP1sW+UL9WC3hstX735/OPOOMwuvfPwjo8zQp9lbHNg3h3uYd2SphJSd1PZ7pwp7TNE1tn6U6DOsu2VS1xFxV5MVh956MgB7X7nLcOyy9dX5vU89nQtlG3rqwM9bhNJljpkvjmYyA3mcfts0YYDL8B3mgf/WrXy3sgWUaVNNIy120s23y2dU4su69u+531b3v3HAcAnrDUp6uxrUsmXXWa4nzdthhh2Jmr0SHJh8NNhSi7ICPfWzCoCcGGjvutFNafPHFi7B8ZY0SAno94n/84x/TnnvsMWHA1lUIdw3O37LGGuMSMxUhwerlfvhRbTuCXRkTPYV9rgtTZfzqqh6Uke6iY9tUyBpe4vWOmBvEJa0X9va3v70ekIqjqgaoVe1zlx3nqrqRh3GLpEsIkihe5rEShsp3vetdSV45Vc/3MAP1dOavTVvW5vlqM+CuqmTDBmk6T32CU049NW2++eaVnuhNjTvDKn1TLmXsWQO9nHIfg72q8pqONk651qx9vUP22XvvgaFbywjVqe86r48+iKeHfvoTNKra/C7awa6ehaZtf5u0d1Xf2r4jtbyX1mCdNWvWsOZ7wu9dTPiue9Pp6mcMqqtVaW9Sb7p+x87tAvrXv/71tMfuu5dO5FRfR8t9aA1OLZNX9szUFdCryk1Cufq6enf65wMf+ED69Gc+M3CiiSY9fmCbbcadVzc9dZ+jJscNm+Sla9VpA5o8D5E+2cw+dfTR6cQTT5xghFcUJZXj+973vmKyQlVZIKDPPAG9qe2sSX0ddmzXbW0Xwk7TNPU5JipbA73q/dfmma4qny4EdF27q3HvsHpU5/c2fcGZUrbKXxd2xjqcJnPMdGk8bQX0vvuwfdq6y8pp0JhjkUUWSaeeemqliH7kUUelvffeu9YyMNOlh3Q1jmxax7vqdzW975x8PAJ6w9KdrsY1T2adtc/zc5rO6h/knVO17ikC+mBD3qDq9qtf/SptteWW6aabbhp3mAQJiVz5p2lH+1vf+lZa/93vnrDGWheG64aPUavD23auuzImeqKrRIAvfulLSeFcJ/OR8VFLMtx+++3jLlPlPdK0HtTttFQNcqry1lTImgwjP3dOEtCr6mrTtRnL2GrN0R223z5ddtll436umuHd1nheVb/WW3fdcUarRRddtFi7cemllx53SpUHW9U6iTNBQBeruvlTZtu0ZW2erzYD7mHP5TBPrGFrcjY17gxLT1MuZQblVVZZpVjqRmmfiR/auHql0rSNi6sO80oru7sm8mhS6pprrjl02YI++iCe9iovevrpT1Dqoh3syvDRtO1vk/au6ttk+gDD3hP5M6XJKBqj7rvffo0netdrHcYfNZ39jKZ96zZ9hrJIHG0nis1pAnpZf02My4Tlm2++uRCgNS7zjyZwfvyww9Ib3/jGce3/ZAR0Xb8qvHzZ83LFrFlprbXWGlj9r7zyyvTe97xn3DFVfe82z1Gbc+q8bxWW9Ygjj6w0hjdtR6scTuRUcuBBB6Udd9xx3EQEBPTxa9bXcYRpUxeqxotvXm21CT9VORFURW9s2941yUfX45ku7DlN01R2z67GRGXtj5YWveTSS9PrXve6cagvueSStPlmm43731ve8pak9Y9f/OIXNymWUmeuyTgMDevPDBv3Nkp8xcFt+oIzpWyVJQT06lrQRkCfij7sD3/4w/S+TTedsERwF7buum2/P7fSvroQ0adLD+lqHNmmPemi39XmvnPqOQjoDUt2Jgjog4RtvcTXW2+9Yk2nyYa5KBs4arBx0qc/nTbbbLPC4zz/IKA/QWSY92NZtbv++uvTO9Zee8JPVQJ30452lUB/8MEHp0MOPTQ95SlPafg0TO3hTQfMkbqujIme2ypD/bD16OoQ05rDG2+00bhDZVy86uqrS8OTNq0HdTstTetxUyGrDos6x8xJ4lKVIWCDDTZIZ551Vpp//vnrICk95pvf/Gba4L3vnTCBpsqjYjLGc0+A3lfHH398+sg++wwdGFcZuTbZZJN03PHHp5e85CUT8jbdAnqT/EXi27RlbZ6vNgPuuhXsZz/7Wdr3Ix8p9TIc1A6K1ycOOywddthh425VZRwblp6mXKres5ddfnnacMMNh91uWn6njauHvWkb51eVp4m8ZbRWq9a4LfvoPSzBYocdd0wy7M0zTz1vrD76IJE++un/Lik80J9g0VV9m2wfQOtFn3POOemTRx2VHnnkkdJnShPjttxqq7TVVlsVE5ie9KQn1XvYJ3HUdPczmvatdXzTPkOZcPH6178+XfqFL6QllliiEb05SUBXSEu18ccee+wEBhtvvHE648wz03zzzVf89oMf/CBt+8EPpm984xtjx+odIMF1jz32KBV3Jyugq27u9uEPp3PPPXdgGWlylGwx8kwf9KnyAFU+t9tuu0b1oOuDVRYXXnhh0Y/M1zYdFp6+yfNQ5XCi5T60vGHZ84CAPjoCuurlaaedVizF45+27V2Tet71eKYLe05TAb1KTJrsmEjP90f32y+ddNJJ45Cus8466fwLLkgvfOELx/2/LB1qb+tMFMrLrCsP9Py6bce9TepU1bFtxvMzpWyVJwT06lrQVECfqj5slW7Qha27jEadMccwEf3jH/94MRF30Ph8uvSQ6RTQg/dk+l1dtGNzyjUQ0BuW5EwQ0KtmREc4SYWgkkfKrrvsMkFErxty8vHHH08f2mmn9IUvfGEcoeNPOCGp4awyciCgP4GrqYBe1agOmjHZtKNdJc4p9NyFF12UXvWqVzV8Gqb28CYDZk9ZV8ZEv6YGTUceeWQ65OCDJwzYLrr44gletXVJyeC4+267TVhr+G1ve1s67/zzk4wKdQYKTUP0ddGxbSpk1WUy7Lg5SVxSXsvyo3Zb3tprl0ywGcZHv6vDqTX/jjrqqAn1tcqgWqcjW+feDz30ULF2o9Yv8s9ee+1VeHA+/elPH/v3l770peJYn/wlI5dE/le+8pWlt5tuAb1J/iIDbdqyNs9XmwF3nTKNY1ROCn2drxM5bKZ/Wf6nSkCvivBR1yDdhE9Xx9LGDSfZpo2Lq2qW/X777jtuTVS1uWp7Vl5llbTkkkumZZZZppjA4+3V8FQ9cUQffRBdl376eCM/Anq39a1tH0AGGr0TDj3kkHHCmMRyTUBZfIkl0rLLLpv0t9aMngrR3J/V6e5nKC1Nx4hN+wz3339/2mLzzceJv7rvJw4/PO2///5FuPG6n1GMn6IAACAASURBVDlFQB/kfCAWH/vYxwo+mkxeJbQP84yerICudAzzQte7SQKUQp0P+1RN9u5iUu6we9f5XWWi/G6z9dYTJveqLA488MDS9qHJ83DXXXelTTbeeFwUgWEeowjooyWgVwmF/3nssUljzT7fMV2OZ5ra9cqesaYC+m9+85ti3H3NNdeMu9xkx0SavCOPck1E8k+V0476s9tvt92ESdlaglQT6Oedd946TUpxTF8Cuq7ddtxbO/EVB7YZz8+UslWWurAzTpbhsPOnS+NpKqBPVR+2SjfQ5KTJ2LqryqHumGOyIvp06SEzQUAX+7b9rmHPz9z0OwJ6w9KersY1klk2Izp+kxihwZ0GxoNCvGvgoJDAGkBVdSrLOqPDjOJVnZY6oZ+66DR28XJuKlI0Pb6sug0a1A+a5dWGWZl3s9J0wAEHFOHomhhVGj46kz68yYDZb9aX8brK261NZz9eaCpTDWTyz6BBYJt6kF9/Op6dSVeIf11gThOXqgyf73znOwvvmIUXXrgxuhtvvDG9f6utJhioBrUvdTuygxKjddePO+64YhZ6/slnt1d1aAcZ0XTN6RTQm+TP89+mLWvzrmkz4G5auao8ugcJBGX5L5tQUSctTblUeUXUnVxYJ01dH0MbN5xomzZOVy3rU+sdrv5Q2YS14SmZeERffRD66QjoZfWxq/rWpg9QNvbUmFPesuuuu+60jzFmQj9DZda3gK6+iSK96F3rH5WFloNaY401ajdlc4KArve+HAIOPuigCeHYBSL3dCybaDcoEljA7EJAH+aF3kT8roqQpPSedvrpafvtt+9VXKxTySRIfXjXXdMFF1ww7vBBtqMmfWhFwNJET/8Ms0shoI+WgF4lvvYl9Awbz7Udz3Rhz2kqoA9qIzRRZ8stt2zcRqgN23uvvdIZZ5wx7rkbFlnirLPOKpaa80+bsVmfArrS1mbcW6ctHHRMm/H8TCrbLuyMk2U47Pzp0niaCOhT3Yet0g2aLgs8jL1+bzLm0FhD7/YjDj+8NOKydI2PHXBA5cSb6dBDZoqALtZt+l11ynBuOQYBvWFJT1fjqmRWrXeh38oasqoQHzp+2CC6bScOD/QnKlQT48igiAKDQhe1KaNf//rXxUzvG264YUIHVTM8t9lmm1YGrgceeKDw3lJIuLphTRs+eo1DGMb1uzIm5ukdFApw2Is7v5Y6ubNmzSoG+flae8MmrrSpB/n9u+jYNhWympZ/1fFzmrikuqCQZ3vtueeELGtNN02mWGCBBWrju+OOO9IuO++c7r13vEFEA1nNIF199dVLr9WkI1t2gUF1uiyiQpvBoe47XQJ60/w5oybGvzivzfPVlOlPf/rTwjCw6aabphe84AW16libtqMs/02Mwp6wNlyqPLzULzr5lFOSQgz26bFSC6wdRBs3mFjbNq5KZGrSf6tTln31Qdq+++e2fnrTdrCsTLsyfDRt+9ukvav61qYP8L3vfS9tuskm47zOholVdZ6hro5pw7PrfkbTMaKOb1pvdE6Z522M/z/z2c8WExrKlmLLWY+igC4jswyEWjpAk53PPuusdOutt1ZWIy0TpHDesUxSm7qvi3choOs6g7zQm4ZWLnsmox607e/Eeprf/va307bbbjuO69lnn51e+9rXJq2jXKd+tWlb6z4PTcXEyAgC+mgJ6Cq3MvFV/9fkc7V36t83/cjOc/nllxfRUpZbbrnS07scz7Tt03nC2tR52fA0yV7tl3/qOFzlUGR71rItecQ7HTesL1CVDonoslFqqZdnPOMZQ4uxiYA+VePeoYkeckDbvstMKds2toLJMmt6/nRpPE0E9Lb1oK2trEo3ENs64dKblEHTftdkRPTp0EPa9HXq8puKflfdtMwNxyGgNyzlqgao4WUqD68SywaJ4QrjpYHfQgstNOG6jz76aLH2bD6zVwcqdPfZ55yTNEMz/7TtxM1thrk2xvtgrTU31TFX6NBcNK3T0eyyjHQ/dVA/su++ae+9964VKknp//73v59OP+20dN5556Utttii6ODOLQK6mMl7TWESc3FSv22++ebpyKOOqgw9HfVAz/Ypp5ySDv/EJ0pn0bVZNoEQ7qkI+62Z0319+uwIPfzww8Us7K985SsTkq8w7kd98pPpjW9840CRb5jHTZtQlMMmc0Ri1am99NJL04EHHDChbVM7I8+XzTbbbFzepnpQ0LSj7oltkz8/v67xz89p865pyjTu8bvf/S5tu912SRM2Bq1LW9UvURlfe911aaWVVip9/M4///z0gW22Gfdbk7Ckk+VStVRGvAcPPuSQtPPOO9d6D+pamvykdVPf+9739tLczGkCuiDNhDauqg3/ylVXFeJSV5+uBE366U8QaNoWNm0Hy8q9q/d907a/Tdq7qm9t3pFl56gfJgEj1pbu6rlqc502PHWftsbHrozGTeuN0jwoEl2MUXbYccdiDWiVTdXyFDNNQG9T7oPOUR/nc5//fLFkR3za1H2d25WALtvNlltsMWGy+/rrr59OP+OMtOCCC9bGoIlixxxzTNEfzz/Pf/7z03/8538W4/c6wpTqlNaEP/mzny2WCixbeifqy7ve9a608y67pLe85S0D7QJVTgRyDNGE4Wc+85kT0l33eWgjJupmCOijJ6BrssyOO+yQrrzyygn1Rc+2bCkSwetMjlW/Xk4hJ55wQrrzzjsHOsV0OZ5pa9fzDLep85oQUxUBUWOzumMiibVqZ9Q25J9hyybo+GHLbMi2pTZF9uvnPve5le1KEwF9qsa9tRvsigPb9l1mStl21ReaLMdB5yOgT6Sj+qMlmXbaccdSdHVt3dEn1YR3bbvtttuE57dNv2uYiL7HHnukI448stSeU2Vb6UsP6WocWVYQU9Hv6vPZG7VrI6A3LLHpENAHDYIHieCRtUGe61Xi+yWXXFKsXeOfRRddtFiHd+mll66khoD+BBqVywYbblis9/ea17ym6Oip0y7RWXVIL48zzzhj3JqbDrVOubbtaFeFVor7L7XUUoV4ooG6r/mpeihhRbM1b7nlljTriivGra83bGZpw0et9YA5P7ErY2JZ+od19mWckAi1+RZbpMUXXzw9+9nPLi4j7witnayBnjwjZs+eXYqnToictvXAb9hFx7apUXuy9SHOnxPFJeWtyqik39S5k8fuBz74wSRRO9YR1TMqYUrrjat9qfK4GTTpKriW1QndV22a2rbll18+vfjFLx5r2/QsqH34+te/nk45+eTKtq2qTisEn5YvyCcN+LqUZXWmS8N2n/nztNc1/vk5bZ6vpgPusnvICLrJppum1VZbbex9oPZL60Yfd+yxScaj/FMWYSBvb9Zbd90JE4ZkYDn8iCOKuh3r3WnAoXx897vfTbfeckshCii8dkzUasNFaalan8/fg1tutVVab731iklQ3nbLUHf33XenSy6+uKjn8nTrc8IObVw/bVxVtA/VQxkMN95446J9m+ynrz4I/XRCuDd5J5aJXYPqdhtjVpW3k4xsCqeofnAdr9TJPnNV58+EfobS1jTKRZs+g+4jIfZDO+00YV3ZyfJtOkm3zf2qxiVtrlV1TlV4YPVj37H22hP6KJoY+Pa3v70yCV0J6GVrnOqmWsZJkd6afgZNWNO13vzmN6ftd9ghrbnmmsUyUbGcm/p6emY0WfzG//qvIgy++lzxGSSgxzF6n8pzdJ111y2ef41X9HnssceKMfAxn/rUuGvGeYPyWvd5+POf/1w4kZx88snjkGlcrkk9Kv+yDwL66AnoKseqpXz0W9W4Wb/9/ve/L9pKRVT44qxZxThU9TM+g9prPfNdjWe6sOe0EdCVz0GOWvq9yjYodnKmuejCCwtnLecW/JqEYVf6tezbZz7zmabN3MDjqxwApmrcO9nMNB3P+/1mQtl2YWecLMNh54+CgD7VfVgxG+R0oN9l61Yff6ONNy7aCUXyUT9fmofSK3vRNVdfnT73uc8VTjVVekGbMYfu31ZEn2o9ZCoE9D77XcOen7npdwT0hqU91QL6IIFuWBh2z9qgtdMVukzr07kHe1XIL4kZhxx6aOlMZTWQe+6xR7ruuuvGUa0jrHbRaezi5dzUGF91fMNqNe7wuiGTJsNsUH1om/Y65dz22jqv7oA5v0dfxuu4zzAvj7Z5riNy6tqTqQeRtul4dtpyyc+bU8WlYZMz2vKrMzlH1+7DeDmoTleFU1aEFImTyy677IQsy8v+9NNPTwcdeOAEQ+cwA/VU588T36Yta/pu0v2aDri7ep/Ja0hrAFZ5elStV1inTufvmTZcdJ+uny8E9DqlN/6Yrssgrl63jdPxgwxLMaHmHeusUyx1oYkUbSLs9NUHoZ+OgF721HVV39oaswZN/lMo3A033DCt8Za3FFF0tFTIVArqM6WfMax/kpdrmz5DXGPQJPrmrfYTZ8wJArqMvsced1wRqSoE4+BRFd5TwuuJJ500JgI7P4nUEn7yiH9NWVUZq4dNTBxWloOey2HnVv1eR0Bvc229wy+86KL0qle9qvT0Js9D1brKF19ySelyPYOiAw7r501329uGtZ9T1Z/u277jaagam9WZANaXPWZQe93leKYLe05bAV1l0Me7Qtf95NFHJ0W9y9vZqvo6TPBtU8+bCOhtrj9s3Nvmmn5O0/F8fr/pLtsu7IyTZTjs/FEQ0Ke6DxvMutQNuhbQlcZhInqV806X+QpWVfmbSgF9WF0v+31Yv6vNNefUcxDQG5bsVAvog9bHPuXUU4sZP3XCESmbgwZPecMyaH3nj3zkI2mPPfcsvA9lAJXHgWYVnXTiiaUzDzWz+fwLLhi4/lAXncYuXs5NjfFdCQ5RDeuK5zp+sszk0acw0QrH1sWn7wFWkwFznU5nncFYXS56cZ966qlF6Cp5I07202St68nWA6V1Op6dyTKK8+dUAV35G7TOdht+Cv/+6c98JimayLBP1wKzvIq1xMOgdeiq1uzUwFcD8Le+9a1FmFENrhUFQ++ca6+9tjQrmhSm91qVcX468hcJbdOWNX036V5NB9xdvM/qTvy5+OKLi5BgTdvLrgT0eL7kxfvhXXct7bsMe0b892GG1SbXyo+ljatPr0kbF1dVHfzU0UenT3/600Pr4xprrJHeutZahYCkmfZ1BPWujOo5BfrpCOhlT0ZX9a2tgK5+i6Js7bXnnkX420Ef9QcU4jkmqcj7tW9BfSb0M6ZSQBd/eQUecvDBEzxx67es449sKgq3uU/XfTRPw7CQzlXRSXQN2V0UBWeRRRYp7C8SJuSZrbDm7p0d91N/+/MXXlhEbarzqVr/XEsfbb/99rVtPvm9lCdFp9pu221Ll42rk7b8mD4E9Dreqk360IPWAPaIR/K2/+Y3v1lE0CoLQa28y/6lc6rC3U9329umDP2cURfQlRf1i4477rjSJQva8hnWXnc1nunCnjMZAV18Bi392ZSfnmUtZfihD32otnge91A+jj322PQfxxwztF9eJ119Cuh1x7110ll1TNPxfNl1prNsu7AzToZfnXNHQUBXPqayD5u/H7bfbrvCZjyZTx8CutIzTETX0nxHf+pTEyLPTJUeMpMF9Dr9rsmU+Zx2LgJ6wxKdSgF90KyYprP5IpuDRPT8mn3MylE6ygbeXXQau3g5NxUpuhAcomxWWGGFYo2mlVdeudYAuQtmP/nJT9I+e+9dGW657uOx9dZbFwYFeWj19WkyYPY0dDWgHZavME58bP/9hxoNq64lj4gDDzqoGGzUMczrOl3Ug+l4dobxrPv7nCwuBQOFlZPxU+Gi23zUMZKYvO9++xWhlup8ujJe6t5a6+ij++9fGS4x0tOX94Cunwuc05G/yGebtqzpu0n3ajrgfvDBB9O2H/xgkgG3zaeJeDlsoFN1/y4FdN2jidgziAkCepsa8+9zpqONk6eZQk+ec/bZ6YorrmgsKkRI0N332CMts8wylcJfn30Q+un/rkNVRu6m7WBZTe7K8NG07W+T9q7qWxsBPdaO1TPV5j2iSSkf2nnnwiu4i+UTyspyJvQzhgkyebqb1puyfKu9kw1AIbOrJh7WbcVHVUDXhH6111qaZtia33157FUJOWKvyaG7ffjD6dxzzx1XFF16Bik8/R677956nKqExZhi7332SQsssMC4tJ5yyilp/49+tJXoVVdwa/I89BXpRpnOJxBMZ9tb99kddNycIKArf2rjzzjjjHTwQQdNanKsIqZoOZ+NNtpoYHvR1XimC3vOZAV08dM15BRy5BFHtOYnm6bsyloWoq6jV1439exquS29s6omtdSt91Xt7lSOe+umtey4Nn3Bqr7sdJRtF3bGyfCrc+6oCOhT2YfNuSnSjqI+nn322XWQlh7Tl4Aebf/xxx+fjjj88NI+SJWIPhV6SFfjyDKoU9Hval3gc+CJCOgNC3WqBHStEaV1y7QOVv6psy5yVbYGDSTKZp8oRKTSMWy2kbwIPrzbbmm55ZZLu+6yS7FeVtVHIeNPPe20Yo2M+HTRaezi5dxUpKg6/kUvelFSCLg6H7HTgH7HHXccW/e1znldMNN9NGBXGGR5c2ptkrofCXEaVOy5117pda97XesOct37NRkw+zW7GtDWTacMiAoZ14RnrJWuyA5NJyF0UQ+m49mpy3PYcXODgC4G6njNmjWr8JScPXv2MCzF7yHw7LX33mnppZdu9Ix2JS41vbe8B0488cRi4D7MO1le7bvtvnu64frr01FHHVXJRM+X1lPU8fGZrvzp/m3asqbvJt2nzYBbAzNFJTnj9NOL+jasDKKeNZ2gofNUBjLky9hap07LmKWJGIrQ8ZSnPKUoyjZcyiqK3oNaz/3UU06plZa4RoT5Pujgg0uXGaj1oA45iDauGlDbNk5GMxlXVeaT/QybJNR3H4R++hMliID+BIeu6lsTAV3vDXnhfuKww0q9cJs+Y00nFDe9/lT1M7roW7ftM1Qx0XtX7d8111yTbr7ppqK87rnnnkYIR0FAV79PoomWAVpl1VWTvM5f9rKXNYpw8NBDD6W999qrqNuDPrrXDjvskN7z3vcWk11vuOGGysMl4p9z7rnp1a9+9YRjFFlp8802m2A/6Do8sDwRTzzhhEIkK1uzuCrxsldsscUWaacPfSi9/OUvr8zjI488ki699NKiH1mnb6cLNRHcmvahVeflJbz7brsNza/KZ7+PfrSIrqjJDFUfvfcP/fjH09577z12yHS0vY0e3CEHzykCurIpe6faNY0lNZZp8tGEFU3k2njjjWvb5boYz3Rhz+lCQA9+999/f8HvsssuqzUW1HkxCU6ONfPOO28T7JXHqiw1oemmm25K1117bbGmsiYCNfkMmrg0lePeJmn2Y9uM56vuJZ5TXbZd9YXa8qtz3qgI6MrLVPVhy7jFZMzjjzuusWNPtK1bbbXVmB0n7tFkzDGoPIdNaFJfTZN7coeivvWQPgV08ei731XnGZpbjkFAn1tKehL5VIMiIf9zF1xQCOkyqKvR0WBHg1INpOV9o9C6+miw9OmTTkq33nprMTDXIGPFFVdMb1977fTud787yQjed4i+SWS30amDjPcK71bW2YtB/UorrVQw0cukrrdxo8Q1PFgNu4ST66+7ruiY3nvvveMGmlqvUIPnlVZeuTBEqMy76hw3TOpIHK5wcPKqk0D0ja9/PcnIHRMUvA5oLUjVhb68bUYCFomsTUAdwx//+MfpuuuuS7fcfHMxWSnCRqqt1XOpAeza73hHUa8WXHDB2teuOlCdZc061Uzwu+++O911553F3z6AdWPluuutl1ZZZZVxk6SaJEKDOw2QzzrzzPSVr3xlLH9qgzQIVt4U9nWhhRYqJgWo7TrvvPPS5ZddVoRg1DtK7xlF89ho442TDGKDnq+pzl8TFtN5rNb2u/3229PVV11VvNfVnoWgLr4qj7Xe9rbivT6ZeqbyU3/h4osuKkL/Rn3W+0blrX6GvBh0v7pr6LXllj9farNdXOA92JZs/fP6buP68tqezOTW+nTKj6SfPlmCnN+WQF/eMGr/zz3vvKRlE/r4THU/o488cM3+CchQrdDnEVVBgnP0tVdbbbViHC97SIyHNTlB4rTOib6D+uJaw/zd669f2Y/RfbSG+kknnTQuU4OEn8nmXhO+1fcq6+Pp2kq3JnWvvMoqRZ9eY4uw9dS5d513uRiu9853FraQvvt3v/jFL4pJc7OuuGKsbKIvq7H4OuusMzbJQmm/8sor07nnnFP0g1XuapOUzvXf856iPCfT763Dj2MmT0Dt/C9/+ct01VVXlU4Y6mKijadyJo1nJk/viSsMGwtqktLqa6yRVl999WKyft/PcVf5KrvOsLx2Ne7tMw9Nrj0sv3NS2TbhMgrHTncfNp/Yct99942zE+l9qSVs9MysutpqhRYUdruZzHfU9ZCZ1u+ayWXdNm0I6G3JcR4EOvR+AyYEIAABCEAAAhCAQH8E5HmnqEplHkmaaLPZ5psXk3PcMB6D0W9961vpK1/+8sDQ1FqGZ/fdd28U7aO/3HJlCPRPoGr9VwkTWi9aoqFEQDeqy1NCk+QUPUbCRlX0K03W1fIYTSMz9Z9r7gCBbglUrWt68MEHp0MOPXSCt1a3d+dqEIAABCAAAQhAAAIQgMAgAgjo1A8ITIJAV+FjJ5EEToUABCAAAQhAAAIQGEJAy6vssP32446SN+ERRx5ZLKMzbF1czbiX2HfyZz+bTjvttAlhLbtcq5bChMBMJ6ClqrbZeusJIavXXnvtdMKJJxbLOw37yNvjxhtvLMK/33nnnRMO7zp89bD08DsEppqAJml9/NBDJyxFJO+/S7/whbTEEktMdZK4HwQgAAEIQAACEIAABCBgBBDQqQ4QmAQBBPRJwONUCEAAAhCAAAQgMAUE/vznP6eP7LNPOvnkk8fdTWuh7bPPPo3CTmrZhwsvvDDtussuE0T0L37pS2n99defghxxCwhMLwEt4/KOtdce9wxoEsnZ55xTrD3d5KP1pj+8667FkmH+0Tq0Z5x5ZppvvvmaXI5jITAyBLTE16abbFIsyeSfAw44IH38sMMavZtGJtMkFAIQgAAEIAABCEAAAiNEAAF9hAqLpM48AgjoM69MSBEEIAABCEAAAhBwAr/97W/TVltuma699tqxf2tN10suvbSWp2xOU56ze++1V+GJ7p9jjzsu7bXXXsCHwBxP4POf/3x6/1ZbjcvnoYceWoScftKTntQ4/7fddltab911xwnyWnv58xdeWKw/zAcCcxqBv//970X0hcMPP3xc1lTfv3DZZWn55Zef07JMfiAAAQhAAAIQgAAEIDByBBDQR67ISPBMIoCAPpNKg7RAAAIQgAAEIACBiQTKBHStzXzxJZekxRZbrDEyhXOX8HHYYYeNO/ewT3wiad1aPhCY0wmUCeiTqf9aF/19m26aZs+ePYZuMs/onM6f/I0+gSo7wu67754+dcwxQ5cVGX0C5AACEIAABCAAAQhAAAIznwAC+swvI1I4gwkgoM/gwiFpEIAABCAAAQhAIKXCq1Uhoi+44IJxPC67/PK04YYbNmb0+OOPp+232y7NmjVr3Lnnnnde2nrrrRtfjxMgMGoErr/++iKEu3822GCDdOZZZ6X555+/cXauuOKKtPFGG407721ve1vhgb7AAgs0vh4nQGAmE9AkrOOPP75YWsQ/L3rRi9KsL34xrbjiijM5+aQNAhCAAAQgAAEIQAACcw0BBPS5pqjJaB8EEND7oMo1IQABCEAAAhCAQHcEJFYceeSR6ZDMO1xrNp/06U8XoXLrhp2WGP/Jo45KRx999LgEPuc5z0lXXX11WnXVVbtLOFeCwAwlUDUGUhj3j+y7b5p33nlrpVzP5u23315McLn33nvHnbPTTjul444/Ps0zzzy1rsVBEBgVAvfff3/aYvPN0ze+8Q3q/KgUGumEAAQgAAEIQAACEJgrCSCgz5XFTqa7IoCA3hVJrgMBCEAAAhCAAAT6I3DXXXelTTbeOP385z8fdxMJ3+9617vS+zbbLC277LLpBS94wTjB7m9/+1vhwf6zn/0sXXXVVenss86acA1dcJNNNkmnnnZaK+/b/nLNlSHQD4G//OUv6aADD0zHHnvshBsstdRSacuttkprrbVWevWrX53mm2++9OQnP3nsuN///vfpd7/7XbrzzjvTOWefnb785S9PuIaey/MvuCC95z3v6ScDXBUC00RAk0ZOOumktNeee054F10xa1bx3PCBAAQgAAEIQAACEIAABGYGAQT0mVEOpGJECSCgj2jBkWwIQAACEIAABOYqAhLCJfZ9bP/9O8/3K17xiqTw7WussUbn1+aCEJipBH7wgx+kbT/4wQletF2kd5dddinWga7ryd7FPbkGBKaCwK9//eu0zdZbpxtuuGHc7bT8hyKiPPe5z52KZHAPCEAAAhCAAAQgAAEIQKAGAQT0GpA4BAJVBBDQqRsQgAAEIAABCEBgNAj84Q9/SB/db7908sknd5ZgecqecuqpafPNN68dBr6zm3MhCEwzgZtvvjl9YJttSqMytE2avM4VzWGhhRZqewnOg8CMJXDWWWelHbbfflz6iLgwY4uLhEEAAhCAAAQgAAEIzOUEENDn8gpA9idHAAF9cvw4GwIQgAAEIAABCEwlgT/96U/p1FNPTUcecUR67LHHJnXrFVZYIX3y6KPTmmuuiXg+KZKcPMoEvv3tb6dDDj64NBR7k3xJRJTn+b777Zee//znNzmVYyEwEgQeeeSRtOMOO6Qrr7xyXHo32GCDdOZZZ7EEyEiUIomEAAQgAAEIQAACEJibCCCgz02lTV47J4CA3jlSLggBCEAAAhCAAAR6J/DAAw+kE084IV1wwQWNhXSt8fyhnXdOCrlLiOnei4objAABrYmutcxPOvHEdOuttzZKsYRzCYh77b13WnrppZmM0ogeB48SgSuuuCJtvNFGE5J82eWXpw033HCUf5GtzQAAIABJREFUskJaIQABCEAAAhCAAAQgMFcQQECfK4qZTPZFAAG9L7JcFwIQgAAEIAABCPRPQGHd5UF72223pa/fcUcRivqee+4Zu7HEvWWWWSYtssgiadXVVkurrbZa8f2pT31q/4njDhAYMQL/+Mc/0oMPPlg8T7ffdlvSOun33nvvuEkqiy22WHrNa16Tll9++bTyKqskRXKYf/75RyynJBcCzQg8/vjjafvttkuzZs0ad+L666+fTj/jjLTgggs2uyBHQwACEIAABCAAAQhAAAK9E0BA7x0xN4AABCAAAQhAAAIQgAAEIAABCEAAAhCAAAQgAAEIQAACEIAABCAAgVEggIA+CqVEGiEAAQhAAAIQgAAEIAABCEAAAhCAAAQgAAEIQAACEIAABCAAAQhAoHcCCOi9I+YGEIAABCAAAQhAAAIQgAAEIAABCEAAAhCAAAQgAAEIQAACEIAABCAwCgQQ0EehlEgjBCAAAQhAAAIQgAAEIAABCEAAAhCAAAQgAAEIQAACEIAABCAAAQj0TgABvXfE3AACEIAABCAAAQhAAAIQgAAEIAABCEAAAhCAAAQgAAEIQAACEIAABEaBAAL6KJQSaYQABCAAAQhAAAIQgAAEIAABCEAAAhCAAAQgAAEIQAACEIAABCAAgd4JIKD3jpgbQAACEIAABCAAAQhAAAIQgAAEIAABCEAAAhCAAAQgAAEIQAACEIDAKBBAQB+FUiKNEIAABCAAAQhAAAIQgAAEIAABCEAAAhCAAAQgAAEIQAACEIAABCDQOwEE9N4RcwMIQAACEIAABCAAAQhAAAIQgAAEIAABCEAAAhCAAAQgAAEIQAACEBgFAgjoo1BKpBECEIAABCAAAQhAAAIQgAAEIAABCEAAAhCAAAQgAAEIQAACEIAABHongIDeO2JuAAEIQAACEIAABCAAAQhAAAIQgAAEIAABCEAAAhCAAAQgAAEIQAACo0AAAX0USok0QgACEIAABCAAAQhAAAIQgAAEIAABCEAAAhCAAAQgAAEIQAACEIBA7wQQ0HtHzA0gAAEIQAACEIAABCAAAQhAAAIQgAAEIAABCEAAAhCAAAQgAAEIQGAUCCCgj0IpkUYIQAACEIAABCAAAQhAAAIQgAAEIAABCEAAAhCAAAQgAAEIQAACEOidAAJ674i5AQQgAAEIQAACEIAABCAAAQhAAAIQgAAEIAABCEAAAhCAAAQgAAEIjAIBBPRRKCXSCAEIQAACEIAABCAAAQhAAAIQgAAEIAABCEAAAhCAAAQgAAEIQAACvRNAQO8dMTeAAAQgAAEIQAACEIAABCAAAQhAAAIQgAAEIAABCEAAAhCAAAQgAIFRIICAPgqlRBohAAEIQAACEIAABCAAAQhAAAIQgAAEIAABCEAAAhCAAAQgAAEIQKB3AgjovSPmBhCAAAQgAAEIQAACEIAABCAAAQhAAAIQgAAEIAABCEAAAhCAAAQgMAoEENBHoZRIIwQgAAEIQAACEIAABCAAAQhAAAIQgAAEIAABCEAAAhCAAAQgAAEI9E4AAb13xNwAAhCAAAQgAAEIQAACEIAABCAAAQhAAAIQgAAEIAABCEAAAhCAAARGgQAC+iiUEmmEAAQgAAEIQAACEIAABCAAAQhAAAIQgAAEIAABCEAAAhCAAAQgAIHeCSCg946YG0AAAhCAAAQgAAEIQAACEIAABCAAAQhAAAIQgAAEIAABCEAAAhCAwCgQQEAfhVIijRCAAAQgAAEIQAACEIAABCAAAQhAAAIQgAAEIAABCEAAAhCAAAQg0DsBBPTeEXMDCEAAAhCAAAQgAAEIQAACEIAABCAAAQhAAAIQgAAEIAABCEAAAhAYBQII6KNQSqQRAhCAAAQgAAEIQAACEIAABCAAAQhAAAIQgAAEIAABCEAAAhCAAAR6J4CA3jtibgABCEAAAhCAAAQgAAEIQAACEIAABCAAAQhAAAIQgAAEIAABCEAAAqNAAAF9FEqJNEIAAhCAAAQgAAEIQAACEIAABCAAAQhAAAIQgAAEIAABCEAAAhCAQO8EENB7R8wNIAABCEAAAhCAAAQgAAEIQAACEIAABCAAAQhAAAIQgAAEIAABCEBgFAggoI9CKZFGCEAAAhCAAAQgAAEIQAACEIAABCAAAQhAAAIQgAAEIAABCEAAAhDonQACeu+IuQEEIAABCEAAAhCAAAQgAAEIQAACEIAABCAAAQhAAAIQgAAEIAABCIwCAQT0USgl0ggBCEAAAhCAAAQgAAEIQAACEIAABCAAAQhAAAIQgAAEIAABCEAAAr0TQEDvHTE3gAAEIAABCEAAAhCAAAQgAAEIQAACEIAABCAAAQhAAAIQgAAEIACBUSCAgD4KpUQaIQABCEAAAhCAAAQgAAEIQAACEIAABCAAAQhAAAIQgAAEIAABCECgdwII6L0j5gYQgAAEIAABCEAAAhCAAAQgAAEIQAACEIAABCAAAQhAAAIQgAAEIDAKBBDQR6GUSCMEIAABCEAAAhCAAAQgAAEIQAACEIAABCAAAQhAAAIQgAAEIAABCPROAAG9d8TcAAIQgAAEIAABCEAAAhCAAAQgAAEIQAACEIAABCAAAQhAAAIQgAAERoEAAvoolBJphAAEIAABCEAAAhCAAAQgAAEIQAACEIAABCAAAQhAAAIQgAAEIACB3gkgoPeOmBtAAAIQgAAEIAABCEAAAhCAAAQgAAEIQAACEIAABCAAAQhAAAIQgMAoEEBAH4VSIo0QgAAEIAABCEAAAhCAAAQgAAEIQAACEIAABCAAAQhAAAIQgAAEINA7AQT03hFzAwhAAAIQgAAEIAABCEAAAhCAAAQgAAEIQAACEIAABCAAAQhAAAIQGAUCCOijUEqkEQIQgAAEIAABCEAAAhCAAAQgAAEIQAACEIAABCAAAQhAAAIQgAAEeieAgN47Ym4AAQhAAAIQgAAEIAABCEAAAhCAAAQgAAEIQAACEIAABCAAAQhAAAKjQAABfRRKiTRCAAIQgAAEIAABCEAAAhCAAAQgAAEIQAACEIAABCAAAQhAAAIQgEDvBBDQe0fMDSAAAQhAAAIQgAAEIAABCEAAAhCAAAQgAAEIQAACEIAABCAAAQhAYBQIIKCPQimRRghAAAIQgAAEIAABCEAAAhCAAAQgAAEIQAACEIAABCAAAQhAAAIQ6J0AAnrviLkBBCAAAQhAAAIQgAAEIAABCEAAAhCAAAQgAAEIQAACEIAABCAAAQiMAgEE9FEoJdIIAQhAAAIQgAAEIAABCEAAAhCAAAQgAAEIQAACEIAABCAAAQhAAAK9E0BA7x0xN4AABCAAAQhAAAIQgAAEIAABCEAAAhCAAAQgAAEIQAACEIAABCAAgVEggIA+CqVEGiEAAQhAAAIQgAAEIAABCEAAAhCAAAQgAAEIQAACEIAABCAAAQhAoHcCCOi9I+YGEIAABCAAAQhAAAIQgAAEIAABCEAAAhCAAAQgAAEIQAACEIAABCAwCgQQ0EehlEgjBCAAAQhAAAIQgAAEIAABCEAAAhCAAAQgAAEIQAACEIAABCAAAQj0TgABvXfE3AACEIAABCAAAQhAAAIQgAAEIAABCEAAAhCAAAQgAAEIQAACEIAABEaBAAL6KJQSaYQABCAAAQhAAAIQgAAEIAABCEAAAhCAAAQgAAEIQAACEIAABCAAgd4JIKD3jpgbQAACEIAABCAAAQhAAAIQgAAEIAABCEAAAhCAAAQgAAEIQAACEIDAKBBAQB+FUiKNEIAABCAAAQhAAAIQgAAEIAABCEAAAhCAAAQgAAEIQAACEIAABCDQOwEE9N4RcwMIQAACEIAABCAAAQhAAAIQgAAEIAABCEAAAhCAAAQgAAEIQAACEBgFAgjoo1BKpBECEIAABCAAAQhAAAIQgAAEIAABCEAAAhCAAAQgAAEIQAACEIAABHongIDeO2JuAAEIQAACEIAABCAAAQhAAAIQgAAEIAABCEAAAhCAAAQgAAEIQAACo0AAAX0USok0QgACEIAABCAAAQhAAAIQgAAEIAABCEAAAhCAAAQgAAEIQAACEIBA7wQQ0HtHzA0gAAEIQAACEIAABCAAAQhAAAIQgAAEIAABCEAAAhCAAAQgAAEIQGAUCCCgj0IpkUYIQAACEIAABCAAAQhAAAIQgAAEIAABCEAAAhCAAAQgAAEIQAACEOidAAJ674i5AQQgAAEIQAACEIAABCAAAQhAAAIQgAAEIAABCEAAAhCAAAQgAAEIjAIBBPRRKCXSCAEIQAACEIAABCAAAQhAAAIQgAAEIAABCEAAAhCAAAQgAAEIQAACvRNAQO8dMTeAAAQgAAEIQAACEIAABCAAAQhAAAIQgAAEIAABCEAAAhCAAAQgAIFRIICAPgqlRBohAAEIQAACEIAABCAAAQhAAAIQgAAEIAABCEAAAhCAAAQgAAEIQKB3AgjovSPmBhCAAAQgAAEIQAACEIAABCAAAQhAAAIQgAAEIAABCEAAAhCAAAQgMAoEENBHoZRIIwQgAAEIQAACEIAABCAAAQhAAAIQgAAEIAABCEAAAhCAAAQgAAEI9E4AAb13xNwAAhCAAAQgAAEIQAACEIAABCAAAQhAAAIQgAAEIAABCEAAAhCAAARGgQAC+iiUEmmEAAQgAAEIQAACEIAABCAAAQhAAAIQgAAEIAABCEAAAhCAAAQgAIHeCSCg946YG0AAAhCAAAQgAAEIQAACEIAABCAAAQhAAAIQgAAEIAABCEAAAhCAwCgQQEAfhVIijRCAAAQgAAEIQAACEIAABCAAAQhAAAIQgAAEIAABCEAAAhCAAAQg0DsBBPTeEXMDCEAAAhCAAAQgAAEIQAACEIAABCAAAQhAAAIQgAAEIAABCEAAAhAYBQII6KNQSqQRAhCAAAQgAAEIQAACEIAABCAAAQhAAAIQgAAEIAABCEAAAhCAAAR6J4CA3jtibgABCEAAAhCAAAQgAAEIQAACEIAABCAAAQhAAAIQgAAEIAABCEAAAqNAAAF9FEqJNEIAAhCAAAQgAAEIQAACEIAABCAAAQhAAAIQgAAEIAABCEAAAhCAQO8EENB7R8wNIAABCEAAAhCAAAQgAAEIQAACEIAABCAAAQhAAAIQgAAEIAABCEBgFAggoI9CKZFGCEAAAhCAAAQgAAEIQAACEIAABCAAAQhAAAIQgAAEIAABCEAAAhDonQACeu+IuQEEIAABCEAAAhCAAAQgAAEIQAACEIAABCAAAQhAAAIQgAAEIAABCIwCAQT0USgl0ggBCEAAAhCAAAQgAAEIQAACEIAABCAAAQhAAAIQgAAEIAABCEAAAr0TQEDvHTE3gAAEIAABCEAAAhCAAAQgAAEIQAACEIAABCAAAQhAAAIQgAAEIACBUSCAgD4KpUQaIQABCEAAAhCAAAQgAAEIQAACEIAABCAAAQhAAAIQgAAEIAABCECgdwII6L0j5gYQgAAEIAABCEAAAhCAAAQgAAEIQAACEIAABCAAAQhAAAIQgAAEIDAKBBDQR6GUSCMEIAABCEAAAhCAAAQgAAEIQAACEIAABCAAAQhAAAIQgAAEIAABCPROAAG9d8TcAAIQgAAEIAABCEAAAhCAAAQgAAEIQAACEIAABCAAAQhAAAIQgAAERoEAAvoolBJphAAEIAABCEAAAhCAAAQgAAEIQAACEIAABCAAAQhAAAIQgAAEIACB3gkgoPeOmBtAAAIQgMBMJ/Dfv/tdkcQnP/nJ6alPferY9ve//z394x//SNo/6UlPSk95ylOKTcc98sgjY9t9992XZs+ePbYtvvjiSdsSSyyRFlpooXHX/MUvfpG0/fznP09/+MMf0rzzzju2Pfe5z03a5ptvvvTMZz6zSJPuq8/Tnva0Ynv6059eXE/piP1vfvObsbQ8/PDDxfVjW3HFFdNaa61VbEqTrhfb3/72t6Ttr3/9a/rzn/+c/vd//zf9z//8T7Hp2rrXM57xjOK+4vDPf/6z2Pumaz3rWc8qNuVFn/hdx+sasUV6g6N+10d7MdbmaYq0/elPf0q///3vi01pfPzxx9Njjz1W7P/f//t/6Ve/+lWx6bvy8Ze//KXYdD3/qNxiC5bBU/eITexf+MIXjm0ve9nL0ktf+tJi++Mf/5h+8IMfFNuPfvSjsfvpvq95zWvSuuuum9ZZZ530jne8o8hX5E/fg5/24qa0RFl4Wft5cb7vo05E3vzvJr+1fS4jfZ63PJ9lv3ke/N5VLCIveZ78/nne/e+qdDrrOgzy+/s5fo861+KYfgg0KaNBZZbXuUHXbZqT/LnOz8/T1eW966S17v26qvN171cn7XWO6Srdde6V16Oqd4G3fXof+Ls13hPRXvmx+p/3T/zdlrfF8Z6Jfd5+xbs97ud9hLh3vL/iHVbWZnse45pxfqQvv3e877XXMdGv8bQGy0hDnfde1bPl+cjfUXna/H6RNqUv55v3h6J/o33+3vdjvQ+n/sQ111yTrr322nTjjTcW94h8+7392upP6frOMPpR0ffx4+eZZ56iX6m9rq0+0v/93/8V+7xf53XLmTV5hqre38E5rhv1zftm3tf1+3vd1DHPec5zxjb1nfW39s9+9rOLvqvyq330Y6NPq//HFr9rH/1BsdX1o7/vz1f+PEWaBrXvVe+Vsjawqv+X13uVXWz6LcYISvug8lR/Pzbdy+thXK+q/xzPvdc7XSv4RJ33tAVLpS9v44Jv7L0tivKJeqvz41p53znGaVHvvc2I37TX2OZ3v/tdsWkM8eijj46NnX7961+nhx56qNg0pvJyCEZeJ4JFjJ/iefJ25HnPe1560YteVGwLL7xwMR6M/YILLphie8ELXjA2vow2Jm9XvO7nbXTc8/vf/37Rjlx99dXppptuSm94wxvSMsssU+xf9apXpQUWWGBsXOPjkZ/+9Kfpv/7rv4pN7U+Md7TXuGbJJZdMSy21VLF31sqzxkSxxfg5OHn7E22Tn6+2K9oaT8+g58Wvmb8v8769l6HKKdpKXd/H81XPtK7n7avO8TGtxr2qn9pUnx588MFi01hUnx123LFOd4FjIAABCEAAAhAYAQII6CNQSCQRAhCAAAT6JYCAjoCOgF7/GUNA/zerJoJCfcIc2ZQAAnpTYhOPrytod1Xn695v8jl74gpdpbtOehDQn5hwp08ITRIp/JOLvwjoCOiqA/lkUQT0J56j+ETbgoD+xGRgfRDQn6gdCOj/nnjk73y1IQjodXouHAMBCEAAAhCAQBUBBHTqBgQgAAEIzPUE/vd//qdgEB7oMTPdPRf0u89YDw9o7eWB/q1vfSvdfffdxT480LWX54HPWJfneWzyqJbXdnhwhweNvGg0oz0MyrnhWbP8/Tx5X+ua8jrXzHf31pbnwUorrVRsiyyyyDiP5/D4lmFBxjidJ6947ZXX8ALS9/AScO/yMJCH5472YbQIbzb3PnFPl/CyyA1gbggLjwV5d4fALU+H8JLXPrxI5Emi725U1LXik3vzhYe9ykb5dM91/U9RAGIL1trrnj/72c+K7YEHHhjzYpK3jPiussoqxbbyyitXehMqTbk3iRt78gcy90jKhSf/u8lvbR78XDx3vp7OsuPKPLTKOMT/glMVj/h/lbdKbkDzv5uId03E2TZMOWfyBJqU0SAhdVBdGvSM1qlPgzwU/TmqqveTpzT4CnXyMIhBm/TVvWeba/s5Uyme52WZt1NlgmB4wHmklzzN7iWna+Yeiu7lnd+jzPvc39W5N3BZGzzIU71sUpVfs8qj3CPPuKe11wsX4nOWZX973p2Re2eH52P0gbx/E32F3Ns7vCujP1aWxujjRLQdZ5x7S/r1f/jDH6brrruu2G6++eYxr8bwvg3Pae3dGzoXhsrKPbx7vR+qdHlfyT3OnVPe74s+Vdxn0DvWn7+oT17PvX/t9d7zp/P8N+87iXFEPvIoSOqniVvkNwR533ufNfq53t/1SAi5d6p7P1d5Bed9Ms9TXq/ib+WnzNO97FnU/8Iz1qMNRL3L65r/7R614ule4O6dnntz+7tR5Z9H6Ip0xsSYECxjLBH58/KMyTWex6g3XufDez2Oz+8fYxgXSf3ZjjxrfKMoVhFt67//+7+TNnmky+tc4ydFF1N0Ky+niFIQEQ3c29+fwTzqlcZ0imYlD/PY67u2+eeff2zTWMPLPtr3YJzXJx+L6v7BVAK62hBFsggPdI0BwwM9PN7lie51wj3Qv/rVr6aXvOQlY17o8kAP73PtPVKY2pAYn2nv7wEdF9HAdFxEv9CzKX5+bP7ey+ta/O7Pf90+X7RV+Xg+eA97huNdob1HZvPIFcqbxp8RwUB1SJ/ttt9+sl0XzocABCAAAQhAYIYQQECfIQVBMiAAAQhAYPoI/PEPfyhuroF0WXi4MIq4gUOGmNhkfLj99tvTbbfdVuxDQH/961+fXvziFxfGvDAeSOiW8KpNQrV+c+OfQk+6ATCMejJEyEChTYN4D8Wn+8twok1GoAhrqWstuuii6XWve12xScyPfGrvBqYwhIQxxL3BxMWNJrlBOzfwubHUDT156Hk3TOZGb/9b9w7DntLp3uIR1l3Ctr57Ot3YGwapMMR4KD4xjnDxuo9+izKTkSSMbNr/9re/TQqTr02sX/7yl49tr371qwver33ta4uwh26oVH68buVCnefXjUTxVNQR/bxs47zc8Fb3KasjOA0SyXWfYb97esvqUFVay9JWZmTO2dXJU9k96xrq6rLluO4JNCmjOs9S2fPZRarb1sEu7j3sGnXE7Jmc/mH5m8rfc9HPjfV52+gGfH8P5N9zgcWFgVwEiHIqE5/9/vlxeWjkXCSOe+bPR842F3Lzd5rOD+EnhJwQx0KgdmHI+xR5Pc3TmIuFLgqGoBN7nzjnfQD1CaLPpn2IseoPeJ8mxMcoG/eedpEoF3Hy/oCWg1H45BtuuCF97WtfGwvtLMFL4pov9ePvTeU10h1h8L2u5d89VHaIjupT5aJ5lRDpEyhz0aus7kZdUxl5/8/LxMOGl6Ul9y6O/CtvIYS72Br/8/6Wi9QhjkdI8LJ+afR//bnyOlzWX/Hr+CSLGFfE/crCyEe4cp/kEKJxpD1Piz+7+fPh9S2+R1n4pAj9z9sVFwvFPRcy835qWf9Ux3i4bmcfz32kZVD7ExNWos56HY2lB2JcpDGBJtf62EDf9Xzr2KjrOj7+H79F6HWNISScS0zXtTzMv54/H1fFuE37mAyc97mVV/3uywzou8Zl2se4L8Ya3vZG2+fhzYN9TEiI+uRjHi0FoTbk+uuvT7feemtaeumlC/Fbe41PFD4+Qsg7zxDQFb7dBXQJ6bmA7stsiasvBRHlor0mKWiMpE0TnBW+XuNhbQpt7+Wbtx3O0idZ5RO480lXXu+r6mbZ2Mjfiflz5nVZzF04jwni2qveaBkAjQ01TtRnmw98YCq7HdwLAhCAAAQgAIEeCSCg9wiXS0MAAhCAwGgQ+Muf/1wk1A24Gpi7gVff3cDhRsuf/OQnxbpxsUk4l4iuvQwQMr7IaKJNwvn9999fbDIwxPppLqT7umphxI21+yTiyoDyile8ohButf/Od76TvvnNb6Y777yzmAUvATeEXBkrwmgio4V/wvjqnuhhaAoWYUBzg6ezEhc3PIcxrszol3tnlQnKbtxwI6UbRlyYdiOwvucGFjfMuMeO0pmv8R7nhlFR99f/5B0WmwwkKguVnQxxyy+/fFpuueWKvdYYDK8SsS4LsRke714OLhTofrnHkxtAy56oQSJ5GwHdRbKmglnV8bmhtMyIlYsyuVBSdY2oj1WizqDz6rRQTcTZOtfjmO4JNCmjQXW6qg4Oewa7z9HUX7HqeesyJU3bk67uPah+dHUPv46LEyGgxfsuZ5DXufjdhWB9d0/RXIiKNrAsL3l7PqgtdvGgjNmw8ot0DbtHpDcX5Pyd7wzzfkVVmYV4F0KgC+USzDTpUeKYT4CM7yHGaS+RRMJ1RAXKxXQXTtwbNfoUIbJEOr3/EuXq/Z/oQ0q8uuOOOwqxSxFttKn/prSoT6G9M4vJhdEH87To+nkfKkRv77Op3+QiXPwWwqP3dfU99xz3v70v499Vfu7pHRMhY8Kml0dMFA2BM5+I6HXdJzD48xF9KO8beL8q9/Qu80ateqbK+hn6n4v5IaoG/3zd5BgPxD5E1uj7x97XlM493z0PZW2315Oq372vq+uVRWKIPOTl7PfP+7D+vgyRM473NqTMKzgfOyiNOs6fz4iU5dG2wqtc/XONk6Kf7pNmYmJI5NPT5ut56zgXvtWvf/7zn19s+h7tgvZqG7w98DbUPZZ9Eo6+55NvvL5FO1b2rOma0b7oOj4G0jgl1jHXhG6tWR7rl6tN0XhUY0JNpvbnSgJ6jF9DQNexVQJ6tA0+0UbfVR4xmVne/BrnRsQujUs1Ll5iiSUK7/bw5tden6hDedvuY0+/n3uEB8+8PkVdKxvbe5s86D3k72HdJyZWqAy8TZGArokCEcFA+djq/e/vo3vBNSEAAQhAAAIQmAYCCOjTAJ1bQgACEIDAzCLw1//7vyJBLhprYDworJwbSWT8vPrqq9M111xTbOHxrb0MBTKyhDE2vM9lWJChIYwIGoznYnoI79prRrsG5tpkeJFXgERy7e+6667C2+CWW24pZsG/6U1vGttk8Akjne7lhoTcQB9/52EI9X830sQ1lA4ZHsLrQwZP/RaeEWFEDOOEG4zDMOhhUYOpG7Xc2ysMcGFsiVpUJY64UUTfPcxjCOghaLu47t+Vp69//evpG9/4RrFXuPww0ui+b33rW9Oaa65Z7DWZwYUDD1+otHoYSDcw5l5duWF0mADs+c9ZDPu77Ekcdr+2T28d4bLKaB33rBIy3ahdJfwME3+q8jVIfGt7zbYMOa+cQJMyqlMPvT55nas6d9D9R6XMPA991Os+rtmE7VSWkYsTuq+/7+p6fL63AAAgAElEQVS2M/4+1js5Fwjr5j1/D5YJa96fiff7oPds/o7In5c4t+w4v5fnwY+NPkeIJ943GPasu4dkvvyLRLaIWuOCW0yIi76M+mIhmEm4dm9RF0pDFPaQ4C6w+PssBKIyAV0ik/pw8j7XREiJXhKatGmipId/drHSJz8q37mnvPMt6+O4oOh11gWyXMDyiQ3uHZ73Jz2dKjNnpHIJj+EQ3WJpnhDT9X+Vh4v9eRsyqG7nkynrPP95fc2FtbI2TP8Lb/jo48XkhSh/91pVf15jghgX+OQI/c/7/T7pIJ7/eBain629/uf59XLPxzXeb/bxQPTn8351cPOy1jHepnk492AU51X1Z3UNn5yh64cXv9LiE3xVH33yS4jkHoJdYx/9LS/y2HSce0grbcFP93JP8hgjKE366LmPTc+fR/3yibIqL5VvjOXy9i3vmzrPmOgjfnn757zdCzqWLgjP9Yiiob0EdIVu16ZoaN6OaDKOxqMve9nLCmHcx0Maw0o416ZzJbJXCeh+Xky+iXZI41Rt8jp/8MEHxyYeyzN+mWWWKcalK664YjFu9aWxci9zZ+jPv0cT0Hf3CBeXsnoYz6BHiBBrnyziY30vL53r7VqM0/U+0HcvM9U1CejKv+qiPltsuWXd1zTHQQACEIAABCAwwwkgoM/wAiJ5EIAABCDQP4G//fWvxU1yI60bAN1wFgazmH2eC+gyVMhAoL0METK2yBCjfayRpr2MPe5V4mE685CB8iyPUHga0IcXgTwJZs+eXYjoWn9dhiPN9F9sscWKvYzA4bkUa6u7d4t7QXj+Pe+5Id+NGzrOPTyUn/DGiEkIYRzx68dxLqDnXkF52oKVGy1y49Qgg3XunRDivM6Rt0RsMuy6p9Yvf/nLpE0GIRmpwkAujgqNqE1rDMrIlhuXg53S6SFDc8Ns1PKoWy5i6Lc64lOVgTj//zABou79yp7MqmvXSb+XXdVTH9yq7p0bv5xr3TTk167Dq/9WijsMItCkjAbVg7z+6O9cpKlKR1ka6og2M6lkI79dp6mK+ajxqcvFDfnKo08EK2v7y0SW/L2bC1H5ezhvt8vERk9/iEnxv7zu521tvJOijsQ7Mu87VfWbyvpYnh73gpY4ovewbyGgqb8x6P3g7+A8xHAe4jmur/97+GGJIxFqWXsP5xxCTEz0cyExD8HtTPNyd69VRbZRJCFtEsHUd5THqDb19STeadPayd6PEAcX2vI+1CBOUX6eLheS8vrnddpFpbIw03mbGc9AsPIJmTHJIcrC11RWWXt55nW1LL258JgL6ZG2fOJiXCsX1jyved32ZySeD5VBlEv87h7uLsJJBPV+f4iiUd9cJPdr5P1n3c85eUh7F6VzkTxE5IiwEBNKtVd+PKS7T4DNJ8PmjLze5eOKeM61d3FbdcLbMNWH8DCPyRYesSB+iwkXEVkirqnnWen3iUcxISH4uIDuDJXmWE4r2oGYBK1JDjEpOcTz4Cae3o/NnwN/5somnOR1s0xE170ibRqDePh6tR2aSK1Nk37D41t7tSkSzzUhR+K4R3qQB/rNN988dm6EWtde53ko+Dx6hY//NME4xrgaT2ncGpsmlEc4eaXDlzaT4BzHKV0eySPYxkSRfCJ0tMMqs7JJJPm4099fUR7+Lo3vURd9ApGe3XhelX73QNfYO5b3ihDu2263Xd0uA8dBAAIQgAAEIDDDCSCgz/ACInkQgAAEINA/gb//y+MgH0Tnxg//2w2VuYAuT+QIsS6BW0ZPCdnahxe59pqx7oPzfK288FLRXoNzCegamMsw5L/p/t/73veKNdB1nNbNjM3vHWEIY+/e724AkqHCxWZ9d6OQl4h+izzEGpwuioeHk/a5sdENz2WhON1gmBs14lpuHPFjwpiSCxme9hAYlLZYQz4Ylt1PeZXBKjzTxDa8NLTXb+65lXsM+mSJ3JheltcwvvuEgbKnoY4IVeeYnE0usAx6Eptev85TnYt5ziEXh/Kyz+vrIOF9WFoG5a2tKD/snvzejECTMmojoLvhuyplnoaq781yNTpHt3kO+mgzZgoxF9qUJm/f47d4r3qa/Tj93z0PXYx1w72+l03yGDRpIRfLIw15Gxtp1e/+PnPxx/MXk+bKhIz8uLz89e4Mb0qJYeFdqr36PtF30t9Vn1yAcrFO/RN/P/sSK7kntvomHmLYBUnnnefJQ27rexVnnediuwSkn//858USPxKg1G+MTWsHqz8XIrqH+dY9ykQ3r1uRhlhCp2piYgjAeZ+qrB/swnVe1/N6F/0I7197/9LLxT1Mo0z8XjlP/y0PQ+9/56K41wv3fs3rS9lxnnZ/lvNjXXx2cVv1x4Vxr1sRgr9sffayCaYhjqs+eXhrDxGfhxj38pIgGBNsJRC7mK/75csahOgZIbN9WYp8QobS5GWvv3WMT1TxCS26l3ukx6RhPft65v08n2SRr3Me9TzEchfC3bvfl8pSvqK/GWn2qAG+hEO0C1FuPqEmJk9E3ssE8KgL3icte4ar6pbSFSHklTdf/uBHP/pREcUiIln4cmISwiWea5OA7R79EtDjPIV+9/YnBPSYLJxPgPDreMh2jUV9jKclrjSxXJvaNI9IocnJsbyZxsUxaUFjYtXL2HSOC/j5JBhvq/LxvI8JvN3Q/z2d/l7S9VRHY7KB7h/jdNUl92pXPVXbrcnWelfps/Muu8yULgnpgAAEIAABCEBgkgQQ0CcJkNMhAAEIQGD0CfzzXwKxD7BdvMuNG/o7jFky1uQCus/e1/qVEf5PBtA8vKAbPzyko4d11HefoS/jcsy61/4Xv/jFmPFBRiefsa97u6DunuvhSRFGswhDKAORDAwR0lPf3fgahrAw8LhxMI4L47GHMY/1M4NnLqC7V0tuzPVa5gbAOK5MgPY8KI2eB10j8ieeCp8aYfDlORFpkREumGkfIRC1z9fx0zXdq8O91iIkZW54DmNdztfrohvaJvO01RWsXETxdFTdO79u3fvE9cqEntyIFQbJ2FedkxvYfRJClaA0jGkTcXbYtfi9HwJNymhQPSirP27I1vM76F5l5zd9Hvoh1N9VmzxXcawbt/tL2fgrN0ln12nyelEWZjZ+9/e60uACuqdJx+eC9iAh0+/v79Y8n1UekjrO3+0uDOm3SHe851wk8neI95vy50JCRfSHFFJdgkRsEpdjLV15+Q37+DvMRRVnlHvN5uJL7rka4qb3HSLcc6THOej8yHte33Wch31WP8nDTkfoaPX91IeT4BRCei4oedm6963KIO6rdLgg6Gul58vpuGe8jvOJf/7OzrnGb3kbGP/PhXBPW14uef3xa/t5Xoa5Z6xPTvVQ2R7iPw9PP+jvPAS+i/L6zZcLUDnEtWJiSPQNdV7+LPuEGK8r+STMfKJp9FNDmA6va1+zW/17n6wRzJQO/ebjA4+WpWuHl7f2Pmk3vG+jvpeJwWX9Vt0zvMnDY1zXDhHW+8/yZo7oTwqN7UsMuBdyPIPxzEt8jfGTnqOYeKK9h15XftwLOn9eyybA5lEAQjDP+6s+NvJJxF6/ou8f5Z1PWvZxp4vWGld4VLFYkkJ7CegK3X7HHXcUUckkoGuT97eEa4nnmtwtAV1tbCxjIQFd52jTUlUat8YWArqibGnztl/lFUsvaK9Q7bEpPREK3sfEmmyscvA2SBOX77333mJTWWtyckz+djFfZeaTLDyShf7v73gfG+p71aQf/eYe796+iHvUT+3FPtpfCem+xILSrUkAelep7uqz1957D3tV8TsEIAABCEAAAiNCAAF9RAqKZEIAAhCAQH8EXEB3Y68Pxt3Ap+9u8JKAHuufay/Dg4yd2odxSsYbfZcnRazVl6+7mQvoGqCHp0EI6DKyxrp+YSz1dQBlhHaDp4u4upbSEMZYXT88VeSN4eENfWa9vrsBLhe63TDhXjJi6YYuGSOCo36rEswj/W589tLPy0K/5camCA/poR/9fm4EF7O77767CIEvo5PKJdiImYxNvnZgGINk2HFjp+4ZHnQyZLrB2gX03FMnF0PKBLeuxJ86Yl7de5Vdq8718ye5TwE9rzdhtGzSmjQRZ5tcl2O7I9CkjCYroPs7Is9BmYA+6PjuCEzPleq2FdFGRyrnFgHd62V8dzEkF1FyAT0XeYOjvzPKPNBdQM7F85y9H5u/S+Nd5e9r9QdchNNv/t534TDWyHXxMReK4h7ujSqxIkL6qs8Tnn0S1CSqO6dctPb3fO61W9anqFOHXWRWej3qTj5xIe9D5mUY+XXxRdcLMUtiYqy5rr0Em4hgpL33C9XH8PJ0r/oyAT36ce4BnQvo/luETfY+Wf4s+zM9iL2n0/uXOscndeRirPdnvTx1jov4Lozn332SZzx/Lmzmolz+W5l47gJ69P1CAM4jHbgw7OdVCc/eR6xq2T3vuqbXSa8jEol9UoRP4NH4QBM0JFZq72MQlYuL3eG9HUsauEAZafS2pEpA9zW7I/x43CfaAB2jiayaLKPlDTTmCcFVdTifcOB1JAT0ENE9fxKeI486zvvoLobn7XZeTnkfvqoco66VTdrwtigE3igbL1t99zJTecYEG+Ul2g3tf/zjH4+J4BrPSDiPTUK4R0fTuDHWkpeArpDvscUYUWNYLSMR3ufa+ztCbVVEBpGArElO9913X7FXmnXPWNIsBHG1YcqDR0yQgB5LWKi9d+E9F9D92Yz2LpZ6yOtk1SQdb8N0jIv5Xg9Uzr7MR3igi7ueB48UofxrMru86WOS164f/vD0dMy4KwQgAAEIQAACnRNAQO8cKReEAAQgAIFRI5AL6GUG1VxMd6N0COjXXntt0paL5hF+MxfQNTB3rwo3Xsm440ZUF9BlYPDwpmEcC89zN2LKwBGeBjJoxDp+Ea4x7hGG2DBEyQDnXg4uxHsIUd3TDSpe9mH4KfMmCsOGG2bdaJTXIeedG03dq8PD7YlReHXpe26kDcO2zo+1+7QPr/MQyj0MfoRvD08dN4Llhtk8LOCw/Lmxx793/TwNE7m9rg871o3nbdJZJV74fasEnrI6UiZYVdXPLvJWR3xpw4VzmhFAQG/Gq4ujm9T9/NjpENDdaN5F/ptcw99fLsaFgJ4LvWHEd3E2F8VdLMgFnDyvZe+TXIAsy49f19OYCzyeP/fEDfEhPExdjNBxZV7DEarZvV9D6NFe73gXn0ME8yVp4n95SOw8fHm8vyPvzthFsuhTxeQB77d5lAAXy8Mr2L0kPUS5i4Dhyal+ivLtExbzdbIjnHQIo162kZYyb0yPcuN9RP+er5cd4nZeN6L8PQ86Nl8DPvqmKocI2ZwfEyJUpC9/h7vXb54H73+5Z6wL5nmZVB3n7HLB3QXMON+fzZhU4UK8Xy+fSJpHeohr5WlwkTEPCe+TJbxN0TW875l7TXvedJz6+iGOx3hAdUusPT/5BFvvT5fVj7L21scEEbrfRdCYaCBBNJ55PRNKsy+dpPQqrbEGub9P/PnQMT6ZwPOn43yyiKc3H+95+Xj9KYtiUTYGiuPK2v6ow1WTpfS715dcQHcPcAnoEsHlRa5JwYstttjYFgL6K1/5ymJSsI8hJaB/85vfLLY777xz3ERrhV7X2uWxeXuje8vjOjaJyBE1RGxf+9rXjm0qhygz8dTYTJOktJforrRrLK06EKK79ho3xyQIlXe+zIMv9eD1Pn9Hebl4fcnfjXm99vupDfM65McqLxo/asKHOOjzgQ9+sEk3gWMhAAEIQAACEJjBBBDQZ3DhkDQIQAACEJgaAi6g+6A7F2XKRFylUAP/6667rhDPtddgP7bwPA9RPbzPtZehwI3gsd5bzG73sHJubNDgXN4ZsenasRa3xF43GmtGfHgEyLARhmVd29f10znuGadryuta19V3F/PD+0Eisgwazsk90/S9rtEiNxzmYnOVB5QMbe7FIoNOeGTIM0LGDBk1Yk26MkN53CuMVPK+kOFJnhuLLrpo4S3h6yX6ZILcWOZGsFwQz2tzLhJHOtwoU1fk7fJJqbpnm7Q0Fdn8GSsrqzByll23TCTya+QTA+rmp4k422U5cK36BJqU0aA6mde/EBn9uVaqhj0jZdepn5uZd2TT53hYDuJZDaF42PGT/T2fhDPZ6zU93+uDi1K6Tpl4Hu+7MhEg8uIiQJ6esgkL+bvKrx3vavfkjOOr6nLONP6OkMLxHo5JbBIY1O/R39pHJJ3wSPUINfruAmGkT/dQGr3v4p6xvsaxvkeIZh2vPk8uLJY9y7mYGfeMcgoR0AXNKu/n6Jt4HyW8bV2UjTXfg4vXCQ+dny97k0frKZtI4eWYC0dVdc+FcS/n/PouvnufUtzdu1d/5+tyewj7mPwZ3sV+/0ijc3DRPSIQ5P24/G/vO0Rfz/fRxkf5lx0Tv1U9l/k9vT/sEy38OD8mROUQ3H2t71gOKfax3IGeNx3vImseicDT7eHsVR/ykP1Rx3zyRNn7rqp/G+/MsjYyr38uRitdvuSTe/Hr+Q3vaQnAGldFVAaNl/y6+YSQQUsX5JOCBnmA+/jIvaD9HOUnb5f9+Yn8RlmVjR/8GStjqLFIjME0ZgwBXYK4BOjwIr/nnnvGCdguoCuUu49FNUaUcK5NUbh80rcE9CWXXHJs80lIassVsv2HP/xhscV69CpHTdLWGCpCyEf7q/NVdzU2lfAeXtsRrl/8llhiiUKw131Vzr4Gui9T4RMSxCrGzNrnEx18XOXh+fV/n6gSx0X99+cqJgLF5At/rsRT40yNz8VFn0023bRpV4HjIQABCEAAAhCYoQQQ0GdowZAsCEAAAhCYOgIhoJcZxdx47ANwN67JaBHe59dff/249dtyAT28KjTY1qDdxW4ZQ2IL76IwZoWA/tvf/rYQzmVsUKg4bZrlHyH2ZBgJTx/tZ8+eXRhEtN1///1jIS9F10Ozy5AUhgntJZ5rzTwZXfRdxs8wTkukj3UFZchxg5GHkhSj3BAcxk7tnbcbDsXFjZhh5M7FFh0jg40M9WG0D4+G8AYII02sSVdmQBaH8G7RXvl+4xvfmJZZZpnCiOPlnhsNy4SlqDNVolueBs+r+LnHUC5eTMVT0dU924puzjiM3vm+inuZoTcXAAYJT1VG3yruTfI4FWU3t96jStD2ehNsBpVZmVjoz2cIeVX3qxIbB6VvFMqsbj2ve5y3qVORf28DpuJ+Xu/yPoSLLzouBJ/cU9TTmbdh8U6MY/J6l5dDtHn+zs3Fw0hLpMPvEc+Ai0WRx1w0VB8nxBm9hyUoaAtxQRP59HdMIgyvU2cRIlxcW4KFe52GJ6P2EbnH97Fec5wTE+Dc4zQEEn82g5uHXg5RzCc1uPjtEXBcuNR396KPSEDRX3GvZB3ny/u4MOP9CJ+UOOgdWPUeLBPuqtqsuH5+f69DLuiHd6aYa8snOUREI+1VHv67Rw/I1572vz2M9yDP9TbPuPMsYzvs97J+W56O/DnW33ldcqE8RHKP3BATMDwEt+qal3lMJI1lolz89e9lZRvPtfLj4rrXc10jb4Oq+mpxnNKXRynwvpjS4veI43WO6oyLsZrYG6G9NZHXr1M1dqh6B3s9Dzb55IkY14RgG895LFHh7WK82/LJLfq/i7F5ffLnyuuN503XjGUdxETjxfAkV5lrMnd4kn/7298uJgDHplDsmnygLQR0tcHaFHI9xHOFfo/xnYR0HS9BW2K29h6lQu24hPrYfBKNzo012LXXJyaRaBz7ve99Lyl0u/b6OyZXKX8ae2kMtuyyyxbte0zg1r1dQPdJKeLkE6aiLKOMXPj3JSSUrnjmYlJ73gZFWXpEDR3jwrvKQe825UXf9dlo443bNEWcAwEIQAACEIDADCSAgD4DC4UkQQACEIDAFBP45z+LG+aGYDcQhRGjzDNMRosQ0LWXwBybDBGxnpz2YQjTPjd6uWdzHu5SA3MJ5zJCu/e5vks8X2GFFYpNRhIPbyrjRBg3JKC7gSo35rlhXx70YaBSXmSYiC1CIoZhwwVP96YJAT1+d6FA352vjs3XSc2NTVE+XlZiGAZ4eXm5mK5JB27Q0CQAn6Dgxhb3jlK+xVGbvF7cG6pMqIh0uaHLBYDcGObpH2YEnw7hLc9jk6exroDWRMQMXs6tKk1VwoHXHS+nOnkbVAZ181vnPhzTnkCTMmpS9+I5du/ESGXZPf1/k3mO2pPo58y69bzucU2fwS5yVTdtXdwrv4bXCxewdJxPMqu6t9KeM8vrn//tYkx+nv+Wizb+rvN06h2bC3bhIar3trfR6ttIEI7lY/w8X+tY/Y0Qm7RXnyfeyfk6xx6NJ0Sa8Cz16DgurIdI6x6oHgI8F7g8D7n3onvmh0AXolmZJ3oIbr72ta/xru/e39Fx4iVuYlQmoMf/8v5DLoJWiXS5yOj3cCEqXw/cQxhHXoOP112JS2XevlF2edjtslDu6rvm3ucuSLp3tL7HhMzoTw7qF3h7nIvdXr7RLy173vI+nl8zFzo9bT5xNO9Pet/EIzHFpFIXDH2CRkRu8PWfI+3x/IV3ut/D64uL91Fno7z1t+cv92p3ZvkyBR6W3UV4Pd8xuUX7iDygco8yjHba2wbVHYUd12Re7TU+kXCuTX33+EQ+84k++e+5QO7jliiDqmvGWKVKbM/riI9zvBzycUE+vvHfPQpDMNRYRnkPD/RYAz1CuGvcN0hA99Dvvga6BPiImKYxa1kI90ibInyFYK+9jo+lr6KsVF7aos1QvdY4NsalCjWvOhKTnDTejPGX9spvtBXiUNbeRV31SBYxOUW/5e9Pr1vKi7/rqt61cU6MY/V3LDeivcbimrCtTd/1OeqTn+yjO8E1IQABCEAAAhCYBgII6NMAnVtCAAIQgMAMI1BTQM+NqGHIlIB+zTXXjInoLqDLECGjwsILL1xs7nXkYraMCm5wk0HJBd6HH344PfTQQ0U4cg3OIyyq9hLOV1tttfTmN7+5MJiEZ46MEgqrd++996bvfOc7hQd6GHFDwI+Z9xECMowTMli5F5eHxsuNpGUGIhcrwqDk+XNvgPBGLzOM5Iat3DjsnmJimBusIwSmfosJAdpHWMDIoxte9D+VoYx0Os6NLblRNRfW3KA8SOBwA734lZ036Hw37nX9NLUR/qrEqSailRuuvE7lhsx47nIDZPwdomd+nhtmoxzrsCsTSvvkXydNHDOeQJMyaiugh+A07Ln03wela5TKsO5zXPe4LhnVYVw3XV2WSVW6XLTytj/aLX/HeTuTvzOr0uqiuE9i0zvG285gUvauVlrcE1begep7qA+iLYReib4+ETBEBV/L2L/r/pEPvXPDW1l7n5inv114y9e+ds9nX5vZRVkX56JPlL9nq8ooF7D9fRF8o5y8PL0/EB61Zeu8e38r+jAulMb9vS6UTSj0e+Rh5PWbf3Kx2UN558Ks9xP1PfpRSmO+BEG8q8XIw2fn4rpP7MxD0fvkyjKROu9DugCei99lz0UubudrvecCd359FzDzOuQTMeLeyk/uLR/10ScBxLMQfcy8XxF1K/qLvq96bnWtmKiiva6RT9LxOuwTQGKCbzzXXkc8vHp+TZ80ExNBIvqC8h2Tb9W3DnFW+1hmIcY6wUbs/NnUNUIwD9E8Js5EuG5/ZnJOZb+FUO57P6+sHxzMB03u9X7osPdJPp6o6rN6+6eJ1jHhVww8soXGolr/XJs8yUNAj2hi7oEeUbu0l4B+++23pzvuuKPYfNK3ROw3vOENY1HOQpgWA0VA+9rXvpZuu+22Yi9P8wj3rnuprDSG0t69+PUuCaFfe4nukUaJ7T6GVp3w59/rct5O5p7l/i70svB3X4w7cvZRxv5/Ly+d55O3FY5e4ex/9KMfpQceeKA47drrrhtWBfgdAhCAAAQgAIERIYCAPiIFRTIhAAEIQKA/Ak/616XLjKZuHCwzdugchXC/+uqrCxFdm4TXMADISCTBVuK59vrEoF7GKQ/N6MYyGUzcm0oh2312u69/KPH8bW97W1prrbXS4osvPmbElDFBBpXvfve7xSYBPdYlzcOJykjqHxkp3Mjohokyo3OZOJkLmWGk9GuFYajMcBTG6DLDcDDMa4Ubw/RbGCgl+rs3hkJARphClZVfT+n00Pq5x5Ab1nIxxA1dbvSJdMa5eRhfFwua1vSuxaEyw+GgNPn9m6Sl7FgXKvJ6Vib45Onyc3IjWZRxWbkMyt8gga5JfpuWK8fXJ9CkjAaVWV73ow3zd0P+LJf9PSg99XM1c46sW8/rHlc3Z8M4Dvu97n26Ps7rUd4+5nXJ+xU+scoFUJ1Ttn63p9vbOxdyQ5xzoS8vp5xjiHDRz9CkPQkD2tSniPXM5V2uvoO/I92LVt+9z+MT8xSCON7B6jP5pjVvfaJe3peIfpn2+fvZBZYyz1/v01WVe9k7LRi5KBPfc7HFj/X8e9nn76cqr9hB9wsvZff4DaEzIgNEHqNPo3qkj0/g9LXaVebunepCm47L16bP85TXb3/vOnuv91V9Dq+XZW1zVVtc1i/wCSjev/Pnyvu8+YTPvN9aNgk08uprJXtkKfemDUHd+4y5V33VhA+x8OcjzotnPbzTtVeaPL/ONLypoz8a4cC1Vz3w0Nb+Xc+1T5aIUOAxsdeXUtI4JqI/6RlX+PDY9JxLVA9vavEJT2R/bpRmnyjjIbb1m0dQqBLGI68xnvB9hPl2Ab1sEkXw9bobdW1QP9jHR3F83m55m6bvLtL7pGjVp5g8oO++TITa5hDCtWyXxjwSprWPEO7yKBd/jT2jfZeAfuutt46J4T7pW8t4KaR6bL7clsaUX/3qV9NNN91U7FdeeeW0xhprpNVXX31sMneUm7c3Et5vueWWsU3h2jUBXOdpSTLPbz7Z2Jcoi7YmWOVtSv5ujefT64i/W3XfqCdep8raYP3uEeU0WV2TFuRRLyFdn98+9ljXXQuuBwEIQAACEIDANBFAQJ8m8NwWAhCAAARmEIF/eaCH0SIfjFqm4/IAACAASURBVLtho8yIp/XjZECIzddz1Mx793x2Y50G4OGtob2HkZNxJbwytJfXlwR0GR60xpp7Xq+yyirpLW95S7FpnUA3/GlW/H333Vds+q6Qe5r9r32EO9e9ZdxwQ58LR7mxXQaU8JYSK/cs0rHu0eIGDvfiCeNbGCUH3S8MaW4sjWu5x0oYhuO48AKKkK8RFlAGJJVJTHJQGYXgkBvCo+xzL6eoB3FeCAV+XG7kc0Obl5/+7wYjN6x7nsuemK4Fq7K6XvWklt27SXrKjg2DV25MdHZ5fRjEKBeV4rp+n2Et0SCRrkl+h92H39sTaFJGg8qsrH3PjaeeyrL7zlRRtz3dJyZ91f00ObbuNQcxnam8PV1Rh6LtckZu5Hejfe5BnE/O8nrp18hFXRd94v0cXsTuZZ5HoQmvY4mmWgpFIktsEg7iXKXTI7jkoqcLRRLSIuqLBPQQzeNdLG9FbRHeOTzKnVvZ8+h8/V1RJczm79iqd67Snr9fyo6N9EU5eD8gf9dU1de8vpTlWf9zYU31xddjjn5ZhPX25yufpOee5B5eXmUbEywjFHiIbaoTHkXJRX/vC5V990kdZc9DmUiVC2Q+YbHM87/MM9j7cNE3jv6Wr6Mez1fube5CcR4JwT3nvQ8Z4eyjTy3RL8YFqtPDoivk/ePoJ7ug7uODCIEev3sZRf8yRPRcGPSJAN4e5KHjPbqTruF9Vk24CBFd4xNFzIqlpiSS+4RihfbWBFZtes41qUbtgnujK29R171PXvaMuMCai+cuiJcJ64OO93azKiJBtA/5M13WHnk7kgu9eTsT9T6uE/XFJ2aIkeqVxm/xfEpAlze4NgnoIZ7nHuhamsrFX7XrErRDRI8J3xon6Vx5oIeA7nVEntbyPNd52lZdddVCQNem87y+Rh3R5AyNYyOEu9ZqX3755Yvxq85bbLHFClTB1MdKIXZH3YvIB2qvVD+dcbAKwd0nkfhkCo+moHvGchriqnbR26C8vfNJGBpfa8k0ieeyCejzq1//um4Xh+MgAAEIQAACEJjhBBDQZ3gBkTwIQAACEJgCAhUh3Ku8DDSgdgOpBGkZKzT7XFvM6tdeg3eFpwsRPUIZypimTxgodawbe3RvH/DLIKX7aJOxwA2Ayy23XHrTm96UVlpppcLLwI0WsXa6jFkyWmhwH5vuHWu4yYgWYcu1199uLAgPFRkMPESj/paBLDZdL37P1/nMDZku9OeGUhefc0NIeN6EMO7rs3ve3dipY+VVESH1ZbwPrxh5c+hTJfy4Eb7MUOZGW2fm91e6/PqeX13T85sbkqtE5T6EKjdANXny2qYlP6+tgD5MQM0NmgjoTUp35h87rPw9B5MV0EdRzO2iBJs8402OrZO2UWfubbrnNxdSBk3kcm9qXc/FHxf5dM0qcT3e3yG4yFNUgpc29Ss83LhPhNNvmnQXm97JIQ6GN2SEY3dhzcU5pcvXOdd54X2qfbyPtddveZ6CW/5+zEWNMiE23u9V7+qyd66Lo3mZlf3t4nnuXZr3JcuE/apjvG+SC89lXrXRVyubgBF50jVdSPW1fCWQedh29273ddt1vnPzuuuiZpnA6WK693vLBE8XqTwteZr9uBDXo58VYmg+iTP33M4nPuTCaS6mex3Jn8dBa7yXTbTM+676u8rrXffNRXnvb+aRmNyz3sNO65zw/tbeJ//GGCBYxiQLnR+TZiKPPiZQW6KxhjZFzlKUiRDM1Qf38Nx+P/cs1nW9jSubGFFV3/JJFmUCaLyffJ/X2RivxD5/vr1u+DF5X9PfhXl7X9YOeFsV+fbxXox7Yhzkk18koEvQ1qY1yUNADw90TR5WaPUQ0CPyhKKohQiuczVejXFrCOhLL710IaT7RAqVsca+sWksqnGoxqO6l08E0bESmbWpXvj7RNfWUmQrrrhicZ6/66Jc9HxHmxaMNS6OuqZ652Xmk7VifKpxn77rfJ9A5G2H3omPPvposU67JoXkbZVP6PClzTQxICaORFpuvuWWOt0bjoEABCAAAQhAYAQIIKCPQCGRRAhAAAIQ6JfAP/+1VmRuRM29jt1g44ZhDZYjvKn2MaDXXueEIUJ7Gali0/VdbA9DTxhc/P4xoJcQLgNGGJ51rSWWWKIwbGjT+nHuOSEDSXgoyItd69tFiD/9FsYAGaxlVIlNBrfIr4wLblCVUSFCNMqIGeu7ax/eamKi4/R7eMNEvsJo5AZDN17pOJ884IaQMPaFsT7WTY3/5549bjANLxftc6+EsskSUevqinPhKREGbPeOzwX0MuNclLcLArnxrt8nYWZcfZC4PUyYKyurMnHE+Q/Ldd3yH3Ydfu+PQJMyaiqgh0E7N4wPqkORnmH1NSeSt5H9Eevmyk3ylx9bdW5ZWXYloDdJbzeE/r1kS9SfMhHF60sufvt7KN7tetf4MiDuoai+iQtDzk7iqN7LCrWsvaLahKihyXYujng/QveSB6FEAu3lOR5hfiWQSZiILTxjJY5JYCgTL0MczAW0EIX0/i97R0ZectE890aOv3ORLf4uO977X5G+8Ox1hv5+ckbenynzWK0Sz5TPMsE9/lfVRuj/VflzkSfOz8Vhr2c+WaJsyZx8Yoef6+2ji00h4pZd2wVe/929TUPgcqHc1+iOSSCxd49pD8kdopvn38tqUNuS979yAd4FdJ9coGtWTSTxchPHqvZA/y8LLx/iogvOHp5f3/N3lefXw/PrWPXbY81rX59c/WQXjT3Mv5h6xCqxj7ZDfX9FvJIXrjZ5nEf0Jwmz6rvH8lQ+jopnLvIck0N8okfZ96pn3ydR+EQK5+3lmU/0KGuHnUekPS+/XJz359fPL3u/5IJ+PE8+HooJxRH1wz3CJaCHJ7nWFi8T0CVQa5wX5annJ0K461x5r2usqk0TH3SNpZZaqlgDXfsQ7HWeRHAtDybPa21a/1ye6jEWdeFfv997773pO9/5ThFRzfnK61zjWG2qL/4+8zbbI26oXdB4e/bs2cU1Nd72d4YimUR9Vv32cbjKIULK6zruja+06Z0o73oJ4nkbG3VJdUfRy2Lzayqd+pxx5plddSO4DgQgAAEIQAAC00wAAX2aC4DbQwACEIDA9BP4h63T6cZAN4LGoDkMOG44kye3Bt2xxYBee4nX4X0uQ1WEKNVeRgJfv84H/7lxNLzEZOTWgN4NXfIu0Lpx2mQoyMXgMMrIGHD99dePbbF2qfKpWfkyYigEvPYyfIRhMwwMIcQrDZqdr03Gm/BqkGeDjokQ8RL9y0KKlk0QcGOr8heGdBnpIgSkjPbi5h7vMtrLgBGeBeER44ZvN1rlkyI8LblHSZXhOhcnwgCrPHh+3eila8dH57uHhRtww6gURpuoE1XG9Ol/erpPgQsUVWVQddcyY7iXVxuBsok42z0NrliHQJMymoyA3iYtdUXb/Lhhwk6dtEzFMXXzF+9WbwfrPMejKp7n7Y4b3nMxM9q8XHyJvMc+fo93TYgn+bumSsTRO1/vZb3DtZfnoUQXCRESQ9ybMZZm0bvYxQEJD3rXa21cbZq05+uXhwe5hDK9v11AdzEk3oO5wO4TyeJ4F6r13UWNXKitCtWcC2Qh1rooF9dV/y4EqhDzo64OEs1zQTAX1XMBzcu3TIBv8t6v06758+b39n6Hi695Gfm7OX8u875LLpL7hI9cpPe/Q9iKtZZj8qYE2ggtLxE4vsfej4sQ9pGGXOQsy3s8ny7s5e2TT3Rwb3T93/Og61dFMPBJAiG0VbWDZSHj/z977xN7a3fd9d1QSpGKhIIiyIBEBESU2PH//+9rO7aJDUOCyrDMisqoqDAoDAqzojIsKpMyKFJhVMoMv/Zrx3/iv8GOE/t17FApCtgJEgxQmeWfq89pPrefd7Gf55zfvfd3fa+9j7S1n3PO8+w/a6+99n7Wd6213TvWWHQCrO4b53jxXeNXjGiY255HDqgq0E3OnO4cKIAOjXpeefvOuwrnQZso6zWvec2Dn/zJn7wAsu0T5dTYpXLxyACj89Z3lGkYc2Tw0X037SjAO4HaljHnzWpe2/YzAH2+f3RN7LyboO0cX2UzPNBw/chxQPBPfvKTDz7/+c+/6gx0ZDXvar6vARrXA91Q7OSMk6H2AdABxk0aZfOuxxqisQQ59/IOybso772NwoBHvOHlWWvgL6OesZ7QLniFd9t6djsvoQl99egx3p05bxyjcBJrWec15Rj5gDWKsu07Y6+cQa4oT8gx+tAgHgOzGgV1DaCNfbfnvbRn03Pv3/rbf/tpbMF2HZsCmwKbApsCmwKbAk+BAhtAfwpE3lVsCmwKbApsCjzbFPjd3/mdVzVwBfCq6FGpU0UML+CGQiU3lDs5yiRerAV4DY2HNTxKEIFx8noWVCGHkoj/UXqTePkHNDf1TEHqmR+VCjyLUkWFAwoIlQhVpKFQo58C5igjqzhEgaESDuUCigmUM+S0Ve82lBH1QNcTqMq9qSynXmhdhRGKeD3N9SJXUVGvcu5TOdfQnFVaV6FYRektgHYVXFWkFPxoqPsZwr3A0QTrq3xejd8ZqPxsz667t+4INJrKxqnUlK+al+Z3AfpWZa968qhl3p0q+4kzCnwvAOjl7+cFPO/8upVDO2dW82f2/XkF0EuPFSg35dz83jWG64IqrDONClPPcddcPXg7RjznsTHk7ikAQljvOx6A3x6Pwnrc+vE69zgUgBC9z9nreDYvz/Nc+yWIXQOxuZb6vR69/FbwaXo6HwFoExjuc/OZAqjuBxryfK4J3RPVCGAFsE8DgBWPz33KXMccm9JzBQyv+IjfOrataxr3Tb6b/Vytr3OdLeglQDo9zY8MHQqcCqIbur1eswUA+V2+d0/bNqyAZPvRuTlB9KO9WAFUeITya6Ahv65A1QmOrsZ5GiPM94/SjvLm2E7wt+2dRjLOXQxRBTLJMfhtxCyNdZA11Nfz3QuEI0vwCDYBpuKRjAczIH339jPiwJQPBdftZ/PV9eoZ11YNGzq/9Xj3nvJN5VRpfGQY49xbvSs4zqu9/EpOlRcbzUrwXOOGGi9gDPWJT3ziAqDzngegbfIdTSB9noEugA7IDeBs4n4MIDSCYPxde3gPrPE477eC1oDjRiMh58zzX/iFX7gkeKRHavGc567Dh/bRaAryO2sU4d+pk1zjLwBvDLcdI3L4WpCe9cooC+SMn7wG/erFD7iPBzrgOUbnlQ+sbxqL0b8axPMOXaMaxvu/+at/9dZt0b5vU2BTYFNgU2BTYFPgGafABtCf8QHazdsU2BTYFNgUuH8K/M5v//bDSqrYnArbej6oQOGFmRfwKiMEqMl5qa8Vvlb2gM38jiKAe8gBgD0HFIWJSkNyAHQ9x1BGcNYc6a1vfevFil8vbIBllUq8+FfBSvhVwu2R8I4H6NYDnntRMphQVPA/CpKGjCd0PMoGn6N8gXwUNdClyoh6HdkeFUlVzE4FUhUR88y/0lNPBcNZnim1q6hc1adSbSqbq6ycisrWR/lVXJ6B8h0XnqvSb6UUP1Na3/8MebwaroGBE0Q7ur9KySPgbSrKbXkVa3ftzV3A2buWve9/MhS4yxiteMdWHIGaRwrxVevP+PfJ9Pb+Spmy70nVNGl+NgZzLO5C4yM5+Tjz/1FpMPlgAnW26QgQnfV2/8GabOhq1uoC4RiuFSQrraeXpesOOeuVgDng2DzypPshDdgMxdx769U5wdkCZBrLdb/SdbkhdqHF3I8VYCqQxr1n87W8sBqTjssZuNx1um1brd/z/65Lc582/5v9mQC9Xu8Cua2rc6n9Fkh0n7UCmFvONPi7Ns/cC3U8J3A8v8/x9P8C7/Pc83rfTlC5dJxzrHNr7ismT7ScOY7d/5WP59xtmavxlP6TXszzAtc1muk7xzSa0XgG+vDpWdTW75zqu0yPccLIt+8ENWbg2UZ7qqwjMhVnYguWEpab9xQS7z1Gl+L5aSDRd545p+W51uV1ab8y0pGuE/jue8bck5c/5/jN9wznZHmldD7aX/T+lWGFc3a+D9VDu3wPoPxzP/dzFxAdIJx3MiOFFExnHFYAOiA6z2FEDS+Q87yRyYhO5hyELzGmZu3REByDCyOEce07LTnvnYRwJ/Fu2ZDqjSLGWtIjCWqYwvuo4eLJAbuNhsb7bWVI1ybfqzUIgZ5zrPxO2zgqzTPQu35iVAANSLzLe5QY5fOZRl8/+5f+0qNuH/ZzmwKbApsCmwKbApsCzxgFNoD+jA3Ibs6mwKbApsCmwNOnwG//1m9dKp2Kz/7GS7wvx+QN1amiRCUL1v8mwsHVy4Iwhlrzo0ji/1/7tV+75FjMa9HOf/UqM+QqOQqK97///Q8+8IEPXBIv8SqzallPm1Xs8DsKE851MwHI69lOXSo7UAbwO9b3hnWtsoP+qtijXpQJhpBHaVElY5WfpWcVUCqpq6iownMFik8lsvdUKdK+8/8RkMDvU5FWZbPKSHJpKq8UJK+yfcVLs23So54QAhlH4T+f/ux4vBqvgecrJdbqmSOldlt3NH+dn733FgDP++8Czj4etfbTj0qBu4zR2djfJ4C+4sNH7e99PFca3mV+3NqWWeYt47Aq+2ysrxkv3Ee/jtp41JYaSxWspZy51lU+CijrfW4oW3L2ECaU/w1v3bXM0OTuF+ZxKOw/ADPIMZYjGZq2IaMFKlwPPcuc3HVQeVxw68zruADS9Aqkvq7xK+Db+TXB4CNwe45b6TT3dBNAOzN6mADf0bpUsGeuNStw2fYVBGzEHaPuuCeZ7WgfuKfnaxcgL6C6AgrvOv9K13ltm1b7AH+bXsbuKWuAwT2rvUD3nF6v9gFn7ep/K0OD+Vv7MoHdzvfyRXm7c8R5jMFqzy7nGqDPxP965AOyeyY5OXX2TGkjS5Dzn8awGOIAEAKa1gPZa9+BDDs/+cd3IuSPobrJ8T5/17vedUm8J7R+wFjfJXq2NtcdU2jVPXHfv+RHealGQuUvruc7wZxLnTsrAN02rcbO31Zy5JZ1rJEXuk7ZZvs8jYYrR/DEBkD/+Mc/fhmDRgdr1DLAdAF0xp0z0DtmRCAwUUaf1ejBdYjn5aG+DzHOriEA14RY//rXv35J3C9fEUHNqCUaQnet6fsz76S0E+N0cubHfD9z3BoBjPL6jlejI/6rQQK8R7nMMWhUGUIYe/j4xRdfvERUaDuZa9CCBE/zec9733vr9mjftymwKbApsCmwKbAp8IxTYAPoz/gA7eZtCmwKbApsCtw/BfRAP1OEoaSYXsIr5SKt1QP9s5/97OV8uJ7XiDU/ygsUEljZEyaORMg4FNUor0koEuqNoQKNHI9zgHNBdJXWKpLqVVaFES/4WuuTWy91Y9mv8oIcxVzPOe9Zb9SnMgKwHaWYCha+q7iAPqUZtDny4JkK1Cqoq0yaCjGfm0q0KsukwVS6VzFbRdoEkqrAETCw3ir1ChxU6TIVa1OBK2+pQJtg/v3PgPup4UzRvlJin7XiCDDp+E+g4oiHeOYuQNpZP+5Szv1QeZfqXDuixByjszErz7TcCfRco/o1IPfa89+N/2eb74O3r4ELdwXnpvy/Rrf76NOqzil7Kr80jGM9do0XHO+6McutAR9lqKwnJ4oNxm7k/+E//IdXAWgFR9lzFOwWLNdwDyM+9yCs5XruAXA09HJBFPpWr/Ou5VNuFyTiukeeFBD1P+mzWuddv1fyfAJc3XcUrDzi+aO9gr+vQPIj3mtbKlNWHralnUDQ3PN0ryIQ3n2I+50py1p2nwME6jMTTJ/r6tmcO9pDH8noAsqrPdOk8xyX9mlF5/nbtT1GeWnKqj67om1pKKhZ71l5f45rQfbOcXi/ZzMLoONpO8F0gL5657deeEOvb8FrI0ggRwAlAb3JMZQlBDc5QLogKt62jQhB+YKSBdK5ngA6Huhvf/vbH7ztbW+7vCfwnqNhDm2uV70yTeCy71gFzXtdw1XHr6Byx3HKhb4f1XCE32cZlTcrXp37hfLmmWzwv3ov+/6ykmPKcOV45wQAOuA5CW9yI56RQ3sNnXkHrcECADr3mzwr3ecbZazRDTTUcE0rrWln1xDeNzXepm7DthO6HQC7/NSICZ65Dk/8m3/zbx7wXk0CQPd4MflkJR8qY6QnxuLwIMA+bTTUPDSFJ+ud33X2jW9840PDdSIqVA4wJ40Sx/szn7/4sz97bUuy/98U2BTYFNgU2BTYFHhOKLAB9OdkoHYzNwU2BTYFNgXujwK/97u/+7DwvhBPD4QqDqdiri/uhEcncQYgnuUolFRQeW4o57ChJKhnuUotPcpXoCG/8ewLL7xwsYQnRzlWxaXKs3pLoGBAAaZlPfmv/MqvXNpIW1FMVAmO0kDvFxQmnpOogt3vhHjUywFlC30obY6UVyvFaJWXZ4rPjstKuVuQZLalND1ScE0l8JE3GGWtPNersKnivhx8NLb8vgLznzbwc9fZdtS+M0Cs472qbwW2VdncZ6q8PlL4T/rf2sezPjytcbm1rd+v991ljM7GbAIjKtLl1fnsWb3zv2edV1Z9uY82H4Fgd6Hl5PO5nsz/76Mft8w12lUwi7UUAMyE0r2A2BFtqKuyj7W8R6VM8Kxr+Twzt0B4o84YjtZ9iACNhnUts+Hkuw4CgqzWNudPjdEKwtOfepwKXmmA1/Fr+RNEF3jqXu2uXtSzLmnvPuBo3FeyYu4leFZetY/Te/pI1vjsXN+69s01sfXN51b7jMq/tn1Vbml8VM9qHFblnrVtjt/Z3D9rZ9s42342l2+RHbP99YKuMYgh52s8s7oWmNSzt17iXLM/b/h6DTttR72UAQcNZ01eQ1lkD0a+pp5LjWdwgVSNdgAXqXsC58oVQMQvfOELDxNGw3jukrj2LGrehShH8LXn29O/Rkkw5Pbkz5VB7mqfp8yY68TZvrH7z7kXPeKzyoAjnur7QfmmEUZ49mh+MrY9aqPyEAD9Yx/72IOXX375Aob3THtAc6OFAYg3whkA+qc+9alL+vSnP/0QePfdrh7obWfDucOz0pO2T2MtjLQFmHmOd0iMKcjlpb5P6c3uczyLsfeXv/zly3nqJMo5Mvjpugs9WzbgPQYiJPixxwrQP6M5sD4D/PN+TIKHf+ZnfuaSANClPeVjgEL7SBiz8fkf/tbfumWbsO/ZFNgU2BTYFNgU2BR4DiiwAfTnYJB2EzcFNgU2BTYF7pcC3/n98I9TgV8lsQoNX8KrjOMlul7fhlI1PHvDq6r4QJHFB0WRZ5lWsc11Q9D1LDk8RN70pjdd0pvf/OaLoqJKyQK+U5lUpduXvvSli7IERQtn51VhozcE99M/lOkq1FE+NNQjShrPTkS5w6dKx5XC13YdKdvPlKZHHvY8cwZwta6OnyCHCm3/q6eafarSGzo3FCD3HHm110vG+uqJdKQYLJ2exCw4A6meRPmT3+5S5kpRveKPjpPlH4EkRyDALUpxyz6j2V3KuQst9r13o8BdxuhszDoPlQNTbsyWPc05dTeq3O3uW/vxuDw/AdBb5tlZ2+Z/t/bjbtR5tLvdG+i1h8KfyC6esaphHcp3fm/45tVaVk+77k/0pCPHs64Gb+w1BNFYn7vOG8qdXIBcMKP3zVDhymDHsvK3a2DBIijYfcUEE51vq/3C5Bm/16igYEZHa4Js19YEyplyoIDo3N/0+1yvVvLEfh4ZaHY+rGgx+bvg3srArGUUbOoeaLXPmKDhat7Pfctsb8d07pXaj/KPwJn5BNXO+tA2Hu332qa5D7yr7Dja506jGcOUk7PfFwSvd+sMw94Q217XW7ugI/PXPTq5859oEoCUygVkQ+kJKMmZ1Br8EomCCFckvNABUE0Y1AK4E+ECOVaPYeUHOcc/8W5B4ix0gPga2facdeRBgdx6/hpaW+/kypXOb0HbGdZdXqxcmDxdfr2rhJ/z4Wx+rOaXdcv7nmNPzqfj1LYJoCvXy+cA6IDnJN7toLXvZwLogOgA4hpukAOgc246CRC9485zRhkjnwB6I6XJk64lfYdlnPV6ZyxryNH7uC4Q/+1vf/shMI2hB4bf3/jGNy6JtlRelCfrKU995VH6QQh2jhegr3331qiDtgLef+UrX7kk5glHsH3wgx988KEPfegSUaFRJfCuN0Q97/58/vd//I/vylb7/k2BTYFNgU2BTYFNgWeUAhtAf0YHZjdrU2BTYFNgU+DpUeAHDqpSUcCLOJ9VmFJ+5+W8oRcbJh1rdF6qeekn9b6zMxxRIjTUKt4ahLojoRT5iZ/4iUvihd4QnCr/VgC6SuGGKQQ4/8hHPnJJKAcabr3KywlOopChXhLKFRRkgPokaKTykDqPvCgmaF2FODSdz1Wx2TCw/N7wpWdcM5XLVcQWuDiqn7oERBpuXVrxXMH9KoyrtOe6ihfKnMo/yrLPU+n3qDPjLsrhW+89A9PuArQdKSMnIFHgpnSowm0CBt7XPt2lbUe0uEsZjzpm+7nbKHDGr7coujvfeu2cPwNj5rO3tfjZu+vWOU/LH5f3azxUwHJFlbN2zf/ucu99jkBltp7WnvfrsS09voV9Ah5uDWk+PZMLDmiQZX97ZjHrMEZuAGDkgGcC7IAWU26WfwtSzX1Ew+queOBo/1GgqKDG9KIvENa6uFbuT77peuD1bJvlznm9Gv8JiEpn9zT1Ql8BzLM912g9DQC6Vk3PSr+3jR2j7t/cW8610L3KSq5Vxq0ME1ae8tK09Rxd9xziuR/qHnOOfc8Z7p5qGkZ0PLqfnGN6rc2TL1blznFWhtkv+cX9fr2rBaJXUSgE1jWqLbhcoJJyjRhB7hz3zGm8anlXIP+hH/qhVwHq7d+3vvWtB5///Ocv3uLkegQDwCM7BFLxHCcsNeA4if7UA71RLrhP0JGcKFW+H/DuYhhxcvi0YcD1/CXXi573IOqaxkWOcd8B+i4gEHs0fqt1p3Ng8mjpNstcyZzV3O9ztrsAeo+sqNFS2wVdGHMjhfgf9QEqf/SjH70ABgcfHgAAIABJREFU6ADhelmTC6Dz3gjtBeyRwwDohH3n/HRAdMbbJIAuiD4jhxRQ1yCLdcaoAZVppWnn6DSS6TO0TcCcc9T18gawhieUCcoJeVEgHP7ivkZUectb3vLgPe95zyXhVV5jFNcl5h7v8nrmf/KTn7zQEO9zQHQ80MuTGKFjNIKHPO/6fD75qU/d5zZjl70psCmwKbApsCmwKfAUKbAB9KdI7F3VpsCmwKbApsCzSYEC6FVwFOSk5UdAbZWYXOOhgRKJHOt5XqxJvPw3XCsv6FWMtG6UKrWYR5mh4gmlFgopgWsVRUcK4SqaCqC/8sorr3rhxxsFhQE5H63y9W5BKYISgrCOAvi0BW8VPVdUds86V8qo2fcqggqIqvC0f1Vm89v0SDristbnc1V4Wm7/U7llG6o45f4qfrlneqDbj/bf+6qknuVMIKhK4MeZRXcByR6nHp69a5vn/eWHFa+0fdcU+N4rcND23UKTPmdZbe9RX6tYn+19XPrO51eK4vZbHp682Pl11zE7ot1dy7krLWb5qz51jFftOWr7HOuVstxnZ35LP3xmxe/z+Vt4c1Xntefap8kjU97e0qfVPRMs6D1Vnl+r74yXzujf5yofVrLJe0u3FQ1Xc/6ofT7PPkJgBOAJL0EAAXJAc73RWXdrYFf5R5sLHk6PcMAuE8Z2gGYk1uYCbT3uZcpM6dKxcb2b9U/v6WlkNwFRwdOunzOce9f8acDncwXQK4dX/Lwa0xWvn/GuNJl7vEmrfp+espMPV/NgrnVzvzT5fCXr5xq5kv1T1h+tq+WNOdZHMuqIn6xzZRQ556V8VkBtgubdw06v9jm3V3RsnRpI2EboUVBsRkkQ0Pb4BOc1961oZlkNda0XuqB6QXLKme8dR3ubHvlkhAlzPdA9b1wDGs57rlwrgA6I7hFN7Oc11tVjHOCfdxoS/Z+gp98B2A2xDYAOiA+ASzm8OwBCGhJcAF0QvR72lXETjF2Ns3wx15MaWvDfNKStHOn1lP+dKx2T/m7d5bujtbbyjuueMV95K49aDjK8EclavwA6IDqAL++IJuiu4TNe6JW/gNSEfgdEB0B3jJpzTaph+byeXuVHe4e+w9GO0o3+dB3kvRlAGkN0PLt9RyWXTgLgjagCTznHKK9e5oDfP/3TP/3gfe9738ULvbzc9RoPdKMpkLO26rkOD9fIHWD/a1/72iVBTz7/5J/+0yMS7N83BTYFNgU2BTYFNgWeMwpsAP05G7Dd3E2BTYFNgU2BJ08BAfQjZWIVsSpGVkoRlTp6jxCeEeU4L/0kws8RqtWEQmpVJ79RTz3O3vjGN15CxmE5z4u7ijHyKgFpQ5XXVTxXKYPC4Dd+4zceYMXPiz/tQ/lieDxD7KEQQSnX+gDNPUsPpVjPV6TuFXBRpdYEkKbyeKWE6vNTQV1l1TXusK4qpLmeSrWpeG39HbMq5+ZYrhTK7XvBiZUiedLpWt+e1P8r4Ois7CMA6VHa07ImSOD8OqrviN7XgLC285a+n4E1Z8rSW/j0LvUf0XcCHpMuU6F8VOe1cX0SbX0cHpkA2V360XuP+GMFUtneOV9XyvbKjD7XPk9+mbJzVcYZzW4Zk86js/qO+PUaX9i+2bcjQOKsj6u1Yc7Xs/ldHqkx1Jksmf0+Wq9W8qnjbH3MxwLogkvkAOics8pegLzgnR6/1lNDMcAADdrI8fI0AX41ZHPBNQCGGgJO2TDXMOk09xUFOGhnvYsbCr5GeFxPQ7HWR1v6fwHX6QHe9fuWtWm1rhzJffcDK2/8o/1af+9z/f1snVnR/XHkxGrvMOfSysvcuVgDhpX3/RHNy09n+6EjPpDPVjw6Pc65p6AYdbePK2/1aegxZUfnKgCc4dY9g5w5qhFsw7ADgks72zGjAzBnBC1npAn3grSvferc5do5D3DncVD+ruetZ097j6HduY/rylsB9C9+8YsXD3Rkh8awAN9EthCAhRbIKfrds6cnwAuwiWzzrOoZCh4QFoNg8gLogujmpSc0FVAXTF+tQ527ys9GNDibv3N+tvwa7vB7jTgs0/qUY9Ll6N1i8mKPt5h9rxxmDI04AJDePvH+BngugG4kEsYAmr/2ta+9JID0zmsBdDzX8ULXWJv3PMapkQiMItI1wGujBqw80OVx84Lv7YNh/TWmwNAMY28S76rORXLni97nBfCZk85RDT6Ua7xL/7k/9+cuiXfryhvoYn+Y7xq7kUN7I8ExP5wv5LzrayhPdBk+//Pf//uPssXdz2wKbApsCmwKbApsCjyDFNgA+jM4KLtJmwKbApsCmwJPlwITQFfhMUGSqYD0u/epEGlIOyzYDTknUC2Yzn8rkKZKf5UxhJrjZf/973//xfu7yuUqV1Q0qWyaYFqVigL9KBlQpH3mM5+5JEK7o0BQQYeypgr6esPjCV/F/qRZlXXXRnUqxM7AoJVC/FZgZ7ZDheek46q9K8X9EXh2S9/b5lvBr2t0fN7/PxrbMxBkjsvR945x59lUnh7RcM7XWV7/t4ypUL02zrfy/Wyjdc9Qp0egVIHCFeDSvq3mzBF/z3n4qPPybAwqi1cyx2c7HqXrGX/w7ATBpmyYtGvZR3N61nm0npSuK3lzNr9vvX8aIc06z2h6i3w5As9azzXZtwI7VvO0Y7FaT3lmtV6W/o5v+z35ZdWeI29G11nq5R49WVlzP/vZz17WWXLWXf8jF9QwBPcRnwNUaLgGiMJZxybW656HXNDN84T12Jv9Xckvx6x0rmcubS7oR30F9xs61/taf/cPEyS1zkmXuec64vvVmB3Jo9KiMtTQ6C1rBT77f8G27r+6HqxoelTmCpAvv5a3JzDtfbStId7Pypwg7sqoYyVfZ5/su7w8567tVt56vyBX/5+ywjW1vOY+jnu5riFH5+Pkt44rbfWcZuYqYDnRpNirk4gSYeK7Z4Kzh57rYcuda2n5dwLmeImTmMeC2eR4hxuinbxznPm0Gnvp1HnXcUD+4HkOgE5OxAqjV+Bt6zEQALF6ykOf6XFfb2aARMBzEl67eJ/rcT7B2ALoeumb9zgk2iw4igxzrO1L507bomwympfjMI1juhd0bOZ8dx7we0N+l3/5r2As3ysDJmheeWf5vHud7ZkYd/kAHrEOcgB0juQCQMeT3DD+5Ly3ve51r7uELAdEb/8A0AHPeQ4vdIBzQHbeNRk7ju0iEUFgHkOmYQjtPwPQC9jzjGewM96VMXzHUMMEcI1X91e/+tXLell6Cpw7vl1rNPgABIdnOz/f8Y53XM4xJ735zW9+lUFE5RbPUSeGbuQajsAj1OXRKRiZIAt81//N3/zNS33/3V//67dsl/Y9mwKbApsCmwKbApsCzwEFNoD+HAzSbuKmwKbApsCmwP1SoAB6lZ9n3lJTcT4V5ip/UALg6c0LNalg+r//9//+8mKvYqoKTsozRCP529/+9gcvvPDCg3e+850Xb4CVck7FYUHyKnWhYj0nqrTAa8RzEPFE4T8VdCjoVaqRozTA8xyFCkq2KqNWoNx9jt4ETO6zLhUwt4JU992W7+Xyq0CcQNdURlcxJk2uAaTlmwlYz++l84rf2r5VW1Vi3wJKntW96veqbVMROwEDAYrVXJ10P+Kxa3Pg1nIehYfnGFyj60oZPcHR2Y4JZs3/Z50tb/JAaXUL2Ksc773X6FQAoPce8XaV7tbXebRq51G5K57t+tT+WEfHsOtHPTQ9i1RAhe/9oDxXcQ5A1DCstsm6e16v6/pKbkwZb31tb3+b67D/de+gR5tnsn7uc597QGKdJRpNeamywvk+QRhoRF8LoBnSF+BN7z/n+VE4bI9+uZXPysf1QqR/raPguQCnuaCm+QR/C57Wq71A09E6vJpnk7b9fgTWC85NQ6Q5Z1Zyv/wwgfQ5h2efJqi9+u5v8ob9KR3lofIP7SogOednv/N8x2nSofNm0qR9mgB65XD3odTXva/t7zzts/YZnit/OW6Vhd67mkOTHgJ83ZMDvhm23DPA2bcTphzAzMgRgHUzfHXnct8P6kmtDPNZ9vqGWxdA18uVKFBGliA3XLWyb8pUx43xKuDb+2YIdwxl2dPjXUsCONfjVjnM+wrzv3NJj3pyZJrgOXnPPQeMBYQ1HQHoE1SlDz1fe+57yr/15Ob3no0958R8jzva10wjkq4nlCmvc13e7hzguvJt1lVgeK43/Y5h8wTQ7T9g80svvXQB0QHQO5YYLwCgC6KXZnqgG8bdcO2Ml2eh897JddvpeehGWKF/Pa7D3zuePD+PRpgAOtHb9B7H4FzPbowzKvME7FkLp3GYRyVQFtdtN+/TnGVOAkDvnFSOMJa0G4MZ5jy5c555T3nShBxZQUQ3kgD6f/83/sa1rdv+f1NgU2BTYFNgU2BT4DmhwAbQn5OB2s3cFNgU2BTYFLg/CqwAdJUdBZ9WylHum0qT3odiTe8VcpVvvpDXo6WW/ShJDL9H7os6CgyUIlWYVilU5fIKPKlysgoFFAOcNUe4PJQV9dwwZCBKGxR3gOgq2lDqrUCEFahyXyNYRfZ91dFyj5RsT6Pu76c6jkCrMxqU766NU5XylnkL37ZdR9eWx//T6+io/bfU7Vw/KkOgpN5SrX8CLZNGK5qv6roLbVd0flw+nmWegYC999a2HNFhgnSTbybw3jGdgF3HclXfNRpPuT/7uWprAaWV3Gx7J2/zvaDJES1Wc8J1qfNCWgnGCpgbJhgFOuuSCUV4P4JNAk4FlAWH5fcCbQWTvG+2b9XO3nNtrnYsCqKgkOdcYBJhjgHlem5rwWfa3jXac5fJmd8F6OrFOp9zX1FP6rmeXevPSj4egTwFrBrC3fDxKxlE/QWlGoa6XoXQh/vkXfdfpXcNByxzAvfT4KL7vAKxnc9zbq9kUPdC83rKvM4l7p2A+eq3CaB3XFZjOPesLbPyp3V3j8j8mMBe+U7QGd5yfkjLFSBoextWm/J6b+ky52XXMsrQgIa88pD2NBIUAFrP1zb6ErmRH+xLw6vzDHLHhExSPlGmc5L6PHecHJ4tz3V+1jO+/NljGYz+1LOukXcNyz4NhjrWGiIpJzq3ygOEmsaYB+NZcsByvc7J+c77B6kAuuU6Vn13EUAXRBdANxw4hrca4BZA1yPZXJ5w3SmtOpfmulcDQsqoIU555Ghf0HWuvKynNWWW9nMd7vygrPmc7ZHvV+vwlK2VPchA38V6pj3l4YEOgP7hD3/4EopdD3SMIXh39PxuvNBrtMLxYtwP6E4ydD857554ojN+pH6YK51LBcKZHxifuH77H31xzRdgPwPl4SeM0EmUV/nQIw6gS+nUfUXnNL8DmnP+uWegdw2uYRlt9sgGct7XMTYHyKffjazAWo4hAu/ReKzz+Z/+3t973K3ufn5TYFNgU2BTYFNgU+AZocAG0J+RgdjN2BTYFNgU2BT47lHgLgC6rZxeOfUwqSKTF/cq4BoGERDd89HJUSZomQ8wbQg98ipMUBrU866K0CrHVAQdKayrcKNdtMfEf1VyFoBAqWdCoXekiHpaI3oEdt1H/beAWvdR7/dDmdL2TLEpHVbghf91/k1QQXDkLvQ8a1eVn0eA0go4pf5bQatb2lp6TNlUhe73CoC+GutrdJpjNXmoZa74S8Xt2dhVEdz2+GyBuiNevtaP/n8E2LUvVTgfeXWelbkC1yZPzTmyksnl9yrvXRPJWSu7DqGsRoGOwhoDtH4AqoyMQuhh10jyAqQAFo3m0lDAhgPu2LbtbSd1z/kjL8z+lw8K8qK8x0jNc1Xpr2spbWyIZtrdudyzX6FV9wvygeCEwB73UIcgh+C7ANtKPk7+61zw/umxVwCNexoFp+Bd6Tx5zjOcGRP2FYaxNvfcX/Y/DRtc/qTMAm3zzOh+n+Hkj+S0+6sJoPt758Kc02d7k9K+47cC6le/de7blikPjn53b2h7V2B3ebrAfedAwUrKrIftNAjoXIE/GoVgjmFpO+VXeatgNM/YD/ij88Wzyw25XqNW5khBzvK7HrY9ZkFg3nktz/W86R6jUJ6rp6xt7z67dGmEDb1rJ3ArTbvvVwZ0jpfXNRQgJyKWETE4UsLzzgFOOZ5J8JxcAydkCHSpMUPPdzeEO+HbAdEJ4Q7wyrnagLiA5ybaWEOEGgnNNaye3XOedV9eow6u287Oh1n+nDsC3eSWST8tcxpXz/LkR2WjYL5jQX2V79Mo2rZajmsR/KTRGLKx/QNABzwnEYq9ADpe5W94wxsuSQDdceP985Of/OSDT33qUw8+/elPPzyyC2NtDB6439R3XeZOjdw8/oAcsNvIa+Q14NLAxTXsaB/D7xrSGYq9cpO1U1owRwTk4aOOB7SvNzyGBC+++OKDd7/73RePfNYUjVOmwYXGN/Tp29/+9sXD/Nd+7dcuxm8aFZATleLrX//6xYiB//n8b//oH83ldH/fFNgU2BTYFNgU2BR4TimwAfTndOB2szcFNgU2BTYFnhwFCqBXYb4Kt2etVRgJNleholKD/xpSsEoSgALOdvN8N5XivOgDCLztbW97mChDoIEy6223UrSomLEPPSNRpVspWAURdXlPlZcrEIjy+3maYPaq3ifHFeclPUnw82m1+VmuZ9LzzCjjDPhsH8+A9KMyVjSaQIf3lNdXfO9vcw6t5t+TGBvrU4aRC5RUyVrAp4rnu8zdPrdq+9n4PYm+Xqv/qE0FGmZ/j8DEyr1r835Fe9tyZGT1OPSYIFX7N9s9gYSjelvmBILlnWkIwO8FAVfjX0CuwEG9PFHGe+QJOR6SeHMB9ACmd+4BngPy6DHJGeCGO9ZTWRDKc4XJAapVmLOOTgC0NGw7qbsA1grwsH31AHUOSiPDvNInQCmM5Uw9KoU+dJ9Rbz7AhHrF6h0KcDC9ZhuCmmcKvB/Ju47nlHd8r0EddCgINmXrPFJmgrXym17nlM0YYSABXcgdV8aYMRTELJAOzfnUK5lx5v4a/XFN+TWkoO6VjOw+Tv7ufovrlVGFNLtVTslz14DyFdAkPVtGf2t7OzZdlyq35vz3efm4c6Benu6DHe/KA9c86zRKQcM9r/rmc46DdXdv3jFyHwuPe3Y5uUY59SDVMIf5Uu/YRqiY8r48UoAbnmpocvhVPtN4p3zX/k++W+0PSssz+ew41qCF8jVOIa9MQQYBnJM+85nPPAS2AU0B0+uN3jPK9UCX9ysn5xnoDeEOgA6gbvK9Brk1gfSuNfJNaVNeLg3nmlUZ1zV/vs9MudSoATxXWbMytlntDVwHfLayiTKVY9w3ozK0raUvZWhUBE9Vvgqg/4t/8S8uALqh+MkB0N/4xjdeAHQA5IbdB/AFOP/5n//5Cx90TWL8eM5UeceYYYwCeEzOumRivXatI68RjkYe8unct3d+S0MjRXTcPdIAwzPoUm/48j1jU0M9zoDnHHSORHvNa17zcE8w14VpxAadAMlfeeWVi1Efz2LgTk5/OaedhCc6n//zn/2zx9ne7Wc3BTYFNgU2BTYFNgWeIQpsAP0ZGozdlE2BTYFNgU2B7w4FzgD0AgVVkFThVgX5Shk2lfAqblA0oMACJCBXsY2iAMUA4eHw2iCvxT71VflbBWmVQDxTZccZ2D2Vl1UAVwk8FcJHgNI1oOlJj/RU2j/p8qeC5z7L/34s+4hf7gLqHo3RtbJX9L7Gv7NdR99V+K4UwPcxzoIo9fYpQDivO5/vQuszYGjOxacxN4/aPtu5us/fbpFlK2BxKvULtE05Wj6o3G4Z1nELP0+QqnJ88lyV/ta9GpvSSH5agVs16up5oyixAUTatglS1wtS8EQP9HnkieAX4HrbxhopaA7IWk/l6YGudxmAqmunAMkRXey7ayr31StxhlAuIFmgz/KhuV6fAgus+XpWAwJgEGACHCnd9e7TI650K2BGmQULPEuW3POLBXTKnysebP3lVz3QoQf9brjsM4CvwDfXNTSgnJZrGGvD9AqCA5TY3+7DrLce79P713DwegI3kk8NXDq200O493W/172W99RDej5Xel6TX1NWrObjpPst8nzO9Za7AvNpR/tZz2w9bJ0j8lZljNcdI+jSz6rdymb3wXqGl8/rYcrvhlr3nPKGYi7QR32OMeNVb1Q9v+c4lk/pC/zU86ZXHuganSibBAk77ybNKn+nZ/Ucq7n3937a6lnRtKHAKXIIwFQAHeCckN0YA+CFrgc6nsz1QPfdQp6uAQbAIsdT4H0+z0CnbMBzyiYxjj1zvh7o0qcGGSuekie73h0Zosw9V+fvXOtqSMF/BdDnerZ6L+I35ZOe6+V714MaOh7tDyrfGUMAbqOVtC1ENuH8cxIh2THkwBibHOMFQpeTAMMre/VAxwsdIF1DLo7qgicA3PHUJgcsd03GOIu5xBwjMZas/+SsNzX6ggeV6RoszbUXmtAuyigYrrGY+wrlYdd1yuwc6f5DD3TXH0BvzkHHSJ336xqHsKdwLnNdYySA8V/+5V++JLzqoYeJvhpZhvd5Pv/rP/yH97HN32VuCmwKbApsCmwKbAp8FyiwAfTvAtF3lZsCmwKbApsCzxYFbgXQq+iqsmqllJlKc5UzVQCh5KuXTD1DUJLwEo8Cg8TzKmMoo+crFrCp4ojrKvWnknKCLxNc8/4VCDWBmt57VOezNeq7Nc8KBQpcrsDDlQL+qO2zrHlfy1+Bh53jffasXSuFf8vu/LkFpL1lXI7azrMFJ7lveksdKX9vAVyOZELl2mz/WVtv6evqngn8cE/l4EoeHY3tikdWfbDOyljLPJJ5q/EuCG+bV8+v/lvJ4tn3a7y3qv/aONiWetShJGf9MqFYV7mOMr2AnuCovFildEE4FOQqz2fOetl1x1DfjcYiSCWwKwhTb8KC4CsFvvSc+QTNCqpN8LSKfZ5z3Oh3vfLok97xgG6CV+QYBXSuToCs57qWLvUKLugFbXve89wfnK3zE5CaQE9lToEmrnu2cQFPf3f857yaNJ1nB0/w3OcLVOvp2xDW8zxqQfQJmnePNYH3AmEF4RqCW496AVnPgPfZjtlKjsz9WGXJlNUrMPVsjez9ljXLn3vJ3uf4F7QWQJdulWnda3Jdo4SV0elcT3xeUM2zyOv9CshWAK+8VpBWIxLnj8CenuICk8xHvcYF/spP5Rd+N5S04Ll8Jgg/PdulzxyLfi8wXTDWaAvlg8rblkE7lZEC6M45ZBFexwDo5MgdgFY9xQHOTY1yQV0FuJVNtAtPXAF0cgBzDIEN4d4w8bSjhkEF0CtvqWu+r9zyzsEzXWv4PvdjfVebdLOPlDEB9LlmW275WbkogF5v8Slvp4ztHKjRA2MJsEsCSO+85XiQl19++ZIAw3usCWP61re+9ZIA0TtmnIHO2eeeg97IA/AEHtsmvNxJeGIDIjvPXF96xEFpZCQR2u0ccb3WuJv74QfPGSfXoI59BnO8dCqPzDXetc/IbjVk50x3aYGHPfWYMBrhfxJGHt0H/Oqv/upDwxDCuUPHt7zlLZdE2zBEwEud//j8nb/7d69trfb/mwKbApsCmwKbApsCzwkFNoD+nAzUbuamwKbApsCmwP1RYAWgH3lvq6xYKSD9bSoEJ9hTpU49C6ogN/ycoRf7Eq9iVQVegaN5XarNNk8jgHme5BHYV8WLSnjrqdL76Pn7G8ld8vNIgalInDxb3r+1f49a5tlzZ+0qaNnrqeRdtf9R58mqHsqf87pKzHnN/ZVpt9J6Raej9hz9futYzvvOAIdZV/tbsHRG4zhrywR/Sl/LnzK/SnnLnutAAY8+7xhY7xGQtgLUzvpxBpDN5yY44P89YxTPM8KsoyxGkf6tb33rEm6dHCC9AGe9tycYIsggWNT1ZbZrgiFd7+baM3nd/1e8O+fgCizs2doFx3qWswp9PQTJAdD80H4U7J6jinIf4E7vajzjUNyT4wXYOntdGjqH7R/fS8uCcHN+XAMvJyjX762j41QAH1BF78GZA4YatrlnugvutZzukyaftE1T3q7mp32eQHoNKzq+gDw9AgAwVY9e8tZBGUY48Bx3IyPo9d4zkOccn0YD/b6SKSvZUoCpfN350D3o3Oty3wo857d+uE/Ak/Hj/4YKb9vlSWVCwdeCiqs+Vt7i5Wm4aAAvZI2J//SEhddq7DNlSscXMM/jAgD39Ngl5/cC6h13DWOUz3PsVhEqXHe6hrV/87pews4H50Ll2FyjOg9qyAHvVoYjiwzbTU6YbxJeuQCLhgAHRC+ATruUdeRtN2HyAc5NBdABYwHQibJBzlzXYxngtMY2GqPosX8kb+Rr5eBcuyr/ut/puqo87f6n/xd85XrW0bEoHzAurX/uQeQRnu9Yd65RhqA0Y8B6IY/iWV5eAuAldDuJ8Ww0BWhP2HI9rzvH8az+2Mc+dkmA6IyZ59TDDwLKrEuckw44TwJ4n+PiGoMc7NEbgPIkxp61zcgr5F2H2FdQrok9BlENOHKBOT7XJPsPLWvEAj8ZaYLr0okzy/XGBzD/V//qXz2AdiQMDd71rnc9DO/escZw4Itf/OIlsdchBDw0JTFGyiKPm/lv/9pfe9Rt7n5uU2BTYFNgU2BTYFPgGaPABtCfsQHZzdkU2BTYFNgUePoUEECfyquVcvlI0d6X8ypeVgrOKv2nUlMFTsubFJmgUP+fCvKCNrPsCbTVq2oqXluHgIfP978NoD99/n3ea1wBWqt5c5d+PmqZZ8/N+ufcqvK17b+lzClXbunrGWA9QZS24Uj5u+rPUTtmn85A8vsA0CvL2tfZh6mwXsnmo3GdMm8FpHPPVMRPoNZyZjvnGBUArfw/Ajmv8cwE7AXNVOrXo3GG4G7bSge9ulDkA1YBnKPgRrnNNbmKbmlDOwVbBEMmP1qHtBRUq9emQI39KECmR+acgx2zgmhdwwoAdG3meq610+u03x0/fvPsbnKABPtFmZ7rTg7wqHczwIiemuSADwKN5IB3JugifcknCNn/yp8F+3p9ZFww6bGi56QjuBqRAAAgAElEQVRTgaB6mNY7eILnBc4aTleAtue2U2Z5efL53A/1/4Ivc9461tK83saMjaHkGc8JFFsWv/d8eA0jPFu3oH374ByRnwowT2C2/VuN7exHeWiOs7SZnrFHsqPzlHo6VgLoNShZGXV0rlLGlKv1tjXMvzxFGHY9UgkjjewxeXQEbQJkXgHz0rlRKwDdPPMZwFzvXuYfv3vOMrnzzxDUXecdT8FPx2HeU9nePfjKgKjAbSNUHdHQsssXtFnvevIaPeAxC9Bq8tgo5A8gKgC64aw9GoLnqb8GJ51XeqALoHsGOqAlIK5HVACgU+atAPp8X6mMW72DSP/SsGtSZfu1tbRrx5R3c/9QvuO/aeDj3GJuKA94pu08AtCZD/VAh1+7VgM6A3AThv1zn/vcw0gPlE8odoFhQHT7RHsE0AXfCeHP/eQAyowdPEH+0ksvXdKHP/zhC+BcPq+hEW0DKCeCGrnHAZBjAOC9PccdmhBdAsMOEzxKv8jhrdKzfaCPjeYyAfSON0YBhKQn0T696snp7wsvvHCh1U/91E89XJ+R6/wPXUms39z34osvXnI+GI+Q8Jbn8xd/9mdv2crvezYFNgU2BTYFNgU2BZ4DCmwA/TkYpN3ETYFNgU2BTYF7psB3vnOpoIotlRxH4NcKQCpQVIXMVJROZU2VXi13gkG2cVKjCtMVpWY5fp8gyVSuV9lUZVUVhe3zSjl1zyO3i/8eoMDRHJv8PnntqOudXyvF6Gpetayz9vS+o3JW7bymoO38umVIz2hRQGI1h6di33uu0eWMRkftuXXMbunzEe0rtyvH7VdB9CpRy1936fusr2NXsHv2qevALGP1XNegM5484q0qmgs268EoaA6I6/nAeGwJZgpElaZV8hvCHUALhbFnbeP9ybN64go4HoVRbxjWGQK7Xo56CZa/V+D3CqAqENuw070WuOv6thpDf1vxgbygJxwKffov2EQfNDIgh/YCjgBdng1MDrBQoH+GjG/bBG2mZ2+N4qYxwgRrp/Hbat5MeXLLmt8xqhdtvSobxl+w/MgDnd/nPD/a9zBG9QCdZ7DXs70AJeUVbC59aygxrwXWC7Q2fHxp3D4I7M7xW9VbGcb9BTINR19jC+fh5IXOrfICZc71SF6fdIG2nTfToKRrTcGuIyMLwFTPLCdHltS4h/+RM4ZwR14hu0i0W+MFQEbDr5MLeNvn0qfHLTQaBHO3wDMGFKszrCvXp5FUZdWR5+w03J3f5d+57z5a9/i94wBN7Bd5Q24DTAK2AqCTa8ADUAqADnjuUVLIUJ+ljZXbpQEgp+efkwPE6sEMOAmAricyc13DGqNRuP7MdWH1viJ/tf4pxypD5d/VHmgl61c0bhmuSW1b2z3X5soi7qucqDzovonryil4ueBznyOyyRe+8IUHn//85x/8y3/5L1/l1c54AgoD9uIx3TkIH+B5TsKznDEjYfzAmGFYYfKMdUB0PLdLb9YtnpF36mWuYQrAOr9XVlYWMf4Yx8BHgNFf+9rXHvzSL/3SJQFar/gAGkhPZUCNM5AhbSdt1CiAdtXjHcOON7zhDZdz4rkHQxrbDoD+mc985pKg9Xve855Leve7332RPXq8I7f4vP0d77jr1nbfvymwKbApsCmwKbAp8IxSYAPoz+jA7GZtCmwKbApsCjxFCgRAVxlh7UcA0ARiju6v0suwh/XKqWdDPYWOQHbbV2Vkla5nQN1UyrSvBZC4rgdLlU1cz3snzW5RTj3p0b0FoHxSdd4XKPik2ve8lXMNsH5Ueh/xxDWw9BoAv5rrR210Lt06Jtf4+BZaTKXvnL+05VY5cdTuOWardt3S1ik7Wt81WsxxaL+tu3J6JcemLCtQZPk+J6C4kpvz3iP5feTZXQC9MrblnvHQilYTOJyevX4HqDJEKjnglOePo8xeef7RFpT69SrmN9e2KvlRlgviTWCvIHs9dw2VvAL2jsZs5ZkmSNDw4fV4nNf1eOXZ8lQ99uc54xPI12PZELqCBQBwnttMKGro61oL7fDUM/GMoBV5aeF4276CA9SxorO0LqA7QdTuJSaY2/3JEVBKuwroTtC24CxtPzLs8Mzg8vAMFTxlReeAPDLL71nY8nh5QIDQsZenBPV7hrx1lBbSvmHaz/aUlVMFy6XhEYCuvJhjXcB3Xhesgxd6rvvKW1ue6nwT6LfP3d+u9o1TZllWw4EzNwnNjBEOyfOPkUV8b8hxDS1qZCG4OD1eDR+Nt6tGPEYVKF92/AThpiGEhgmdZ/KvcqGyQtDW//p9BbKvZNe8b64Flctz3Wr/NCYAdMWYoGeO43k8AXRAQxIgox7EeOk6N3heD3Trad8Zvy996UuXBICOFzOhv0l4/hrKm3wC6F2jNA6hDoFq51LfT/itIHnlFNel01zL516pe6Mpb7pGlw/m2JbHnFfWWwMi/nMONkqJ93be1XCthiI81w9hxTVe+OVf/uWH6zgyDsMFvKVJhB6vYQre3YZlhx8M307O+BnaHzD9ox/96ANBdPinawjA85ve9KYL+AyI3kgdDSfP75WLjfZBv+VR2v0Lv/ALD3kUj3ef476V3JJ+Gvcos9tOeE8jAY5oaFQYDEY0FtDgw2MHvvGNb1zaAq3wkP/pn/7pB+973/suOfOrxoe080d+9Edv3frv+zYFNgU2BTYFNgU2BZ5xCmwA/RkfoN28TYFNgU2BTYH7p8B3Fmc79iW9yimVGhPwaCsnkFPlR5XLPFMF7/S2qzLnSDk3PUFUUN+VaipCVRrxvEqiCULNsqvouWu9T+r+W8G2J1XfreDgk6rve7mcZxlA7xxcjUH54EnxxOOC23M+Tvo+bvmlSYG8KQNv4dlrNDtqa/t0BKhOQGeOpTJ1BWjYdu6ZwOGqn5Z1ZlgwPRAL6K/Wk0mbVT/PaFyPWoEKQJCCiHqR//qv//oDE96ceoHyfwEIQQ3WKtrf/wBnDHeMUrqeWz03GqU/300Nj+1vhlgWPKnxQvtc/mhb6l1H3+upSt/0Yq03K9cowAXkCqBQdsPXc1+BKOpondMwwP4AxNEW6ctzNYYT5IKWjDfgop79XYehQfm2fNczj6n3CMynLdPLs3uQFdjo/qXACL+1bT0n2voFcwviUtfRmEHL1R6s88w+HxmfcG8NHaB1DSnKE1yXJzqejLtjQF7wViCxdJRu/FbP+u4D6bf9m3utCeg61+xnwUPHWv5i3nUO1gO0oDnzzPDyM4RyQSmuZztXR/1c23/NNUnDGwAyaK8BD+ArYBYJecT3gqrKdGlQj3sAQkExwLuGjIb/evxBDRMEwuXFKV96b//r3n1lbDPPLFceO28nf69A9LnWFrgtOC8/2b6e8Q5vNLR2DUYAQA35rQe63uIC6BggAKS7dtwKoOMBDYhO2PbXvva1D17zmte8CkBnfHoGuh7oGkxMY57SvnTg98psn1Mu+W4DjeZzK3Ddemow1TKnUYtrg+MrTxoxRNkAzzbiCb93veu8594JoNtWed/75RF+5zgDPLa/+tWvPvj6179+MUwxQW88pUl4oRfsxQPbKATkAujMIwB0xtCcc9JffvnlC5DOc5V9AMnvf//7L6AyoHt52nZr1FBjmBqscN17AasJF0+iX/0UeKfc8kH3T/xXwzFDyv/wD//wZX1E/pgwxDFCAh719ANAnfyb3/zmg0984hOXhNEBfTWx35mf//wP/aFbtsH7nk2BTYFNgU2BTYFNgeeAAhtAfw4GaTdxU2BTYFNgU+B+KfB7v6+srSKiSsMV0DKVtmeAzgQgVOJQx0qBMwHrglSzLSqFpqdDKXYExBTAOWqL/awyZyryS6v7Hanj0q8pcJ9ku66Bfk+yru+Hss4A9Mel9YovnENntL0rP93STu+5peyjdp+1+awNLe+s/lv6oZxsfiRjrvHvtfqO2joBmSN5N2XpvE9emOD0bPdKJrdtq370t7P2zrIL6FSJr0dVlfAFCFfejir1BX9nmFyU6IC5AFWmnkFM2+oZ3hDJnsNt3zwjWmCu55E2fHuV5bPsek5zXdBwxXf9bQVA1QNdj+MC3wWF+H16oBektqyGHncspFlBlPalHugFD6dHc8Fn6hbwpe1zvjWsb3mC8RC8adj3hpEvkOR1gaEJ4k4jko4n95a/C2oI8DrOMwx99z9e14jvaF7WELGg/2yLc8Z5Yij/evavwvvXqIHrzhvH2HZ2/Vp5v05DDAE9903d01nvBPp8hrz1U3cB7c696YFeoEsjFo0r2hbKdPw1yHQeCEQJEs5xmGNhOdDAsOsaqkh3eFvvc8A+wjeTiNAA/xtivd66XNcAhHoAej2vm1wPdHL627ZV5pa2ne+rtasyZspm76fs/mc0BZ4VaJ/rmnze8ud+wXGRNzp3uqfp/Gd8NJbQOKeRF/RABzwn4XkO0I23OOApQGMBdJ+tB3qNLKgbIBLw3ATwCIDOedIAkTVsQP41hHvlaYHiuUeszILuBU6lkwD6EYjLfUfvX/N9qGC+Bi22jzJqHDGNi5yflFGDGspRLsLLNcCSV5QdXdspz3nLPKih82/+5m8+wPMcoBkg3XlF1BNA4fe+972XhBd6DVMAg+UBwpMDmON9TY5RCrwAmEzO+d+f/exnL4nnaihCiHhBeu6twZ5rm0eaVC4qj+gPdOn8oT2czQ5wj1FA92waBfGcXu3Owx7NwByYEW4a5abe+D3yADAdGpgIWU97oBUh3O0rOXKmegHa8Z/9wT94bQu8/98U2BTYFNgU2BTYFHhOKLAB9OdkoHYzNwU2BTYFNgXujwK/+/tnaqqgXoHGBTUErVWgNC/YPRWkRwDaVBL7vS/jKwCm5U0w3L4cgTj8brunkpT+Wd7Rf1NRcA0Iu7/R2yV/L1DgGqh8V/56UuVdK8c5fm0Mjtp/S/lnZd9Cl6l8ftzylC2PU84t7W75E6xeAR2zn2fguWVP4GHVpwJcXBdoXAEhLbP8cTQOLUPwpQpdPcX0egbEKLAqAMH/fa4eryi553nfetKi5NYrm5z+CQKgeEaJbOrZqyiou/YVXC/YJXhVz1ZBBUGtFdArULHig7ne8b2KdUExgYjZ9xoJFBCfRgitewK88/zsgjgrEEUwcRpAFKztmlzvTAF029Px1AjCMTQsfPcApU0Bpc7lrvmrvU3X/On5tzISLGBbb0zpIIDVsZpjuJKvtGMaWtS7sHO7XsIT+J4yaM7D8ljBHkHQCWDyfdLzSEbO8XA8BdhatwCdfCqYT85zrXNGcKhBRvvH+Om1Tl46UV4B9O59pf3Z0QuOTY9toO2Ae//23/7bS9LDn3obGWAaudDmP/En/sTD9Ef/6B99gJc9CRCxPMv3etzXmODIwLRyo2vKyhinoOYEz7tntszK364hq3Wp7w1tR9cMrrv2rN4brKfGAjOEO2uHawiAoCHc8UQHONdbHC9kwHMB9Br+wHc1nig/Y4hF2G0SIDoA+ute97pLEkDH81cP9K5frknklUGdD/5eD+wVgL4yNKhhivLHeTzlX8eB53qswmpd8P4p+5V99ZD2TG4NUehLw5bT/xrHlfcYT9Zj5gKp6yoe6ADonBcOgI4RCkkA3XDjnNvdoxEE0PE+ByBmnDwjHABdowdAeMr+yle+cskBkVl3TG9961sv4eHf/va3X54hmo2J+cj+gTk69w419qE/Bd45090oCYRQ73qBvNMwhDJrTARt4F2Aba4b6YbyjTgCnZUbyBVorRymPOaBkS3wuOd8eYwIiJLBWfIm6um8u8jlP/AHrr0a7P83BTYFNgU2BTYFNgWeEwpsAP05GajdzE2BTYFNgU2B+6PAb//Wbz1UQk5gWAUuL+1VwPa+egAIOFeJ2+sqmlR8qripwo3/pheSbVkp4CZoM6k1FdN8r7eUSj+VQFUmUdbsexV59zcyu+TvFwpMILL9vivY6rNHZU5jlLO6nwT9r9X3OPVP2mgYo2y5RouVnLi1z486Zo87ngUyLWvKxHouF4SYfHWtLSrZK/8KHEzQbeVB2DFou1Z0dp2ph2xBJRTVhmRFMW0YanKAkT43vdcmuG6fJhBsCGiUziiF6zH4gz/4gw+V94Z+FsgoiMn1BCtKhwlWdA3tWK7WS9fG8rjr12qtnWDYCmivUr6A9pxHHbOWW+90ruuh3b0C7ZweyYIjE6Az7L7Aius/uZ6b/qfHLjnAQL0Z69VZgErv97l3WM3rOYcKoPNfeahg19k+aQJY7d9qXtoG+K3n6dZYY3ohFuicIKfgss8XbC5Y1r2O+zvbJ7ht/wu6cU/BrQkIFoBn3ja0dtcMyvb8aY0l9Ob2yAH7OaMeODfr1cm9EwjXG5XyaNfRc/ShwPv0cj86moH24+1sgvc6V+vF2n0xssjziH/8x3/8AqR7LjdgV+eyIGdBNOehvDXlSXm/ILdjszKSmdEmnM/1ip7ypH3tffKTc2bKpsrC1XNTHsl/5TsMGQQvyXscwfRAx/scT3FAdEBDAXTWAWSN4Dt0qYFM240HugD6F7/4xQeM2+tf//pLYiwFz8krx+CRrlHlg8qfCaBP+dN1h+vOM59dgeudn/M9zncljxRZvU85ZwugNxII9OqaS33yKtes56zt5MiChljvuyGAMREWOJeeVNAWIxXBbYD0RnMA/P7ABz5wCTmOF3oNuRrCHQAdPjDBB9TjvINnMLzgPHJA5H/37/7dJWE4wdnnb37zmy8J3uE3/wP0NyoE87prZMF1aN1jTjgGQNCauruvgRbIAfYqXPeYCviLYx1I0KvGf7SJ8+JpP/PBkPX0Fdrbbnhez3tyzj3HKAT+5nn6+Za3vOWS07f/xJDrB37g1u30vm9TYFNgU2BTYFNgU+AZp8AG0J/xAdrN2xTYFNgU2BS4fwr8zu8r86ZSfyqnqpSeiuEqZs5arGJNBUyVNtNjpQqzKperWKpiznuqbJrgXetfAehVKNpHyq0i+poi7/5HbNfwvUaBRwVjz+hwVOY1QPtJ03bW5/xtPWf9P2pPQaZerwDjW8u/Bijf2uazcu5Sx6q+Ao6CYpWJE6g6osc1PihIVs9kwSVDxFYGV1lfeT7b3LUEpfoEzHo+6ATQVbSjbBdIA1hH2VsgquuZa0PrmWCS/UAhrcc5SnAU0YIe/K7CGvCsnqpndCmgxPUck9U61Tb7/2os5/yYvD6fKcC7Ks+2Tp4qmNU6vb9jujonesX3E2jr+BXUBEwpPeqdzrjjYUgy7HXLadjygiZcFzScdJwgUfcg9ch0fyDYuOIxgb2zOiZNO6/aFuoWxG0IZL05284577p34X6B+BkxQaCs4Hk959vWjvuMYDCNSI4MRQqSMy5dI/TSdux6jvsE0Gdo/fKsxhPwDvSskUA9PvWO9dmGeoae9T732AaB9ALo9YannXirmjqGGtsot507/A4w5hnEgK8AYYYVB4SbRqdzvbAPlcvTyGnKwRltoN7NEzyXvyij++kpb9uuyROVR3MOrAD0rm+9v/1qHQLoeuTDP4Lo9UDHE91Q64DoAugAg6wDjXxy5oFOhAEARsBzcgD0N7zhDZckgO6a0hDuM4LKlLeV1dLaKCXlg/keV4O7SfuO/XyudJ71Ha2dPFPQvPOdsaqBQI0z+L0AuseJNFKK97P+AgoDiGPcpmc18w3af/nLX37wi7/4ixcPcb3PWRv+5J/8kxfwHBCds8prWAWAjpc3CS90xt+oAZx9Lg/AB3irk3jm29/+9sN1hzoI+854M87MXT3TAcT53kg2Dakub5IzlvTDiBWvvPLKxaue9K1vfeth1AloTbs0JMC4r+sCxjbSiHv0VKcOgPNf+ZVfuSTC3GMsYOQFaG/9zBN41SgY9BmexiseAB2PewB0ctqiYRl8yecP/H5+tIffv28KbApsCmwKbApsCjw/FNgA+vMzVrulmwKbApsCmwL3RAFDuFdho7KmyuAq1lbKliNFWJWhK6V066qi+UhRdlTGkcJpKrRV7h31V4DD/6eS33YVYL+nodnFfh9RYAJf8unjkmCW+6gA7qO2Y4KDlnME9N1ST/sw+7MCBSuDjsp/FLo8Cm0fpZ7SrGDIqu/t/7w+ok1pMuXrVJavDJu8p57qBUAFqPTg09tUcPyszumNPgE069Fz1PbVUxRlteCaZwcLCswxrFcpIJVKbxTUBcoocwXwuC7UG7chovm9wAJ979p6Bk6sxsl6uv5OL8S51p19bx1dg+ea3/smQDeN00qL1j3HvYZq0/u1coT/UPTrmdxzjRsem/KOQBv+O5JN9G0Cje3DlCez/wWtCuafzd0pl9x3yB/OLcqogUK9pfUctV+zD6V9y5hnedsWx2fyxGpvZns7bq2fMsqXDXXO762r3r3UVT7pkQOU3089ICct5tEBlkkZhtEm574aHgi4AibxXz1ee67xDOteMB+a6F1LjlwRlAMQLJhWoxzkjcY7gIXcqycpz0hrPdodlzl+U8aUP0vb8vjc9/aZFSA/ow3css4f7QFW69Zqvz77aftr4MsYCR6SC54zrkcAOuDpNQC9fFAaAj4CnhdAxzOZZBQBAEnGtVE2PJJA/u4cc37Y3yP56nzou0l5+ezdZdK3dcz1pP1tmQXaoQ91FwQ3Ygg54LKguRFkNFKAr93/UlfnLkA054t7LrnziBzPac+eB0inXBMe1ADohHHHA71yGc/uT3ziEw9+7ud+7sEnP/nJhwYPGD1w/reRCMjxPDcRbaCe8m0Lc7wRMWbUEI2WmnMNXxKq3YTRza//+q9fErKj+xqMAqQFxjWtr4aAtKX1018MDEh46cuf5IyZUX7gyR4bAeDO2e8YGdCuF1544WHyDPTy3n/xh//wLdv5fc+mwKbApsCmwKbApsBzQIENoD8Hg7SbuCmwKbApsClwvxT4TpSQE2CpglmlGb+tlFlV4M8WW27Lq8LU32f9LbPP1uOigI5K09mWqSgv8DSVeFM5XkVO+z7vW5VzvyP3/5XevjyN+nYdmwJ3ocAZSHWkQD8qf/L6ivdvAYnv0v4nfe9RH26VHwV+rs39IyBCObnq2wROlHMqRiv7+a9gSgGdnrMJaIGnk57CXKukJS9YSPkF9wqAHnkl0w4AKz1Cyav4RYFcEKXgnd5S0qLAF/epsKbMGZJ2Aoxdd0oXPeoFE2aIaJX5E0inTaW7bZRe9fgt4CK4Q3v1UpwA+AQ+5vgWhJpgzmqO2Sb5xfomP9V4YO4LVkB0y7X/eizrXb4Cuwv4lU6dP6u13jrOAMMjIFygUoMJxrsGIHz3P8qYc6n0mPwjUCO4NOfutb3VNVnR/2vwQX1HIFz5WMCsnt7T61ue4l6BYHLm2DzXXVC5oHijXsiT9STv/OT/0nAVicB52XOxkVttt3KLHICvn4Koel+aH40tzwOGA+iRAFOVT+SVzfTHc5MN0Wz53FcvWmVFDXjmfGr45zknvPdsT7nisYK2jVIw5UnpVqC+9a1k1KRj71+1Z76fNIQ7NNQAizXJEO4Agnqg63lcAL0h3HneEO72V5lCXgAdEJ2ztAUoue6Z9gLohiwv2Ey/GwGidRTQnjK08pfrGaVgPruir0C46/Acy9Kd/7yvaw2/ezSDwLgRY8gBu/GoxosbmnWNpN2tWxnK3MSgDVCb8cE7HBAZj3RywGC8o0mEPm/0GoBmPM8B0DkDvcZ+8MHLL7/84GMf+9iDj3/84w/e9KY3XcKSk+NVXgBdz+2vf/3rl/oqt8rjeHozz/UCL23oW4Hwyji85gnZbiLcuoYG0Mjz38mJTvETP/ETlwQNagjVdmlAaJQS+oAnOcYGGAFwZvvb3va2S+IeDdOgUUPyA7hjYIChAV740JKEYQIGhnON+S//yB950tvnXd6mwKbApsCmwKbApsB3iQIbQP8uEX5XuymwKbApsCnwDFHgO995VWOOwG4VV1NBda0nU9k+lV4q7lZKoVXZejUUjDhS9MznV0C6vz0O8HYr+HWNVo/6/zXl+KOWu5/bFHhcCpwB6Cp7W8fZXCqfH/H848zjx+3rLc+f9eEWOXIrUKaclsbXQNCCwTMkbL3R7KP3F4gp2A3QUJDcsKCEJkVp69mg5AU1keX1lpphoftd5S5KX7w19RYnJ9SxCQU4Cl6TYV/J57nRqzFcjcsEhlfrmoCV4J1ehvWwRUldIKyg1xmIUpBWMNY1FBqqQJ8hoicf1HO0a7AK/wLeE/yuwcAR7wu+Om7TU7VlFCQq3076z7De0yCivNwy595lBR7ZjxXY6G8NZV3aU94MHy94RN5xpqzSu7JQ3pJm8I/em1w79vXY93rScJbbeTu9/P1uOwXtO6/lSXlYUIYcWjTkuVECyPmvALpz0WMRekZvwzJzDdhkSPQJDPXs9gLo9LtyjLlXIK5RMAqq8ntDugP0mfBmnYBkeajj2TFiPlY2AXzhjUzi/GHPRiYv8D/5tTKHsapRQMeFdggQTgOIyTM1jpCXnQPXwNauZV0jpkwpD7a+GQViyrs5P+dcnrzu9+4B9ECXvxrBZALoq9Ddjo1noPM886GGG44LOescAC7gOTngpoCsHuh4CwOkM1fkw3qgM2bSU1rWSEgZfmTU1ne48mENFKasn3swDTWYU5XRXFe+1liLZ7oO0jcjL/ToFX4jjDie3EQB4Gzt8gh1CjAzfkaIoDzkBqA2IDo54dJNGLngIf25z33uQn8NYcgB3PE8J7373e9+lXENbfjIRz5ySQDphCU3NDl1eGwC+Ve/+tWHifrkD9pVI0HkFfxkUjZ6RIUyjbzjiFHBRz/60QcvvfTSpT302T0BQDi8Y8LYA94i0b/OF+cZvMSYlF/pA3Qiwa94kr/44ouXHCOe7vEqLwDcoQ8Jmn3oQx96mOh/o6RQxg/+sT92y5Z437MpsCmwKbApsCmwKfAcUGAD6M/BIO0mbgpsCmwKbArcMwUGgN6XZ65vAarmPatnqgSvEqZKryq+jsAk7u9LfRV3eu9cA6Ksv/1r3Rs76JkAACAASURBVGd9XgFgsw+3AAtPclSP2vsk69hlbQo8CgVW88Vy5jy9Nm+nPDqTM7eU9Sj9eZxn7ionj+o6ommV1yvZXQXrCjwsuCZYiPK6YW/rnVkvrgKlXAPuFKyoJ6dnlgsKFuxVsSyINsHQ9qtKfp7D60tPc88qJ9fDs+GPrXMq/Wd9K9BGMEMa+b1rp0pvnu+Z7jwzFd0Fze3fBM+6ZvZ+QaiCIwXop5dw22gd9Taf6+kZyDzXa+8tzSZA1/ZMYKb83v7MeiizAGH5pxEF5nyg/FWb+3ufmXT2e8F177fc2bZpPCFIrefukSxsOwpKG2L8qG2lfftVvhLwaz86ThoB1FDA3+QZyy5YqnGj9za8sXxqvwqSGylB3msUiBleXv5x7jf8ecMhC/zJ2wW+2xbb3DDRpTdyy4Q8m/S1fOjRMQEkxJuUxAcPWTzOG3YZr1hCedcbv/tbAe3OK8dMwxtpTB0F4jo/5rpTMHbOz/Ij9XZ8HfPy+mr/3jD09byVB0un8jnlroxKpuyb8mW+s3Tthz/qxd/jHgDQPfeanHOg64Few4YC6Ece6PQL47AC6D/5kz958WYm4YEO+MmZ1OQC6BptdN7p2S392+fVOl4+bP9L6ylT6+HeZ7gu4Nr3JcqrMUqNa6a80BBFmrPu64WO4Rze5ySuS2vGSyM6xq+e5LRFcJ313vECqKZ8PLehPx7WNRDCUAWQmPSud73rVUd0cLa3Huh4V3tmPZEDANAdL/KvfOUrlzPWSciFjidjDyBNoo0C8Yy9+wAjiFRulU6cLf6Zz3zmEiadBN8pr1nnoBNgNTnt5PxxErKkIesdI+QDH/dG0Jb+eq46fXjnO9/5MLFX6rrc8aXvRGpgrmD04Jny5MhzI3lQN5/XvPa1j7Nd3s9uCmwKbApsCmwKbAo8QxTYAPozNBi7KZsCmwKbApsC3x0K/MDvV7sCX6p4q+J5Kmbb8qlgVGlW5dtUtPeeqcCbQJjKBPOp4F/df1bmVIBXGTf/s+yVkr1ghErApzWiU0H6tOrd9Xx3KHDG49+dFp3Xegt/zj6dlfiky5t13UrfgknX6L5q81E/7kKLWW/LLFBSmV2ZqdFRZVrBJhSsKLl/4zd+46IYVpmNsrTnTQsIWs70Ei5wwX8Nf4zStiB3zyEXVJl5AYYVmFYv9iqruW7dlDMBmYIO81raTOBpjmXLVJGvN+ARCDeBka5FrpGOacvguuDZBMT1zIVOfOop1na7bjUUc9fqGgWU7/oc1zUsmGBZAfQavB2BQiuvd+ouHfSCFog9m4vX9gtz/W89nU9H+xx/t98Fcc7o0jZPWvCcQIYehfJD90Odwx3XeT15Z/JUeXvl5X5kOOJz9Xqd/Zf3CpSuwGDllf2TnpVjjDfzWeAckMhkWHjPJi9NmQc9s7y01wBCMBPAT9BP71Hlc+dZgXjGijOLAZkIdcx3gFS8kckBzfUixTO9XvQ1QjgytpG+jWjQvSrX3kM/lJ0CprO/Hc85r6fBy2pcVrJoPiet5vyYe//O9471fK58Mde29kEA3fPjew63ADqAYAF0wFg8egtWCqCzjjGe7V/73xDuALmvec1rLkCqAHrB2IY4p/wVgA6vdo2ee47V+ngk/6ZcqbFUQVPLnMYh1E0b8SYXrPWaHAC7wG0Bda6lPTTkXiPU8DtRGQCryYkY43EsBdB5jno8CoYyCDsOgExOOXr+cwZ6+RrjFYFiQpZ3zJijAOeegY4hhZ7jeLp7Zj25Z6xTD+1vmHa8x5n3eNcjf/DoBqwnQVNlH+PT0OjssTC0ISQ8Z4sL0NMHeMS2wgsaBJLjef6Od7zjkgjhDvhOG8ihjQaM1Gc0HvgPHgVEJ0FT6GGiXOcg9WqgQ/61r33tIX2pg1D4ePOTMx8YF/rCGPH5mQ9+8Nq2eP+/KbApsCmwKbApsCnwnFBgA+jPyUDtZm4KbApsCmwK3B8FCqBPpfBUrk8li62aCtoqZKsgq8JxBUa3/gICZ72v0njeN/+byvijcicdqnjyP55VqauSWYVUlV73N3L/f8ml/9Oob9fx3aPAEbj6LPPAtbY9CmB8H2UyqrfSt/Vfa/9RW8/6cFZm5fCZDCsQNuuaQIVyWvDFZwHPv/GNbzzg3EzCdjYkK8pygRruLyhGGytHCzyjFG9IYxTmhknl7PICYQW7ezZ6PeRWYcjrBdl2FbSVdiuPzBoR1JuzYHjp23GY62HBngKSejL2DNT2xef6vNfyqnwygWHHk98b9po2N4pA++76ZRvKZ/a1IIB9rjEDz5ZeE5ytR/Eci3pEzjGbe4fuD+qxXNCntFnR62i+z/Hr3PC/zs+O0yxztafyt9Kp/NNxgCYFprmesmG1l+q+a7VHmvJgJW9sZ+tfeZxWBvSZ0qVRGBpamese9wD4IpAosF5QrnMO2vQsYcAfEwY5yBGMcchrZMFvyBlTw9BD+xp91NuWfk5jEb/zXwFCwCaAMLw2BakE+pB3Gg0BFHbu9ixowW//nwYKjgU0LJ91rlbG9Kgj2z15q3xYb/+VJ/kqgoE0mkZKnZdHc8J+9t7OvZWc5jc+831B/matKejosQKMKwA6ZzoDnpMXOAVA95iBnoHOWELTztG2cQLolGk4cDzQWecAMckF0OF/2lO5PKOIrNYX+3jkSS5dSpsaf0wZu1pD+K1zjjZypAFe46R6XfN7o850T0A5PRqicoT2ewY3QC7nhmtEx/yu0R4ANXOLMOSMnyAuQC7jguc5ibnXcQFAd/4xHpWJgNbyAF7fjJPGLvCB55iT4+FOiHgSeyHKJeEBDhDPHol2wXeeEU6uXNEopnsZ9liA7oDSlPHNb37zYdJoh/ZCJw0LyOmH4dcB91955ZVLgj4A8hg5CGbbTiJgAK47bowRdJFHmSvOe+jXYzhoF/KMxFE8GiQA4NMvfiNhCMDnv/4rf+W796K0a94U2BTYFNgU2BTYFHiiFNgA+hMl5y5sU2BTYFNgU+B5pMAKQJ/K1ypWUAScAT9VoM5yVoqcKn+rbJ/KnCp4p7J3KuQchypJZh+4Z1XObLNlHSmYCwxNAOJp8cM1MPFptWPXc78UeFSg9n5bdVvpRzx6rU9npT8qAH1U5llbZl23AFCVJas6r83ba7SZ4GnrK1CqYr7A1ARlfdbfBUfwPEdxCoiOYrgK8no30haBTACpCYa2rSjHG7IVQMmEArdnlBdwnQD6BFWPxmiCS6vvrj31WiuIXo/OenALtk3Q9WjsuK9euQIl0s41RHC5a+I0TCvAXfpOwLQA8xmAThkFCLv28Zz9hhbt71z3SjfbLH/V8KF7Ccqb4Lrt6drtb9OAogYTXdsnjUqn1R7gSDbMvcQZIDjbe1RP6dl6Owb0q3OTdqz2Rkd7mSmDjuTWii7+Vh4v8IVcKS8LZk7+k+cbJr3nkQPoNFR6QeTep8GOc3HKnIJLXOudDghX2YF8wYAHgJS8YDr3lpYF/gUElW3lV/6jfZ5pjacqIBvnDANkAXQBOOGNiuzTSIg2FrCHRoL2hnue4zDlkjKrMr3AeGWMxp3y2HymfT8yqOGePjfb4xztnPS38vnkk2t7beucbea5rgWV79AXYwVB9PLTBNDxFsfzGNDbs+kNl10PdI0S7J/10Y4C6HgpU5ZhtgXQ9QbuMScTQNcoSR6b8r11Fgjv+HFdHp2ysDSb6/8M0+4853cAUsBzckBzwFgSoG3nOOVrnAKt3DsQ0YF2aeACjQ13To5XN/PXOVyjBwBq6EoCRC+IC88TmpzfAZI7rwCOG1K9aymRIgDQCU8OgA54bvqxH/uxC4AuiG54de6l//yO9zcJcB8AnPJYc/U+J3et0wCqMh7QGc9xvccB002NQjH3ChgdeK477aDPGDqSOx6MCTKM/ttOxlAvftphhATyAujUzX2UQQ7Aj7EBCZlGiHsSoeQZW/rNfxgE8Pkf/87fue3lYN+1KbApsCmwKbApsCnwzFNgA+jP/BDtBm4KbApsCmwK3DcFzkK4t+4qbaugqkLX+1eKMe+rMvlMKdQyVsD7rOuaorj1el2FUvs0762yqs9yXeVyAYgjAOU+xvMaEHcfde4yny4FbuWnW3hhVdYtzz1uj4/Am8cp91HbvaLBGY0nQDrbfPTsUftubfcKGKusqvJcecT/KD9VWAPqGIrY88xRopoERFdgLcAWIDpKXpTllX8ox1V0m3uGOf9VeV96GVa353Iawh1wy5DGhlsvqLwCeJX9pcvsS5Xp87rATNed6fFYT7wVzY7WiTlG9dyk7RMAKdh0BIxO/jnip65JKvGnAcAEY7oudp1t/yf/24cJrs29wAS6W+b0JF+t8fw2gYS59q/W+rluTzDp6JnVnuZsPzLrOdrvlGdX8s9xm8D23Lv0/9W4zbKvybHZXsfTcqYhRQ0IjwB0np0GKAXiAcgqn7yX3DDQ3l+wdu5D5/x3njtXnefwWc8dB1gSYALMq+e156EDdhbMgi6N7ABP1IMYT1XPC0aG4lkL4IW3JgAqQBXAPfKy7aQePdnrfbqSceV7+165529TvpR/V3OsPDV5fe6ZbUPHRZnmvdfmyzWeXMm2yuZZT/9jjAqgu+ZBZwF0vM9JAOh6oQOgC56vPNAbwr00BLgU4BVA17saAL3RVjS4YJ1mzGs4UuOFaYwmH9vPyt6uFwLY8infj+RRjetoS0Fy9g+G8qbNgKcYvZB7vAE5z3Xt7tEp9AHjAj2fmX/Q2ARQbYLutpm5WlkBSEtocxJAMWPGsQjk8CAAtiB2nwNgFkAn9Hn5lfv1QGfOwgMmQrg3TPsnPvGJByTCvbMvqvEfRgX2kf7++I//+CX92T/7Zy8ypfO18wg6IiPwaAesZp9l0ggCOjh+zgdkyQc+8IHLWeS0UxCeXG9wcsamBouMpwZLtKuGBcwV+Y0xN9Q7Oe3UmIG22Df6B78A3pMYIz7/xz/5J6ulbf+2KbApsCmwKbApsCnwHFJgA+jP4aDtJm8KbApsCmwKPGEKfOc7pwX6sl7FTBU4KmSq9J8FHinIVsrhKgpVLK48LM4AqP43293+qMQgP/Pua38LSKhcVlG5Uso/4dFaFncrGPc02rLreHwKnAG5VYC2plvnw9HzVe49fg8evYS7AtFnsuZaK2ZdZ3RfyTB+O5Jh1r0al7vO17ZrgkINlaucEngifKfnjOJBhJKTxLVnmJID1KyAF8pDiSrojvIUxbfhhwGADHNL7n/kAEMFRDsWtLkhlass73ndektWTpd/7W/lcz3IS6uV16b3ds1p+RM8PAKpCtjM9UUgxH7xvUZXk+6lU9e9CX607wUOfb40m/9P4PGMV/vfqp7V/uCsvPZJMFbvxp5LLZ3qXWv98o98U8BVEHcl5+b6XBpNILp0rGykDfXcXPHmkRxx79BnLOtIjiljphHGbPvq+4oGjpe0nLy/4p8ClKs5MPdOraO80HlSIxKALuSMqfN5zvHOb58T5BaEB5Ds2eVct3zaZOh3eE5vUwBOwLKeSe5zAId6hNs/y8B4iPldOuCp+vGPf/ySANbqYUu4Zc/XxoiotEDGAnDRB88/Vl5MHi3IOuf0nP/l4VnOGQ93rTriOcqe69Lk56Nn57o6eemIH6cs6pysUQfj4npF3uMAANABQwFPyQXQ64HuODkuhnBvBIz2dQLoeLQLoMNnlAfoSt4Q7pTfow2UFQXqXeunAdhKjtEmQ35r1OYaolyoDKjhBvsGQFAT3zXqKP2MQNH3tALK7AOMJkMbAWGhOYkw9no+v/71r/9PokCUvpUbeEHjZU4iKo5e1eTcpzc8AHTDj//wD//ww1DlAOgF12mXRhTwwute97oHtInEmew8i1wg/9jHPvbg5ZdffvDRj3704m2tESA5RgUmaFxaTKOV8q/GC7RJAwXDr8O/jJ/GhOURolp88IMfvCSMCGrYAIiOFzte8ez3etQFssW9YQF0xoMxc61BbhJJ40tf+tIl0WYjdtC3et8zLhg1EDqfceHzpS9/+doWfP+/KbApsCmwKbApsCnwnFBgA+jPyUDtZm4KbApsCmwK3CMFBoB+C4g0PdHOFMpV3FUZqhJnpbzjvgIe9VrTi04FxArAWin9qvil/SqoatVfRaVKBNpZhRzPTS+6jk7rvsdRe1XR3406n1bfvt/qOZt/zpkVTa7xwAS6rGc+d62c+x6PW+TPWRtW4E3vn+X3+611zzoKzF0bm8ehL/XUk5NrFM2Cs5StdzEKcQFzcjyR8Jgy4enE7+Qobc+AC+U79QD+oEg2qVjmd8819xzzemhOuqwAPGmz8pD0+crxI1B89Xs97Cbg2vGcoPVcn6asn4Di9AqkPOgmLRiv1lcv23rKck+NI/QKsz0FrDp2q7VNejQk9Kpfsy+l+ZHssS9twxy/zqv+R7sM+Qt4UFCT++ZZ6gKN0EJQgVzvSL2Ej+TDGXA4wW3LWMnJ7h16PQGq7n2kX/mr41sauf9xn8UzE7BrX+b+64z+tqkAjkYHnZPlj4J4lXVTXl6TvWc8VGC8tJ/gYMFD5FY9YOu5CWjds5p7X0NwQ1fP/yXHC7ZRNQQWqQseLZjn+eqAZ42WAf0B4gDZPvKRj1y8Ug11DHiHzARAJAHqdn4aLUSv5O61y2uMiXKFvOPKteC6++XuYcuXva98Q13u1+1zx0I+Vi5NULdGQh33zrPuvW3T5IPyeT2xy2uzXT0awWgDRjipIYUAuuApIKSex6sQ7obnl3+ck5U3Auicw40HOgA60QdIGGjUE9gQ7pbb8Of2yfGZ6/x8J5nyiud5Rh4lr3yaY0sbBH/ZFxAGnbO0SXyHH7mHedBPAd7pVc5+wKMKaM8v/dIvPUxEfBD8ffHFF18Vbn01/+VN9jF6Ov/qr/7qZf4YTQKe09hvGtOwP/Gsb+bgig80pmCucg9JAN19z0svvfTgwx/+8CURTr5RdrrvgL6r+dL5qOFYDXZ4RoMgctY3Q93D/54HT86573/hL/yFS6LN/QCea7AAzbo+QxsNKJV/b37zmx+QoKXtxvgSYwGMBkjQWq965KRHYJBDC8+Gh3f4/D//8T/e9+vCLn9TYFNgU2BTYFNgU+ApUWAD6E+J0LuaTYFNgU2BTYFnmAJXPNBXLV8px6ZCfgVGVWk7lSRVsnFdxWGVzlVoq6RoWROgmorpKolVyqi8O/qvysGpPP9uj+zjAHLf7bY/y/WrQH7abVzNm2tteBweOKrvqMzVnGv7jp4rPZ1nVY7P+d85Oft/JFuOninoc0bLs/tmv46+zz7dQpsz4ElFt8CCAAvKbq7rSVU5hXK2ylbux+uIZChOvcqoo0BKAbOCc/zes4Prfc7vDYvsucN6oUuHAq4Fo6rgnfSoXC7IO0GbenJOgHkqt7uGtR0TUHLtmbzRNnZd87pgVJXs0LC8M9tZfrEtAkedI7Pvc23t2tb+WYb9aVvkNfPVvDuaIx2jtnM1xy2Ddsm/8KsgkYBgx6zjRd9WIX6NpNA23iJP28azZ6VVwa3ue85oM+leUJx+l2bU0753zyEINts8wc8Jls35N8eofVKO+sw0YKxMaL9mHZP2R/Le/rrnm/OpfFgPWIAgQB69KTUYAjwnRLFhpht62FDZHTeANb2EAU4LTBvym+fg0dLZENVG26jcBEwy3DOgakNN/8iP/MhDz1nkZmV4ZbYe6Cu+0/hC4yn3zJU/yi7ns3NoyphpgOGYVtb2mfKKz67k6ZFMmAYe5Zspq/xvzrPJoy2zsrEe6KxPBScB0AnFbUhuAXTGCj7QUxzQGz7QC13DNcegcxVjCbx19dzVA/0IQHe8ewY6beycr1ykP5UPGkw5Zn1Xkh95niRIznwAEO/xCO0f80ZDO86zpo7K27knsHzmAUCzCXo7R2gzwDfeySSOMIA2JAwLLMOoM3PfJA/Tdg1lmOcaH7gXqtFVz7vHaMWz6CeADvgrD2D4ApBsxAiA4hoGGuodowsA6n7cD8EvGiw4juVX+Ii2a+RDnxtmvwZh/K6xmOuidRLCnfDt73vf+y6GH5WblG0Yd+Siez3ln0aEGAsJipPzXTmNDMUISI976sfwAfmFAWW97xkTw+d7Bvr/Pehztvfe/20KbApsCmwKbApsCjzbFNgA+rM9Prt1mwKbApsCmwJPgQLf+b3fe1jLLcrmqajne5VbVXhNJchUeq3uFWhrPVN5VqX/LSSyXwU9pjJ3gjalxVlb2qc+Yz9W7Zvtn8+t6DbLuSsNbqHT98M9Z3SbPCE97kLr1Ry69fm78MHk19XYnbVlztsjfp0AW+fsmbzoc51/R3OJckv/lSJ9gkZH5VZxXwD0TB6tFPQd/6MxnGCPCtPVWJ6N2ZSrrbtn66LURDkqWFSQCIX45FnbAT3rmVegWMDIENoFkFDCV5k/zzznu2FaGya0odjn+Z8FjetxuLpWcT7pPL9PMP4IYOb3yQdtzzQeKJ2OZPBqXMurK4BqjtOcLyuQavJj+zjnVefTbHfb1rZLa2k517by9kpWrubIvM9+WbZeeAUn9dITUNUz32coo4CLZcD/tGEF8E7arebblC+lYWVKZcWUW3NPc7TnkK80rph0OYoasBrLCZ7Pso76qmws0OZcrUGLBhwrIH3WveK7I7ltO1fGLo79nNfIO73JAc8JT0wUDXOuSdxTj96GPoZfCvgCnusl/KM/+qOv4h+BRXKB0/Ke140mwG8AqJ/97GcfEModcAlP1j/zZ/7MJfW8Z0DaesNa3wroL99pgGH9c+723qO1xbGagPZcVysHVuu/e4czI6ij51YytXNt1t119Uhmds55Brph3MsTAOiE2AdEJ/cs7QmgM0Y1pJh80DIBLQljTSKkNeHAewZ6PdB5TgDYCAfyaeemALogK/2bHuiOd/mQMhptBT4E3AQc57oAcyOB9NgC2kVEGUFxaHFk2EXd3EsCdDYqA7/TDs8mJ+djiHMBZz2tZ5SWrhHtN/KeMOqEKSeHlu5dKMO+8zwh3gXQAcg75wDQ4QESwPg0qKEf7m083/4LX/jCpd62jTmOMQBA9B//43/8YSh0+l95hqz65je/eUkYE9QgjHHUyIM2NvIA7WCvZaIf73rXux4Qyp1zyLt/qpe5BkY991zDBuaFZ7wTkh0eUy7QTjzuiaJBonyPIGB8G1mnxxEYpeAzn/3snN77+6bApsCmwKbApsCmwHNKgQ2gP6cDt5u9KbApsCmwKfDkKFAA/a6lrkCyu5Zxdv99ln8E/p0BZVM53rYXkKwSeZZ3VP4KkLD8W8t4krT/XizriPbt61Q8TwXuGV2OeGpVhm1Zjfs13qyC+Ro/lRdth8r2AmL1WGx7JzhYPi9QM3l19s//C/pNQK60qMKx824F4tkf6aIi33vrwVsa9LqA5aT/pPcEqGyrtFb5PWl/xEuz3eUxyq7yHm9Gzpskcc6lZ36S67lG++izCmnyntcL6N1zYT2rVMWsZ6aSz9Dhk2fq8VZgqaCbgKj9L5hfUL8Kb0OuT2DoCAzq76tnStNpVFGwsgBEAUOBxTn/V2vUin9WY19ZM/lv/jf5tsDi7Pts410A5c7PzumO8wo0vUaXKSv4Pg0pOm7TAGLK6LanIBH31eihMqVyYuUx2zZOuTxBvdmfo73KlJ8tt2HZlb+CkZ0Ls+5Z14qPpqyfMkw+d84CnAiISCcBmQJmNTBpSO0zIH3Vvv42+WAFmEkPQB0TRkQN1c7vgETkADqTR2qQofctdQGe481JAkAvEFVAm+frdT5lSsEuwlUTxptEG/HaNOnxCdgG0Fbv0Hnmeuk96dj/GLO2+2wv0nVpxfPt12r9X+2Bplw+22ut2nYmM9uG2Z65N2g5XDNeXesYd0FqgFNCUwOek58B6DzjOgwfdK3jdz3JAdAbqnx1BjqeygCRlOnYM+6NxuEa7jyV75in0MB1c+7HjPhCThm0y/DrnGmuF7iAs/9ZHn3jue4d/tSf+lMPOL+dxPUMJ++8oi22k1yZxu/0DfDehCGMntbwrd7bALP20TWuHtnsSQwdThudYwDbeKfj2e54lxeYexgyAI5PAJ1Q8BpRAKBXHuBx3bWb8OScv07OHqxGCO985zsfEI4eQBtDme4fKtOgAREqMLAh56P8pc2NktB9Afu2H/qhH7okjn/AOANvevpDxIRGQug1PABfEh2BRDkackBL6QXtus/BEMlw9eSU496Q8e3cc0/pXpL//q9//s9XomL/timwKbApsCmwKbAp8BxSYAPoz+Gg7SZvCmwKbApsCjxZCjwOgP5kW/J0SrumWFwpD6+1bIKFKj2mEvEWpeKqfX3urIxr7fx+/v9WulVJreLslmdv4avVOE6g5toY3arQPipXRbeKUu4T/FjVfcR7t7Rb5S7lCgwVLJmeuS2z9/m8+fSYKzA2FfkFcmdfeu8EJyYtJg94//QCPvM2tsyVXFBJrHJfhateanqqAZQDnJP0JDMcKG3RSw1Fp6FHqyRFwYnCtGFJ+V7PpnqSoywvyDI9QkvD9r1jJIBuvwXQJ3he0FAwwbEt4GmdZ7Ky3pBV9HJdgJXvVTb3vwkaH83NCWLMNWTyZ/l58ssZOF1adx4rp5q3DVXCW7e0m+DUpHNpV3qs5stqfrW+KTNKl4KbEzxvuS1jzkHGcY7v5JE5XyeflNc7TlOu9L7ScAJ4PjfHSLlbELrP1qhjjvtqbOe6pbxdtZvnJ4Be4I3/S6c5D84MFDqmArrm/a/j2DneflcecI1M0IuyOZ7ofAeMFPCmTCNqkLdcZG092QHWAM8BzgDa2p6GVC+ALkBYuhfQBmAjlDdeyMhnvDtNAJF4OZPw7J0AugAabZ4AeudjAbopJ+daM/lyrqln+47y95Qxcy07kkGr+yYfTzk9ZdPk5dnmlWxgLbsGoHvG8y0AOrwjgG6UFUFqwGjWZABWQdZ5BnrDfE8AfUbjaGSICaAXtO4ernKU8j3rmhzPb0OoA/6WBzQs8NiAnm+Nl9QXSQAAIABJREFUwccb3vCGS8LTeQLoXcdrgFaepHwNXsgBcg0Tz3cAXQ0L2IvUk7we/uxfCB9O4n4Ab8OqA/gWQC+Yj2EMQDOAM+eFd7+FIYWRCAjlTj+5h4SBS/cHtBkwGhAcmaNRBTne4AXQlZvQpOHyoX0jHxjRwLWghjAtY+7pCNtuOwHQu3bLEzwPfxJunvEnx/AA+iF7oGFlTHkCufrzP//zDz796U9fcmjG2GiQ2fkJ3fVOJwIBn//lH/yDM7Gy/9sU2BTYFNgU2BTYFHiOKLAB9OdosHZTNwU2BTYFNgXuhwLfbwB6FQS3UPSa4q+KyhWoeOvz19p1l3Ju6df32z230m8CEVN5vKLbCsg7o++tbTnjrbN2nbVnPnd277V+rfpxpqifSv4Ce1P5XbDFelYKcmg0QaoJuB0ZCPS5u4xr21EAjvKqzLZt18pGAd3zyVF2G5qdUJyCOAAtgkV4WXJdgAeFMYpMEkpMFZrkEyRXEUruGZuC7/VGrWdsaT3BDeXXClgVzPP5GkdMsHQCaBPwPAIES+Nr4GH5btWn1XiVpyY/zr533rZ8+jI/K54+mnft+9H8n89OWqzmXNu7Aqnk6/K25cz+rNp4xhPz/hpo9L8jucLvR0Yss42zb6u+ruqZbZxrxJznHdM5TyovJl3a3pXByJRrsx19vm2QP1dAuGC4YzuNk1b81DEv2CMIJwDc8Od6VguGlWaTvn4XDBSgo3w9ZskpX9CRdiC3BM0bRQPvyAJdyE3BO3LOOza8syHcBbOox5Dx1N+jKVof93c9AUAFQCcRLrsAumdtA4ARPtm2Naw01x5r4LjN/cD0QF+tmZNnLGPyx7X94EreHPHjkfw7Ww+7/508N+eQ8mgle6Ysrgc64GvPm9cDvQA6Y0ICkGy4dT2NBdA1OIEH4BH5BH6ql/LrX//6h9ENiDig4Rq5ADrj73hrNNKoDwDWBdC7jkKLzll4G0DaYw3YV7CfIBf4BfzlN0FUctpg9Ab6okEdYCne1Hg7kwhTXjnStnA9jdPkSfplO8gJfw6Yj0c8nvHuW8ihjefPA/AWwKY9eGDzP3sagF2OSSDHuLCGQDUSxHPeM9cxXCkfEMrfM9AB5JEB3A8PCAbLgzUQoL+NZIGhAXMbAxnA6SnPlWMYP1ofOXxg+dCv+7DKGPigH/qj3GKMVgZu/Aa9v/KVrzyMjIA8xDCANtK/RmXQsJZ62FtCG+YJqWfcMzemgcf0Tv8bf/NvXhMr+/9NgU2BTYFNgU2BTYHnhAIbQH9OBmo3c1NgU2BTYFPg/ijw/QigTyXiNepWUXjt3rP/j8pZKe2nEvLo+xHY8jjt/F589tYxnKDECjgrfa4BDL33WlkqI5v3+TNP8WtjdtT/Kv2vATTlwSMAj3tWgJl9KkA2AZ8+N5XmrXsFYE2a+fwR0DfHZdY35+RZOZO2fbb0LW1aPwrUhmLnGtCFHEV4AfQCQSg+C4iiMEYxaiLMpyE/AQ88y5O8AMAMy1zPxtmXI3kjqLH6n99WINk0PlDZPkH1MzBxBRROWTl5tc/McT4D96+VUx6Zc739n7x8y5pxNE/lqbN5V09g7qvX84onj+b20bybcstxnHNwBfDOvp/1s33tdflmJZtvlf2z/CnvbNuUb23z5K3WvfLIlnarMo/4eEYpOKJrvRe5PgoZbxukoyAY9zd6xMrYRSBKMLDeuAXvAKEFGbln8sgcN/tEnQWpPNpBcBkwSOCmsg9ZWCMhQXBygETPICbHi1PvVMCzgpUaMtEXw8LTNuhi+chWaFUPYsJ4cw46CVnOGcyeNQyABxgJAAawXuOCguiUV36aMsTxFFhbydgV70+ZeW3vMPlwtT+Z4N1RW6ZcXO19V2vtmUxard2WwVgadaUAOvwKOPjyyy8/DOHOuEwAXa/ohuqGJwtyTgBd73OAdLyZCe2NdzIAOoClBm4F0LmekVA6DxtNwfXUcans+Nf/+l8/BD251jBv5pStVzk5cxLPaJ4hYkINRX7sx37sIV24Xsnh7kPmPtW5XhoSNp1zxEnMlUbAAdAHvAbEJoR6+ZX57hnrXBMC3YRhQL3hmW+URU5ZANyMgeeFey9e2QDZJAB0x4d6eowN/aIcaECCN8rn7LeUQfDanAPKT9pJPSZor1xjbZZHaIeh9KEPdMDIQSNKZAi8RaJfNXzsHMLYEgMDjQ24TwAdIwTlNEA7PCi9uUb+mQDc//Sf/tMXgwoiddTDn2e6t4dH/qu//JdvFS37vk2BTYFNgU2BTYFNgWecAhtAf8YHaDdvU2BTYFNgU+D+KbAB9NtofBclfEu8y3NH4NRKYTkVzrf14vv3rlvHYYJE87l+n+N1Nn6TJ1btmYrgjrtK+0cB0Y8AngJPU0FtfeZVmhb8mF61q+eqgF+Ba5Z9DaArgLVS4q64+wxA6P3Ti3UCYdMzc5a7Gvv2levSxrr5Dc9yPLI4l7Q513i0FUCnHMEKlNwFB1AUo3gGBELBWUAJRayg+fRkWvGd/TkCJ6Zn+hnty3+9PnqmiueC5ytv/xXvzLY7j1Z1d17RpwJ0BcS4ltelSfn1SG7MeTVp0Tl+RKfSw/urIJ9zbralZ+vyfA0k5KUVaLVad8rnR33rmB2Nz5xf/X60th3J2znPrsnR1bh1Ps4x4fv0HK88aH2z7JY1Q5JX5pROEyCv/Jz8OulWGl0L0267C1LDKzwnGIPMKLDnnJCn6mUO0CJQpycs3rAkI2bwO/fUUIX+2ed63grez9DW0gDZp5EQsg5gzARwBjjEPaSGfCeUseA2OUAUIDpAIvITWSlwRVsbIr58IJAHWA+YpCcxOR6flM0ZzdMDHaAWz2QSwLrHdui5b3hpaDx5WbpBM8/hZrymzJtg1qPuVaaMXu2HKLveqFPergylVvuoKRPmGj/3Q/6vfLSezkEBdPlAWkPbeQY646KXMnzQMOYTQC94CIDukQB6oAOef+1rX7vwFeA5Cc/knjc9AfTOiXpy64GuN/JqztvnV1555eG54F//+tdfNR/ps0Y89O2DH/zggz//5//8gw996EOX9ns+OvuOyib2E3hWkwCQ+1/bKR/OtcT2lg8wMvjoRz/64CMf+cjFg7wGCdSngQl1Vo4BaDs/eQYAnvPPyQH/NZRhTyXQPXP74LqBPBA8B9TuekLb69X+nve85wHpve997wVM7hFB9U7nOSNodN9A2RjwEHaeRHh0gGsNIxlrwW09xPXORw6yR8Rjnxwavfvd776EjYd3MSgAaCfvfMcQ07PMX3rppUubKZvEvcgnEzzivOK+GiFhgKDcArB3HMh5DtqToD2ft77tbast3v5tU2BTYFNgU2BTYFPgOaTABtCfw0HbTd4U2BTYFNgUeLIU2AD63em5AuXuXsp+4mlS4NYxuwVIEgy1/VM5fUu/VgDsCvhpWVUMT1BtKpdX/Wg7uVZRqGLTugr2TuDYeo7qt16fm4p8lXMr2h3Rvn07ov1U0rZe26qif+XBOcEs27kC26oInv2YYzTBxJZrO1CeohQ1qSTlO8rWCdYVROl55SjF9TgnLwDgmb0qfKfBQGk8x6hjXaCr47W6XimXBX2a11N2ljPnUsGD0uUMdJw82++CcT1/VKBT4FBF+ASMr/HrCrC/BqivQPQjYH3O5xUARV9tv95l9nnyduf/rTJsglfUddSOlZxcgUHlv7Nn2sYjup6B20ftnHPhmlzu/Djrz0omWVfHYsXLk+9r+FAZ1HWlYHSjTDD3yhMAMxO8Lajb83sb+rgh2wUD9cYVVNR7EVClZxnXiKPAE20TTAO44r9+6unc860BmfBWBZAmJ8Qz4JBJIJ8cj1POJjfhfc456IRDBmxTpvKs4DkAPIZMlZsC6MhZ5Kv9A2wFQAc8B9zTA922NYQ7HujSfuaCWZ2XlQUznPSUc3Ndf5z9ymqu9bd5jnLnxJQRc5/Rdh3NnyN5NPcxyh/nUAF0gT55u2dfcyY13ucC6IC4GEa4hgqgw8f0x2NPKN8oBQCheBcDnJvgLc/FBkAHyKcd5LRD4LTRZFZyqbIDPuy8quzAi9yw24Y0dz51vWK+cB447SNRJgA0iT4YAp75gjGeBiZ4H3MvdBAoFWCm/B4/A/jqfgQ6Vq5CH7z/CZ+PB7nRcaArALdALcBw5Rh1SXt+d44xz2i79dNGAF8MasiZ1/SDxDysUQ7yQECbvLzreeGeu057jFSAweKM3mNb7avyAgMiZRDtpP8aWdBW5z4yB+MNPfChG3KGRLswbnCcMB6CT0mA4TUYYq3XEIeIAjUYos3yNv2rTKuxAnxTUB65itEACRo6DuTUBe2NNEL/3/HOd96yjdj3bApsCmwKbApsCmwKPAcU2AD6czBIu4mbApsCmwKbAvdLgQ2gv5q+K4X9reDrHKlHeW7Wf1SG9z1KHffLUc9m6bfSaSpw+9yqjAli3dL7Wc61MZ+gMXUcgTH8V4CsnsKrvq0AXsuwHMto31YA+lSE83y9F/m/AIj19LlZxzV6zj4dnaHN7wVtBUzt46TnCly0rgm2T4W3fex99UKSDrYB5SNKXDyhmvgNJbjec4YFFahBCVwQRWVnzy/VS6he54yd4UvJJ8g4x6OgTQH0lSGCdKO+homfZxIX+G+4WMNGq4guDxZoX113zI54dQI73Fegf45ZjSVWALo8PMudRhad4xOQXX2f82v1nbrP5NpcI7z3Fhk3712tbZ0zNTI4OwKgbZ5ybQWerdbj2ZZVf47k05zXBZWuyZ45TpM3nOMrOdh6VtdTZh+1c86H1dph31dzx3mDPCxILiBGjte1HtsAyAWGV8C6BieAgII25AXYnWfKq4Iv80gJQW/vmcY2zldljAAh5/ICnJOQlQ1p7BEZgNnIVQDuX/zFX7zk73jHOx688MILFy9hwKF6w0oHALD/l7236bkuuc7z+l8I4EyQoIEkgpDIpiiKEr/JbgPxJB5Y0YctxJN4EAPxJI5Hlv9A/C/i+AeQ4lcTJEV9UqQoAZwI4SQCBCgexYN4IgTXSa6Xl5aq9jlPd7/d78uuByjUPufsXbtq1Vqr6ln3WqtwCpDPqQug09c6GtC2kbG8E+AOAIqa6E0jegHmmra9jgyCqtUxyg9zew+0vnL0ureu3vu9ekc+65pa+Vvp0FX7Uy7m/mAn97zLyGoBdPsEbwlYC1rLlwDNb7zxxrOyAtABGpnnRqDTjwK+ZilAVjjfmihwywc/+MFblDCFOe8a7VwDorMOl8+7x+M35ROwFV4m0p0Cf1ZX9Ax02gfotJiOnPewRxBQBoBlfIDmFNqHNhb4FgeTD3/4wzdAuk4l9NPIeK4ZvwV59Exw5Kp6keh4nBag/x/+4R8+i5yGPtwLYE9hTlbZKRgD8w6AbgFcBsSlQCfBbmpAeQBvCmBzdRr6gEhwCmnOy6+A1Kb1x7mi58bjhNA5qw7nujKAswZnvnNkBHs8nBQs0N7MN7SJfsDZgoIDgmC39OU5aMwz/rGHklep4SmdCZhTnDLNcAQ93SMCuqs3qfm+ezOPyOA7fjdNPcB+x+66IYhOvz76K79yT42c3w8FDgUOBQ4FDgUOBV4SChwA/SWZqNPNQ4FDgUOBQ4HnR4EDoP+Ito8Y67n7UTD2+c3a32/5RevPOzXup7znKTRagRJ91wrQfpR3bKcA1QRxdn0tgFOD8TSUN61mIxUnEE57VwB6DZcrWs9+li7So+fX0kYjXPi8otsEKvvu1f0F0Ga0ZKOJMTIKjnh+rLS6B6A7RxrrBeo7BkGNttlzj2tQLfAtgI7BGmNua8AX022S2pM2PGcYI+kOKKQPBbDpZ/uiARl6CfytAEz1nXNSB4jJWwXseHeNrxhqMQ4bJdVaA3znpumJyzPTCaIgUoGEKa8rQMdxt43e9xSdoSxB45VctW/zHROYXf0+59nPjTLdyc2U40ffN/mhums6GjRav+m/J5Agbez/lO2+cwduzzW44+OZK8BughxXurfzX71TELXzvZLFKS8z8nr+PvvHWKec9Zn2qzxRIHEFTCL3Rr9SN3IcAI1IVgogXe9rlLS6Y75X3ui8oAs8bsI01n4GtDElNkCNDkOmUa8eaTQqtOlcCApxPzxYxxgBRzJ6oF9JIc3Zy9SAm6Rkpvz0T//0s7Pi0TUAlIDnFKIr66AFUCW4xTvrLEZ0O8AgqaXR4UaKUhMR63nM6HRTvxdIF1RbzZ0yc6W3up49ZZ/0Zu+tQ1PXjJ2um+/ZrT1zvV+t//Kb9O86tALQXfvgA1N3A+QWQCcC2MjfFYDeLAXlEQF0AGIKWQ3gK9J+AyYXnFQGmWvG0LTwfNbJDf7oEQTsEQRj4euuLcoDtECOBKKp4VXXWN7VDA28SzknUrrANAA6UfQUxvA3f/M3zwrvUz65dtzUAPc6D+BIUN1GunjPAMfRpOnAiXI3Mh7QercO0Wf66VEJPfMdfcaRDESyUwOge9wDoHQdhqBnzwgvzyKvH//4x29zSK2zX4/D8btVP11D0AOkqqdw/rtR/NRdOwGpnTMyBKAfAKv5HhlDf1k8s56ajAQFwvnMPJpJAHo0Otw+sydTF1HTRvVvedJ5pub77n1pW0cS3s3fr/7ar71ZdXKeOxQ4FDgUOBQ4FDgUeMEocAD0F2xCTncOBQ4FDgUOBd55ChwA/Uc0fwoI+hRw5e2e1ZXR/O1+x49be0+Zr0lfabFqo/c+yj8TmCk4u6N7nylYVwB8B3LWcFmj1xVYWKPsKgJ99nPSxs9NlUmbE0C/4rMd0FeQvJHU83xePwui13jcSOeCfAJPjaDuGZj0fwKVfnZ8ggkTWOrngh8Y9Juas9FKgC8Yfy28A2OoBtiCNo345LpAWw3y0KVgzYycnXQvGDPBux3wAf0KFgiaFTwznS3GWEH00toUzgXTVwB6AcYd4FReL/jL/TWGT76fzigFZyZwMcHh8kVlcMryFaBdMGoHTDl/BaV7LZCoHJcPVwCX301att+lYQEAvi/IoGxVT02nnUkndVR5aydz3FuenDTys3pGUHcHykw9tuLvglSl/XyX9Cu4OAH0fp6OAOWvXpc+8pw0rcNSnazmfU0fLYCOTjHCVQAdsKZp26fj1s6BRblSjwJuA+AB2ABIVh8IyBhxXjDNM30F+zrXjKl90ymqut37AdfQsaa4BuAjSpgacOwTn/jErQDedc4bXdwIdOjg2cSMh75X/gXQAdFxSCCFtDockJ5CNC9gXqObq5fR09Ub7Vf1kGvSSv9Mfn5kf9F7Ht3TzD3GTqfZ9mz33j5q1w++Vx7dC5RHema2EehmSQA47dnXnoHO2dIAp8yr/Kq88Cx/jUBvRDYAekFkAHTPzSaiuGsicqfM0X73ZnX8A+zFgUOgnkhiwH8imQGz+1enOXjrIx/5yLNiBhv1VNf1ZnMADPV8bmqitgug9zgE+q3egjZG3kMDItyVK6LXuy7Qd2SDQhaIrsFEoAOgA7ozF3MdkM95d1O4NwIdWQWABoymRvagB9kpAIkFlBkrtPz2t799K6STV+dQow90gKB2Xszc436E/s81qv834CzAme+krScKvetz10NAfjJiMG/UfNaRAzqX9vSbtgDk0THlLcYHX6K/4J+ZxcP1BD0MX5opoAA64282junIVb4j8lzAnnfy99rrr/+4/Rt5xnMocChwKHAocCjwnqXAAdDfs1N/Bn4ocChwKHAo8Oyf+7/7u/csMa6MeI8Q5VHj5CNtPXrP7HMNMY+28V687ylzVRrvjGKl4Q6M2dG5fZnPFtC6ekeNn6tnprF9gmGPGMavxrXiQw2zE6zU4Hll9J9gUcfOWAVKMFx6/qc1RlCjazSiF1jWwF7jsmfrrgBEfutZpQIl1IA7TTlOPxvxOsG8jmPKqjRkbBjITaGKUZTzMYmOxECucRNDJwZNARcMyB1nQTEN/b5jggyNetQYXJCt7ZamkyfKh32G+2q0NYW7UUxGNjGeeS56QfQdgF1wcsU7k9/lTetGyRYMaV/MWNDMBTX0T/CQtldyVgB11dcJfLevu+sp81eAVYHZ1XO7tuZ4pkxOUFZemBHvK/C8MuMYdyAa36/ktMB7gfHq15Xe3+m+eW/nqrQoUMn3K6eS3bOlzYw+n+1470qf2gfPL9d5xshKo0knIKse7XnkM/IZMMSIV64rg/B/HV4alchvK2cB5IRnCkw1grdnns/26/TEdekKDZpVQ/50namzFk5JTUvdTB+NQAfoVldSu7ZQq1OdD8ZjlLwRmfbhO9/5zjOAECcogLgWQEI+A+gxV8xbdTLzUwC9/F3dVx6ZjimPrPFTv6z2LI+2c2/fVHndyfpT96a0M9e2OqUYga5TRjMoCKADEgOkzxTuE0BXZhhHZaBnoBMRXucMgGCOBwCAJjV3jyeAp5AvAMc6agB8uuYyNt5bwLfvA4CfQLgyA28BQlu4T7nm3XWCYqym52YOeiY4wDNt4AzAGOrA6BjUGZ7PjaMKwLvvBgivYwz7Gs+JBwCW/6kB3gG9BdAL3HaPCV0A4AG9qQHQ3RNClwLoyDXjMwpdelOjF8wWQTQ87zdjBI4upoJnHybNzDxSXuu6MNdjAHTAcwH06rG2SbYh9RGOFzgdyTM8w/igOTXOTThskNIdesI3OnPQP//Qqc2mUD2NHiYtPXNFzRypmz1aQ+cK22Ns1bHQAL6iP/SDfSx/v/Gbv/lUcT73HwocChwKHAocChwKvKAUOAD6Czoxp1uHAocChwKHAu8cBU4E+o9o/aihsLPzFAP985jVCco9j3f8OLS5mqfduB4xBE9euQKb53tWALr3TGDJ7ydguAPCamDc8ebKGH81xzu58PtpLFwZ8lfAYQ24vL9ATcfd9KKADH/7t397S4tL4bpROaVf2+e6EVC8q4Bv5QgDNJE4FlOoY2D0nEjPMhXE0aDacU5AzLmhLo2MCBdAIT0raUkBYTCOYgjWGIyBcxVlyvsb0cZ1DesFhUpPzyquEbdRnTOqnb47701nLJAnyKABV96YwPMOLMQYWwB9ApGT78snU1Z2IGb5gvfVsF9gBEPyjICdZ7fb16aLLh8XZG8kuOO3z1eg70oflZdW15NO0qKy2udW71/ptMq875gyN8HuKYfl/dV87vTvBCh8dqVbdvpsjnO1fhYgmG0zb1N/CzDMYyGmfmyfpj5fgemCFCtnFrNrIL89H/nKuaip2GcWj2byqMzz7p7bTMRiwRhBRpyLkI1mi6izgHJdWs3MEjMaXzm6ylpS/imdeLYOMI0KBjAzwp4acBOwCuCK1N3TuUC6QaOOaZXRxDkTQAfcY40iPTIR59SAeUaks54IoDOPPUPe903e8B07EA6atJ87/bHSPSu5Wa3/VzJ6tdd6RFavdKE6q7ppBaArizpu6OhQAB0+ANh8BECv4wn96zEVzJtHIAAgmtmAmghoo8CZ+zqR9LxynvOcamrep74TRJcvdTLxTPNGRTNu1zB4ixTmFt73wx/+8PYewE7pxvOkaYc/KTgPShdqQFxSqQOC87tHJUBTHP9MJc5eRYCedwFWA7gzboBoUpFbANw9kxvQvfs59lumcOedXUPLs9DDtOjUtKejATLVVOg4rNAuKdHpVx0Wca4xDTy176am3zzjs12D3AvJ0zM7R3VTAXQcBjqm6i32mJ/61Kde+fSnP32robG8zPvUzdQ6AQhes2+0FDTHkeJ973vfswJ/qFvNFCRIP9cyda9ZLhwjY6t+ZQ8uHxANz9//+K/+1Y/Dv45nDIcChwKHAocChwKHAth//u4p1tRDskOBQ4FDgUOBQ4EfQwocAP1Hk/pmAPQJXmhUeadYZQUAvFPvfpne85Qt3zQO7wy6ve/NAujllxpMMW72r5F9XM+/8sE05MmjGtZ3BvlVmyv+bp8Zd0G5ArH0Q+MfBrgJvtVwSJs11pWeGAuNMKfGUEe0kSl5icKx8P6ChTViNsUv9xQolt7cjzGRiByLqXcBPTBEFkDiuaaKL20K/BjxLo0ZuyAWbTTyGbAH4IXCWH/5l3/5WeHdO9AIQ74Rk56t2Ui2Gswb9Wg/7NOMSBVAwmDdd0/QnPebWp57C/RPmWpUewFYeLPgxOStpradQG35tyBTHUa4LqCLEdgMA4CDGKwFDLluqulmJei5zUZq1UFjRtWX92bk+k43VQaesjZNoHnK8FN04ZR1P3de5nXlYaZ3n2B65/BK/0xnkI5x6t6CdG1z8suKTt4/I8Un4O07mVePH4APJoA831Febz+votFnlLlAGvIFYGRUIqBUUz333GQArZ5zzrMzxbtjhz8LDgPECXwJJgH0ACoRnWoxO4fyu1ujyi+T3tCkekp+W+l0f3OuCo5yv5klqEkT/d3vfvdWE3kMyCNoh341RTVAYs9HLi/T71Wa+DrP+DsAujoccInoVcBEsoiwjhDhClgPXfu+6l7mZ6775ZPKZmlGP1fZMaYs+PmePljtc+bcVq5ne1OPVTfP/U/3Kis+8bsrAL0yaAS6oG/pCx8UKDaFO2CxKdx1EIEPXM/kA99jm6yT8JRpzKkBr0lf/uqrr97AZ4F8ahwrPE+clObw5p//+Z/farMdTDozbuSOKGl4FdmsPiiADm/Bdxb2EhwtgBzgPFAHOPiSPlKQ7ToWQDsdQMiawB6IvRE1/SdbDgUguvIC8M456IK39Fu9wX1m3IEO9If5oAD44jAIgA2APtOPywOMu5HyAOhNiQ+Azvnn1PTbKGv6wTypA+g3dJE2n/3sZ1/5/Oc//8rnPve525ytHDun7NCn7md1qFT/Q8+vfvWrtwh03idQzZ5BmlFDL9792muv3Qq6VNme+/euC2Q+eOONN27zRs2+Bf1CYf+q8w4OAcyn+oFx6LhJPWW3+mbuWc0qRA0tnT/24vz97r//9//g/5TzxaHAocChwKHAocChwMtJgQOgv5zzdnp9KHAocChwKPA2UuAA6D8i5lNAikeNj52qVfv3jJdN75jgAAAgAElEQVQrA9rKePM2ssSPZVNPofMuumpHmCvwvABzn5+G4BqOBVl6/y6izOf6vEa7tuP7dpG/uzELOk0+LvhT2k6AzPt4HgNcQQ4BHYyefN/I1LaPobAgQyPQAScAikxdicHctMIYJ/mbAACfjdg2deg8SxfjLwUjdEEjjLum7sUIzt8ED6TZjD5uX/pbnQz4HmOygA8GalKZGhVFf2ZUkHPTaFSNoSuAkv42kqnR4tw/I9CbPr+ghmC2wEJTEAvQCdKVfxoxyNw2On7KaXlZA679se3VOwrSOP+2XUM3vzWqvBHoTe3u+czWM+30BM+dX+Z2gvkFxSq/U8Yqq41en9ersbbdCQbPyOACBP1Nfq0sVp5XwPWUh8r0vK5u2enn8tsEo1efK2Or9bZA/Eo2JtgnPabsNjp6ZrZw3qr7+y773ajv6kWzQgiMFWDpM2aS0GmFuil+0a8CStUHOuw008PO4QM+x3FERxJ1ooB6j7cwIrYRk92rSIM6Ecz5lTaV6fJkZZ626xxTQBAZaXp5Ikst6FcjUKkB0IlAB0QHOJXujQbnuoC2Ee6N2CxPAKB7rjJrFAClBUALYIt3QcdmBhCMnSnclfHyVnmyjmvQcBW1O/cvK117tV+92h9XrqZO28lUdcncv5QvrjaktFHnAZ325Gcj0I38Vs6g84xAB0AnjTuFuXEPQD2d7SovZn5hLwGQWADdCHR4zAh09w/cawpuAHSBaGpkCd7g3chf9wjsQUxHjlx2fTa9N840yDcAsiCyadPpH2CnuoEa5w6Afs7dBphXVjhjHBr7PgBwHQrhYfZipGKnz4yhTiuulToxmBadmjZNRY8MclyN48cpwKh99j1dn9Sp8Adz+c1vfvPZee04VOrEx2+OnZoIdMF79nOA7UbjU3vN95/85CdvhQhwnF3Ki9OBZeU4wv30AwcBsyNBI5wjKETqV0Z6tBC056z1j3/847cC7bp2VBd2XeBdtg8tkQPnAnrC06aih/+6rjXjxmqdqi5WltEv3SvhkCAdHd//8m//7ZXont8OBQ4FDgUOBQ4FDgVeIgocAP0lmqzT1UOBQ4FDgUOB50OBA6D/iK73APQrEHb32702O6tX7V+1c/Xc8+Gal6/Vp9BoBSZPo3CN11fX94zWfXYF6EyDtkbnjmcCUbOd3jsB9AmC7QCrVT9qhPP3lQFOAzdGaw281AUxPGNWAGGCJgWYmqYY42+N2wV4MBRKrxl5bF+M2O7ZwTU+YiTESC1QBGhew+GUyxpU+a1gZ/uCcdnU4QA9BUiIFCMVJ2ehYxglIk7DPsbQniM+I4QEfaDJBD4n2OS8MHftZwHm6RBRPpjARdPcFiydssdvNf4KtjdivSC5/WlqacbZNnQCUE47Vr4rwONztMf3E1BuBGPTSs/rghoTQJ+G9spo+WCnV+SdZjEo4On7ZsRzMz34npkJoeBP07BOR472c14XyLty7intp25YgWSrdW4Fsrat8ivfl+/n+jr5cjUvU27mHEk/aFe5gQ5zLZj63bbqwIPu8SxkHIG4FlyinlkkKpN1hEEmCsbWOYX3GjGI/igoznXBZsckD9bBpOmbue5Z5nUWgRY7cFyQXNrPyM0JxrY/Ou0wNp4v7/V9zE37yhnHnnNMBKjnTlM3hTvgYIH4gozQ2vmENs084LnC9hUA0vTSBdCJBuYdgomApDPjh2sdYyz/VObmuj2BvOoq793tge7tjXZ7z36/coqYewbHMp10dnuHe/3qc+WhHhcigG6K6tJaAJ2oXQpzI4iuc4P7ia499Ks6FR6ZKdwF0QGAzW4ASC14Tk3UMOnLAX4Bn3vMAFHSgL4AuAC/3XMoux6bUKcaAHmATNpDFwCKGwGPoyHpwynco9Mh3wPuA54DXMOf9OUHP/jBrdCOjiK8m3uNSGd/4lgZB/sTAH5qeML9FX0k+tk08YzHPRcy+Ed/9EfP5JNnAZEp9GfF68yBAPq3vvWtG5DO+82sw3w1fT10NA07GTN6Tj00Ux+ge5kvjnOgEOlf3uraCf9VH3XNpz1pTc1cW6B3+Yl5JNMBvAbfkQXAeYNO/rkuKUftl5mZGAv7RzOR8C76bDp7nAngPduAjt1HVffq8Ko+amaSOhByjSOFKfkZJ3//07/+11UB5/pQ4FDgUOBQ4FDgUOAlpsAB0F/iyTtdPxQ4FDgUOBR4eyhwAPQf0fHNgtSPGvquwIEaA1czO41IvefR9789HPNytvIUGu0A9Kt5qZFrXs9393PndQUoXVF7BVBw/9VYpxF+NVaBjQlkdFwTIKxBrrw8o6MwuGLUo8bQxlmc1HzW2Eo9I+1mFKZg6wQyMDabeh2jZNPrFmjH6O0ZktQYTgX3MewW5JnRmR1726cvGlSpBcVnzfP0TWMzAH2No0TzYAzGuE6/MDprfMY4bTSoKZMFU+mz72fuZgR8AdLyVdOJcj15aBpu+2wByQlk7nhXAN05NN27hlojapkH79Hg3HSjjZxqFL28aL+li/3r+8qfBcjsu9FX05FggneNRC3gJ0/MqHf7KK2V2YK3BcwF6xrVJ6jCbzPNbQFvU2pr9G4tAGpbBZ+ms82O76djwcp5YI5zpaMeXeMmEG96ZR0iOva+R5l2Lief74C99p1n59nXsz8FEyv71Yv0uSA5Mo8uJEqUyFQACYBXasa1Wxvk7enMAr8J8nlmMrpDcMuIUurqFHQLvFS6NZvCdMaYDkKTpqXNSoaqC5TLPiP9fM+MBO6cNVIVfu6RC4BsAtoA6AKe6HyAMsA6otAB2jpPOmuhh5vimD4iO0Y2wxPleyJ3eR/vZQ4BZ4lAXwHodQ7rtfpo6gYdNapD5lptX6Dbo3vFK5mcunzuZTtnqz3IdEq553zHeDoPHet0CKh+57nqzTp4AKLrZEJNFPbXv/71G3hOzfwYpQuQ6dEF1MyFzmm8o6n83bfAK8hwI9A/9KEP3fgK/mLudeqgBug0ahcwH4c5wFZqAGozz5h2W17zyBB4jvntGkWk8x//8R/fCvpDIJiafnrOOnsL08ejb3iHR8WQ7pzfLezXzGzBPJBWXac+QHiBf8ajYwjAM+/zqB32dzoB8iyy6V6F+772ta/dUo9To484A5xU6vS7+rc6HFlBviz01/0B80U/7StOAUSeU2jfM8+RU+jQvZKR+DgUsJesk5IOZ9AePlRncU/3AOhznXY4yoF+uYeFj3qcBn1yz4r+8bx5as8rX8nLdKRqxhF4GydMHCD43vT81PDRlV6Wn+ivziHUjFmnT9roeNFx0B8egJ78/Q//8l/utoDn+0OBQ4FDgUOBQ4FDgZeMAgdAf8km7HT3UOBQ4FDgUODtp8AB0H9E0x2AfgVIXoGjNfrN65WRcRr77VkBrEfaefu55OVv8SkA+lNHW76ZPMTnezzylPdNIGXHM7PNglM1Zu/oUgC5xvmC637fcy9nhGcBDwylGFKNPG9UDt/VWFdDpVG1jqHRxTXqYdwrgE5ETw2jBU4ngC5QQh+Navf+FfAjfWakXwHfVRS2Y8Aor0EXML1nrGKwxiBJAUQmrSdnY1KIWCRiyfO6m/6TOS94N4F/wa/Sk/703FTo2b+CQqX7SleWNwvgzDZov6mYSzMjyATR6zjR9LszzfU9AL1Reo3+arpm2pS/7WP5t9e8r+MtbQtw0U4BXiNnJ+i6kkPabGQ7xnTLBMPn+50r21iB53zX6OKePW9E7QTRJ6BZ+RLAnHzWtW7qoR0ovwLvfffUbc0oMMHGztHUXW1nOrn0t4I2BegEUfr+OnUYQTznlnfxG6CsBRAL8E0Q3fOBAcF4vjSdNK9ctt+NkEY3EnkJYE6t7vGzTjkAW7Rfnd/1Yu5bqm9mFPKkffVoQb+dfLjXcW4YZ2VwzvV0DBHsoe5ZyQDoPRKkKZMBDztGI1MBCnWs8ncAWc+0Ri7ruAGAWQBdYJaa1NcAjBTWqPJMddzUFXUWWAHYpf+Un3v7n93vuz1x96al12p/MvdHO36doN6Uz/JD9bTOI/JXs2r0SBd03UzhPgF0zwsHCNbhhLrPrQB0s0awpymADmD5iU984paOm7lvFgjAc3gR0BwAnahxAXUihT1WAOC5503Pdbi0II03fMfxAegSQGCjmZEd9xWAnILb1ES7CxwDps99Gmm5iW4GjCWqHnCfc8rZNwHUUhg77VjYxxjFzvNEhDMuavheXmGt/9KXvvTK7/3e791q6M3545wFDt12e1HmBLk2jTvgrXs29AvgOe+iRuZ0HuLdgNrQiJq9JzrRIoDNc3zXoxxm9qEC6O0n46VfgvvIgOsr97HPhJbUgPvQnIL+4bPZB3hf95hzv7/am3MPTg2m4WfOG43PftP07uz9Kj86+vEd/GIfqdF3Rsuj96pj4BfGTMF5gL///l/8i6f8a3PuPRQ4FDgUOBQ4FDgUeIEpcAD0F3hyTtcOBQ4FDgUOBd4ZCrxXAfSdYXAFeO5m4lFgtKDBbGsHgPb7A6C/dVm4Z0C+mpdH3r6a4/LYjldqNK6BeBqoNVLv+MVnV8/d498JRDTCy/4VyMSg2NS2NQaaWruR0Bq2AUcb0YeBFeOl4HkBFtOmUzdVsOfsalQ0utLIXFOuUk8jX9NtOgYjgZr62PNnZ5pxwZu2M50RJsjbiMJGIdM/QSxAq4JpjU6iD57FiuGTMTVquJFwzjNzRr92oOrUJ41Ah54FQQpezWjPgo6+T6NqHSAasWu0dNudwFqdCeqEULrXacNU1cpIZUF9XiNxAc+Z2aDypRFZgL/nEzOvjfotH3A9o8NqaC8fTOeMfq4+KDi9iviec1Ewr1HDM337VVr4CcJVjxTE8T77MNPKVyc1Sli+E1goODEB/5k2ffKP4MVKj1fHFkTvnF05hxRAN7OEz/JZMNYzyAXT5vES9M338Fx1KEAt+pDC8wV4dRIyerXnDDe7QFOo0z8+l7Y9r1wgRGecZjaozHRt6BpUmlS25npWXbIC0Aukz2erz7yeslOZN0LXuqCjQCnRxoCW1fcAnJx3TAHAahYRs5QIoHedb4r46XhkBDpgpsdwCMwBnOsQhU6fZ62rZ2YE+soRSR1R8I7rHUh9tZeZe5R74PlurzHlbbaj7N6T1anHO6YrvbkD0AEA66wAaA1fWIj6NlMAALrOJYCoPGd0swC6zk3sf1y/J4AOgA1/UQDQdWqhBjgXbJ9pvgGoPQeb5+qQVp6vTuEexuRZ4gCZ8LPALPrAtYz+NuIdfgQQp3B/I/UB9U15DhhLWnWi1anRU8gTBcAeoNoigC64XkCbPY18QRtf/vKXnxWAbqLPAdEF0CdPMQfMCVHrFgB0+QK6kLbc89+ROfeU7KGIDgc8p/B+AWxq7mUM8AB7s/JM1yX6X11hSnxqnBK+973vvfLd7373VvhzDWMs6h/ojIOEKdbJNsT4BfPNMsCzO8eJgujqYmjOe+kDPPm+973vWZQ70e5+xiGzEfbVr3xfPYn8oK8o0MU5YWzs4c1ogL7j75//zu888q/TuedQ4FDgUOBQ4FDgUOAloMAB0F+CSTpdPBQ4FDgUOBR4vhR4LwLojxoGVwbc3WysgM0Jqvbz6v4dOFrAa9XGU8Hh58tRL2brj9KoBv+njOQegL7ipYIQKxB78ulV3wqg+a4Vn+8iVjTEFgzr+Ht2KCC4wDc1UZIU07DX4Fi6AFbWIIfh0khj+tWU1E0xTLQ2RjtBn4J+BQQBCmdEbelSetOXAhc1HM603T1buM8wzhoRec4IauqmdmWcPstzjMcxYpgkAtViu9J/FUleEHXOmfqikaqCYrTZPjvvggE8swIZG9FcELTvmKlzC2j17FfmaBqiC6oU2KR/5eMJyBU4qoxN3l8ZmSd4xz2VHT4XzO/cGgGvU4XP2p8C/DPCtFG0gv8754ACRSsguHM557Ug+gTfCshMcL6fy1uNcJ207pyt0snLZ/1NINjziY3mtW664xl937TilfEVn7ffpVFB+CvAkWeaMaG6Ap7w/HJq064DNAEgFQivjqXN8gX39fzeOqug9wA60IM6BpmeXBp5hrmpziuX0rw0nEcBlBb0czXXfj+dUUqPKxB8Aug+V7rMdXQ+swLSlDmdAXS6qhOPIBtgKWBfAULTRQPaATjW6UnHBgH0ylEBdN5V3QqAToQrADprJECehYwigFhkS6HPArNdY/lOAF1Zm3La9XkHWj91r/uUPU/vnfvS2Z95b/e01emP6DCBy0bLlk+aSaMR6ALo6t8C6PAHADpp3DmrHAAVBzfWaOruAXhX17oexUAEbiPQAZk/+clP3pwzAOer/7hPgBUAvVHfRIPzDM/yXNeHOpVB17YJWGqadvSPZ2ujN5AL9AaFdQegnYh1CmMEyMXJg+jnZj4hitxobYBhgX0yN0BL0oUTPQ9gD29b4PtGpzelOv1RluD1r3zlK88KAPJnPvOZG4BOFL5yNWvkFODdZwHQ5StogjMA0fIUHAR0qGFsnrkOkM4fqfYtgsTU3Nv1uvNO/7uvgDaeAw49dCyghq8dL9d13GOuGSfp6uG9Zg6pM1odpGir+qbOfPAKzhHM7/e///1bavXOJ04CzjVzVd6ejokF11mX5Sd5yMw+6EfXPq75+83f+q03q07Oc4cChwKHAocChwKHAi8YBQ6A/oJNyOnOocChwKHAocA7T4H3GoD+qEHxUcC1Rp15vQLQV2BQDSFyQN+/A9BXz73zHPRyvPHR+dwBAPdGuXOW2D3newrMcG8Bq52zxBzLCgiirRWvzwi+ApBGMwvClO8Euqk9vxxjMQZbUnua4hOjbYHGGSFdQ1/fjaFbwyWgAlFAGPeoARuM1qZuGmvaX8kMbZd+kxYF0+lTaThBOMAto8IZv+Pj+4KwGBubhh5Doo4GADFGnPIcYzSlMgZTorw0fNM3jP0ANBg+e+6377P/HVeBxAm2CAI6/+Xzee8uCpr2C1w2KpjrRsZjbG0WgTpAYHwVUGecGncbkSzAPsHcAoTO+yM6fQLNGr4rJwWB5QEj9jAU6/ChLBT40pAs0FHD8y7CVBB+ZncosNp2JvDevk0Q856+Wv1e0HY6SUwQufIz2+p8elyAbddxgrkvqFP551r+QVYKpsNnq8h5vnPepqPQChAuL9m/8kOBvdJXoFMnGfShDkToQYAcdCIOMUajU/On/NDPGbktHblHoIvaM3IBXH/iJ37i74FiRpV7pMPKeaF8vVsXesTBpF33NTqVSA950ueVM3Wqsjn1bSM3uaegZ/V25Yl3dCzqKXUiTgZmIPGMXunN2cqeswxYWZkEqHvttdduKaMBl+r0YFYAdDnzXf3XFO7wXvXmd77znRvoSKENQDyiTKmJ/mQemVfmdzpo6WQ2AfRmkuB68uqb3bu8GV0xn3FekKPO9dS79vnePljAse3WaWzqvvJsealnoHPd40IAfgHOcaqgJvoXEF0AXXljrpwTeEMAXV0mgI6MNwKd88iJ1MZBgwI4Xx0LeE6qf8BceNJMPuw1PvrRj95AZJ4DQG+2iq410LOOh/TB4x+4rlzDbx4dQN9x8uDd9AG5YewUUogrS3xPFPMXvvCFV774xS/eUrLjaEKhf8yTqeDRgT1Ch70PQC4FugDOe3Y67bvGwP9f/epXb/JJLYBO+wLo5Tf1MuskfaKQ/h2dW2ehguLsIat7pTvjR455l/TuvoK5Ls80W48gtvcDWEMrQGvmk4h8xk1d57wpOzhJvP766zcdxFxXN83sMXWM6vqkXnYvgXOIjhyA+egvC+ncoSsOEPKW56dD0+rm7m/Z08kXXNfRCF5TVyIP/P3TX//1t0O1nDYOBQ4FDgUOBQ4FDgVeAAocAP0FmITThUOBQ4FDgUOBd5cC7yUA/RGgxdlYAa5XIOzqtyvge76nxpAarKfBcQK1NVC+u5z0Yr/97QTQC87W2OZcze9Wxj/nuMbmCeBNAH031wVOBZAKZBT8qSEWo3CNYOXJCbr0rGiNtIJGGs6MuKwxu+fQYrTdRXoCQDTytOlTMagWHJlRQI5vAiyMZ6a97Fy0n5WzqSealr100NgorQVZBdg9P1LDeCMMAXgECDHKArYRwUVNvzTU0v+r6PgZjTZ1jp8nELUD7wq01/ju9QTpG5E5I9B1AhBocn753DTUq2hZQdhd5LTG6zlX06GgAMx0TtEhoP2uwboGcuhSMLtp/vleObbunPWM53mmenmX6wKSBYkmQL/iiTpXTJ1TfVCgr9dTR06wsvxQI/tso/NZPVdQDNrqdKFDjLqi2QqatlyeYb4mmOjnKe914JmZHOQHwcjStCn355yVD4xAN4Wz2TiocZrp/ALgNb24sjT7TH8aWQ6IRfS5EehGn+uI4r20X3mZK/Kc3+45Gnk4nXS6LhS0nrxbJwXXSHmo4O5sQ15wfqrDeK683znzN/vuURfU6JjSwjTdpHDHWalj/5Vf+ZVXLESqNnNI10f63fc7n4L1dQ77sz/7s2cpogGuiIYFQKfWIYw1Dp6/B6Cr0+CLZgrpvJS+3Z9c7Xmfsh+ee9LJW48C6Ks98UpXde0uzXV6qdNRQT7G7tpJrc4QSG8kNwC6ThUA6DhPAKJTAJHNEkBdAJ02quNY5wEN4RsBdFOem8LdSPI6nRH5DYhNEUB3rwCw6Tnj9MssHdTcIxhKv/wNPmyWH/Z67tGocUj0jHdkBB610IaR48hAHRbpp0C1ADpOJ4DojIfU3exb6JMOLOzX0ImA2hTAdM9G/8mf/MmbA6HzKoBuJDnOU6a9x5Ggehu+UH8wdlO/c3Y6tNepgfk2JT01ulOHN5wgGAdzROF9OjkQ9T/XLPVc5b+OEOpxzhzXIYH59Igi6joC1lEQeSZLAWA2oDZzXb1aPptOXl2fu2/jeWjRiHidM/mO6HOyCPBOjgeYDntd57uvod9Gx1cP0Ud4kjn2CBJo+N/+k3/yYv9TeHp3KHAocChwKHAocCjwMAUOgP4wqc6NhwKHAocChwI/rhR4rwDojxoLd0DrzvhcI+YEbwTlVvU0GtZo0zZ9dgLnfj4A+mOS+VYB9N3zc16u5voKwHAUE7heGZengXwapQsECf4IBBTsxsApWEBdw10BEPqgkZras8x9tgY47u25vAI/gOCABf2tvI0RrtGp3FugqJ9nFI5gF7XGzBlFvwLSJ4CuDM45nYBPwaaCRlzPc7KlTaOYeN70whj46ZsGeOfBdulTgaCCNDNSaMVftiPoJ61mqs7OfQFDxmNEJvM+dVPf2X5qbO18GyknYK1hfILkjQwuMFPZmAD61O8FywVXZ2S0fSyw2TNqPa/dfhaErmFZGlQO5SVlp0b4ymcdGTq3Te3u976zThO99vc5R31HAaSCUBrNZ3uOWXC/zgDlJdvl+ZVhf4Lv3D95u7RvVOWcB/lDUGLyT9PeFnjyWjCt7VR24flmkvD4BWW7uhBZafp1M1VQ81vTpgPUACxRcJ6pvmukPtd1MGmqcK5nOnvbMY1453/OZ/cZBV1XALrPlpcnD5YW1QV1luhexbbqdKEji84OXRd8H+/huo4TfK6uaupl5rh6/Bvf+MYrlG9961u3lMalPRGZpldnnWq0ZgFP50j+Nm0+NfdVhxJdTHpoADXa84xjaqJ0zT7CfF4B6B2DALoOJN37TX3kOjj14m4fvPv+0f3wFYBe/uncrvZOq/VE/ui6vwPQdT6TT5jnHutS3QuATsQz4DlAOgAv4DkgJincyRRg6RzBc+07+kHgGzDZyF/A2VdfffUGVAJYAl4ru/SJiGUyFVBI880ewMJ7AfE9T9zIcWqOh4CHKfAW+yQzefTMbPpMJDLjpGZ89IfIbNo3xTc1OpS9mudvA6YDpFPzOxHeRqADngugw7/KCzSoTKAX3W+iD+F7C88VQO8Z6IxHhxYcEJpFAP5x7mm/kevQvvf2zHXe12OHBPbJFoIjC8C5KfPnnm7+b9b1vjzJcQ3qGKLum7UJmXVNo491LEX/4CxBdgrOXS9vTae/ynnXPZ6pbjalOo4TjNVU/dRkQpAnyQhQXew6Do+rcx1/9w58B89ZGKv0NdvKf/OP//Fj/5yduw4FDgUOBQ4FDgUOBV54ChwA/YWfotPBQ4FDgUOBQ4HnTYH3AoD+doHn90B0jYM1Eva7eV1D9zRS9/MESNvOAdAfk5C3AqCv5v0R4Lx8t+OdFWC+4lefd75XPCElGsUqAAr4iZGLdJJGDHlOr5Ej80zwjrH9FEwzCrcRvBgqTT+Mca1GaICjRiXXOLiKwhQgM5JM0GP2pQCWBk3BGIGEGTHE9zNisp8LQLSNGlO5vzI8AR1/07hZAHbKew2jjXrEWFzAjPtqyKyDhP0p6ClwSZtG0c3zu2dUfc9qxyhudC3X09haQKI8WvpNgHPSdvLylIkpa6v7p24tuFrj9QRmTSOuIbjntgsGaJSfRxxMkL4phjvmKbtXwFedOgpwll/murFaO3pPI3jrSFHHF+Z85VQh+F4+47rp6wukN+20vNr3yIOe8VwnkB0wboT4FV/II42SQ18Q6ejxAVwLNjHfnT/6UfCb6HGBIUCtpvWuLp8OLf0M33l2OTWpoI1qBahqpD39tj/zaIRG0ZfHJr3UadPhRxkt300njOngUKeLla6agG11Yfc/ynp1IdcrXdv5WO1xeGcdcvhcXWU6e2rkvOMFOAfgorAG9ugAI2OpAbZMgU3NfZ77ix7oX4FZ5qKgLqmcSRNNgZcA6AHKANDhA4FKdMw9AF3enpkyduuXtJOek/aPfr633+3vjwLoleGrPQx9rA4tUMn1dB7TkQOaNNoXmk0AXd4WQDd1OPP/Uz/1U7cCeA2ALIg8AfSugz2ahb2V0efUAKOebw2AXmcYz0AnChyA23WWuhlq0BmNpgb0JT08zxNpbOYF+VRHEviRqGgAemqAUyK7iYbHSYAobAv3SifkB1pAA2reA4BO4UxzwHOOOyACnXe5/4JG/dPZykw9lZyp0fgAACAASURBVE+zETFXrAVEkNM+NTIBcE6BfnUQ4H7XE/S1mSWoyeDj+o0cE10NzanhGYBkj9eAxsglhT0qNKHg6NC5hce7N+1+h7H2bHH4yCh6APTq2DrpMR4j9alx2uDYAApz3Ta796Ev1dN1JtKhUJ3X/R76jswblG9+85u3ufcce5wMpiOZ86aTm3MKveVR2kePWZh79SY05e+1119/7J+zc9ehwKHAocChwKHAocALT4EDoL/wU3Q6eChwKHAocCjwvCnw4w6gPwqeQ+cdyFoAZN43n7kH/tQw7NxOgGW+YwcgzX49b155mdt/KoC+4ofVXM/5XAHrpdtVG/PZAmiNbisgVsOxgFWjnQugYwDDwCuIDoBu1AhgUaP56PNMeawB3346lp5PjHFQQynG1QLoRDgVoKyBXHoLCjSykd8alVx6QgvPpqauUXEFvE2QxraujKYTwJpyVx3TftsXjf+d+wk8914BSkHGArn0twB6wckJ6BfQ0aAqEDAjif2+gBTPAJpjEPUs50ZSzwjmCart9Nq9+8r3Xk+wyLZ38raLhi8ABz9D24KqE0BvBPOMnC+ocwVylj+mU8o93XDliFDDdwGsuebNiOlmRVilb10B6RNAL79Ub/Bs54/Pdcwp2CR/C8BX504eKCg8wd8+x7wXaKwu8sgEnSWaxYB+9gxieZ6a7+vUMnVM56F8B2hCpLHF6EtAEr5rFOLK+cLvHN9uve/3nevqCaMJV8D3pG3bUO66V9nJ9ZTF6RRVwLRztgNVV/uNzm0BdHis58EXQOe+P/iDP3hWSDddxwrSVXsmOe2zFupAYaQ496ALepxHHcV4X9doAHTTOdOeADo176Jds7L0aA+vlY3Kch0roG3ncurHGbkqLVe6aLUnnXvTp+57K6Odx6nPdvrb+xzHXEu7Ds3rqfubzaHrvAA6UcwAn6QWpwgem9KcqO9HAHT2V/AWwLkpwgugA2B3rwQIbgp1zqme67V6EecbQHgLkefwF4XrpnCHT91zQUOdRqgBko0eB1j2fHLSjfMuncvg6wLojKcAeqO12dN1jZ77KOeXOakjoA5D/A6v2z61ADqpzYnKrrML7Zv5CBk1BT41clYHBeeTGh6BxhTSmVfnEPXNWfWW6kN4t/zUtZFxd48MgE4kPbwETasn6zgKaI5jhvMEf8Fr1OiEVUYRZb0AumtdaTn1NGNhnw+PG63Pu414hyelLzV/jnE6RUFfnBRoz4wCOoRBX9dM5oe/z33+8y/zv4yn74cChwKHAocChwKHAqHAAdAPOxwKHAocChwKvOcpcAD0/48F3g7wvEbKHVCyA/QLGMz+rNpqO4+Cw+9lZn8Kjea9V88+1SC9MkQXDNRwzH2NAhQkxnDVlKF8nkBUwdmZjnuXwp02CwiaZtI06gUSMdgVsKthVEOhhkxTuGMEpq2mzq0x3fFqvKwxGfrsHFME6IyIbQQ6z5SGMxJ6RgnX6N/3tU2eEaygnuAP4/C7+dwKFPS70t4If9NoFjSSfxzXTJ8/o2oFw2YKd58XZKvTRc/eNnOBEbilJ9dN/b0C1trfGtfrBNI2y7sFACdYL1D7iO7uHAnqWZvdQJBF/pyR6qYR7zyt+GmC2gVp1b+9R36xbv+mA8sE//t5ppqevD35ZkXn8sRqTuYxBOqWCbj6LviB3wrYNwLdDBa2WxCwYGTbEFRqlo3K7QSZ1U3QqjoM/dR74admaJjZOCpXRo4DgNNmU88XCOf7gj+NRgfARcfaP+e9+sPvBE+qd1aOJZWv6tHpZOWzlZ2ucbOd1f0+O/czKz29AsgncNrPq/W2QJxzQT97fAc01UkCuva9pFM3pTog5+oceeYTOaquIb2zUZb8RkpkACRqfhNAwlmsdCLqV9AeJ7UC6DzDs4Cd9ENnJtcyeQ8er0ww7vLXBCu7vnR97r703vVqj9j52F3PeS+4P/evK8efFR9Vh62c0SafqjPm2l35LD2J+jZiGOCTiGsKgCup05s2vY6IzFP3LmZpIVMFzokA00RqUz784Q8/S5dNhHHX8mYpIDraFOrU8Ndf//Vf3yLMecYIaSLIcYI0cpwzrdFbrs8AsUQYe246PPjtb3/7xouA5kSNUwBOBdDpJ386FqGnBHipAfqJDKcQjQ6wTSFCHD4u4CuPdu6kVY/WYD79nr4bfU6NTHzsYx+70Y13dE1mvwuIS0GOPdubGjrUQaH05B0//OEPb/fjdABQbWHOcS7gbHDq8kj1sftJ10b3pd4DnYnwJtsFAHqdYbrvhWZGxlOjB+wLc9B1f6XT7R/92e0lugajf5h/dSDrjs5cgPjyOY4E8Frf2TWCCHP4keJ592Y/YL67p+O5z7/22nv5X84z9kOBQ4FDgUOBQ4EfKwocAP3HajrPYA4FDgUOBQ4F3gwF3usA+hU4Oo2FO+NhjQwTUNWYp5GltfM1gbW2N59re29mvt+rzzwFQL9nRPb3CQLM7+/RusAIxt9GW9F2DetEAAt+YxDDmIWRlYIB1/MWMRSWnzSGaVxutDYGx6ZfbkQkhrEaGXveIeDEjL4tgFfwcUbwrozn0qmGuwJlRk+u6CmI4v3Q0Ghg6CBwTF36NoqU+ydINUHXAhcFDDUC2/aMRPZzIwbp8+SVGpz5raDgLpqwY2f89KVG6oIYMxq1OmaCpf1cHiygszLsrnSb46xxtU4dBesFrjpnMzqzEaATOF2BgM7VzNrg9zwzgfCmat8B5jtQcAWElm+do/JTwa4CRQI/gvsYvldnevNdoyznWe+Tt+b6Mh0fCiB4Lf802rP0n236eTpozIj3Vbt+13ubQt2UwQLelUfmuYB9xwZtoY2OB+Xh6aDROeGZplv3HHNqgNPqzck783gL22Euq4OkV3VD9eJ0UpifV2BqgXN1qPOprK6cS6b+6XoydfAVYF4dV3oWfNTB5Gov1He0LzoaqaMKoEPf6nvTqVMDvPWs5upJnjGVNTIFeC7YxH2AcEayArIKVgKCVc6IiDVtPGu1ADpp3AElbZc+V9+i+wqgr9Ya6XHlGLHai8y96dTXE8See6bK0mqP6rzO/ewEtOsIMPVo+z3X6zqkTZ1Vh6Dy0pT59g0AvWdvAyB65jg1ny0FqXlX02ybrYD9GQA64CmFc80BgAG/Ab4B0Etj0qobIQ4gDJgqsErfOK/6+9///g0YBvT+zGc+c6vZ/zWaWqCdGjBYXkM/6TRCTduf/vSnb+38zM/8zN8D0BmPmTIAeHtNHwTQOQ8dHrbA9+4NAb57xruR0e75piOFc48+N4U7ADp7T6Lc6Stnofc59ruC5gDhzRrCfY30rn5ljnA2oOCsQNp0CnSAZmYbQDbLP5UR2p97666HOM0g98xrU/Lz7vI8DjREu+OEQI0OEPiHftUjdSRb7Rt3NK188n7m0OJRPLTNnDGX8sx0LKucoTdJgQ/dcSKq46zOYNSsr/ydFO73/gM8vx8KHAocChwKHAq8PBQ4APrLM1enp4cChwKHAocCz4kC72UA/SngeQ0SO8Pio8bled8jAPrKUPKcWOLHstlHAfQJit97bmWUfpSAtD1TMhZwbTptjPCeXY6RFiOgBYMq0U+A7ETozD7VSF1jffuJsbGAOQZ+zwAlSkXQiKgejJRNZy1oOMFk2qwBUj4viFNjZfvWCFBAhQLcPsP7eKZpNWuo5DeBN4zQ/W2eqz4B9PZbA7DjqVGzRn7PXxb4LJhuXwW6SqsJLhVg0mhbmvlO+lyQkf4Z6cS7+zfH55xNAEs9t+P7OYfVXVdtNnq5ILjZEwTVC5g3+t3U300BXtDEfjjmAv89D3Se3e35rPLQPdmdIFP5ZNJ71RbPF3yZUZYFXAsGANKaMrpnwhrhXIBXB5a2BT/wuQ4sjRY0InCOQT6oIw7Xcz1agfS0pUxXzxWs9vfOpSC4oBU1+g3Dv3XPK6/8cy+/Caw439Q6KSlfsx/loaZFBuAwmhEdKfhJDdjUs4edW+lZnVbnnsod/ZmAeOWs+mbSsXSr40NB4QmuO3+ds+qq6oCdznb+K/M7MFQZ6b3VxfN90zGj+nE6OtQxaALojeQE1ALcAuRi/ayTl2snNe/yfHJqwC4LugJQk0L0MFG8nGlOAWhVxqhJ3/6Nb3zjVgCbGoEOWEebrKuAhV0DpwNIx7vS587/Sm9Xh6/2KXOvs9N9V8C5v3XNmuB2HcAKgjcK2Tnu2r4C0OXT9p33rdYC+EiZUy7bN0BOgWFqInELmguiU7sWsf7QRs9VBzgH2DVCl3YtAKQAwRQA9GbOICrYs6mJ6OVcaoB2CqndiY4n7TZtv/7666+89tprt4J+Ayxn/weYDKhNIVIcUFhwFh7TcQTeh19Nv859jZRn/XC/h8NIzyuH36EPzgZc6zTCWfEeR9EjCVynZtaW6rjO8wTQaYsz1hkzNOnxIYybKHjSyuOksDpyhe+Yn64RyCDALwAwEdQ4NhhFT7r6Ooje+x/A36cDI/R3HnBw4J2W7t/gM+eS2mwZq72E+xidFysT3Xv5bOXIfkIHnDngSY4twIkAOlCYE/jNM9FZy9pG3wHddCDiunoa+qEvWSdpg7/X/9E/uredOr8fChwKHAocChwKHAq8JBQ4APpLMlGnm4cChwKHAocCz48CLwKAPkGJe6DlU6mxAj3uveMKJH8qgD4NI4JiNXrW+F2D6jRK11D5VDr4vvanfel7vXdnTIIGOwPsqs1dX9+OuX/qGNoX6W50xwSCppFqRZdptCp4gYFqnjlccLiRTbRdgKvRuYDjnldu9LnGOQxkvoP3adw1MrVpjB37pDvj7rmwAOY9v7fnRM8I9Dm35dnSr7Se/D5BnkYpa3jdzUWN540Y5v7SWtkRvGmkbuesoABjmzwxQbEaNVfRvwIFfUdBodLL99nXymT75fwVYKEfdWyYIMOU/wIbKx059YRyNudh9muCIbTTSGNBIiPNJyjW7ANNgzqvV1G30qtAY9PXr1KAT/ClfOqcPQJOzkjojrk8M+e7MtkI5kbzXUWfF8zhmXlWe8HROrtMeZhgfqPk53PNdNCo7oL05Xt5pmB35Xo6wqjPnHOjzlv3WAHpy1zPNPHOP3oSsEs92vNyoWHpJr09ysLU4OhIU7ELFpgOHCeHmVK3vDXX8gL2jWQsMDHBwQmYNwrZNaz7ispqr6f+qd6c+nwF1HjP5IuVzlGPdPxX66zvczzVJ3W4qExBh57ly7yV73tWMiBc329WFsBRniMi1UhkwTi+Zw0GJLMQuUmKbgppv+toBWBPSmcK6/XP//zP31JEUwOcmxYefqqOL2DmER7qsrmWTv0314ryV6/nGrlal6auL0/NPUT3pDqGtK+ly8zoUX6Z+6i+s+ntu6Z7DERlpg5GnT/msO8DTPTMamrmpeeelw88Ax1e4V1NyQ34rU4BWCyA/tGPfvQZgE60cwF0eBL+IAod3uKMc1KXUxMt/PWvf/0GsAOgC6xTQwvehy4DBNU5hBow2BTrgNs6fFDzG/0BYOcaORCIh07wJBHl7PuaCh1QmPO9KVx7Xjc1oLs1wHvXojoTMe/VcdUJpnAn+vyLX/zi7f0CzI7XvTAOAzgXfPe7373Joc4tzB3z7roEH+pwSu3Z3eyZoR2R7RZoUQe0q/9V+r9f1yzmpPMO0Mzc4ORArS7jeQB0z6KnNmJ7/v819008W701dfv839DfoS9OQxRoAZjuEQDovPIW8+caC8/3Hayf8KmlTm0eV4IOhpb8/fPf+Z0dKc/3hwKHAocChwKHAocCLxkFDoD+kk3Y6e6hwKHAocChwNtPgXcLQN8BNqsRTsB6ZWjQIPNmKLRq3/6tfpvf7fq3A5hrGKzxslEK3jMjvK6iPH2mBs6Oo/2cffO3R40y3LcCgjqvbbPzckWXOYbO9Ypndu/ruydw0b4U5OKZGYk3gTPpM8GAfi7IgYHXaMhGUGJ8MvINgxRpFo2Yco4LjgAKtZ2eu9nnMFoC8BDZRm1UnuBCwd45J01rixGs5/c2RaOpOTXYrWjkPNbIP6/l/R1gOQ2uE8jhHW2T+5sCm99nBN+cN437BW3k7cqRc1LZLd0F5QtKTnDpHk+uwIQVGF2Z6PiNtmsWgx1Ya393AJj6dAX6XenfXX/n3BfgnkBYgeg6kRR8MCvBiifkqxnVPMHbyld5sc9VP8zv/TxBr0bYN4tEzwx3/JP3Ox9GtDaSvOfNriLMCyAUAPd6rmvzfX2nUbqC8o3o7fnd1RvNTkFfCyjz7ulUUJlo1oBJ08rxdIgoDwhqyDedM4DMplcGMAJ4oRQ0AgjvubtNjy+gLmiOnmyq/bkerSJjpw6ZOqz61N8mwN59w0oG5jratX+u3SudVfm/2t/Mtfzevm4HmM490WofMPcmc91plgbmrM4oTeFu5GWdLuQp1kyBbmrk16wXpDBu1O6HPvShG+BJISq3e1AAS98J0En6bCKAqc1cAM+xxnZc8rn8W904r6s75r63v5W/uM8jDKgLAsJjK2ex7ku7/6kD1s4hgvfNqPN579yvuoaoK6AJ+x1BauqCeAX6aMtIaoBdomLlC+que4CcnoFOXTAWkNMz0amr0+lX94ns3ZhjgHRAyl0E+gTQyWKgYwd7QYFvaiKsPbscvUXEtIUxmFkDQJSjAjwugL6++uqrN6cO9JpnsVMzJjMm4CDivpMavY1DkMdS9Nx4Ir7NpsA1WTcsROwTiU6h/TpWzeMsut4qK4wFwBbgnAKIzpwJoJP+vnsFaOt53oDoyhWyxZ5XXp+ANrILD3ncEU4KnLFOAUCv0+kj/w92v+i4dEYwMwAOGvIC9/gHf5qVgLoA+vyfacruBND9vfTknj4H7zLH/s+B4wGZOHC4QJYA0D1mgHbgNwrPOE6+b9YmPsN7Ft4nz7Av4e9//jf/Zqql8/lQ4FDgUOBQ4FDgUOAlpcAB0F/SiTvdPhQ4FDgUOBR4+yjwbgDo08i6MrpOI8a9z6XIPSNu770yDq+ovLr/XhsrMF4DR4GbGiprVKzRpNe0Ow3jPLcykNfYXGNL25gg4gQIea6GWQ3vE6SzzWkM6ph2IPrqmY6xc9s2auiZ4EKdDoyQsi9ND8lzjaYsPSbQVdChdKD9gj8YOmv41ThlFHlr+rIDPGtYn2dIY7gyYgiDfNPOYug0JS3GUQ2cjHPyZaPDet80hM7nCnhOoLTAz4yW7HOT9+Tje3Xlh+uee0k/pwFyZxyd4MxKn0y9wjNTNif/rnTRI6BT+aAgp/Qov9vXOkc0PW6BDtudqbz9fr7rCmDf0Wglo+3vBAivaH+lJ6/WhKvnpi5sOzMafnVe+/zOc4uNfDailYgtwLee390U8gA/E9Qv/6z0vvNW/ph6eM7ZFShWXkQnNOq9UYjNZiGIDCDFPU0tz3WjEAXrjEacDkvloQmgF3x2zVKm67wgLVbreukJwCEoRU0a45/92Z+9FYAgABhLM0noMCQdm4J//jbXjPZzBZTvANLKxLxnx/crubvSY537HT/N9dJ5eGS/9cheabeHmXp/t8dqP3oWvWcJu6aRUp1zoAG1iWI1swHgUmnN2ilQCZAJQORRKaQ+LihGNK8psUnPXZ0DSAXARwFYBTz1zGXWZMFK+tz3V/+s1svpSNE9Y+Wga+uUo8onvzVDTh3QdnvTrnuNLlc+ukZx3dT2M237vLdrVUFrorBNO01t9h0ii9GvtsPzyjQ1IDoppT1mofsD+IAU6URWUxN9TRQ1Dg48R1YBAGnqptaHZpUXgEnmGCAdfnkUQIdHPA6AteKDH/zgKzhlUBMlDMApyOmZ4+9///tvOlc6QRf67jgAsWmDAlBLKnEcBSiMCz6lML7OL/q9x4F0L1gwHwC96d2hjfQGiO6fzgryyA4MFkD/whe+cAPRJ4BeOcARwMh8ZNo07NQ85xrMuovs4aRAYV5cexi3UdcAx/S7DlOVx647rj3zd8fsXp45IV08tGKOqSeA3qhv3j3/f5n7Oz7P/zM6f/Sh/+foGOOYS3si+HWIIGOC4Dk1c6GcIWPtBw4/ZhxgnUcXWqD3/Ptf/8N/+AffnS8OBQ4FDgUOBQ4FDgVeTgocAP3lnLfT60OBQ4FDgUOBt5EC7waAPo2wK5DpChypcXWSYtXWFbl2htlH27kCzHZtTMPkBHvaX40mE/DSWFJatC8TiF0ZhWyjz7VvNZRqSC+QXIPNBAWnQWiOaQV6rMYy53rStJ87xgIZO6cD7mmqYMbWCEyBixWoNvmmtCgQhEEKAB3jGjVGKQxs1HxH5JLRSxi7ZrrTnvm5ojH00fiJARRDMZFHnrFqSk6MXwDojVoteLGbr5Ucls7SqIa6CaivjP4Fhfh9zl35Y8755Nc+22g3n1vdL1/tfrunYjsXNfqvAHvfcTWmFZ9Xhn1H+Vo9urpvgq/eM51J2vcVWL5zPrmSw8mnj+rS1XieMg+9d87r1ZrR984I0JnyvWe5G7U604Yj82aLABgpgG56VA39jbBXDqYj1YrW5TN1duup76XNdHCp3DfCzBTmgug9BoLrpi0XQBeAaTTfjJjv++Gt6iN/K2DimKYTQOV38rDATddIaAgAasQpgBPptH/hF37hlV/8xV+8gZs9+7rAuHrS/l2tdRPsNnqyIOZKP875nDq2c7vbP63krt+truWL8tgjMn+1t7HNrh1zn7STx3vrzdzXlBZNw2z2gwLoAG4UwERlEuBHHuQZAEiAcdI7UwNkAiACgvEckawWQDvPrSYCvc4wAH2CZ6zvTXeNk4aZYVi7O7fu98rvjmGutSsnEuele8pG8PIuM0Ygp9znHoj7KjtzL9g5Kzg6QfTuK3imAHpllfuqT9tnxqYjEjVAOfJrcU/FHorfpQV9brp8AHD2QKbMr4MkbZmaHH2AY4P3MV8AqwDE1AXQue6fmYQE0OEZS1O4A1x3LymADtBLG4DkH/jAB241ThtGjxMJTIQ3PEYN76iXeSfp5y30G30GCM8+ECCXcVKj3xwPv83MGn5GDuRDarJ2ECkPmE+fmr4e2tBnCjq0esw2VgB65RwZRC+bTp9+fvazn72lOUe+6vCGLKrDcYIC9LUwf0aZQzPlHccZAPQ6QAFg6/zCGLrvX+2x1InlUe7rnskIb2roTZQ3YDU1fOe6yBw1o4AR2/P/n+4b1XMTJG9/HJ/p8uU12pnHWUhDeKPp7NEFpnvnf5Q6AOJkhrMEmTlwNCmfI4/ueXRo+d//03+6t307vx8KHAocChwKHAocCrwkFDgA+ksyUaebhwKHAocChwLPjwLvBoDOP/Q1wN4DWKZRdWWgnUbl1efdc7P9aYheUX9lHO59u/H5XIHoRwD0FUiwAhYLiNTYPAGVGn6m4WaC5L7b+/y97a9AhZ2R/Iq+7f/kkzl/K77pODUA1xhIGx1fz1XWgOz9RpZ6/qURpRiVBNaoZ0QS7xUkoQ1Tt9fQioGP72t0x8jV6LCewzvPk+zYNXxiGMewClBuAVAH2BLcaoSZhu4aDHcgXI2YNazXqD8j5uYzbXvy/GreV4DQlMUJzExniZXMr0AaefWeXM/3X/HWjpc7d/N95Xnvq9F08rcySL8mAL4CxNWL7feU49J9AvGPrkRto32cANhKT07dtNMXu3b7vePdzXnXCZ6bkZsFnwpYzevqA67nOdxGU05AfoKpU0/v+H0CsgXip8OPzi11ZKmses34C4Y1Zfvksx7pMM9n71nijeSm7dIbfWV0KKBQ0/+qm6YOkR47R5DqN9rr+wA13njjjWcFIADgh7TGgFM4GQHCUBd8p43O05TB1Zoz+WgC6zv9x/crXXQldzs9ufp+JUtzHV2t67u9zb290dxb7PZgfj/XpK7X6sb2r3Lt+kcNyDdBI6LPAQGJPBYYonZ9pAYkAoC0ECFsJDCRmeUngE4dMIjMFIimJvIX4BGQCYe5OpXMc6I73zijGOHbI1SIVC9tkHH3Jeia6vWpU5V/noFejbaVvhMYlA87f7t1YefcqQz1KInuY2m7x9LobGTKfM9Y5h6cEIw6h57VZU2zDy16LjcAOgCpacbdKzEH6AOARMBz6kagwwcC1tSlNXQsjSeATpp/CvPPeeOf+cxnbim7STPevSfgqpkRGBO/Wxgz31HQ7QL71DpgoDuhGeekE5VNAZxFn8GXOFEafU5N1gOj6qGRDiceWVH923WfZzmTnUJ0fXUZ7fk+six0L+keQz7omlNHNcbKOfAWAHQjtHFA6B8A+pe+9KUb2M790pYa3S2IjWMBwDkFGgOgqw/g/0agM4auU3MP3P1I977KnL/XKQfeItU8BaCfvnm0AOnzoRUOFdRmg1KvzT3tlOfetwLQ6U+d0WivMogzhDyPntJxg7VQpxrmCjls1gdkCb1IdgNohpOHaetb4+zC37d+//cf3S6e+w4FDgUOBQ4FDgUOBV5wChwA/QWfoNO9Q4FDgUOBQ4HnT4F3GkCfAG8NktOI+lZGP43Cs60JqMzf7z3v/VfGjtXYfK7AwDRetm8aSyZgMEEiDZ07+q6AxtmG97RvGsFKj9m/zlvp2HeujPS7OXl0DDv+KKDBWGr45beCTxpGMX5hqKyB0wgoDEmm6SRVJ8bcgum0sQMmjPAqUK+hjfdhxNTwj/G8xnyuG6nmmcRGCDl/GMeaVrjAeyNH55nE0G/lyLECwhtZVOPcBIYaRSvta/ArT0zgSR5WbkrTgiY7fuv3q/m4kvEVcH4PTJ+AjvRcOQ6seHXKZPl+jkU5XAGsKzpV9+x02Qpgm881qonrnXyvxjeBuBqinwLur/ih363A1OqtOf6VzvaeAgA1lk/Ac8pNdco8r3sFYN9zIKksTN1Ov+Y7ql+a+niex85z0+mlTjyrMXN/j6XguqmQjeo0Xfuc5wJsNeQDAPW4CfSguhCwo7xeRwbmquC+0bDUjXbtMRXQEDDA1LXUgFWmRgZgA0DzbN+ClY6/81i9N9eb0nAC7+WbqQvnnqI6YDqV013e1gAAIABJREFUrHTgbg26pxcf3evcW8PnnmqnP1d7r7lGr3ToSt9WZ851rzzimb+AlgLogug6TjD3gFucq0ykJTUA3De/+c0b3xCZSeSlab6NCgZgBZys0wy8xnuI8AS8c79AzV9loroTHiQ6GLCN98iP9JHxSCfkwWhbauhVHqkjzATQp+wU1G5E+ErHdj86nTpn9pyOce5jlS8z83i0TY+7AQSleH4ztJOO7ovYI0ELM/lwf888Bwg3Qpq6x1IAchr1TA04Dc3RSYKcRFVTmFuB/XnUjuex82545Ac/+MGz6HEAYMBdCvxUWQRcha8AwAEgG/GO7lJOmK+C3fAaIDMF/Q5AK/gM3wBoM1bG45ED1ADvgKCMjft01EAP62zknFen0jedAgDTy8u0pxMJ+nTu4cpD1YWsV+6DoR9ySSQ+NeMyCwTnuXd9JxME56QDonPuO1HqFmTFc93ZpwugU5M1wj0ye+KmUGcMdbapjp4ysPrN/jUjDXKvUwM1QDnp9ylda5D3HpHUfchuv+o93ZPDK5W37mM6p/QVAF3HEZw8dC6xX+ga5oB7TYNPDWhutDr6UVlF9nAUMuMGvMbf//HDH662hee7Q4FDgUOBQ4FDgUOBl5ACB0B/CSftdPlQ4FDgUOBQ4O2lwDsJoNfYqTHUf+5bv9UR1tC7A09q6Fm9T4Pf6rcrQ3HvvwLxNLJPwGYH7kwDZMGsGlRqzJ9jsO0JbLXPE9S8uvfePE06XRnqJ5gwjeUFNFZAY/lnAhpzfI3WxDAqUI5RrwZkDNMaRzHIYYQjuoKC0UgD7zz/T+OjBq2OrUAbv2PkNMUoRiuMoxaNpNSA64LtgExXAOEVb3c+J1g2QcB+nqDbjJydxjwNjTXEroyDKzDFuaz8TMB1dY88Msc/5bBy4fUK7JmyOD9PWa8sTwBo9mnVts9MuZrgWfl76s2djM1ndnT33bZTXoZfp5w6rkf0VqPaej11zApsWemhFXDes1vt+5z/Ff12+v4enVbzOnXoPdpc6dE+WxnrOeyNwBTkafpjvhP04LnK7oycFwSYUfS2YTtz3Z6AnX2d9zVlO3pP4z3gUc8qBowvbzW6l+91JppnXRfMtw3pS8QcQBPACzURgKR7pgge0CeKurHg44zyl5ZzvZl6decgV95a7RWmDJpWfrdfWe09Vvrhan+0k+dd2/f2R1N+7ul7+rZzLuHZqQsLaDWyW2cOHSoE56gBTisTRO0CtJK+HXARoMhCim8AO85mJhrYjAXUgK3yC2uyskcNaM75wgCq8B3vBFSnRl51CJkOfoB5nlMNMG+/qOV1aMDzOvNRw6fuCepIgjzoAOI7q3srL8hwnQCg99SnEzSvrva3OrEUmO2azb30CxpZAGq5tmaPBUhHTb+UM97JXFloF3pbeoQO9zRFdY+bYC6MZmaOdebBgYF5ABAG+KRmTnVYQBd1/1UAnf4TJW0BCCYdOQA6oGP1JMA576cQCdzIeTNhsPfDSaAywXc6ckATAFGyK1BoQ6cg2gAgtQCgw0cU7uteU55ybei8s9/FGQTwHB7W2YGatjy7HQeBq/95up/UKRXHVObXdPXUjI8o5w9/+MM3eWtfANA5K535wrHl9ddff+W111671YyXPTnyAN8IoOOowBjMvICeIDW8hbnuO7rOyrPqHXW7eqx80N+gF/NKPymkbPe4B6POm6ml0f+P7Dno19xzK39metmtL0agE4WOs0f/B8FZxDPt4bs6mLBGkkkBXiYSvbqC7ASuq5w5z9//81//69XW5vx2KHAocChwKHAocCjwElHgAOgv0WSdrh4KHAocChwKPB8KvNMA+gSJVuDWmx3pBI9WxpwVULYzSF+BUX3myig8Ddg+twJZ/E4jtvfuAKbZvz6/MnivDCpz7LZRALRG0/Z/0mBHr9187ui2M7pfpVOeEZlNmTzB3hryCsxwXeOrIBSgEcZTDHMWfjPqk2d6tmbPluS6xrnOO99j1DTdeiOCvLbGQN9o8vKE/CLdZpRjDXuT71aRtBrmrkDyFSi04t8V8LmTiRXPznGuwFXbE0AveDdlqPc+qh8KYt4zbu4iJ3f6Yra9av9qrne6qzpk9Y5+d6VvJ+g99eeqHb4rbdv/gt67ua1R+gpon/2e79k9e0Wz8sfquvw0+fUKBJ3P3Vv35OXq28oqsllnn6YYVi+1xtjN55m6XSC+Z/z2TGTf0YhB27Ju6lq+mzLQsTbFOkAJAJcgIQCIUeA4C/Wv74S/BEjRuwWl+Fz9W/oBzBGtaQHIII07gAHgQKPhoVPT7dfRoOPjuvp3/jZ17xXvyb/VjwVF5ecreV2twf1ud73ST7v9xNX7d/uD6qMrud3R0r6sdKE0XwHoglREthrlCrhl2m1qAFLAPwq8WGCRCGHPyQacA9SzcJ9OH/AjciCoxDuIxKQQjdqz080CsVovAbOQCUH9gvnsBczQAC8YbUstEN/1sQ58Xa+rX7s34fvqA94h/XSess+C9EbPVq/X2W7qlWbA4F06JEIfUrSbthwAFJrqKMP7nWf6qdMhNX8zcl1QGxAQRwQjyQHHKcg672NuOdaBWmcI5gA+8Bnq6lf63T/fRQ2ADihJAURvBDp6pg6FAOgCrADo1YVEAbMvhMfQhd2ToScdA/QHVLYwBvQaBWcBjiAA3KRG35o2HNDYvSc1NNVZiHd1Ppkb+JmC04Gp9KlxOAEcRiZwRJryWTrJF9TsqXWOYM6VFWrGTRQ9BZk0lT81fWA8f/EXf3GLevb8cyLKGZ8yAShv+nT0PWNwzRBA5xmehxYFn6vDuwfQ6aN76OrqjhVnDt4PiE+Nw4KyjGy71hmBXpnc7Q2mbl8B6Mr8av9n/3CoMLIcenefD98AjpNVgD7Co2ZtYQwcSUBh3ew7mA/uw6mBtvn7v//Lf3lkqTj3HAocChwKHAocChwKvAQUOAD6SzBJp4uHAocChwKHAs+XAu8kgD5Bt0cNBfcoMA0L00js50fB8xpNVu/eAbzz3itj9TSe7sDzGmhWBnbfaZ92BvQVMDfBrwmu8rkRqJOOK/DsUQP9zjhfnhB8kG8aHTlBIiPJTbXp2ZoY6gqETOP1TK+8So0sGK+BnFqQkP5ixCRtqMVU7EaNz2hJ5wxjV9MW9wxXv7dutIoRJp37zl0Na/N6RpXP5wr4TAPdNCwW1LAvK/6bv3WOV6DjSo7mMzMiXQNkz0YVVFjJ0KoPfe9KNmow7HXlYsrQfGaObQVut7/VRav3zHvnGHbg+U7frPRIab3Toavvd3r4So/VkFyjNjxf4zzX1Q8ro7ZtTSeAlX7vuH3PCuyfzzrGee898L702q2DK16ZIPqMkC6oPs9Cn7qPtnpPnYlop31sCnd0L45EZuAAAAFMAQwjKnG1Lki30gVA0LN9iahsBCbAV2ktSE9Nv5tCvqlrAUmqO6vPANCb1hdgTeAUAB1gw8L4BUNda1wHVmDHau2csrfTa1MXTfmYfH+1z1jtV3Z7gt2+6l6/H9kTrXTp7n0ruV7Rc4LE6ladGHrOeB0sWJ8LoANWmvIbPiaCFgCQqFeA0/IT/EJkJQXeazQzPCqvwdeVH8BTQCXAPiJ3TUVO7b6q+ly5pk0d6pAN08RTA2gJqvLemcK9fHO17lSf975Jc+im0x77j2ZggEa7I2WQm/at1zrCCEhP4Jt7AUq5D3AWcJPCXqr7D3QHzgvU/OnkyPM6KwBiorcadY6zBCAyNfcC+DG3gH9m/AG8RheRFcPz06tn64QEzUwxTz1TuAM2ErVLQdfU2YfU3mY3gEccq+B2nSf7TkBXz9OGD4wOp4Y/jMxn/qrv0LGmswcorZPmjECv7oeOBdDrDAIozBhxFKDtrp1T3jt/0Mo1g3UDYB5HE2oAfaOg4ftmb+AZZBe5JYr9Ix/5yLPCcz2PvueqMy9N4Q5w/qlPfeofAOjzf5y5/9rpeZ0OlC2j6nWmcO3lPvrZYyJmxHj14dznTr0qX9Cv6i3leqXLmT/PNic7Rq9xFoGmzClrIefHm90AucBJwjT06gZqHDgA25EndC1//9d//s87lX++PxQ4FDgUOBQ4FDgUeMkocAD0l2zCTncPBQ4FDgUOBd5+CrwbALrnJO+AtGnwvQLlJkVWoM00itQ4dM+o+4ix+Kq92R/bWwFOO+DBZ1ZgY4GwGl7uccqMEqzBpb81YhBjzg6Q09BUg1Ov53O+o/2chiOe6fm8EyRvWmEMZxbTOGpoa2TYjB5aGaSaXnUaSwVkPG+V6CAMtBguG02uERwjb8/dNA3vBPWM6OpZ5pP2pc8OYOD7q9TrTf3cOSgf3QOD5lzvoooLcq4AygJR9/i1ctSMCPPdNXQLrNwDqDqeyQ/KRet5PZ+ZcrwCS3fvKZ0q9wVHOj87uu3k9JG5vTcXb1UnrnRg2+yc9mxSv3e+yud1nOC6uqdOQALx0ylAuuxAd3mu7U59VXDkKvVxQfAVb05+VI6qo9VDbWs6y3jPbs2prhAgFwRETzStLG34Ln4DVMEQTw3AAShJAQSZQN7kF8eMXlRvEmnZM4CNirQt02MDlDG/jeTsNcCp+haHptKE6FABAWrAGQE102UD2lEA+ExX7/oh6CddjH5/ylq+00UroGTS8Sn7oB3NH5HtFejyyJ7pkXtW71+t+ytep/25B6o+q+PECkDnHHTAHaIujXSmJrWykawA6AVEeUYACV4yapXa7DLMHX91RuE5wUsiZQuu1/mDZ6vHmv4cGTCaGNAX0NQIavYVZshBNqSN9HEPM1O7Tz6bwLB6i/sYXx34GoXtudzIGnuh6izop1ONgKdnnbNHE+ymltZ8z3jcnzAOQFkjXnEmaASz6bg9pqEOPoDRgsqAs4Ly1M0gwNib5ht6WwCbPS/cCOXq0WZDct/JWNCHpCH3zHDASMBzwNoJoBP5XgBdsJ4acFs9xjx07PTNLAU4XDQinL0oQCcFWhphz7t4hv4QMQ4QqmMBNfSe+0Z1J2OSpuh3wGgK36NDP/axj73yq7/6q7eo5e7Npr6qXgEAtx1qjzugZuxmDQDENYKeGl5nzPSZufK8d2q+11mD/wFwjNBBgnbV2/AM8+G84AQw/3eaesbfq2+kzyrtPbzc8f3VX/3VKxR0Af2AXpRf+7Vfu9FMOaT9+b9B98ntV98Pb/a5qT/dC1A3mwzywVpoAUA31TxzW9pDX51amBcdWKhxGDJaXQD9//zrv35kuTn3HAocChwKHAocChwKvAQUOAD6SzBJp4uHAocChwKHAs+XAu80gK6RZhr8dgaMR0Y/DTUr48cKRLhqe7bRe6eh+J7heNW/e2080uYE0laGltUYfW6C6P3e3zQ6UTuOFTjne1Z003ijoalRkgWoG2GGMWhGSAqgN7W6xtim0cR4ZoSZ52dqwOZ9gnIFqGe600l/xlVQDHBGQx4GpKZ9NUqMmt8anS6ALpBXgGfKwIrnJgA6AbSmY1wB6UbxUwsw7+TAd2mM6xxP0GNn9Ov4NLJPPhWAmP0on1WGfH6C50ZRCWTITzXuF5TayTjf7+TzSi7b39XcPaJTbGOOd2XAbV92fZ78svrc+V2Nbzeu0nXyiJ/ns1N3zPscp/w0gei+syDRdHopr1V2Vwb+6r0VMKtuKM9PPupz1SvTYcZ5UieWJ1bt97sVT/a7Fe9MOvC5MjlTuBttLYDuWOy3Olnw3Gg2AXSi2VZrhvJQfWUUq0AdxnsBQ/Rpxy6YTc1cT/2jTqCt6tuCDIAogqHUAAS+D8DGFLsAZqw1ri2ANnXe8rgOAdTdGjvlY85FeX3q/vn53n7gSoc/soe60r0r2b7aDz31fauxd7+mrOxo4PdmcAF47Bno8CPn/lL+9E//9AZkCaAD7HJGNecof+5zn7uB1J7DTcYCU3FTw68AXgBM1LxD+YXPkB2zFPAuImAB8Xhf9Z7ZZKgngN6xMg6joAVXjUgHUO4ZxF3LlVFlW+c89z2ld4Fn9gvNdKOTIHTle/dd1ALs0rlH37DnQi8AzlH3zGwAzmZ2aHagAvTQgfnw/HAcG8qHdQRkPO23ukjQFwcfo5gBey3MJ/yAswMFUNaobKK8PS+8WQlMZd/3TwDdM8cB0XEAMNr5KgKd/uEkYYH2dWbonDH3Zspgf9lU/syVY0B/ecY7NeAnGRQYP+ekN2NS14XpjAYQjNOJDlLMq6A9fGlWBkDs7gO7J2E+u9Yhf41qr0ML/XJ8ZF34y7/8y1s2B2raMNW9afYF25EXdDX8yZwAnpt+HJl2jYZXPMub87zR+6u9bfW115Vj5Ux61TEGeej/JPAZaw5ANXwOeC4fMmfuMeb/JnOvO/Vu9UX3NnNf1XW3exUyQODE4XntzCfOQRTWRgB/+JkanuzRCTpqMEf8jr4jXT7HBfD3vf+/fup6cO4/FDgUOBQ4FDgUOBR48ShwAPQXb05Ojw4FDgUOBQ4F3mEKvBsAeiNfdwBCDRo1pk7yFGhaPdP2r4CgtnsFdM33P9WwvervPcPwFUsUEJvg0GzXd08QTWMLdSNduJ4RoDtAbBqgBC64H2OjxlFq06tTNzocw+o0ENWYJwiuobqGWA1njVQUdKFNwVaMZ02b3jSERhROwIznNWT5W6OzaE8wvVE9XGMM7Duailq6r0DNGrz8fc5Tgb8JnDuPNbAVOKsMrni/71rxZwHEyXe76F7puAKOpoyXJpMnnIsViDb5d8rbPX3xVtXvlT5Y6ZX2p8/2+9K6c74DTO/RctL2ng4r/+14ZUW3nZ5Z8XvHUgPv1N99tvw8ZWRGWpZXqsNmX5oGtRHltlc9N+erDh19dsWvO16owbxOBHM8O5lUxnZ8jGFf/Yk+bWr0qYtLX/RLHZ96REaBAnSuwAyABjq1fzNlvMA0bZtamRoAvXzc4zNML+/clWYAegWGqhcBRAUxqAELCqAbAQ+gYgS6a0idtwTreBfr4+pvym/npfJcvpz7l51umPL9VnXWTnbn9yueu6c7dn2benjK0tR5K2e/qYuYd3jONbfON56HTMQxgHZ5FjBNoBYwyEhRaoFgQEPWec4HppD2XWAZPoDPPNaAGhAJUBbgjKjdzn8dTATQXbe6NrJvIK24QBVprUmTDVBplgT3VRP0nOnWCzBPXVin1oL7Rnm7Lypgj+4QNKcPHudgLS2ksyAz89z9kNeAc9xjNDIgvFG6AI2ApqaMpz91gICG0AhaoTeIjLZAe+cTELgR6PAHEbYW+Mb9G3wggA6tq6/VhYLopg03Ah0wUeARAN1U4RNAB9z98pe/fCvoJuYWYJsafnAvC509nkAQkyh0znGnv76fGhq5F0V3feUrX3nlq1/96q02Ap0+NQKd+3VYnftFPpPmG2cAgFRAb9pVL0IbZWKOD57v/wHdJwJoE7VMod3SEL4zEwB9M6MUNXNkinpA9p5bz3M6iMKrRkRTQ19lEPkDOEfmKThMVaeu9g4+272DMuua1v+VOn/MI/qAs8EpyAZ0k7+YS8fBuHXQoq4efFTv08e5v2i/u17i3AKALoiOA5FZCnDWYe4t8JaOwsgb/bbgOMcYKcwnf//bf/yPz2NpOm0eChwKHAocChwKHAq8CxQ4APq7QPTzykOBQ4FDgUOBF4sC7yaA3n/yd9dvhlo70KxG2p3hdxoeVoDbWzEkr9q7N8ZdXycQtgLQJ8jm++ez9mFGVVxFoM9+l3ZNcemZmBjJAF6IejClJ8akGllXwLHfmeawaUc1XjUiaJ4D3EgqDI5E7WCoanQ4hncM4jXu1tBcw3Yjugqm9Kzzng9aw1ppNudmjq9G8QliTkOnz04AefLOSs5q3O/1FZ/PdiatZpuOe0XTCRQ51oImPL/i5dnejq+vjI81OO54uv3v9ZVsrnTJI/plvqvPOO8apldA3WqsEzQuPe+NedJ0jmE3132u153XCYwJngt+TaePAqKOwflr9FvB7NJD+jXzRduZoHnB/Cm7V3Tp+0uvFSheHiqAX91rBhCfb19WMtU5KY2NrMaob2pjwS1BEZ2RCpj17GLAs/IofdboD4jRbBwzvXOjdNH9nqcLIOZ55NS0UR3X96Pfm12julkAXeelCaA3XS1A+QTQjfilnwJYOhlIF9Ns8y7GvpLXq/3MSn5We4Cu1VNed3rn3l7iSg9OnpKHqjt2z6/6s9rr7PZTnespc90T9Lp055k6r7H+VgaNRCUiHHCzvE20JSA6kcLsCwqqmqkFPmK/IL9QA+4J2LMPAbQ1bTMR65wLTNQsYOHcPzS6uCCj38tjBbQBKo0g5uiBytJq/1Ngr+CzANpqn9z31QGBe81OQY3OQH4ButnPCXwzVvZzdZhUdqkBQAGnAQypKToI0I40I9r51VdfvZ1L79n00FuaGxFNDa2UW8DQOkcQ2U2bFMBanA8opBtnfMwTKdepm8GAPhXkVP7cHzeTj+8D4EWfma6bGjByB6DDi4DbFBw0Cu57ljvfo3fgPQt9k27wX/U48yxPos9N4U4NOMo7oCvOGNKTiHUj61fyjROC9GNeyjeA2ept9GkjqJHp7mHLT2QHwLmEgryVt+hDj8mgn/SRutH3HGegY4HZQFyTmR+Acwt84G/oBYBzMhxQ6HfX8vl/1NTX6rryArI29/lmo6CuPkBPVHehSzwTXUcR/w/h3XPvpg6ce4zulapvdntOvi+ADogOX+mkA8CPTPr/Guud2Q3IrgU/4cRATTvoVXgeMJ2/f/e7v/vocnTuOxQ4FDgUOBQ4FDgUeMEpcAD0F3yCTvcOBQ4FDgUOBZ4/BV4kAP3K6PwUg/HKSPuI4fcp4FZn5qpv/W1lsHx0htvONGjXMDQBFn8ryKIxcL6bewRiBaFntFTffWWYMTUnNYY8Da3UGpkxtmIgBDzBAENdYGRF1xVAOmkzjdUYHj2TnCilGm97jl8N4hh6V4a0qzFPIEsD1+xfAa0+gxFOo1sjyIy4nDwnLepQIGAkICEI4nt6rnGjaley9yiP9x01DM7vV0BfZWIFsq4iD/vM5OsVOLWTnRUwZJ+fUl/J06Sr/V213+9W1zy7i7CfNJmyvRvrSgfMd5eXHqFLde0OLC9o1HsEzzRG10GmTjlcl794rlGWBdO5r0Bqo6D5vv2dAHoBbedZPp0R8G1nNR/OPf1UDue6VGDN9MjWBSDmPND21Fe2Lc8wVnRxo0Q96gIjuQ5OPRbDyEBAGgFlgLBm3ADQIRrSqEiuLYA55flGvLMOGNkIMPNzP/dzzwoAeteCrideGwFbHQCtBM89A139SBQiEciA6NSAbqaNJw0wEXcCcTM6X/Cc/puq18jcnYzvdNOUr+qPla4q301+mfK7+vzo/qS6u32/B6BftX+15/E35UgZLYhMnwqaT6ey8rwgGzUAVOkMgGgB5KkeJR07IDqp2QFR5Q9q+NwjWeBzQDt4m9ojWgDdWaMBBU0fDrDLe6hJdz2de9rvrns9HgD6VF6IHP785z9/SzcPCGxGnpnhBzCyzni0CdAoiN4I2zor6AijHuW38lvPcWevZmQqgJlR14wZndF57/yx90LWLB6bgNwBLJJ2mwKw+v73v/8WKU0BzDMan/k1mpea/gqKE8HdNYM+ciYzhXurYxivc0TdKG/eJYBO3WhjwXP1EPrUNOoA6My55QpAJ93117/+9Rtfon/hQwqR9+yL7RvtG6FMjW6E9+A7+tyMTmZYElinfUBkanjWaHEcMKCj+18zaax0FnxtdDH83SMyaBOnBQpA6ozCdi7gx4Li6H3BbbKBlM+grw4uPAfYz7xRwy+Ctqw37pfheeRI3UF7jNmCE4D6hd8AzpElCm2WRyurq/1a19U6rnTs7tXUbWZBIDobGvZYARwazLYAkN4MWbu9Bu3qyGtWq/4fsHLUc4/QNQI5NgKdGp7wGAHmU/3DfDR7F/cx58gGhfXRc+zRd/z9d7/xG48sT+eeQ4FDgUOBQ4FDgUOBl4ACB0B/CSbpdPFQ4FDgUOBQ4PlS4J0G0AVjqFdg5A6gfAqAfkWxnYG6xlavp/F31+5TDdTzXbZ79b75jtU4ahilzQk2r9rvPVxjCDH9Joa7GnBsc9JhBRYVpPJMQsGYgul819TBghOrescbq3HVQA2gYhQLhh8Mjxog+c2IHeoaUXdRpHP8BRgm2CC/zyg6jF381ncIoGuYrRF8ykvnvwDZjNousFbDoEa38uIKfH6q9lnNxQ5IqnFy8mv1xOTRFf/tQKwdeF5eXsnvFa/1tytgemV8nWNeyU7HN3+f/LSav5V+uern1D+78dnGbo4flYvVfHYOKhMFUQuCw+ftp0BQDegTxCngXUeT+e5pQK+jyey7n3dr2er7GdlZ+ZgyurqXe8oHjKuG/J4ljC7puDGEo+NNw9vzcz3r24jR0ttxylsF0NGlAE4tRpWiT8vzjeoGeCMqlOhGADgAM0Ez2uoa4vhMHV1nis5zU7gXQGcsAOik8gY8pwCcAKBTBNAB0Sm8r2nje0RIgUYj0Hf6Z6UDlJOdbrqS1afug+7dv9N95clVf+ZzVzp0tb/pnPFsM0J07ee+OtuoD+pAo3wWQIcP+mcaa8BKwKzqSKK6BbAAmeERCyCd5zET/WqacEBM00xTwytGTxN1DnBrVDb7qCuZbz/rQMT3PVv8l37pl56dCw5g3Ew7gujuHUqzZkxoWmho27k1otZ3FpxEp1QG2SMClHkeNuC32SRo10hV9lf9Q1dITwA6nRGoAfMAuQG7oaVOj9CXe5FXgHaeJ2qZc7GpGYOOL9wDAGnWIfr3ve9979YuIDBAvKAftBb0o272IeaXez1vezqWdm9WhyTo0CMAcHoguwFR6ADAdVgAQH/jjTduADp7Ys+epkZXoRuJXOY3aUZ/dNwA/KbP82x655t+mXkBsJrxwEMUAOkeeVBnibkeoZt1QsAxoJkDmDfmhgK43/WLdUTnAvb5BdNJBc98MDeA6c0eUTAfuRGgZ954n9H3zFHlA/51X8e+/vSuAAAgAElEQVT8OHYcMgCsfT/8YgS6AHr3g+6Zd/u36m/XId439w3dKzCfguaM3XPFoS3ODGREQKaJRm+Gga71tucev3t79aR6tHPo9Wofgxy7HlLz5/9GrPHyEjX/H/V/KXQjOpHCfgJ9B//jDM3fP/31X3/qvw/n/kOBQ4FDgUOBQ4FDgReUAgdAf0En5nTrUOBQ4FDgUOCdo8A7CaDXAOAIp+G5hk2vHzHWTorVOFiDx+p69sX3roCi1cw81UjN/VfA2e69994zjd41ok661nBaoARjHcAGBmCMik2tKOi7ovX8rqANhljPkDWyRHCC+5o2tGA21zVqFhSvMWjSq3SgXwXFm6Zztu+ZtkaI1iGhxrTJQxPUnFHCBQELdvNcjW4aAzVU917eOftT+ehc74BFjaQT1FvJ4kom7mmlFSB0zwg5gZQdQNnvJ/3bxnR6mODP7vOOp1cA6EqWrgCke/R+RJ56z6TF5M0rvXWlQ6ZOmgDLm9F993imv/u+CeooXysgbxqKKxN97inzfmVAl/ZzXOW7yYMruvaeRrn33fMdU2cL4qBfTeNL3dTKAOT82e/qGNOUm7q94DT6pACLetnvGuXdiETua8rdeY6r4D01gIJAGGmUewYwQGWdAtrvgq2CCY4RHd6+dh1iTfMsbGrANoDzAugC6Y3q1elA8L+RlDoizX3MTm+s1o7OT+d4yuqU63v7gafI3koHVa+sZO8p77/a73T9ZL52kZzcV8DKfZT9FECH/9g3tM+cAc1Z0wDpgICVOUBOQHRq+Kc8Anhn2naibeV7j4LxOBjk7E/+5E9uhYhawGXkkAL/NJPP1HmTV0rX7g9Ivw0QS8HRpPuKKR99RyP6p8NHgWH0gQ41jarmOwDQyiOy4NEP1O4TGasgOWAvgKc6mXGiKwTGCwRDR95JdC7zA8jY9gHpjDIHiEZfmHqddxqVTZtNEU+bpuQHcPd4Ce6Dtj27vcdQANoDOANcMw7oVMfG8pZndJtdCXDUzBrwFQA6Z27T72Y4+f3f//1nWRGIQOcIAeeXiGkAZvoOIGl2DGr6Jq/D59JeZyl1PW0a0U+6eJwMdBQhUh9eNyvBXHu712Y8ZGOAr5kbHRCgT8/vhqblZeihgwLAqhlOqHG24P8MCk4OZi+hZnxdU8ovlXFkcO4VdCqBJtCXcVPzHvmXZ3oGOuvAbs3f/W+hfHV9We11vQ/nEHQCZR4rgIzoJEBfuGauuFZeV/viuQ91Hel60n18/2ey3+wX4FULvOz/aryz8iKw7vFXdVhiTnWiEUA/EehvZQU+zx4KHAocChwKHAq8WBQ4APqLNR+nN4cChwKHAocC7wIF3mkAvf/k1wCwA5kmSZ5itJ3vWhmBpzGzBocrIKrP7QzdTwFtpjFk9+7du1ZG2AINOzo2NSVGWAxenguJUaVGLwxQj/5Nw1Yjdgp6AWj3zFwNodQYaGpIaxTXKjp89k2azOjUpjHnur87D+1jDU9z3jX+1wlhppqeKaOlBc9qqGRsfN/U7dM4NyNcNPpNg9kqilVQYgUqroyEO37svTv+niDjBHh3MtfnVgbD+fuUbz6XnisA+M3K5AoELd1XeulRnfaoTHlf37UD6lb64xHduWpvPnc176u5rSytgMYJ1BUYmu3Ntvpsszy0jdn/RgGu6LTj15Xu9d6pm2bq9/ke2zLaVvksfa6i75tGGGckDPQWI1+JejOd6pRnebfnKBvBx2/0B9CqUWamESZCDpBaoBrgqXInKOO5tB27ke/UgGRGhxJxShSeBQC9KaqrF6FLZaG6gn4L8tO/6jsAdKI+LQAVTScteE7d4zQatQ9w2POpZyaPK3m8py93IEnXpKfqijd7f+Vst49a6d/V+6bunDLtHLneFWzm2TqHdW2Vnva14BrgYOkJeG4BpO1xD0blUvM9/AHoRg3o6bnZgKl9rudSA1aaKpu00eyb5N/pJLhar13LuwfgPiOpqTkLnDTzpPkmgnjSTX3B+1bOhqt9jM6N8Dhg2jxeB3CTAijWaN+C6by3Ud8ArKRdp484p7Qv0E/94NEUyhOy5VE+6K2eXc5+0AhtHB2aJh3Qzz/eZTQ6NeOyHerKLs803buOk9TMLcA5kdXU1beMt/pdhyUAY3Qu+2YBfgB0op0pAuiuFT0DHf4RaKdmfKSx/853vnPT4Z4zTg2AqSMHtJzzIt8xbwWRSc1N2xT0bHV2ecl9qWPk/wF1JtH19IGoaWrWCIFV5K8yx/8SRuN7lIH8hFOGawH9NxMINTTXCYJ1oOt158/5cg1lXnTMpW2zSBBZDYBeBwhpDZAOn6z2BOqtud+acrTT610L6I8OIfAI654F2TGbBToG5xgcHKjVY6u9X7NN0Qd1SHWmTs/9n0B9ym/Ih3OCUwPgPusyafvha2TZVO2s/2aWob/V08igGSjgZf5+87d+680uP+e5Q4FDgUOBQ4FDgUOBF4wCB0B/wSbkdOdQ4FDgUOBQ4J2nwDsJoK8MrjuDcymxA3AeoVafnYaO+fwjfVm9cwVo1eBxz8DCvRO0WQE7kyY7w3QNKBpLZr9r6GoqUCJfMNqRshEDTyOSMEBNGnVssz8TGHP+C7BgqPRcUSIxPJ/csx6JJrM0Mm1GbfbdK6BwxQfSvXXpMkGESf8dYCdAXuC86Sunodv31JlBw5f9qQFsFRnf8V0B6HWqWAGCHWPnb877pIX9dI79fI+Pd3K+aq9tT13iWKaTQe/b8cBKpu+BPvLMBL3KS/N6pf+eqsO8/wqoW733kXev5Hc1P5X5OU87/inP7q7VW5WfjlMDcQEZebQAgPIl2IZcVZYbkUlbVzS94pkZRW67E7yaPFhgvGPq+JtOubpDHdH0ygBPGsGpAS48nxjwpRk+eo0+rS6in/YdHe1Zs9ToaPU0oEmBPfq90mkrh59GlWKk9yxj0l5/8IMfvJ3RS90I9HnmeedT2rrOMT7BfQF0eRSaAChZVgC6ILoRp9LZKH3qgjhNN7zjo50MreRopfemDDyiM97KPav3XcnBar2dtFjppAJUyi/1KgLd3+uIN/ddHitAPQF0ItApRKADEDWzDWCiZ0Mjw0TaGnELECxfAqQWpDJNOTXAr+8AqAfIkyd5ptHNXcemTmsqdu7DGcT01vTxYx/72C1aHjC2/DOz3lTfrRxxpGezKyCbgHsWIkrVK4DDE4RrRK9H47CfA6gF7KdAvzoC0kaBt/6GrHnmMn0xBTdAM7IsgM746zAE0OfxQMgnwC70odC+gDa1GZCo+a0R4Y3INm08Og9A13nB4agOEYylGT/QMQDOFvrKedsUHAoKWhMd7tECgI5GRVMT9Q3wCx8yVgBVCzRWx9HnAqKmc4cOzB/AtxkVoIfnfsPT3bt0L9t1gP7ieEBfmQdSjjOnPWrDDE9T5uAjHAmgO0A6Y7SwpnWtAZCHb6iNbPf/gZkFS97med5poU2cQCgAujggkBGCmnlx7rkPXiLin0JU/5RP9df8363vnvvjScPeW0c1gGazIlDLUzwPQI3ckG2CAm27z6jOq+zwffcd5Ql/U9f0N/haRwb2EfCt6frZR3j+PLzLfLAu00d4sPyDfpgA+m/99m+/lWXoPHsocChwKHAocChwKPACUeAA6C/QZJyuHAocChwKHAq8OxR4pwH0ggkTXKvhdhplVwZcvnsKQNd3TwPJCjC7BxpOw/hsYxrIV++vofkKtNtxR99Ro2kN0gIOsw0NIAWsiBTxTDwMTzWuYHiqUWiChzUo1dhaWvPMBNCNdCTa0fMNqYlsETzHiNwIoQLoBcE6xmmgn/SXf9rveU/nZI530rgGrQLV09DViLr5m22u5rvA4+S99o3fyrt9bt634gmfXwEpKx6dsjmNjvPzo5puB8w4hnvzOXXDqr0r/fGobilN78nwbkyPyPfk7amfrvTV1HfzfVf6bz57pdc6vsk/1U+7a2lZGXGer573nvm80cp91mgzdcj8rZ8rSyua7Z7d6QZ0aAEBIxutC/A0q8WU2wI6gCZNRdyISIziplzF6G10thGjO2cGdC1Rn55r3hTJtFddDF2aWrtyKWBmlLppramJBCZNMQXDPaAOBQAB/V/gz6hKwYbSvZF4ntXqUR2dM0AUQCALALrp2+cZ6LQpQDjPje+Z0qbYXa07O9260ocrmSodH9VFj+rWq/um3K72Xrux7egw+z/X1cpvszlMuZ7rat9nthr2Cj0DnXcRFU4hSpxoVPmDGtAOoAjgFX7FmYN039Twh4AsAFLT93seMHsUAPQZgS5oBi816nrlAOd3Zj4w20+PnAHo/+hHP3or9Ll6uY4FMyIZ/QCo2KMalKceqYOuMB25oLT7P+73/HezQwCaUQCvdUgA8EOWBNAB3prFCPoBtqOLoF8db5qGnr50zriPtpgnxl4nGcYAeAfYD9hcAJ25x1EHXUNtKm1qnjMKHv3kfFKj75hvz2hnLqUV8lCwvfoWHQPgzPnl1Dg8AFoLoHdvhR7S6UIAHfCcAugM8M1enL7q4AEPQDv1N/2u/hM8xvEVABQAXiAe4LsAeteX9mvKagF0+gXQTeFoA+bdtav/H9AGMuFxUMxPnbegH7zC88wlTgo6abn3Z/8Pr0B310zGqqygJwqgw6M6/MKXgNOmwQfMVwZoD8cG0tkzP0Sg90iSq7311V5hB6DzTJ1p6Ru8KF/qqAKNoIfgObXOQB4vteqb762unPuWuV4WRO9+BL2n0wVz55pMzf9pOg0xZ+UT+JdxkMHCFO6//c/+2duxHJ02DgUOBQ4FDgUOBQ4FXgAKHAD9BZiE04VDgUOBQ4FDgXeXAu8GgL4b8c5IfA+QWz23Mtg+AuTtQKldnycgtgLtdv2fxuYr8G01xgnSrABWgZcVuGa/ClQQ+WLkDwa8meK3wHjfX4NNo2xMcVsAqAA6BhlTA2OgIbrBKAcMaDVqzujJmSZ5Z7yfRvjOh4YlQfgdnWljB3Z3bAV3VzxTfilIo8F8BxLOtgoUOg81pPqdY2/tXK3A3AmA2h+fmZ9X/ZrvXPXlER1wD3TZydVOj+zaewo4NWm20yn3dJnj9/krvps8tZqDe3prNderOVjpidnXe/p48lB5Z/LRir/ar8rc7O8KiGpfS7dp+BZErz6b19UNj/KU79wd44CRv2nMe3a5UZTWTVXOuDpegXgjpD23lFpwzIwhAkHUnjuM3tUpyeg72/ddBakKOHI9DfIF8ArMCHKg8wHPMK5bALUw2FOIVBR0e/XVV2/G+uqROhYYvWgfqn8LoLeftCWA7rnAnDFr6mCiEHvOMHwnoMca2Dm7AtDv6dT+/ohMPvX+K5l+6k5ztZd5ahvdF/jsla6T95TP1drdfUfnvqn7AZwqv56FTPYBgEWjunnG84epea/ncFMTdQ6fUAD2Grne6HAAJNNl8y5AVXmGtV2w0GMNZgYd6dSU4nxndC/1Bz7wgVc+8pGP3M5qB8AsbeVVZd9IZIBoADtljmuBdH4TnFSPNBtRgTnoCdCojNC+Z1gDnFVWuU9ZBsz2bGQAQtpBD+ksWceb7l+Qua997Wu38sYbb9zoqXMl+0WjlaUDWQXInoSMF0BHVo2o5zeBS89YL33RjToJsA/1+Apq9SvjhucEsHkepwPmH9ryDhwvAJ2pBdABrgH/Syf0UAH0phVHHwpkAqALqqIb0d3uoc2AYbv2hf7QFyKwLUSNv/baa7cCINq5Vt480qh7SsZhBDr9Uh6QF+ZP3uLdZo+Av+EzI87htWY0qXOsTrIewYBcQV8K41T36zxVB5sC6PzuPNAn+upxVMi8Tmb0C3p6dAM83XPW535nOvPNvQSfod/US91LFVyHhzwPnZo+eswA9LRv1PRLvQYtyj/Vxby7sjTnc7Uvsr99jujz/5e9t+m1rsvO8ir/IOmRJoEQsMsUdtnINlWusi2XbUFQkILiKEgBGiEICAo4wF8hLfIrXFUul/lo2AgQH6FNGnQIaZEGETGE6DrS9ebyzVz7PFWp17yPNI+0NPfZe635MeYYY8417jHG1HEFGcHRwKwXyF+zDThuSujtefceG/Pf/vE//t0sF/eZS4FLgUuBS4FLgUuBzyAFLoD+GZyU26VLgUuBS4FLgd9aCnyWAfQ1Hn8oYPYKTHplkF4Ae/9fw8rp/wJCp/4+td/nahi1jVNfMMo0Iqup/k5g4Qkcq6GMujA6meqUiCrb4DcNJhqwFtyqwbpn+/J9Dd0F0DGeYZjROGrEI6VnPZqa1WghozGafnOlpmNt2/u5RqAF5HpvIzY2gnyBkK2zwFyNbzzXCDB+27OUfVbDmX3qvBew6nztZzMR2L8T/y74WTq27x8qYyeng5MR8KkdZWHpVnq0vtP8to7KVutcOTvJ6XvA8UlWly+XV5bevb/tKaev5mDHeVpJnkC7k37xuw/VY3tf29/5Pc0D3y2IXeeeAiw+37Sl1X/b9hq9287T+eWNUC+4fKJr+dwo0gLZjfhstLhn/pqS2P8pGfs6IwlQtA2AkBroC/BifG90NWCQkeUY5wUqKDeaumtSdRqfqw+bwWSjX+mL6d7R2z1vFTBLsInUwIBDXoBsnSMAGEHBAugCF8r9CUB37gCUcA4TQAcAIorSKHSAIc9PLiAhgG4EI230/OaV09VHq+9eyfxp3V6d9p3uELfOD32+zz3pjffqOo3n6ZnqiK7Fr/Ru1+LyMvNT2TESl/Ts8GDTrwPIIheUPGMkJSX7EgFf5EWnEtoS2KIEPKUN20GeAX2RdfhH4Im9T89RV+YcY4+fgE4FCEnhLbgG35ZeRgEbKV0dwzgAkeF/PvObkbrsP8y0QNuNrNZphvGhM3rEArJAlDXgH1mLPHua+jg3WQCdaPE6JFCnQDypuhuZy3jVxXwvuEwJWF8ZN905Z4tDW88cR48UQOc3AD3mnJKoZBx2KJkz55Mx4rTjXPPZc7jhC1PLo4foR52LoKfR+PTT7AWUgI8A1gLo5Vd0kWNE3xt9DpAOXXHIAETnN5wmuMg+wH5YHtJB1fUQAFkdy3nWHsdECf/8/M///CcAerN6UE9B+R4bwjgE0JlzosW9GLtOCUQf64xFCT8Z3Uz9Hs9BiWMKPMXFPv/VvqzOU9C+7xaVD+bIdZS5Lt8ZGQ196HOPbWB9ZL6Z53Xcct/lHnv3MU8OxcrzaV9LXR0TcyxoDR8B7OMoQwkPknHAtP3Vhbsn9qgTStco35VOa8hpHUI/fuMb33i7kOs6dTBX1an9DI+iX9Az8B9/f/xP/In3lof7+6XApcClwKXApcClwEdCgQugfyQTdbt5KXApcClwKfDpUeCzBKDvKD8UsKrxxTpOAN8r8Grr+FCAcI3jBR2+k/4/tb/j6X3Ur2GHz7ZtNPUrrlnjuAYWUjQS8UPkDwa8GlQxsAmG8HnBrdKigItghJEOHRP1N/VqzzzHSNlInxqeMRDZhuNdg9ATANi5FWwyNesJ7D7NzQKZHe/W8VQn9ZaG1HEC0DsODXoLTBdA62/7ecfyHjj63WqeBZXkL3nkBMgsYHf63/68kq221fE+gbgn8Lj9276Xz3ccqzdKv61zafsEdK3x8wmUetX2Uz/e03tPOnn13iuafMg4T4ZmvuvYW0913X5eR5jK6joZrUF46VQnJYEmy4I/m0K5xuxG+gEoeE6r0eeAWV4Ft2jb/qIXGi1ppGD1hZ+bqcP0uKbIxTFJgzy6thG1tHXKYrHfue7UcWc/q9d6Jjn9B8gwUg2AA0CGqwA64BvpfHtWcqNmzdbRdUT+oT2B1D0/FgO/4DlRwp6BLoAOsCeI7hh1VBA8pyyAvgDoK12xuuvVHmNl/EkO3tPPTzrlvee+l79/aB8KOq3Dymm9cC20XAC9sgEwxEU0LuCaMkApUEpJX4mUNmoaUM3U0gBIzcRQ8A75lZcp4TV5nd+a+l0AsA466uEC6PTFPRAl/Ak4zEU0b8HYpmEGSOzRO4CGAot8VteYel1ngmakqOMLcgSdAMNpm5I2iFA18tvzjynpm0A/95LViH0lJfpGAB2gfR2m/B+50yGBeQOk9fgHQGxBaUr6T/Q5FwC2adcpaU/wm9LznSkB+rr/A9D3Ys6JQvdqRD/8Vl6DnvbNCHQcg4xAJ307ADq0636P/bV7bYBTzuP+qZ/6qbcShwBTuDNngOdmH0Bvy0PrQEQ9OgzAf+hVzh+nRM8RUQwITzT8HrvhOglf6fxBybz9g3/wD97SoTMPzRLFeFzHoFFT+cPTrp/QueecI1fu9dn/l5d9l1EHydueW981vPLIutAjCIw+h5asOfYT2cABhYsMBvBj5756enXMqz1I97anfaH05bfuCeBvs1cw1/CJxxWYlQuaI5/bfvVk64Q/dGbg8+4h+3/3RxzbpQM1PGOUPvJMX8wIZgp3n0W/NF0//fzv/tSf+l4uI7euS4FLgUuBS4FLgUuBf48UuAD6v0fi36YvBS4FLgUuBT4bFPisAegnkOkJLKsBXQPkycBxovQTgPeqzgVka2jpc6f7dgzvzf7J6LxAn0YQAY4Cjlv/GuBrNNHwQ4mxzSg9DJgYTokQ8Rxdz6/E+NVow55lyecanvbc36aFN7Kd/mAMqlHac3YbcVLDYQGIV4Bsac8zNazrFICRmLbXuN0od43g7U+/s941CpfWO4cnAIznjSzSQNb5K1i+4z4Zyk4A2PLDKwPbq99OMnCai73vJOcnQOn03ZM+OIFXS+8Fak9646mvp/qf9M1Jfl/pgB1n6z3RvzL7Coh7T89s/0uPHQP/f8jcnnii/d2xnXRV9WkN5srWCRT3uxNIrn5ZcH3vbdYGDNKmON5zsI2INrVvwfWmYW4kn/qydW6UejNSlNboGTNxCDxozAaA2AhX9Qo6Tf1N2TTXgA8FqaF5HQbWQar/FzB/pR9o3/Nl6aORsABNRLgBcgA4su4QfQ54Tgng32jGplCHZl1f6gTBMzp5LYBO255/DpAugG6EflNUU79zR3sLoDcCtLz93l6lc9r1+qSXlMXvdO/wncj8e/e+kvdXunPrfQWiL//s3mR1R/dX3QMV1DRVuvxtGmsAIgBG9zMnAB3gEQCdCyAVQJiIWZxP2kbnDP40AlPehqe5AJX7dwKNHTPyJ7CJDCPrprYGwCJSHmCY/teBhz1Vo8DrwFPwl37qwAOATn06kDDG6lDBZZ1SdMKhpH5BeehUkJw6jZgGCPQ8cErq0lEF0LL0bDpysyEBvHOhK4ioBiSHnp7lTQm4SF9MJV6nIPeQZu5oSnP0QTP5kMpbWjDnRkgz76Uhc1RnJqP5AW+p03TclADWAOhcAMidMwBy9tpkegKo/spXvvJ2ffWrX30bM/tvwFVAcSOSKdHhdb5oNhDT9Ts3Rt5TMr8A51zQvjIJHQRg5WUBUR0lAM+hfY9V2s86vLq2yE/Mg/wLf/Cce/2e4356l+ka6buFeqntI2POE2MA9PdCpn3vYJw6xVCaicRsJLs/2f3zac+3e6Pd365O61pKNgQyBHChmxrh3+NXjNRX71aP8F3r9B2iKfnt074/uDei/Pt//++/8SMR8QDonnVPiUzYH2Siepl+I59c6rs/++f+3HvLy/39UuBS4FLgUuBS4FLgI6HABdA/kom63bwUuBS4FLgU+PQo8FkC0F8BY2tE9d5X4NETKPVkFF6wTapvPSfQsve2nhNQuAaa0+w+GZyf+nIaU79rJHINMDXs8JmoQFIKcmHQaTSP0RBEamFAeYqy1BCnsVDwCdCJyzN+MTxi6NLo5fmSznX5gc8ahRp18cQzT3PP943QbPT7AkoaX72/htmmoTedbwH/jTqX5s41/cYIugZkDaMdo2N5AsKps8Dgib8KNAiSLSC8hrVXkewFsJ6AZeesPPbq3hNg+54ML488acqTnniqu7pm6z8ZRju3J/Cnc37SYyuDO4b2YTMPnNpeXts2t/4PofsrWj319xUd97fTGPmuAG+dWzZ17dJwI8uf5HHny1TI6Db0FrrKyyhDQAojxdVlNfJTxxPYLECmbmw/6cvOr3SBDqSQBtShJILPlLNGp3mus0ZzDePVd/1sFg9poF4QwFs93v/rMEUfl/7+D9Ak8I+uEwSjBFz0nFoAsp6BDohQfSvwRwkQ0oj/8gi6WHDLM9DVjYBbRPoZ7UcEbNPbC6ADpBXINGuAfSiw2Oi+E7+v7J/2FNJKuX1P5316u8H/r+anfctpX/K0V/nQfrqWyPtPOrR8Vrq6bhmtzbybutg1GeCciz0N4GKdSjxChpI/wDZBdEAj+ASQrWcAw2N1lFldAXhKxC4XvF7Z6Twro+qBOvCszPdsaH7z3HLTtuvUw/9P+yLkhvt0SCHa1ahkzsjefWL1U7MDcZ+APfoQYBqwF9AXOpG6nOvzn//8b0qbjrx45jyALroMJwZK5kpegLY6MVCiK4joJp04wJ6gNCW6os4D1RW05/nWzPmv//qvfxLZDTDcvafgsgBzn+seFhqqm+Az1wDWBCKddQrCYQDakmaeCxBSRyvmDpqpi3gWen35y19+uxgjv8OvrDs9Fxs+7/6woDz34khgqvKuS+zZAYzZ07NmVG96TAW8wbOm56eE/p5lzlibCQr5MJqbeW1K/O6LdWxSN9P/7vNP7yfqlVPGF8bMM3XuNW28WUOYa49UQJ771yMckG943+vV/tn9a/Xjaf/UsVXne2/lE2cJnS5wdHAdp4S3cXbQgae6cfcO1aPrGLjvgpu5zPuRL9dInGKa2p7sLDiYMN9mwLBNQHOcW9B10vov/uIvfugScO+7FLgUuBS4FLgUuBT4jFPgAuif8Qm63bsUuBS4FLgU+PQp8FkF0J8MgAsUr/G5FFtD9D57om6NISfQTcPIyciiYdRy23uv/dPYnvp4MlqfjDs+38hCvlsDi3QkyoTIGAB0ohEwmmAYA1zAaGIEFIYVIzo05BZ8akRmjXMY6DwvUkDK8zoB1E+RnII10rF78+oAACAASURBVNWxL+BbcLZ0q3GOZ2s4xChtFIsA+gLnRkI2srGR6z3XlHsXBH+aK+6zfUqe3WhbDezlraVDo+QFFk+AFs+dANjyTYHx3lvAbIH1k7FQXu54nJMT6P0kG0/gTOd6dcV3KtdPWnb7eQKVTjqixu3VE088uvN1em7nj3l40lFPPPc01vf03hOo92qFOtHrlV6XNtVVGuEtm/3Btts3P79yYFkebzR1QSl0VXWTIAIlukvghFKArLrqaY0oXZB5nXGUf/teuURnAYB4fjl62Ci6psMF5DKS03YaZanub2YL9aig9ALnjU7sOJ2nXU/q6IROFXjjs9GMlIBEgAeA6ADoPQNdAN3MIE1J7bnNRvTXKaAphBuBDl8AoLOuebYwwARgOVfBc/6HdgJTBdDphzyorn/i6fd2byfg/EmeV3e+V/f/39+f9NTK3K5L3027u56cAPTKTHVVZaTpzuGDpk0HjHwC0JEf07hTHxHkRpMjY4BXAlh16iiAvpGxRL4a7QxvF8jcsTQLTddS+KtAf9d26uheqZkr6FdTk1eHUr9prj0LmihugGjSNW/WifbVKG4db6Q9Ee1ErJKOnAs99RM/8RNv1xe+8IU3cNCU5rTfqNrSHnmtLq7zErpCQBSnBNKccxGtDQDaTEBEw+IkQYku0tGIOdY5lD0uoLxtsPcUQOWscOos7RuBTh8bPc34TYsvgA6IzgWA7nntAOh1OgUcF9BnLozap8SRlTTz8BF1m5kDHaljEHKgnlIvM26PH+A596mU7nPRx4Lw6mrWOlOcU4dnyjMG6mkmlco47wfMMRcR9jqkUtbJQHC7RxToqNVU8spRdWN5sjzP9zqUUdKe8sNvOidQAvA2u1X3pbzX6LxFaR2n9Xv3ytXLq7d676t9GnNtBgd4tvoAvaPDiQ4+1tX7GM9JZ5/2gc1YwDPtN+sxehLdhcxVdwCeM8+/7/f9vjfHs+pt6OvaLoD+l//KX/luloP7zKXApcClwKXApcClwGeQAhdA/wxOyu3SpcClwKXApcBvLQX+fQDor8CdVwDLGjY+FDxacO4E1p0ApBqHXwF5O2Pfyb0nI80rDngFZBWAsu8aR06RRTVSSVuMip4TixEFo4lRBwAOGj8BcDybcKMvMXK1PSNCvE9DXVOJYsjk/wXQC6bVQNQIQaNRThHUPNPzQds3fuu57qZwr2GqRuMF8xphs6nfBb6f5svfC/gInPlbgf6NIu1vBQo2YvfUr513eWUBz/KToKPzurz2xMc7/s7hGiPfk/3Kf589GTxXhk4yf5KzpUENpKcxnnTQAugd1/Z75XT10KtnNX7ar5MOe0/3bR1POu+Vzv6QFWvBwrbT/i/PLd9XNk8G41O98Ow69KgTPB/XM7Yb7abjj+CtOgo9BeDQOulX+1pj/Rq6C+5Xv6zzS+lqCnfBaKMjAQ6I4GxKYedKmS1oQZ3lz+rXPdNdfVrZ72fBrp3/HmUB2GNEHZ9x0NLQbgS6KZoB8Iy0BNRopGMjRZmXnve6YGHT2ZfvANB1DgNIYz1b4BxgQHDANpYPoJ961kjK93TQys8roPxpL3Li7e9Wzz3ptX6/8vU0hg/p1yv6rMzv2nnSmdtP/u/xBALorn9GR/cMdNO4m1qaEp4G8PZCtnRc8YzwZiDQuU551xmGSE4AUsAoeL6yVZ1cXjqt47vnsL1d/9VxtMOfkcCURuPzDL8bKUq0KNHWP/3TP/129jbg7Kv1pnqMOXJe0Ie/8iu/8skFvQS3f+iHfuitPc9KZw+oIyLzZUQ0JX2tflE34xyAjvD4Beawxz0AMDZaXDCbkn4yh0Yce644JcBlQXrSzXMRNQ+A3owfC6BX5xRABzw0Al0AnehzQPRN4Y6DqnwJgP7FL37xDcilhF46HVA/dOR7SvRoMw4VgOY5094DapqGntLMDPAoz5e+PSe+jmP0i3sLxFfnEMkOyOu7QWWwWSCoow623Ufu+sz/u9eS13TycsydI1PB6/DVCHSi8l2H4LNmYeBdhnPhuXBe2D3qaQ+rPus4un+vfOy+tmsw96FrCqD3vQLamgEDuVI+KOtMWAD91F7XwdW31d/wj84fKx9Enrs+ozeqx3DacG3HiYS/C6B/yM743nMpcClwKXApcCnwcVDgAugfxzzdXl4KXApcClwKfIoU+K0G0J/A5TXoriHvZID9EAB9jSHvkfIEeD4ZUNbIU0PEUzsFN/aeDwX5Tn2sUcTI1EZZFAyxnwuuUwfGNyOJMECR4pMLgwnRJqZ0L4DeswWNCjyB8/bBc4MtNWYtKGU0ykZCC55rkDNl8oJBAkem9MRYShumPKWsEcrUx09R4DUg7+eniP7yROdN+hTg9jsBhKaJN9W7UXY1aGJw894Cd42S0vD+ClBv+5W3Ahinz9+JTFcey5Nb76vf7NsCK5WflbM1Kj79f9Izr3SPMty5LUD5BEhsX5c3VreUbicwuvc/6ZhXY95xPOmyD6mjddmXdQ4pSPaK7wpKF5itwVheKQ3qTIN+8PgIj5AQOAEgICMGUeWUGuY16tf5pp/RLQW/AQ56RnnTsK5sFvwqEHICTqUT9xUYRh+oC/i+tJFf1ZvqZErmr/zTKMAF0J/miO8XAKksVjfSN6MS+dwI9AXQAS8445eSCPSOyQhbz4/vmNbJqbpRIAOaYNgHOAc84xJAF0QHOPcM5II6BdDhH+pcep/k5TSfe997urNr9YfsL057iA/dV3QPtrr1pB/eG/Pu6Z72RNvWZi0paPTUL+rucSyegW52FvYyXqRJBlAVWC2Ii64gYprU1VzwFnxrlplmV7AO6ilIy/fUAUBKFDE836jP0oH6XJspe6QL/9dJhz4o8+obHWrqyEGfdQ6g1DFQ0BRwn3OXKcm2QBQ30eKAs+pp6Haal+pxf0eXfutb3/rcN7/5zc/98i//8lt6cAB5gHkAN8BLz+QGDHb/BU0EXynRmeWZjt196be//e03GWZPCiDNhfwiy6a6VkfQDn+NhBZUJbU3AGGdON3nUgJaNuNHAXR0T/dRAujQAQBd3imADohOvY2mJpJeJwsymhABT/Q7JRkQzM5B20T9Gv3b6PHVxcwpY+PCQQJHJGhLCR+4NuDI4LxQ0oY6lXltKnZAauaUCz7vH7LhWucRA/Koell5bpr9vqNQX/fkm82h+wP3+N4Df9M/Sh1E4Bvq89gGSpwp6mSBc4FHBJChABnwDPruHdRx6xQpHZuZSd2gI9xpr6xzQJ3oANB1ekBOmt2KeYOv4UecIMo/Ou1J590zd9/atdzv992Y/6GLZ5nX8QUdRgYFjhlAV8CPzgtjEUAHRBdA/0t/+S8/qfz7/aXApcClwKXApcClwEdGgQugf2QTdrt7KXApcClwKfC9p8BvJYB+An47ohp6T8D3CSDTwGHZNtbwWoPCiZLbvycD+D77ykC9BvL+v8/t+D+kj72nAPIa+dcYWhClRhmMfxhBuUh9qEGPEmOraYMB0muoxCBXAGYjKwuq9D7PGhYg0YgnKF7ArqAJv7f9RuHsfRgnBclMvSyApiFv+egV7U+8tvef5r2GQD8/AQLQq6A5hnKjqPgsWFAQrdH0T+nmGyknuFCQbqNoTvK5fLoA6PLkCQDhnhoqe08dJvaep7qeZLD8s7Rep5IFhzuOV3K8emIBdOtdw+zWX5lcutv3Gl4Lmpz49ZU+PY31Sd+daKgufaLZgq8FHOU7y3U+6Vgahbz8WlBq+1FgGMO9qdgpAcsBDbhImeqZx5Towo6teqX8Ql8KkgO2eJYyQEMj/wosCMbp9KIcOJauUTvX+3/5ZWWma4Fpg82+4TxDs+pbda4ZPda5qGmSK4dNu0y76n6eZ7zoKGjAmDXKY5AXQCddMGCWZzFTss50fJvtpP1ue561qy7sPsIIdNMmA0zgFCaAbrYVSsYh3fYIkurL9vG0f3jaU5yA86f9wK4br3aBr/YUH7pvkWZ1THm1F/pu9zhP4ziBuKc1wbHavg4syKXp+63LtP2Ar4A9PQMZZw2AKkrmGtBb8BseMOpV8Mv2jFxnL+RZwaYkh6epgxTcAFJPe0/6V4CXMQjGw8tNt86Y7DeAIW158ZvyyWf7gU5C7uRZgEQyDBnNzbiRNy5AsR5fUz0IravTnTu+Zy/1jW9843Nf//rX30r0n+d+E9XrPo0S3WuKcfZkyJ4yyNh3DZQXAaMB6Ln+xt/4G5/MF/3H8cXocSNjT2sW80fEtxc6SACdEoBQUB7dIGhMKYCOMya6p44UZlSCDoCHC6CTHl8AvXoTsFs+Y1/a9lmLAFbRi9DNfTjgugC662FlHscg5gA6EdVM1DD1cnG/ehQ+gC/NRkAb0pp9p0dbQFuPcSLSH17vX7NL8dk9q05d7pWhvZlcKGmr6wmOSdLY9cf+9N2h6yW/9wx07vMIFupC9qAvF/8jo1zMJ7QlRTlrEGu3/EqmgHV26T6l7wmun77P1DEOPu5+s/qL7zsm+qCzBAB6s0d4BroZEepU0kwY1Pe0V6bP1amnvaX9Q9+4N2K9RBfi5EEJD3kcARkgOgZkGl4FQOc5/i6A/mqlvr9dClwKXApcClwKfFwUuAD6xzVft7eXApcClwKXAp8CBb5bAP0JsLKLJwPxGpOfwJcavddIWqMeL/0b2bjGgQXJTiQ8GYe3r0+kfwUg1dhyokeNkPv5RN/3+lQjjUaTNbJpCG1dBYkKoGNkxWBHSktKjJ1EnnNhoK1h9ASgL4ju/xoRBXmajnfP4Nx+aqxqOkjartGrUSrU13MuMXbWkKdRXL7qPNQAdvpcXlw+OPHwygb3bORNgbSmchSEajQnxkoBuRrhN51s08x6vwZODdYahDtnT+ngXwF7CyiVbid5WEP3E6i+9Zzou3XtnPb/NW76f/nhlbr9ELnfPr5Hi9VdJ54s2GwU9j5nOxstKG9Vp77SSwVaq4/2c+tbfVywsSB6+a781DbVYXVIqK7aqGSNy4JeArueYa3sF0zfz/B8I8ZrJNZhgT5yn4Zu5LDn5Rr9aYRqI8eNZFW21YUtnb8Cp5Wdk44qYL5gY9PS81tpvFHnrafAdD9vdOo6MhSEY7zqKQF0gZsF0E2jC5gHcNDxN2tJ1xrmuJF/jeKF7l1rMOwTmWkkMpGZAngARguguy7RdteM8nR54gksf9oHrOw9ydiH7CNOIPapvie9tfzVfdPyYfVY9dFpPXza15zq9N6ts2vCglu995S2XPk16wBzT5SlMgpYreMLJUAewBvRwVzoDmWE/jUjhmA2dRgJ65nM8DgAHRcR7080hEc9f52yTgCM9Z/+03/6BnRS0h4ApnuwArwC6DqQ2B+ibpFd+YO9UM8BBzwkshmAFrC1ACjjNrU3dOj5792b8FtTuDMGjmMgmwR1Nw094BwgGxegG4C1AC993j/5FYcEHTsB0Om3F7JL9DyXkbFdM6rTFkDvsRyC50SKA6C3jWZLgi7VAQXhG4HOXrpnoFN/9xlkAfC8aXhERw6cAtBrrm/QHT3lpUMEfWBsBZ+p72/+zb/5dgFoGplPyXO2j24DtPfie2UFOQKwNfIZnvMcefipjqvwh7qROrsONgsEffU++rvvbgLf8JLR5eqTRvvzXXVTM0kw5zoI0IbR/ZT8L4DOWKCNF/L75S9/+S26mvnqcSjI0+qj6rS+a9QxUAC9fT2t69QNn8AL6BsAdHSIvAdPmEEA2ne9roOba/KpPdrtvuwkY/YNOuFcYTaFHnmCfiCrBM4GAOh9P0CnKtcC6P/TX/pLr7bQ97dLgUuBS4FLgUuBS4GPiAIXQP+IJut29VLgUuBS4FLgU6LAv/23H1zxhwBUayhcw2wNvU/g9rZTsIX6No1dgZl99gm0eurXKyP4K8NDjdWto4DiK0KfDNsFpnz2FYheQ2FpVpqfxvcUgQ6ADnhOVI/nQmrsxXirgQ8j2odGoGN06V/nZz9zXw0/Pcu3hiRTEz8BlgXaCvpjbFv+KE8WcHwFUC3ou2BYf6/xjfH0vM4a642Edb4w5NWA3bSvr86JrvHRdLQCWvxWOahRvGkkC7oLLvYM0LZxcmgpHzeaR8PkArULKp7kpvLG7/6/c/Ge/jmBMwUZn2T+ZKj8EP1QWlRXPvHujlPDffVKdUd5diOGK+eNoCv9qGt1RPsmPTUQ+yz31Plio8rXuFxaFQB9MjwzLgz0poFtVLkGX88xpyyIjH5oBHMBh4Lt0OeU6UFgziMeXG96RIKZIAri+V3Pgu2cnIDoAiylrZ+X75Z/m/5WOaquLD/5u44G5R0BlTo3VHZPepvn+dtjJNRbjB0g0IsoQCJLAccA0wXQKQGRykNNwS/IIj+Xl2m7c9DoeAF0UxwvgG4KdyPQjTxmzShIpgxCj93vvFqfT+tw9dPOTeXy1d6hfTi1v/ph29nny4PLB/xffqmDifwkH+063/EUgFTmbbfz3r4UPJfX2v4CvF2jmHPBU7JOmM6Z0jTolABHpF/3/OkeD0NbdWRrP1mDiXzHwY0SIMw00dRZHu2YaBMAGXCKi/8F8NBx9oNoZYA/eJQLcNPU1ZQ65rgvsJ9GK8tn9KWprekvkcVcyBx9lx7InNk64H/ASvVjx8p4iGr3gu6C4vRVQJASAN0zlnEMaIYjxrH7MXmICF1BesBhz9qmBEAXsN/IWN8X3L/JA5yjDuAngE7Z44qgb7OIoHNcewTQlRuPCKLsGegAoxxHQdQuwOMC6ET16tADLTwKgFLA2gwDdfJw3WBs9At+5oLn4Bej2tGzHQO8UIfLrrt1uuS+tsecy0/MrU5nZnNy/WUtBWz3gkfMtEKf9xz56gN1bcFz5/4JQOd3+ZWS+SiALm0p4d8C6HVMgYd+8Ad/8JOLdxsAbEp+Wx1ffVpZ7t5s1+undYHnma/qpqbdb3YMnBNOezj3Ja/2kKf38tP6YkYw5gqnjr/+1//6W8YHLuTMoxmQs753cO+egf4Xf/EXXy1b97dLgUuBS4FLgUuBS4GPiAIXQP+IJut29VLgUuBS4FLg06HAf/AB1dZg4Eu3xtJ9fI2xrwwHNbhuPTWkacTXcNQoZAEJIwVeGfafwPEP/X4NDmvc1Uh5okGN56extu6l93v9q7GmxutXhvXW2XP8NgId8NyzIQEcjIzAMGd0Us+lNUK0hu39/BTBvIBEDXz81n5u2mBp3znQwN17m9p5gfcFAPpcwfsa+9qngnZr7Lcu26DEWIXRU+MnBli+82pkfkGbgpHSqBGiTzLJvT1jVQBdfmsUOwbTnunc82U3orYyWGeWBegbMbNgpH0+yW/ntPN8Ul01MFLXK1nc+epcntqpvBdE2j6vjqxhU7lbgHmB/4KZJ5Bu9Yl8JW/yv8ZrSurr0QaNHmp/5QXb7G/SpNF9HXsdMIx6LFAm31ZfCdDJG/xWWlQGBM11OsFoK3gAMLMRdU/OMNZpKl7PExc4ELTAgA6oY1SpQLi027HJ+02t6rq0jiUn+lb/dD7Lp6/0TXVL15DqLr9XdtaJrb8XELC/zv3TnoB6C9I0+pRnAbE535eLCEDBNAF0ACcA9D0DXZDKM5Srm7ueoMPUVZTKA3NN241AZT0jPTEX4EDPQGcc0o31zSwmlNCizgSdy8qlwPBJT3X99XNpfwJDqiP9vPrtFC25+5TWbT0boVi+WJBcPcI9Bampt2vjqz1d62QMbW/1XfVB9Tv3me2g+szv6sgBYMoFeAwo3CjPAkGAgzh06NjRdZv6CloDMJvVAp1SXi9YyG91Lqo80w8itbkAgQECHQspzk09Twmw5lnYOHkIaLNOV/cuTcqH9JdoVy9+U79ZGr0OLZRXaNaI94LitKdTChH+8IcAMNHyRDML0qOnTatNdP4P//APf+6LX/ziW0Qre8vSpvzOvb/6q7/6dgHU1yGByGwiiDmbGd3R8TO+8gzyLy+gfyrX7HVJBU9JnxvFLzCLLhBAdz2ED4yuJqoe3jGNO/MK6MiFU0HXS/rBvHIxvo4JxwJoAn1wrOiRPF0bmM8ei2FqcuqjLwXG4RMjxJm/zXygUwLroA4SfEe/dECADj0/HL7wmAH2rU3Jj6zoRIZe9n3B89a7lq3e7D5pne8cP/TvUUY8o7MscyJtybhAHwXQGTe0wdmBEtoiTzqxyK+mTe9ecPXy/nbax0K7vsO6x5HXkRmzBrCnsR+UyDwOCRxpwtxVPvY96tU75K771c1di5xn5oa9lVkfKFknf/Inf/Ltgi91pqWk3xyJwAVd+fsf/8JfOC1997tLgUuBS4FLgUuBS4GPkAIXQP8IJ+12+VLgUuBS4FLge0yB7yAC3Rf0GmS3NyfQtkaGGhhqDKhhqS/xvMgXqOC3phAsWIFBoSCCbfn8Rs1uFOaCUicjw453DX5PgN3JSL51rQH9qf2nftbQ3LGfjPWtQ3pTYvzTaEIEuik2KTHmGNGCcawGsUZPY2CsgXyB8P2/89I5KSDF5yd+kb8KHpwiXjsHNdgvwFDwe8H3TXksIL+A+dZRwNW2oRmGJy+MsE3p3s8+80reGD9/lZ+Vh4KqGtatu79hmDTarBF6GFaNZBJIrwyus0Tlgd+a3nlBFPVL9YWyW2C+YE/Bq9PYn5w1duxPIOPKrSCR9y/oWWBxf1uZtG+Ou/ztZ+pYQOlpBegYeL7zST0CX9xXpwfpphzYnvxU3XwyZvt7AauTM4z10reC+dVP0rcGex1KAAsKkmPI9wKYAVg3Oq5rxuqUzhHGX0EFdFrPNQYEKmgkSLURX09G9eXNJ/3e/nTeC/zs5+rs6v0Ftp1b76+MPfFR+9252XX81Bb3NAVuo++ZB84IBpSjBMASaALwATz3Yq2pw02BLtb/ykrnmvns2fR1tiuADnglgA649wSg0w562ChLSto7AehLq+51TrRe/ug9lbnuu57qce07yW6fl267t5CGjqHrTWVePeI5xQug1zll9dbqEetVFy8/neRlAfQC541UNRJbkIc0zp7li65otG/3QugYnDvgFS7oIP2oy/0PYC+6CACRC8Cu/a8jXPUt/e3eAB1jhDIgq5G09AkAy6jrb3/7229OJUTKAqIDxgrmo7+Qs66Ru4b6P3sMotm5ANHppw4vrPmmh6dkXMgooCx6tmeu83sjjUl774WsSn/qNIMR4DQ0I/KaizO6BdAB0d8D0ImGBUBnX1o+QHYB9aDfV77yld+0tkHH7ofqQFMAHbkmy5IXEehNR/4egK7DBICsOo1MBgDogo4C6MoewCnOAET3su9mLjyaCD1I1Dpjok/V8Y4HGYTWzA8XTkjMk05lrIWVQXheB1jm0hTtjlXQHIey8jJjN7sL7e26i6MHF/f1GAyPJDCCvZmgTsdwuE5XFxV4rsOn/avzG3S1DfoLbQGmKeE7HQagAY6rXvAq643R3gWweaY6pmu9MiWN+x5RXcfnvvPwXN8j4Gfkmwv+2UwI9M13r9bbua0OO607p7Xa79bpyu/Rk1//+tc/ueATnFSQMY5LqDMutMSRg0sA/X/483/+aYtxv78UuBS4FLgUuBS4FPjIKHAB9I9swm53LwUuBS4FLgW+9xT4f/7Nv3lZ6b6Y19hZA+caZPsS3/tqbKgRrJHBppHTGNJIBYw0GtMxdvLyrxFXY5nAlYCd56J6ViVlz4/G+OifdRTIWON0Dd81mtSgcjJgrhHjRFuNtU+T8orma9x5MqJuP2qcw5D3zW9+8w1Ex/CE0Q+jGCVGHAElI9BNhyyArgH9BKAvmCkQsfcWENnot9KngMXW/QrgWOPWAmD9fUHNAuEbhbxA1gL+Be0FEeFlI2rh90afrxH+qd/7fUGMnhldZ4CCrX6usRKZ0DiprGgwa+pqAfEFzguOyMvrONF5XlloRB2fG9Va0MZIZ2V0DYw1fm6kfGWsgKTy8QRwvQdeFoR64gHats/y9InvVt7XSFvdVGCGz+sgVD4/RUT5e+fSvgkk1Vli50z6NtJ8x0Y98HXTrddRpIZ1wQTloOet8rxgOfLDb6WfvIqzhyCaoE7nne9MuwyA0NTOrBNNW1yd0nFVrjtf1bOrG1bn7Hq5gMnObdenjnv1Y/vwtHbsOrFA8JNxfuvmf+7dVNrqC+iHcd0L0McU1YBppmEGdGKtaWRw13z05KsI9CcAHWB0I9ABz4msI3Ky4A9jUS92z9EI9Oq4BYul2dM8P+0Vdv3/kD1W+XnX9tO+rPP5Cng5tb3jLPjSaH8+PzlILd+4DkjPZp2g/62nYKj85hjKd6Y0dx0xrTUl/Ley3DWqTl7t6+oKI4/Zh6J/qscAn7gAltynqo8r2zjscKYwF0A6vGubAKEAgKZQBoj0TGujZOFdeBjd27W++6Gue/QZ5xEjsdGjjpe2AQ+NxgUUJXU6F7LTSHXARvsAIOl57575rjMTfQIcFyjnf2SdizrbHvq2/F/ZoQ+CjNCk+pDMETohfPWrX/1kbnXiqn7kTGeAa0oBdI9nAKj+gR/4gbcLmvq+AJBeZ1H4s058PcoIAFSdRolOE0DHCbXgMH1gbnEMAHSvsw/OBp7rDp27L6zup1/VqcidfWPeGyWsUyTzzNhM0w6Yzm/u83ieuQd0pjTLArxCe4zfi3nmHpwtoEOjt6nfKH7arBOCRyPIs6XLCUAvvevc0+M64B3niT7z/gI4TYks6nDC2I2aZ4zwie819Nn1gBInkb437rtg3xtP62H3ko7BPRD0YF6JlIcHuHAsa8YGwXzev3BaqUy07af3xf3+Q3S6bUAz3gW9oIXZMsiQ4P6Ikvn3aBZkgL///k//6Q/t1r3vUuBS4FLgUuBS4FLgM06BC6B/xifodu9S4FLgUuBS4NOnwL/+jd942UhBpAWOTw8ugFBjTw0jGqg1GmlMoMTIJ7BI2fNrMeLwYu/ZjAXlCn5jSDLtIYYhDDmkwcPwR8lLv5G1/N6/piEViDqBv2skPxmj9x6NE2vEfgLrlp4LluxzT8bx7duCS+tUxAAAIABJREFUPraDIU+DCYanprUlYq9noDdNKXNUw/eC4qVfAZqCqKcoun2uBvz+1ii5goNPBq8FNmroghdo53RP6b+fNf6eAK3Td8yBIKEGyUam9LuNYC8wW37l+U0D77zwfc/yxeDZ9mvYN5qvINYpU8A6Kuw81CDO51fOKOWLnind9PEYYgVKkG/6t1HR8gjf77nuPY+5/LOA5BMg5nhOAKd8I0/XyL8RxK+Mn1t3aVjgkPsWCCpftB76tHO1fK4MFEDintKmaf4FKHbc0NXnqJPny9focI3zjSjnM7r/5ERSMN21gvtcG+hLz0NtqmX0fJ1AqgsFGRiX64W8xzN+T+mfsrzOEZXxncPO/4Lp7c+TEb5tnnTQaS2uPDlHLcuDT+v8E8D61B/qbOaDgprwFcZ1LyImiYIlGhbHLcCm3//7f/9bCYDeejyrGP0lgC74UkeRUwS6+k8A3fOwacPU0gLoAnqMw/oF0Gm751kvgC7f73wu6NG1ZufoaTO2a+apjV0Tdn5Lp903KKc6yrQfgtbuhXREMZraZwugc2/XDmmjLqs+oC/N7sD8et4091fntC8rUz0Xu2eC0w+iowHPKTlvug48HSv7RM8Zp+z+jTE4dkqzaMBf9FlHOEoiMQFoORcYIPxJxgHFfvZnf/btAkRnDOoHwHfTUFNCZ9dCgHej0Snpm4A+etH9l/pN3QZdjcqlBEh0HUR/AnZ7oY+JouYiNXMz0QDkKyvsqQH+vBw742ev/gf+wB/43Je+9KW3knkR8OW3Rrz3vGn61D0qADpOnd/61rfeQOf+BuCvEwIR2ydZ8TvoCKhKiQOPqdeRbUBBL/QCvCB4uun6u791DaJEt6HT/uE//IdvpQA6/QJAd19FSWpxIupxDGDfXX5GN3m8BA4KtO9V/QHvNfMK6x7vN4CdjQBn7upIxuce0dN9EnwN33rBB9IJ3iofwE/NwkDbXrTveeLQsu9xJwDdOeoescC5OqT6VAAd3uF7aYSeZp69kEEd5XjG8VDSrk5XjI33HC543Mh0eLzHinTv8+o9uO976lzoq46DfjpSII+A0Mi2RyDgzKGcA6zv+2D3JNuPp7WldXTv5vPKFvKJvHkxn/QFxw6ySjQ7D3rEzB1k1OLvT/zJP/m0nN3vLwUuBS4FLgUuBS4FPjIKXAD9I5uw291LgUuBS4FLge89Bf7vf/Wv/p1KecE+gZwCQ696sSBCo8cLWHFf0/gayUyJQUiAnBLjlsZBjDk1wtOXRjxqYKVdARWiCDFIGFlDiTEAwxRRNdzXP4FLjEUbSXUCCJ/ocQJDNE4s0F1DUetbELfgyxo/TmDxEwBSQLb3CKB/4xvfeDO0kh7TC2OSBk/oqRGauRFAF6yoY8MawdaAs+Mo7zmmE1jec0U7LwUKNXQVEF0jVP8/Af3Ox87Z6fvvREKVJ/tbIGKzM5SvF4zdSN2myizYyPc9N1owqoZN04gKpKwecK5alg6nMa3zAPdXNvq8843MetWQzWcMoIIlGII3ja/GbUCOAnhNOcn3NWbTB2XLsT3JU2VyQdTy4c5ZI7deyUDBLD/bJnOvjFF/ZUC6+kxTwjKWZg7YetufpmJnPtUV3FOnJKP/T2Ac95ZPBbsp0eGkgYUXe54qwAqG2BM/qovLS/IaJYbvGu8LzKDnTU9LWaCzoOLJCad6Y+WuYN7TuldQcbNB8NsreVpdcpKj3rMGc/v+pNM6tv18ku9dz+pYUdkpyIicNXNF0/8SrQrQBKjJusOZv1yA6Kw1Zp2gXMefArCdNwF0waE6IWHg96xmStow2g8Aval73Z8wR+jNtg89lbuubSddWaCv8rnzfgI7noDA8n3XDNpq9pHVq+sAVbmtE9bOffWW2XzM7FAQuVmE6EuzhhRwos+N1oaGpv1n/nRUoORPfQ8fVd/qLObeo2sG9zbyGh6D17gATtlDqnuq++AHUmcb0Uwdq+/933mg//QBkA7Qm5LoY9sDsK++dV74Dp318z//85/7uZ/7uTcQnbGqb6mr/Ipu9PgixmpkMyV/ptJuVPlGzdNPHSQBpAHJ5FFkhrqI4qakPeUTZ5cezQC4C7hH1DayYzYQSpxhPGccWkNPI+wBeHWGYd9YpwePe9j9EP3jXHr7DejcOUFudUJg3vyN53Y/4lnTlALogq6A554xvwC6PMm7iWfa62hWh0X4qunsG4FOau46lQDim6IfJ4Xu7Zlfo7ehC3TVQYO5Vu/wue9R0IIxmOaftU8QG7rKhzzX/Y/ySb3wj+fUU7JOCzjTR2TEi7Z1aIZGgua0KQgMIMx7Vh3jBNBdU3cdq47rOrZrYM9A5zf7Ca10lgBER9Ybjd89Bs9VN3o0AbLJOIn+5oK2zrnHuFSW31szvZexF8A3lT/9xPmkDgqshziecPHe2r/dw7Uv763n1XldZ7r3ZF7N+oDMwY8A52RHgB6ezU7J3OtAg/7j77/5Y39stzD3/0uBS4FLgUuBS4FLgY+UAhdA/0gn7nb7UuBS4FLgUuB7R4FGoPeluoaKvlRrpK1RtZHHNcRutOQafjWeYISpQdX0vAAtGI6MRtKQ3fSCTe+McaOGtRoRAE5q+MEYcIpAF/jRQE8dTQdco7DnThagKOD7ip4nAH2BqBpEdj5qxD0Bzq84xDEuYMgzPQOdCHSMNkZkATh4DiYGMp0aKI1mli8aobMgwwkIKj3se+fvFZC+AH35bJ87tdN52r6+AjE0mJ3Aj45h7/M3gRgN/XxfI+qCs/2/4F1BDOjfbA6VU7434he5MtrX+0/R6DVGn/qGDPcexyrd28/t/wIu/d1oIcsaFWvINwJ9+U3jsGCe0axGFPN/nTwqa3z/FHl/ijqt/NfASp2lTVO0lufKH/BS5aMyqtyqY/mtbduedGx75TXGcPqjftovAMr/BUo3vXEByoLk/V6+ks8AUAR7jF7TCI+u79/qgCdnCfgE3dRzTj3vFTCiGQ3eMy47H6tzT2tbaeOc+t06wXTevMe2TmW/K3/u3D0B55XFkzPI8t2JLm3L8XU/UCM+Y+Kvaf6RN6ME+ez5vIAyAOim1gZwNNUz6Z5ZazxCAnlvpChrTUGjOkFwbzMRVDcWQCeFtQAJkYaAgAVKGFez49C+qYxtTxCltN05e1q3d75P4PvuEU7rYvVL9YPOGX2mOnJ5prq3wDDP16GwGRvQoZXzdRYwqpWyeq1rAv1U3wqgChJT8pxOO/BPZar94nMjanmmzkWcuS0oCN/VkUOgEnAXPgD09KquXF6v7mUtBUDi3HRKAFFTecN3XTu7PwFc9FzhL3/5y2+AsrzBGm2GBkoAdUFUZIqoZs/+Ri8XlGvKcaKo3bfRdqOwcVrSOYQ6AKC9+N72AZubxQOZARAmqhqwuRHSjN3IX/aT1AeA/rWvfe1NP7vXZ866PitP8mn5yaOFANEB85q6G2AT2nEBNHaedh9G1LcXYxLMpwRA/8IXvvB2MaYe5wEtoD33sc65P6DPzYQCPZvtAGcgHR2glyAuvI4OEtBnfN23mWadtcszyR3X7nUqu/SbOUGX4eSw6cfrDNe9LmPQiZm1mf54wUvup+i/vESJjHqWODQSsOf9wLWY+6BlI/XRrdUD3StV/3RNOq2B3SdSn7zMXJlpAH7HsaEged9ZXbPcW3TeccTre2OdDnz3dD9aXoa25cPujaBzHU6IOvf8cNbH7sMB0OVt5rT06Hrcz6d1feXgtP/c/SN8IA0pGSdyX3rAb/zfowTgB/7+q1/4heM+8355KXApcClwKXApcCnw8VHgAugf35zdHl8KXApcClwKfI8p0DPQ+1Jd48aCcjXUaTgzGrlRjxpJChb4cr9G+Bo0TONu3QvWr6EJI5PnmteoiTHFyA364Jl/lBiljLTEcKLxgLKGO36rQYW2NNBjvFmgTSOMUY47XaXxe0bzNRidDCat/8nYtMaSNQS3H6TKNGUfhicjLyhJYWg0CxEl5YP3APQajUvf9k0A72lMC/CcHA6sb4G3EzBegMK2W6efF3za/18BHSdjlvefAPRXc/7Eo6eI9EYiFqiuo4qyWjDKzyewvlGf+0wzTXT+6iSzz9fwvNFJTd+sgVJHlhpCjYI+OUo0jS2fCwz3OWXV+ea3Rqv7WeeZNaI2sqnR2+U5aNJ5ejJgLk92zguW6bhQWlen7vyVD5dW/mZZJ4AF9AsIIvMFNj2nmtIzgRudJ7/xXAGXfqYPpbfgmTzQ9OoFEpgDzysXSGt02kbVV85XH5XOpWPlSPovaOh89bnKxjqcvFoDVhed1o6du1N9TwDv3nt6dvlrx7drCf/XyYF5M8qUz54NTQmQ+Xf/7t99u4h09cxfSlLodv6acnuPntgIdJ1tWKerpzYCHQDdVL0F0AGgGIc6FJ3ZtW6dUXbdXRkujbqGn+i/c9714KQzdv38kD3Ce1vIdRBQbqEH/ROYhu7V6dR7ygRj5GvloLq5+oj6K1PrzNT53DVuM5NUPxARLa/Bd4J+lDgImn2AbDvwgumzV3Z2/pxD9pqkvCbVOSVtcM43+ynAu+qU9ov9lGmRKeFZ95ToUCK/vQDXdDhCn33lK195ixbnMnIdGgtmAeQD6AJqelQBssGRCQDjXETHcx99hJ6A3F7oZcBwskMwroLW7AWhE/Tic/U89XumM58F0AHRcRjoOii/dN/u59KaCHSyIgGgU3fTXOPkCe24AL+ltXv56uKe/06K+QKZRNQDolMy/2aoouza1gh05gr9oJMvtFwA3TkCQG+mBe4jwwARyPBJj6lA9+HYYfYd3m88c1pHEx0OOl74qSnc6zhWevBMaY5jJU5NXPACoC76kpI+++7Evr9OxPQZvuQ5QOtGoAuiU/YceR2gTmsHc4VMVY+80lemXqeEr5wn5hVHCd5hKJkX5Y5xlwdXx9RBkz2FjniMozSDttDDq32BL/oOrfMFJbTeY8jUqdAGmTWaG6cyHGy4WJdsv449pz1a37f2/WTXkdMeknugoZkkKPnzXRiniGZsod9mhmNs/P2Xf/SPvrfU3N8vBS4FLgUuBS4FLgU+EgpcAP0jmajbzUuBS4FLgUuBT5EC//bf/juV8/Jcw2iBEgzJRg8aCd5zbE0fjUEJQ9Maj2vsWeOvhlOMGwXNW4fGFUEsIx4w3GDsKKCNEQIDIRfGAA3ynrW4xmb7VoM4YI7pgElVhxFFgwkGrRrEGl0iKP8Erkr0934/ARiCGDWu87n9LtC1BpM1XPU5jL6m7cPwZJQRJYZSDSiMfQH0Ok/UyL6Ac4G+J35wPE/ljq9G0h1vIxQXSG/9Kwhr2O+zTyB6QZHOyen+BdBPQMzTd8sXndMaB5curU8D3wLw+zz/d24LfJs+t6nfC4DUMcbIGo3tdb5pxByfa6hU1gXOO4YTvVcWpP1GbnXu2x4GaoCGArKCchhNC8Tzv+nB+VzAtxGQGjkbsdw53Hl+xZelbyMbjS5bhyX1RZ+rE8Dy5qnf1MHzjaTyqA1BnYJSguiuB9XnT4AyPAz90DHoWM8xFzwoiMDnzmejnnUAKN/03vIHbS7/vwLNXRefnICqkzvXrdP5oO3vVuYXaH3SO6/kY3nsJFcdT9fLHVv1T3lLAB0ZYS3t3oG1hihMLqKDSTvsea8A240kr5MF+qGAXYER2lsAXdBVAJ32AK5Y12mHaHfAQAAKL8azALp9eAWgdz0/yV3XrROArix2bna97py8B8Kf5szo9K6T1QGVJWhb2WXe+1cHKe7tWcp7n/PAM83qI6DletQ6FmDtvOvQ4nOnzCSu/YCUXMw74Hb58Md+7MfeIpd//Md//C3jjkAY+8TdA6zMSEP2wALmlILpAM/oxc5h6QuwSJte8K6ZF6BTzxbvsRfQxchUwDXqkW7oXEBvLqKIAZtNvQzP0ycvwHn6C03Q56RCN508azvANeAue+gChNSJ3HDxufoNYN7zygGJm8IdcLc8qzwInJ7WQWhuCndAdM5AB7jH8cFS+vH/6uDuQdAzplhnjly7KElHD3gugN4znk3hzrpm5HwdHYzeJgNBAXQiiHV0YA9dxzzmx6wIzEH7Aq1d/wArjfolApg6bLtAKuPmN/cjPcbAowi6NxBkhcfhMxwKiMpnrvtOB8/oSIu+bCQ5ffY4BN6xBNA9IqtZYLrfqwNg3wcKoKvXq8N2z1ae5FkzNND/ZhtgfCe+o27GXwe7rs/0oXqldbA/VAagi++FzBu0r8OdRzvobODxNZQ4t5j9hHlFfjz+AWey8s/uYbsP2Pfkdf7Z95t9h+i4oSW8rqMNJXpF5zj0FPLihUyY1QOe4O+/+CN/5FWT97dLgUuBS4FLgUuBS4GPiAIXQP+IJut29VLgUuBS4FLg06HA//7P/tmx4hqdMFg3AqNRZLws1xgpYIKRBQPCgpk2Vg/5BSb7Il+QQcN1IxR7zh5GxKbRIy0ehkGMhBgqanwomLeG2BpJaMsz8SgbYaGhxP4UQKcf74F7NXDUUHsCap8A2zUuaWB6BaBzTwGgGmGgFwZKonwwNmP08wJANyUkxiNT2gKkM+8nAL1nBdrOCehrf19xujRdo9uCvvIQpUZ0jfFPRtptd+ekBsfy73sg1RPw3n61b+8B98sL2++d+8rgRuIuHTdyVnCiwEXPWN9oUGXeeqpHCr7yufyjM4bHAuwYOuYFL5d3KhNPxtca7r1HvoBGRnuZ3cLzdQFVKueCfPzOb01zW2eeNXSXB5c/Tv8vz9rnp/ni+/KR82hWkEbxn0C7ympTwdfRASN1z/2tUVig4eRYQd0FtxuxDD2bKUQDvMZpo/LQvdKJunRQWCOw87zApjIDXeosJp1Kr408bxrcylbbsN3VtSurJyB8gezVL+p4y5P+OT3T5/bzU13t78pkQfQa7xs92JTqOJgAsng0C6ARoOav/dqvfY4U202hDCDRM60FqDwupFloCrIWQMfIrzMecwiALnhOCfDHmsZFxKnrHGAjYxM4bkYcnXuaaeYEVMiPq2dKw537k17nnvJkAWz3RruPUC5WFuq4skC4z9Q5wOMxVj6c92Zh4DvmAd2ofixP1CmS+gpSC9IrZ9ZByW+lWdMbryNAU8Y3vT51CKbBa+wHu58lQtqoa6Iquz9xjk77r64t7IlJ2U7ENZep3AHu4PfqA9YInTnRZ+wrddJERsy+Ak3ZWwusql8BqvgzzfyP/uiPvvGyezP6//f+3t97i7inpH6dUwBiq7MB2AWVqRc6mG6d+QBUBWgGJNWpDLn0jGv23+jo7usB/wC6v/71r7/JtWfKQ2cAxzq8NF0/dTQ1evVgI9DZn6orKHF+AZg38rp7P8bg3gU5Zm6cJ5wIClpztjMXoCD6oAA6+xN5hjq7thcYNgLds+M5jsIIYvRLo/gBqxkXFzTuvDQCHd5otK9OfOqg6u6ntUOadO3q/gDQHEcJ+gJdus6ji6UNAH6dCeB7I9cBr12vG7UNHXW4dX8HDTtP1U2MoQ64u7+rTPbYBuowowByg6xzGYH+9F5Rxx9kr+8SPFOHsO630GGuH/B1+YU5qt5EtozQNpOEsk2UOc47XMy7xx9Q4szhGeg4d9Vh233PvhN1Xeje7uldvOtEP8Pz8gQl/ZUv4P9mjIFm8gH38fef/+E//OpV7v52KXApcClwKXApcCnwEVHgAugf0WTdrl4KXApcClwKfDoU+F/+2l87VswLsQbNpihcMN3Uqhq419hR0FqjU1MQFsh5iqoocEl9NV5hmDFSA+ND28NQodECw0oNnk1lLfgrwFdwHeI0ysGoVFO5NzqhRp8FzNbI1XEX1KzxuMZo7+n4ChpR/wKLNVA9AXALMGLU84xMDLBN4Y6BsmklG4Hec7RNcVlDqUxGPxbsrqHd+04gaOson9Wo1Qgb7y84wOcakhYE6r1rjHxyYngC5/x+AfGTkfPpuydw5MmwL5+tUNuXnmG9IM/SvDSuMbAgBjLTKESBGesq+Lgp3OtsU1AeXpKXF+iRzzvn8s+JDzbaWb1mNKRjad+gi5HkRgOaCtWzdaUj//e3pp4vMLy6gf8baVmddvp8OhqiPCNf10Cu3nSeHTt0apR5dYfZBgQdel45OrTpnAUVGvVl5Br0PKW273fqtwLh0LPOC5uW3eg6s4gUhHzSCQtiVubLuzp/VB+deKp6dnXsaTFdw/UJNO/68Orzk1z3+w8Bz1/tJp702Sv9IE2otzpUQNt5k1fgK4zyAhykiDV9MiWgTc/vdX9hqmSjIOHHtgdPNXtE5R1Q05S0AOg4agheApgBnBupewLQBQ/WIeu7AdCrp1+BXsqmfHoCR/p8eW33Yq8AlO1PaVp+r162L7Zfx4k6NZz0T/c2C5KXN+vI0qhV+1twaz87T5TyGSVgpcAtfATASZptIj2JYH5Fp91H2Vf2moDFgtYAZkSdAjACOFYm67gBAN1znOFn+ExQtvLSqGDq0+EDYA3+9Xxi1iyioAVxAWCNFOUe6vRoI8BkHCWRB0BUwLovfelLbyV0Y1xcPNOjjHpuPPJW3UC0KqnWuQTQBdEBHN0XQruCxrRXR6nykwA6oDznhhPZzcUZ40TwNmNJ9wMF0KGt4Dkl6cmbWht6qgNwNGh6btY6Hf56djtrtaAwJem3daKgBGQsANrMC/CIGQYAHzu/Zu6AN6C7QC2ljiV1ulQelne796wu5HMd9Wif+Ycm9Kl0oQ+Cw+jkrnnQRdCa8dfpSf3KewPPd48HDddZTR0ngK4DT3XO7nkKoDPX9gXHCJ2zKJmX0mLXy75jNksAY+960gxr7qPcm9XZkjlyL0apkzn9MpLbfR5859pHXQD+nj0Ob5sVAd1kxjVK9ebpnWnfOfY9b/mlDj7Whx5CV+pEAw3VB9Aaxx2ceCgrywLof/AP/aFX24z726XApcClwKXApcClwEdEgQugf0STdbt6KXApcClwKfDpUOC//oVfOFZc4KBgE5+bwk9DiMaQgsGNBuezZ6EaqXk65xjDEd+voWSBTQ0ENUjxXA3BGHQwenFhDChIppGyxsqes9rnaohmHD0DUEMw3zUSoEYmCVzQk+esx7M7NaQ2dW3Tzm/6aGjQdmqw0bgtPUq/NbjUQI7BxFSnGGGbJhNDWFO413DouYZG7RUwXEBGUHUj4mrE0eBTsMuxlM69T8Np6d3xS//WWYCX5zd9dQ3fBb7KZ52D0t1+LAi+oF9B/1fg+kkGagTdz1tXAQWjV1b4F3zz/xox6wAhqFEZ6fieAEi+X1B+UwUXyFxwdIFx9c8Coq2zkWjw66aNVxfQr4Ix6/hTwHeB8ILmAgV+V91Y4N2o9T3v2+83IrNyULCd78vbJwDd38sL0LZR5o0ww8jvMRgAkJ0TaNu1oGm26XMBCEFxSvRbI/EqS+rXOiZVV55SrSp/HXv5bnnFsS4fL0C3OnyN0B8CSJ70xxNgusD66rHTmvKhu4IPAcU/tK7V0wvUFoxoRDhrmbxFSQS6QAEAHkCBQB8AumuN5+cKouvwJu8VLFgAXT3D3AIMeQ42JSAEAKYpkmnbCFQBdHVGdQXjK0B8AtC7xj45XJTvn4BZZdp1ap1f9rmCUjsvC2qXNxcYL69Xj8iD/l59J1De33Q04re2UR2661qPCKnO7tnT6t0C8bvO1oFPAJ29DZmJ2hcAINK4UwJYPTkPrMNAaY+ebMpogDIjluHTygTpxo3oBRB1nugTAJVnlwPAd5+6PMh+jOcpC8IBXHJ2OSAxJf8DsnMPkbIFMgHZ/9bf+ltvF9mHAHw9kx3ZtU34TxCV+gAV3ZtyX0HrpnAnuv2nfuqn3s5BB0Snr/Ih4xWco0S3A1wD8iP/5S0AdMBzLiLQSV8P0M/FM81KVb1eZz/mQbpAG+hcxxyPb4BOdeBB/7jX5R1hI9Chkc6kOOyaPp+2iPyHt7iY94Kz1Nlzz+uQytjlbZ7RcZWS31YmV99AW/7q7FNnAmhUngR49ggWz+c2Oh+6Cb7zTN9T+L7HtHQPg+OGqedxVGqGqmYm2vWYPtfBuGu5Y1IH69wMP1KPTgj03fPlkXnks87HXevKu7TVDDhmOGMsOL7ofGImlWZjc89i6vzulXZu6xCB84sX9FSP4MiMzCEPOsdIT0rG8/R+VP6oXu6eZd+j/E29xryz5yNzCyXvhgLqjMcjJCjpiw5D0Ia/n/v5n//QLcW971LgUuBS4FLgUuBS4DNOgQugf8Yn6HbvUuBS4FLgUuDTp8B/9B/+h8dG1vja//t5I8IbEdDITI1ARpV51qMGJY1xGEQwHNWIuYaPGolrINJIW0DSwfFd00U2ogQjlpE+lHjQa0Tis9E6/EY9Ghhou+mc7ZfG7gVcfI7xCJpTErlQA1mBJ75v2vRN4VfDWQFJjfM1kknHgilrPMK4bBQVETSkx8SoTIkRqRFCBcxM2a9hrADkGtbbz4L+Gv0WPPeeBZ4WwCqws2BU/y+AX4CV5wtIFmB4ksQTmLT31rC/gEdpUfD91P8C5AVDTpF/BQ82GkWeKI+Upyt7fvbe8hufT6BCnz+Ba2u85P9XQPv+VgN557IgsIbzBXgFJAoSr/zD12u03fl4ol0Nl50X+KrGc/Rco6ur/2qg1ulIwLlRZ9C5BmvlTHCo87407G+NOkdHovs0hgJsAARwAbAUeN951MhOid7S8EvZozbQIZ5TbfSieqh8KC1PwN/qenXEAufq5BrslXkM+vBM15PVMduf8oH8v3RoHaXzydmlfGQ91c+rS3ZNaR+qD0+G8hrMfW711ys9d/qt/akB3nELoHvEQY9qIAJd8A6wQ1CRsmfKwi8FD13HBVpLb9bjZolxbuEPIuhIae0FQA9AAZAOICGAT8lzAj5mq2kE+pOz0tKo4PlpP1C9+sRbjRx1jTJ7Bf2wDn7T2VG+ro7u2rag/+rU6tWCWeoY22xGCb5TtqhPB0FK+yl96tTCb03drT6mhF+kO/Neh0l1ojpy1//qX9M5UwIIFZxgq8m2AAAgAElEQVRtKuICtwJU6pbyN+OoEwBgLMfe/Oqv/urbRd/lT57vHpaUzZ65DnDWKHN0rAAs0cDrVGZfaLuZkRgDYDJgFnU29TL8jSMkl4C9epII8W9961uf+/a3v/0GuJNxSCAZ3axDIfMMgOgFzTtnnU8AdOr8lV/5lbdIeAB0wHMBdOkGjwHge+YzfKIDDX3QAZeS8fzSL/3SJwC6Ee2UzFn/KgPV9cyHaxklYHfpS5p0z6KGTl2f62jLWJ9SuAPUem48JZHFRMlzQf+CrNUh8JZZnOjn7tuVwR4NddpH1YGQOsvnOrx57E7Xph5TAe8yDo8MQG8aKc+7kMcNwAvwRXVc9/2A5p5Nzx6gOqaOMa7D6rnqA8bbd4SVuzobM++8rwGis4cxswIlYykNS7vuf6AR7zsFtfnM+w9lzzLnXUlZpWTOTu9Y1Yv0kXVHJxVK6Mk6BHDP3lNnH4B06Ou7Ic4nrI1mSWE87nmZg91rdC+6QHvXne7Ru9+BFp7ZTgk/eyY6dFCmkW/myePc0Gf8/czXvva0nbjfXwpcClwKXApcClwKfGQUuAD6RzZht7uXApcClwKXAt97CvzHv+23vVWq4WPTDmtAKyjWXmjs0DjRaOpGUPYsVAxzPesRI4Fgu9+fgAf6yF8NMX3h57caCmqEWgNVDfKNLjElYdNc9rxMDBaCPRpzNJo0Ol/AZgE+oxxrHDRNoKASgLlXjaTSxijMNUp3XmqM577Oq9Gv1MfngricfyjAgEFVwyslBrEC6NIQ+pnK2/FuJLd9g3Y18nW+BNC9t+CHvy34z70agDTk+fwJDCv/cP8CDpWD1tP+7+eTs8lpLk4gbEHHNdBTR0H8BeZOMnICv2tIO4HptlN50RhYI2/vWx1wAuB3rrb/HV/ncedTefP7GutrXC1f8XlTzffYhhrEm6kCYB0Dc+s9OUnIayfA1u+2jqbP7zm41X0bmd7odH4rgM7nBdArA43W3owQdX7RgK0sNJUshnOjBAGe6vgjQGY7nSfAB/SFKbIBcdAdlIKpAl+l4c59eaZyZ1vrgLN1VYdUz6mfef709x6Q/rQSnxxKTvLndyvj763wHwKgL5C+NDzx8xP4/l5/lNuWba8R6Kxl5TsBdFIyA3I0hTKgWM/TNXV7U7gLUJaGBdB1zlAmAIKIiAU05IIPjXKnPcAuL+hRAL3tPzlVnADwk4NB9Xx15Ku1rXNWJ5Z9prpn58Tnmn3E51fuFhTz2V3Xmh2D3wqgm2FIh8jqzJ5h34hzvtfJQl1cPd6sReiP7pU8boMSXdu1i2hOL/jAvRY8CWhrmmQjpNWXda5RtuW3rvtEaAqgU8LnrkerE0h7TLp40sYDMJrtiJL9FyA657ST+UNQirK6irGVvoDypqFnr8bzXNQFjwMKcqGPyz/IA0A3F+AYEepenm++51rzv2uRe986MAmg//Iv//JLAJ15rUMLdRKxzcWcFKQmWwXnqpMWHn3hmdGUjKl7tWa+ol+rc6iLC5C4vMdceNY4fGA6cnjMKHOd61zz4O3WT52cKw/YSIk+Yb4LoJtRpWsy/e+xAtZJu8jE6uwnvdz1jme6n6XdvpPVAUS5o13efcyCQMl+wEh56AVfGKVNnbtHdY8Jn8BL6FbA9u7bBPMF0rsPXoeaPse4rZ+x9f1IAF0H6AXQ3X9B9+pG94ruCXrePGnTlR1KaOHZ5egRjrxCzijVC/avPNl3Vvip2Q6QT52k0X1dozr37J9++Id/+HPIOhfjWQC9+//uMbov6nztvrvvAKUn+genEzO44HxCVgkv+MB9I3qMv6989asfsn2491wKXApcClwKXApcCnwEFLgA+kcwSbeLlwKXApcClwKfLgV+6Ad/8K0BDEI1QC6gvcaH9qov7Y060sikIaxpeT0HXQNPU3EaZbGAmy/+JwDde2to0qDBb3wvuCtQpPFmDbib2rnn3m26wRpRjeLw+RqJWwfttZ+mLda41fTGprQ/nYG+AHpB+f7G+I1YoySiwdS1GGUcPyUp+oxAB0DX0ENJVA7GHp4xrW7TN9aIWsB++1mjtMB4ARx5q3O2QJcAWg1D6zzR+a8xqUBfeeIEfpXPTyDTCYxq/+3DqeS7BfxeSfsC8E8g3+l7229U3oI3+9wa4xaI83kNhgsUdt6lbUGNPte+1Kj39HkB7Cd+6PxWdgVl1AF7Pmd5uW3RTkHbrac6xTTxOpi0HmS14FPPQ6/e3HPSTwC6BnloKD9Bt0Znqc9NL4oB1At9VQCtgIDRXER0EX1mxC6ladkFowoW0l6zangGNiV9qL5fJ4TV7yuD0rH37XyVb1ZH1NFCkEG+PMlfDc7l2dO9J3D0lZxax/L/e6v+AulP/68OfAJ0T/r3vT6snjuNfVO4d20FQAcM4yLNLgC6qaaJWDRlNECMsqScdm1tP03hLk+WDwC3iIgFoKDs+baAPF/4whfeLgA8eEYwmLbab+pc3bXg+RNtlqZP8959xTpFrT5yjO+tNbs3al92r9U2n/jAfYWy7Hqtzu1+hDoEyfi9OgZAighRz9c1a4iOTKVFAR7mzzOB4RX3NJ4r3n6T6QA+o6QtQUDKRl0D9BVYXFp3nt1HwidEi1M/6cW5TNtuH6qDSOdN1CYX/F5ehkcB402djPOSF+3Yfp0iWRMA1ArKN90yQLBAJuPtXpAIcKPm+VydjQx6hA8ZGprZgTrqjFeHC+oBPAfsPqVwl76Mh6MbvFgXzAYA8Nw9JIA3ID+R7Rz7oMMDJWBunQKawQn6m26btQwHBWhDCb+VD3UWBUhnr6tzhntdj3hirM0EBZ9aD/PXqGT0CQA6F/X3OJJmVqHOOvXRN+riot8680Cz6tldP3Y/qYMDtGTu5QNo1qwItK2jMO3BzzjMUVJnMz8I9lIuH1TmPL+ddwZ4p+t1I//rzMY98rbvnH1O3SsPFUCnHtPOs18pb0HHOixUF9bpgM915GLO6lTSVOzQCV3i9aRPuy+TljoWEn3uGKAX84DzhQ4Y8IHZ0NhTkbnCC9oXQN+9fXXVAuj9rXuC6heewZnCjCA4xpjJA974mZ/5mTcAnRL+MJMGNOLvx378xz90C3HvuxS4FLgUuBS4FLgU+IxT4ALon/EJut27FLgUuBS4FPj0KfCH/uAffGsEg5AGI4wdNZLw4l6w55XxfiPYa8DpC/4CEXt28JMxYgEsjcZrwNYwvaDnAm8bwVhjzQl8W8NP/zctvBFFNc7xncYIPje1NGNoxPZTqtUFPJdGTfdMfRqJeE7DHfOMkZiUhFwAB42uI5KiALrnwmKo7Lm08EcN3Y3Mp91G2+5cF+xcA2DBKg1bGonKdxqEOl8F5ltvje58fqqnRuAToLS89CFg1MnY2XlbAN7ftq0nTfAhwFv7sKn1l4cqTzWQvwIBF0zqc61/gaD9v3N/Gu/K9In+PFfaVd6X7v2t0cnqhPJp9USB+M1kUZlH3o3KwQjZIyQYSw3Y79Hm9PueA8z4lAvqL5DQKCcMr0bhUaKPCsxvClz/hx4a4I0qwxAvqN7500FAh6qmga4he9MkF5RCt1YeOh/VDY1Q856da/nC3y3pc3WVNNw1Trl45fSxsnvS1+/xuO2c+H910qt1uHJQo/jKzGmc7+06Tmtrx94xFtAWIBAMh/cAGwEeMczXWUsA3UjHrlGuO41Ad7zwdo8H6DoA0AG4B3hOCW+6ZsLXAOek1OWCLnWO6VnJu+f4kDl9BXrtmuSaYKmcC1Y1LfXqt+6jdk9UHdd1p/sP5LHAN/V1XS0PIgvNckE9guQ8077wf52L3AuhFwFjiJTmAixewMx66FudXwCeAKAEo4gW9QL0dIy0TVQ4F/wGIOVZwvCZz7AfApDv+tW52L2KfAxvEi0OsCtQTz9da3mueg0ATPCJ/VXn0COEWDegC5kSiNKmhO9PTm3UD/BMBDoXEbT0xwseN+02urpHiXBMj6A/ctE5ox4iXrlIHd1sKGYxqI6TVgBtRItz0W9TPVMCTDsG+AG5x3mGkvpp60d+5EfeHFm6PhLlC9DPHJLamvkzMpi5VofDjz0zmrZ0zED+iajGOYGSNNSCxtAdPtBhQGdR6mbt3Aj0OqSVD3BK6/nzjONHf/RH3y4BdI89KA3hF4+VoQTkN7KZ/nZfAZ13bVHWy/PwRR0LmE90G3qOvnQvSP04GngWOunJuXA0QJ9KUyLzN9OD80Rbbd81X2fpyu5mg1mnuTpsrz5wP0+7HndDiV4UbGZuAdD/zt/5O2+lZ6DLe+3nyngzkcAT1TF93+vRHvDArqWn9x7u2cxBfbemHuQW2lM2kwT1VZZ4bgF091ar+/u+1P3A7q+krWuS6x4lzjA6vMEXX/va1970GBf0h291MnnTSV/84ntbifv7pcClwKXApcClwKXAR0KBC6B/JBN1u3kpcClwKXAp8OlR4M/+mT/zVjlGEQxFGoyMNKbEUNno8RrnN7qvL+AF3Wpc8fk+q2GjL/411tZo/wooXbCgxpE1aKzhu233t/bjFLmqQR/jgQY5jQmWBdP4rKHBVJ+d4dJtgaIaQgoG8XzPURaYcvzNDIBx0LMeMRrXSILhDkMqFykoey4tIIMRSgXQGT9Grhrla4RvpA1zUP6RXzr/zhP1FbhcYGEjUP3/ZMh6mvt1qHgCC07gVce7wFTH+AR87Zx/SB0nwGu/Wzq1L68A9O1PabbA4ZOcr8xbZ+WyRt0FBE7zVFl8D6zafnVMTw481rkOFNKx0c18NmKK0qixRibpSGMqUdPw9h7qWR2z87aG3fIRn6FV09XynQZVxi24LcAtoI6u71mwyH9Tu/KsfRNQMUtG05miRzwTl7Y6x+UDjbEdTwGAdU5oyuaTzDdiTCcn9WJlsn0oH7bOAoYY+k+GdeXnxPOl1Ss573i/V6v5k/5Z3fNkyH+lo1YXvNfnHbvjFUA3A0GdSIhAF7wDQHNNogSwMaIY3moE+glAt334FMDHqL6OHSDNM1wp6+QBMAQISSQvJfVtBLrr5Oq093RS79/P5YvyZXWRsgct4dc639XZh7o3C40y4HiMZKX+8nXPB0YOejxDj6OhnspVnf2or8CY9dt2s3wA1BmxCBijPiLysiCufbE/glbUxXfwhnzSvQrfVTY549tIa/Ryj6YRjKVER3Z8u7Z2rgu+MoaeXcxzzgU8WB1HBLpAGH3uGlhQjhTRgsuUtKe+636LtgTQf/Inf/LNEcUzqynhG48qcD9vdhKipQHFAP8Buwv0A+4LyiMXT84Zuy49AehEqyJnBdALcjKfjAOQF4fN7hMAEnWAAEBn7fHC4Vc+hF86t8wXjgiAkZSeka1jm+m4KdkLA5hS0k8zLVE2Opzx1gmhcwZQi1MCFxmcAKuZby76VXkpoEwdRvpS4kzC3LAHp+8F0BnTq2jj6pHuXZhPgHz6wueex874lEf2KwK4lMgSUdlc0KZjWCfAfR+kL363DsnNSLEA+slphnv4q7y4rvDug24TQEfXA54XQK9jTNfy6ik+w3uC6PCDexzK3ZOtrnC89tN2un4ujepkDh/03HFkySNH0MM/+7M/+wZc/9zP/dwnx2+pC3Zvr67qHND27s26D2i/ea5n1ePIgw5Fl+JoLXhOyTzoTIpu5u/zP/AD720b7u+XApcClwKXApcClwIfCQUugP6RTNTt5qXApcClwKXAp0eB//mv/tW3yjE8CcDq1a9xAmPRRhrZI1/Oazhob9fIX4BijSYnY0TrEog5gSUaS2tc2egsDXIL6ArqrmHhZBiv0aeRYJ7p1xSzNRj3nHU+1whuP0tT6bQRmTVQ17hB+zv2Gs9q6CLKCoCCKFIMhQU1iKAhCgwDCYa7RvNgrG50X5/TiOMYelZpo0lqGNPgo0HO6IkaTtfQ9QQ41Ei0YI68UYOSRqPl3+WZU101OJ34u3W/+v3E2zXYP31e+XqvP+3DgoBP4zuBhSf5WBk5/d/vto4TMP/UzgKiJ1BywfnSao29W19Bq8rizmf11h4D0eMgNutEo9U1ZNpO265hfcF76jcal8+NnvY3fkcfeIarqXcFTZBN0wRTUocpjdENpZMAs1GwTZMswGDmktMq5RyVZtV3J/lTxxYkqtHZutaZyPad1xrMqwMqV9xbYKjr08pu+WXXjFd64sSnT/d/yErvOnji0dUFjrvlgoLb5qm/ff7Uxo7HOgDvBLOJ2jRdNbwqgG5Uac+eZd0pcPGdRKA3KrFrPVGJBbece+4hipnIVyNgGY/AsUezCGKVl1a3LZ1Wx5dHd04KzpQPm72Bvp4iybmfvlR2V78VxF2+KPgi8Mvc0XajLnlu9YP7DvpV/Scgp8OgIGRLPgMYmS4a0LhgL7qlIFmjdJvSnD4J8n3f933f23wW5Oz55ACEOAIJnAMK/vbf/tvfwEH03+qKp/WTeuAp+o/jIQCTZwTzjPMGHc10QAmoypnYnovdNavOQ4C6yIgXuhr6cNF21yX4tqA8QCJ9o6QvPUZJ+uIMicMC4DnnwxNhqoMFJeC+ADr1L2+Vt6ufkTFSrZPGnUwP9MuzktlvSl/GShYKwGJKwW/Pna7+5neAO9K401fnmpJ1SB5UlmkHHkBmAaEFo3s8CrzHfhfQm9KsTJQ867pGWb42u4I05Tf3wtQFcO6FMwCANWe1M67KZI9H4bPvCJQ4PphGnTmsTgb49pgneKt0qt6gX57ZTanjLA4WjJG1XB1L/b5rKJPwDxfj71nmzZb13trWtaZ6ayPQ6xSnHnNOV2/VeaDvrIzXFO5GoOugwbx0X9A1gna6jyOFPxcOD+iFpnCvjt51c/V314auj+rqXUe4H5moIwWOzDoCMC8c+4CTDCX6rbrpST7LE+8B6Lt/r+5HvymDOLQ0Gp73wjq2Mbbf833f9yHbmXvPpcClwKXApcClwKXAR0CBC6B/BJN0u3gpcClwKXAp8OlS4Nd/7dfeGuDl+3QOb78TaKgReEGGU0SvxpEaGARJNFLXoFvDoIaHGmpqEOi9gn4aEjZS/ZRGWGPQGjOegD3a3ojJRgX1t0Zu1QDH54JEjQYTULKePZ+9hh4MKka4E93a6Ky2venVMR55vizG1BpJiAzzTD+MUWYiwEiJkUSDFcabOggsgN4zInvescC6aSx7JqQGe+ek0XQ9a3EBsjXirbGqElTA7tXnDwG4ahzcz+XREzByApz2vvK2n1vuuFZunvq0dZzGeqKx31VWpf0TvRbEedJmC0Sd2l+ZXJ2hHhMMWpDz5EDTMa0jy6lPtLE6bmVWvVN53KjZ6k3rbKRWzzytsdlMFoArGFqbDh19YBpWjPDNOtE0oTxjBgxKdIGRd4BKjTCrwwufe+YoRnza8EzzJ/5lfNUxdQpYg/RpPVnwvOtJ56xAQgGV5ZvKhWuG96/c7vpSfl5j84eu1G3/JMNdX/v7E7B90g3bxq6fp76exvPU5mne7EdlSvBQALFOZ4BiptYGFBO4oIQPTTtN2eg21h3XRcrqHni3oEpBBYAo0ysDcHXdpQ3OKQbUpJRnkT0B9KanXT5YPVcafAitT2uEvF3HuOrbjnvn7tS/8pV8X/73c6PRoV9BVfpS/dB+14GHfYmpsinRV03x2/0Jukqwnc912gPkM+sNjkDU48X+hDnl4juAQc8z97gZ9i3sYch0AK8RbQ24BpgIMEZpxDI6EF1Y2q1TVekF6OoYcTgEODbDAXRRd6IzASrlZ/roOcv0oQB6gUSBTFOQAwIDSNMGgH3/4FvPIyZtOGuDzgZ16qRfRu1TIoPIHlHdgHV17NwI9BMfQg/3xDo2QQcjVemr4DmRqgDT8i2yxV7TiFvoZd9wZOg8APQDyHORJt9zxSmhbeepwDf1G4VM6Zwz7zyDkyhANSVOFTpTMFfsd3U+67Emmz2me3Laawp3AHTAcy7qriMZbXq+PbzU/bTrPOs5c8Jaqw41SxglfSxPdk+LvjIdOJHk1KEDHA4G8L1AMfXIr9RXMJ/13SO9uK/82rkvONs1Vz5dAN21gO/3XW1l0D0D31en1zGlAHrPQGfeoW/3lJUB90NmCFI3wCvoIkB0Lvhj99inPffuYXYf7z7VvVt1KOOUn6AP0edmoUCmv/zlL3/uS1/60lvJfK4e17lg1+2THts1in50HencMkcA6Diw4BwDgK5zDYA+cqKMmCngP/1dv+tDt0T3vkuBS4FLgUuBS4FLgc84BS6A/hmfoNu9S4FLgUuBS4FPnwL/17/8l58YBZ4Mvb6k78v5yShfA1HPCtZIUrCphlmNDPahINUahxcY9N41rtQYSb2Noj+lGF+j8wmQsX8FWmxnQZsaRgoCabjfuvif32qs6/mKGFQLymFQaYRJjcvcW/o29TyGGyNYMI5tRK3RfrTVCNeeo85n76OP9Ll/Rn8JsJki2vMTbX/LGudpo79vCu5TRLGgafmpRkWNQs7HCbhYXnRcJzBpeXHnvG3XiFUjG/VriD715wlwK//seJ/qqYNHAZh+tj81OO53nes1GPb/raNyvc+VvspSjcP9rv1pXxpNDH9Uppdf1shbMPbJMFn+ot2CCpvZokbhNR7v2Dsvr5xmAH+MQsRI3PYxuhs1hl5Y4Lj6TMcoSgz7REVyEb1Z4P2UFaLzUPoWGF9erwMBumizjziHq3MbbV4aaaStbDq/1FHHgvIBvy2vn3j5JD8d6yt5eG/Vbt0rw/tsZWLXwb139cTT/31u69wxOs5t60mXaYS3HvhL8AfdXzkAvDOtNiDeptUGbDOStNkbCvIhK/1j/eiaUX3A+tijC+rIBrBkqmXSHPNnXwugA7J07p8c7RacONG8vLv8tvRVv3cvtvrNe1aP2ZeVia6n7YsAGfdvdCbP1CGuaZl16AO4BfgD9PQiAlRQl9/LV10jaJPIZ8BbSgCsOvs1vTGgINHZtEEUM8A0gCAlYBe84+XZvZTU0ewGZj7g2aZ+d012r6C+l26AkwDZnldtXyh5RkcugE6BSkqz/1Buxo/VRaUvQBrgFRdgd2kIz5LemYs06AV1WQtcF5gjaYJ8AYSRep4LcL4gLvQHHAMoI4X77o+ru7pnRcZMt85ngX0AdIBp+VOw0L0pvFaHytKCKPJf+qVf+tzXv/71NyeIpo8G8Gympu5ZAagF8ykBtL3QTfANzg+U8IxAKfxh5gPKdeLqvNQ5DN6qjmEuOPOei/rNwEGJowFR/1zw0DqZufbRT2TAI1nqjIFzSN872k9k0IwblPCE+pDnPLKCuaVOnQXQn53brqer76Q7dfO5OqX7IXinPNKx8rn93vW5v1FPHWyr6+mDKfkLoBOFvgB6j22Avqb0p/SoG2QTEB39gNxSqmP7/rfvF9xz2uf6DGPou+hm3Ol8ktHCDBGMDTnHaYQS54HTnnb3qNvnrl+nd5rKXWlPXwTQWbt/4id+4pMLHdd7qeM/+R2/Y7cN9/9LgUuBS4FLgUuBS4GPlAIXQP9IJ+52+1LgUuBS4FLge0eBf/0bv/GJUWBf+mvEfWUQrrHFl+gCJH6ukZjvNjXovrhrmDiBCDUK1GBcg4LPC1ifUokXIKoh9wlMLx3slwafNTzXwGl/HeOJntJn07SbHrIgFMYijPmAZqb8M/qUkmdqmGlEaw040KSODkaGOTelYY1X0Lnn0lJ/DSg1Yhas4/uC6wLslk0l2/NP+X0BygJmTQPP5ydw/TR/7xmRdh57/wmkegKvFzhbQ+Gr58o/JwDwqR8ng9/JeeBkZCuvVjaXXicA3foqUzU0rq5ZjVYgdcHsp35RfwEzDYn2t/yy4FMNos637SrX8l/5YQH0Rm92TNSvHjQjxOpN6dMoXQ3TyqVgCAZiPhcABZjyjFf0Qo3dyKp6gs8exYDRnMhLoha5iIxsmtsaY9uW4FL1Q3X+8liN5404OwHhpWn5ZHmmfLjOS61DOrzSx6/A5spbabB8eJLLk2750Lae9M6Tvmr7HwKen+rvuneSs9ZbeX5a39YJqjwC0OjZ1ESVwoeA6JSAi55xDODXFO67HnZOur6wztQhC9kgiheAi7JHkACcCnRR8mdfWXeNTqRk3E/7gwWYKuOr45706NJ41w310cmRpfe2jyenktbTudaJzz1aUwrzW/dR3WNAJx0d0EWAggCYlHzfuSidds03G4aptI24JQpWJ0F0H5HDADnwEQAogJcXwFdTMTcCnSjhZjcAGAN0pwSk7B5BJyj1lGsIep525SXabzQz8+D80CfPVEbH0jbtcKF/K4e7P+k6CBAIgMUFgN5074BqnIsMgA4g2gwNrBUAiFxEFhOdL4hPv5E9QDpTuAu+cxY0qaK5SOHevwKnPb+bdQdQnv5x4eQAgM65zQLo8ig0Za/KM5TQtNkG7Af1UydONp7VLrBPiSNAHQaa5p+z6QWp6Q+08aK9gt068MA3zFGjvrvOuV92ne66DoBe0Bqe8kxt+tk5Y0zyL881c0bXXdZj0+4X3OUz/NN9TfsJHZhfL/6378iimR7UtTorwZfKJDTavUuzXpkNpAC671TuI8w2Vcc85Kq06LvDqzVfPeY+iznSKZf61A8C6H/7b//tzwmgy7+MzSwQZK2gX6byx9GHvZGZdliDcCr02vfbvsN2r7t6f50A+n7EvY7Zdyx/p+84jKC/GFOzpDD3ZvTi/tPa3X50f9A90a5Lu49QXpEj9Si8a7YW+oRu3nfa3/E7f+dWff+/FLgUuBS4FLgUuBT4SClwAfSPdOJuty8FLgUuBS4FvncUaAT6GjGM+HsC9gSmazzvvScvfO/VSKtBRyOiRuWC90+GZ+5dr/cF0G1vQbg1Qi9gt2BR+9d7a8TeCOk1sreOk7FDw0WjLhfQLriuwVogu2kXec6xU28jZmi7RrcasjZrQKP9lh+aVpf7Wk95YulQQL1g3aZpp481uncOC24yBwvEN1p+AfwFWQvMv+I15+8kfd8JKFaj1pPsnGSu87l92Pa33lftvDJY2o8+/6rrxLYAACAASURBVNT23lOgyWc20qjOL613eeaVvLTd8vVG4hRk3fpreF45fQWg12hI2xo0KZevGkHdsa7BcrN4COJQen4wQB6fyyf8L9CHTqg+wvhqqloAJEAdDPCUAFUaiAEP+pzGc/tQYLqGdYG06o9X68bygfeunj7x9ermBQpfGZJX9ipTy68FOE9g54nfl4c/ZKWujLV/J6D89N2TPipfvepH6Vnef9J3T/MqPUp/5MA0uwAdnXfAIwFBQIICp0QIevYsIEadtZqSms8FY1kvPD6Esrof0NWzkCmVFdZNQCPS4npRp/IqgC5wVLruOrRr1Hs88motWd603dM6uDxfMMf7Tw5E3b8439BU2gCeAyp5QYvyRdeORgFzn9Hi6BuALs9RBqhbvVnAjmhb9BIlwIznFVNHz0+nXiPAAUq7N8IhArCarBqUZjogMprn6AN8RWkEOiXPVR7q+AP9ux8BUPJ8YsB0z1/23HHroc4CX4wL8IsLHu26sOtSswYQIS6IDEjL3BjV/yM/8iNvADoXkcWVF+bBrCXMqympKem3tCFFc/eJ0M7069S/a43tA34DQHJuN+14nj0OBYDjBdABkeVr2qrTAbKK3HMxN4Lr1MF9yCwX4B0RuF7QUwCdcQPac8ETpNinb/QLHjbTCiXjIUU280gJmMo6iBMZfFFwtmvwRlL3XQVa6zxAydzjsADvA4J3bScrgMcl8b1jB9Bm3v3jc8H1Avs6lio/3cdAiwLDzJfHUKwc00edSOhHj1iibzoboQOZZ+ea/5tyvHtr9L2yCyhNlLvnrtPfOj10XahDAp/Ld/tO0DmiPiPJkUXAcy/m3z9kjCwEyAklNJRn4LMedwMf6vxCWeeJHlmBXqoOq4Oma0kdyZ8ix3UMsCTrhPIJbwFaC1zDT/ICfX71t2tW15AnwHzrQ+dw1AMXWRtKFxxfHL/77pvC/UN2f/eeS4FLgUuBS4FLgY+DAhdA/zjm6fbyUuBS4FLgUuBTpMD/+S/+xVvtJ/B8o8hrRNoIw++ki7y8N7IHo0RBaQ1sJxB9DYwLxBT8eQLdaog+GZoXUHBsPFfgvQYT052eIh9rpN7PJ2BGg9EalXasjf6ChjVI2VfbW2cG2+W+guRGhzo/GMi8TAtvOwXQm869USkbpUOfO0c1JBntUkBpo+w03i8f9GxmI0gsa2Tr2ex8biQIfZH3Tu34XcvyxpMMnACq3vsESL36fp//kH54T+f+ZLg8yfkrh5Yd9wJ3T+2Vz0/PvAJCSxvnbHme5wvAVjYL4KiPpEXpdAKfOp/Lq3XkMBOCumGdfXY+2qcTvV/pBaNFzTSBHJe3MRBjAAWEwfjZCEyAFKM1PefTvjXSEFleB6WntKxr+N5o15PTxuplDbHlgydduvP5nkxVXnrvyZGqdZefOh/VGzuvJ31RmSj/vreO7npxur99PP3+VMfKW8fd8Z1oUBq2HiPQAVIAVEozAHRTUhPZ5vnD8CMgTiNlNwK90ePKKHMHzxcAEQgCnAOQIxW0l+duAywBwn3lK1/55ILPlVdkSvCcku/7V0eZ03p1otd3Mi/lj8pI16iTU1/1nX0srep40DmDHp4tDsAHEAlQTclv3Rcur5UPcEzwAkAkipnoXwDt8lYdlNxT7VEuzmPXJuYTgNQL4JbPlAA6nDtNNgFKHTUAoxiToCblAuil6+6pmnqZtOemKoen3EfBm10X0LXyFunQcQqQRxdIpO3OpQ4g0IM2SKMM0E3ktGnZAdagbQH0OlMCHAN4QhsAVHU9JYD0N7/5zbezxYl2bb8BF4kc5wKsVh6Y/x4XQv2A2kQ6U9IvHTCYZ9OtUw/AtH+sJ6xJ//gf/+O3c93ZpxmtDZjLPFG3pU4AjNeMKZQAidIePQEY7sXznU/q92JumUNASi7bpk74tccOrVPbRh7bBn1jfryYZ/emBTmhs3t26oInTKlO2XvhB4Fp+GDleqPFqZu5on7lD7ogLwLMzBEOdTrVoW+VTxwIFpj2HQBgWv3J0QnUp4zQXgF09t9mj0C/NhU6+6Sms+/eqI44dQSGxjopKodms6LkXvrDOAXQmVdAdPi/utNz6dEP9IW1yKs6HH5FZzEnPRrBYz10YKF07VFmu1fyXc109dW3Hie2jr58D1jtGgkvPznidG199S5w2iPv+rJrubzNfKN/0BOsBc4negT+rTM0z/xnv/t3v7edub9fClwKXApcClwKXAp8JBS4APpHMlG3m5cClwKXApcCnx4F/o9//s/fKj8B6I1GKVjbiJk1oC6wuf/7Mq6Rx7oWYPH3GvT4XAOwwFcjo09GY4GYgvY1Gmi03GisGiLsxxp7e5b6GqQXTD/9vyBFQT/72PLECQIinUO+a/RSn5O23l8wwvTS3iPIgFHKqNdTNKBgOga7nldrtOCed18QUp7guxoqlyeXJ/o/xjrPcKTEoMPFZ8+yNIqnKeRr9GnUj316Ahn8XboWlFqeX3BjgaonEGJ5dGXhSStsX3pf214+WNovUPKdgOiVnX6u403r69hK0yegsUa+Pnuire2oOxZsrf471VXd5FyubqANfqtBd50z3nMIUj9UHuyr7RqBJSjfyO/yEc8JQsHjRBpijCWCEcDCaFAAJIzngpf83wwYyK36gc81CjOePctU4/cC6KWFenvlWWCyc3gCBu3DrgWO/7SendaTJ/1+crQoH8oj65S08vgkh6vzy8snuTnpmA/ZEZQeH1rHyk/HsOvR6iP/7/gAgoxA92xd+wVPAtxxAaDjvNGLSEx4k3LXnDpsVT6Ri4LmBdP3XO6mAyfimXTQpKumhMccDzze87tXjjfrRfcRS6MnHfq0TzrR/KTPqx/WQU36VK8oI+VldTN0KWgJKOoFDc00o5OOemblpuAzoJzRzJyde+KrU1/o52bEkCbwAEAZ/QXwB4TlwkkIXmuab8/BBvAGPDR9NfxF6m7PKDeFu/RsKnToUyATnpV/AZeqqwo2A8L1zG7kQVox5jowMrbV9e5RcGIwZTyyI/hJCdjtGehEVzdSnyhko8IBQom0BqCmPAHo0tcIdPpOBHoj/AEqAYu5qJ/xC6zym3tt1kOebwp315cFu9mnGWFLdKtR5EQFM8fOBc97JjUlbZi2nf2qUbKU9KWRz4zbi2dMX08JcO756KyDXcs79v3cdQi5MSsBQCP3yuvwcfVRU5wTmd8jJAB190+92QhtvitovXuZ1gFtkBNkBmcK5ISLSHkirQXwicJ370ypnPEcTgw+h6zxXbPOdH/AntwjFXAi0emBuWVf3vfL7vXRLz2uqmNgrKVbnRx4zmOs4BcdIyiNQGcu6GMdWpgT9kRcyFd1LvOiYwFlnWR4HxKwp9y57Z6njobujWyH5xxH1y6e58gCHFy4kDP6wIU8QlOzCCE7uyfevUTfuVwTfN+Ut3ZP3nWJNcC5Rya7h2Q+Owba/j3f930fsk2591wKXApcClwKXApcCnwEFLgA+kcwSbeLlwKXApcClwKfLgX+t3/yTz4xGDwBajUGLqi5vXsCHGswLdDjS38NLwIsBdtqnNf4yDML8tWIudHoe2+N2zV6n0C7BeG8v8arNQovYFfatJ9PoEUNHkvnAmsF3rxvDfJbVw0mGiYxDjHOjkNAnLKR5U3b2LMqa3A2wkSQTSNSx7JGn6asrwH+1EYNz0b+eh6ioA1lU/pqoNLxQScDAck1MtU4Wh45OUtI8/Kd/GGU0FPqxgKz7UPBqBOfnH6Hvu8BYTUSLoB3AjZP92wd/r+g0X7/BJz3uaf+Lb9Ul5T3fb66S7rsfRoR7dfK0AJDp3Fbdx0yCqxVp9Dnym/n6qQ/y0/8Ls/yuWC3v5Wn5T/ADYyxXBi+BSoBkApaYkgvKF/dgLxVBhZA77w+gYxmeSj4XFqUd5ePn2jm9ycAfXn5BCpXH1XeV7YK8D0Zq8tjux6c+Oo9udq+LQ8/7Q7eG+fq4JWJ0zha535eOXTspnDHwC+AbluAgIIDAJvy4vIk/xcwr4OWqXMbhdmIPo/yoARAAuijXUqjrAGBAHp++qd/+pPLbCj01Qh0QfTKHL8/6fSCEwsO7/zsXmH1d3XOSV+so8kJRK8sNP0wazu08axzPhupChBF5KOpoLlX/UA/eu64UbN8zz2NkCY9P0AqIDrgVWWbfYXpwAGlmq66Z/vyTM+3ZgyVUc87Brhk/KTj/9KXvvRWEmnsBciGzjNldlNnM56u1QVLdRxwLwIwx9EDgK+c9V6HJfc83AuAC4BsKnPlQP7ovnR1RPeXzIOgOWC6Kc0pAT09rxygsvqVuQPwApCGzp75DpBMv+k/jlUAqQUuuY/I8x/7sR/73Pd///f/JhnskT3whJH/APWAyMoWdGDeBfd7jj332C9KopUFWWnb88kZHzziOeCUOCV40QbPWxey7QWNG/nsOd+UyH0B9M9//vOfRKEDoMuH6K7ua+EJ/1zL/Z+xw39c8KOOdcgn9QHIeiEvgqwAoTiZ4NTAhd7cfcauqeqQ7jN4pu9N3UsyT8oZtNcphow01MHcMAfIQOnLM41Wb0YK5qX6SMcJSvbiAvHU6TEx8BL/F3CtU7ZOe+h2U81L3zpIqdutRwAd/SWAboYB5sW9Ge8DOiugH6hT5xvKRoIzVwD+ZieoXENPjxmgrN6oYzX1bTa36uK+u8gT9oH9Gk46rJNE0dMP+RQepX/MFTLxtCbvHmL3OLtf756kc8u8s49ELpFznI3ILMCFs0SPaqHN7//855+2J/f7S4FLgUuBS4FLgUuBj4wCF0D/yCbsdvdS4FLgUuBS4HtPgf/1H/2j32QMWkPvRtk9AQd90X76rEGoL/oaeBaIriFmwRa95wugGzldkGVB+aeIWo25BTFrIKtBqoZf2lrj1RofvH/LV2D6guvbZvu753l3DNuXttn+FKjm+wKGez76ZiJoNMxTlM7JeCQvOM/eU0Nlz3s2JWlT6WoMpGxkbiNUmgLVlNqCCx3nCbjs753n0/P9rpEnBXPsS+fMe/cIAI1cT22dgL6nMZR/arhbvjqBNhr5na+V4SdQ8QSSvwcWnsDxyv5TnasVC+Y1yumV/tnfToAW9O19dTaRdifQvP2zbx/Ce+WBZpPo3Fc3wUs1StfRCBACsIeoSYzEnjdNKZhEVCbG2EaVF0Dnc/+Q2TrHrN7qfPY36qgjVgH/AmKn1a6AgL/7Xef9CTgv4LF1ndatnbvlQfmhde3nGqjVr85h+WkN2Tv+U39PNKqsvvf7At9PbT7Vc2qr40DnmcIYA3vHAMj1jW984w0c+Pa3v/2bzgCGJz2rmc9mMjESvamJ12Gk6b/rPAWwAnjuRfQsIC8lgA4ApyAvdfjXCHTWmq5zjHWdsOpkUhl45XxYme7zKw9P963sVfZdQ7oOMw4j8AHTPCeaSE1+a8p8QG3X3WaoYdzMEdkruJhf5QNdATgLOEcJ2FMAvbIG+GR6boAuIisBhigBm+VR6uY++8r3npcOgIR+U8dxr2dkAwBzzjUXIDG8U6chQSjao56CX+oRaAeYp2MBJWnCBUsBlJrZhnt19ABoMgIbGmy65ZNOk/e6TjAvtk97PeOZKHocBbgA/JpqHnoJekLrpqwH+CbdOLRhjei56kSYAtZxMc91XqBfzA0X9CqQCNjKvAPQwluMnfTygOgAhJ43zX3u6+Ax5tLoeJwapC0lf4LL9N8MQ5TIsOeOs7aZ9h1eApgmYpfIdqJ2e9QPvCSADlDpGegAvfCr59RTqneYU3ihYGllHFo7L/QbPnS/h44BPIaelNDC/QJ05HxweIVSR7PdJxeQ3z0gc7LrXnkLPdazzOmrFzoQhwLmi/vqdMB3Oh0hy9znRf/gNcbCOOvUyv+mgmeezBpA3ewzBF89G953AdOj67zbdf4EoKvj6Tc63lT1gueUjKHnsZMKnQsdAY3gH2SACOs68NBPszXAH33fgZZm6KLs3oL56zny1SO7DjTTgcdKuYYJoJPGHQeRzgsy6Tpp5gxo5Z696/DuSU57/d0/OR7vRed4VANgvpm9lClAdC4dhH7g9/7eV9uG+9ulwKXApcClwKXApcBHRIELoH9Ek3W7eilwKXApcCnw6VDg13/t194qLqh9ArK2de8/gQ4nII/7NoKiRt8avbn3KZU3/SiY1GhJAS37tMDM1qlRQ6PDGqsLDi6IXgOnhqwaRj4EDNmosQVsa0g/0ZTx1dhbYJb2BQ8Zdw3qCw4WBJO+1rW8IK8s8FJa1YhXunX+/VwQTgOfYAkGWw1iPb8RI7JpW410Kv8WeMSQ5bwuANpndj55ZkHz0ncj/GpQ1aBIWQCHz41Q7n01plr3Rq8vUNP+LS91jss7jfQpnbjnFEm5MtH5f5KPNRCWH5602PLZ1tF+n2RLA+ECVmY0QBZWPl8BFysj3kv/W88asdcIqVH4FX/W6WXrk690tNh72x6GWAyYGjar10hPSpQvF0bipsDFCAt4bkTTZnuoU4tzybh6Vimf66yiMd/5KP1aB/UU7FFG5ZPTXPe7rl0nAzD192+Nwqf1q9+d+LLfWffyS2m/91fP/7/svc2ubst1nnduRh0JgiiFVChZ4iEPf88FxHcQ30F8A3bP7sW9uBe34l7cEHkEQdS/KFKkKYqkwEiAACdWy2nYBpxIER08K3o2Hg5VzW+uffY+Z++gFlCoub5vzppVo0aNqm+842eupylf2/euxdKz13MvX623SdMdja/e4fhW7VfONwcwfFnaCqB/9atffQLQ5UFqwXMMPLgugN7c2gBvNViqjOa6oCbgYAF0ADYLQJv5nqn1fGZ8yJDp+eyeWYCsRlDuO6XFTobxju7P07imtK6c9n0rWVXZzn38X8MY9k3BaEDUhmk3z3vX7mqdsJ8R5tsCSNbw3AWtAacngK4sYw7In00B6K1sok1lKDKmubahsWAwfKIxBjX80nDHzdsMHeQvakF4AE7A0u7Z5W94DZoBHlGTvxtZCmjLGAokwaPmjabd5gFnTbiHeN6Sh3frX5kpfQGJyesOsEbNmgEMBBTES9WUNowHkFRjBs5NpS/gM7RhLQp4C6SyJqQToK7nLtpgrBo5QD/5nBrwnFzJFN5rbvb333//6T72ImjHWmwIbjz1fR/8gkygEH6fOTHsNt7D7ovwNu/gHgoGYj3PYthRw5j2EyDfqCwA6XrmU2M8ALBrDm/nEx5gDuiPIbvlTw08DB0OkM6fv21oUyMHatroua2/a8p38opz3zOBQHvPP5U5q72M7yvTkIt4FRt6HqCUUPasa2p4zZzyzFmNEhmDfM91U1107ICqXXOrqDeOj7Wr0Q50r/wTQG9kEedCAN0IGo06Ae86n6xH8ppbWFsYkTjGRjqAxzUQou6ZF6DfqB3UNS5mXu2X4fh7DuhvUaNmQSPu9XcdNZEhzIGObDT1BDV8qsEJQH/nWjni+Wclv1d7+Pxd13vgA9MqcN3fC/CAqbO45u/nPvGJ1fHgfHYocChwKHAocChwKPAWUuAA6G/hpJ0uHwocChwKHAq8Wgr83u/+7k8oKK5an4r6AlDzeoJT/L8CElT03vVAp3/94T5B8b5XZbNKKhXYBXVVGFwBhVW6TQXDVFD1XpUYrUvfPjvB8ivwXKVGlYgFW1WqqdChT1MpX6V7acjnKnAEAezzav5XoE7n2rFPIKogWkFOw77rwVXgosoqcx3qkVWloSCZ/e6cSBPfOfmnPFLlkePcGT2UJwsI7rzhpXENIArK854qVAueOy8rHmn/Zp/5fwLofWcVd9N4oPwyaVCenqD65I9VnyZoOmVFjWTqAblaVwXreQ7wV4X6BF7n2m17UxkpL3R8U3bMfk8jgK6fCZhNuVAa1zhjJafsN4pYlJiG06ysAiRBGQtQAIBRpbBeTHj9EcK9ESma85PrnRIYWtcIahqrdOxd+1yvnpuyc4LjK9nqPSuZs5O7q31qyrmV7Oq75I2ukcqO3Z5RGrXPd/aLOZ65Bnf7+I6OK8X5Su5P2qzeU3kL0KFnmgC6tGkOdAw7AAHgP2p4EVDUSAk7D/QdgO6aqXcfe4lALWChXs/UgCYF0JHbrjVkjiHO2YMKREO3ys3KjUmr1TmiNO4ePduRtzzTuN9POdVcu/UGZU0L9LFW2TcBQSyA6BbaZK70Juw+VPkDjQg7beH+AugCctQAkQCfv/zLv/zkDVzgFIDX3LoAuYbxpgbscs+C7oYQxluafhlaGa9h5Bt5r6k5H8BLgJYUxgbwTeGvQBTem4YjRn7Wc7T0hWY/+tGPngp8pHc94dT5To9sPFjN4wzdabv52AHJ5AXa7zluyprKka41QG497qnpN2sFT3TWDoC3RQ9/xs4aKHhJvwHm9ArHy9Vw3dBe71toWO97+AOQm8J93eugjyAy6wzPc0F0xsr3rH3eC80M/Uw7hjeHXwxdDYAInfAgh3cAdStrAXwBQPWkdx7gMehhuG54r0ZfzFtpWAAdYzLBc+pGQ2KOBD2pK5vgM40HqJkXeQu6A9qaa7wyxrmd+0rPG64Dz2auy7nXlIemfLB92rLfjA0PbL3x4W3zxEMTjG1Yb6w95qy/q2okyj5u1AWAb96lTOM+1qOFeVFuwLf9DUC/jExAez23TQC9xi6sNQ1tMfJohAb4HgMNCjzWcP08B+8wX4Do5hWnZi/yfETd8yXytdE55u+ohoLvOaNyWGMM96mZYoooBvIo/FpwH5mn/EOereZ6dUbdyRTPr5MXpT/GNspQIhZ0H0Qe2Dd4nr//5pOf3B1DzueHAocChwKHAocChwJvGQUOgP6WTdjp7qHAocChwKHAq6fA7//e771odP4AXylxJ4BzR6HeXldB1PYL5PH5BESrRCm4xOcqliZwulIorNpVobACTvhuPsNnVUzM8U2gbgI73r8Db1ZK+N29Exj3f/utYnMCqwVfq3Crgr4Aeufd6xWYrGJzcuoEbqZiUOXTzDlqyElDaDaUZj0RO4YJVMyQ1CoOBesnYOg7p8HFClxf0aCAyvSIvALJ5xxNj/CC2pO+5RnbWfFRFd3OlX2qd/z0ti+I0lyvMyy+Sjjno+DABOVXHu/lX3mePjtHzGXnumtx8jy8VG/qSY8pR1SOPpKyXd87hfdObnTtFwRYvdPxT2BttbZU6jeMZpW9KMXNywpIBSACSEDBM0ywEkVs10tDZqPMrhya81Ajj0f7Qp8tH/S5ldzcydKrebii7W6u7cd835Ttpcfq2vZn/9xzJv+u/u+9cx+4w6uzD5XFV/2b+1T7sdvTK9e5BhDQqEPPNJ+FJ/UwBbwp6AdfArJQMPZAViuXBbOU/1Pelp8KdAF2AELgsUoBeLPg6VwAnX67PuvZCJDuHsV+wBibhmPOX9eu382zw+SbCWTw/zR0Uq52X0ZOFtABZDVMPcBS5R+AkmGYAUYN0c7zAIbKBwDSGvvMdStITQ2t3SOZI+QN4Dk1QJf5ewlfDTgF4EKNAQOAK4AXQJ7hlal5v3sWdG+uYuYdMJVC2HI9qanxCK9HaM8K7HPNhS0QTA0f7AwiAJD0VKXmHeZ5Z7yNKNN5p12NB8i5rEeq66n3zrPL5B/XDvMpaEzNWOV1xgCIjiyn5jtDTUNDPcepme8aUZhXHRrSb7z4AX0BVDUioeZdAN7MH+9r7nTAcQF01rgh3AHRAbf14oc39eI2UoUgHDQyogApHuinRl8AmeVl+sM61khCoFSPdoBawEbqGphgAGFUFmrAYvOQw/+sA0tBcubAMN+Mx9D6zAnGB0YloKavGiFo3MCcUIwMsZLvq98UPcv3/F5azLPJah/2XKBxITXrDm985DDnA2UxNCx9mbOeE/2N4HsqG/u7ifuIVKCxCrR27TI3NXQssM91z90C6ALnNcShDYBzIyggewDFqeHP6b2twQRr1/tYS/C1hTXSUOk1QGVfaCqReR6av2mdM+6rF7/e9I1qoCyBh0xlwN5VWYwRAGuTNcraKB+szhHdK1a/H1bnykZXYJ9wP8Gooim02NsNyc+a4e+//fSnHx1PzveHAocChwKHAocChwJvCQUOgP6WTNTp5qHAocChwKHA66PAH/z+779ovMDbBG2mwmYq01cAaX/ET6WxLy1INBVBUwnQNrx3Ki2m4sk27oAGU9k0n7kCzlYztAN7VsqN585wlewrusxxX4GH/U4AXRBiPtf/dwDvVKpNQKBzVpBvdV2vjiqdJtDeNlX6eL/gSz1bBBqa67VhVwEUqtSrspHrzu2k0ZX3dnlsRVvXleDNykCC72akg67HKspWSjWf5Zkq5Op5hwKvXvIFzbmvnp31tKG9rhsV5CpdC8zb5gqsn6BCDSnmmu9cyC+GKa0XZj2nVG5WqVnjAtfjSgaU1pNn78qMFRC6e9ec25Vc4TMUsIZwZ346HgBD88QCahRkQPmKkh+FMtf1BmN9NJzq5McpD6TxSnG/k68TQFzJ8CkfS4NHsveRbL3aQ67eO+dwNad+NufsUf/73ikzHo1n1efV/vdoH9qNb66Nuc93TQigC6KX1ninAtjgYUe43XrXAWARaloQveu4ADrXyg+NebrOzcFLzb162s6adTMBdNthPRjxRABdIIWxN4S8a47v+ZuRdSrf57X/Sz/l9DRqWxmqMFf0E2BDYBxvYg0GAC0rbw0/bL7z9hPQTw9N5qDnwoI/9Nc80YCoyFT7LoCu0Q6fCxwa6ULwHeCT8NuAmNxvqG5q7pFn2M8JC2+oZfqMVzIFr9561ANkaihBXdCPuRbIo9ZLnXcB/qzOvtAX70tChFPoK+cFDbSM8uO+ohc0Ne3aTzyoDd0tXbueKrMZ9/T+917OJwCdFMBugHw9xHlO0Ja6Hu/0T8MFavpvmhzo17zjAI6f/exnn+YDsLPGGdDTMPHsNXxnoT8TQMcLnQLgblQh6NfoKrQpIMo4AdBJ70CNsUJzks/fCp4HoZ8yg5ox1GDAvY0a+WOYeMLgmwMdEB0DSya22AAAIABJREFUnuZZb0QB5s0IDdTQ3rzryBW9tanhS40naL95o6/O1s7zPOfPfWOe3acs3u1f84yMYYoe6ESo6ZnOXN/Kip79pnHjPLc5L/QbejqHgOa/9Eu/9FQIFd80MTWW4roRiFgPAs32w7XGvcwFMhCgVzlBTRvIMvcUZBByjppxCaBTC54DCMM79UCvUU5zykOjqzNdf1cxJz1jCZbXmEQDAda3RkPIMdNC0GcidEA/IitwdlvtJz07znPr6ozRs4ay3jnkne6DGCpAa+hMga89U0I//n75H/yD5x5Vzv2HAocChwKHAocChwJvKAUOgP6GTszp1qHAocChwKHAR0cBc6AL2BW4myDT9A4tOKBiZ+c5zvcrBcMc6QRZVkDMSrm0othURj5qa9XGVFipzPXeFRCyA4rmM3fAth3wQVsdH9e7vxUQUu/bAg4FVKdBhco6P5+hJKdif4K3Hf9uXPOZXRtT+dN5mWHaG1YSJa+eE3rd6UXSnOsolVGKqdgrCM/n0rvzPxWi0ql9u1ofjOmqPdvnvhl63mdX/Fq6F3ifytfpAVMlasPSc59hV6mr+GvUAt7bEJvNkV1AfvV5QTH6PD3AHO+keemiglPw/cobvp42c44mbbueoHcjYDyi/26NFlhcXU/eaJ+833ykzIkAuvRAsY9inAKohpLT3L+A5g2nWkMVjUpYM6ydGs2sIgis1m/l9UoGT5n60e1+/996WxmjPJKlfH8FmPf7ttW5VYZc7XnP2Q/v8tYVffu+1b5xZw8rPeFJc6MCuE2jDsJtUwDcBFioAR0LeMzUHvClQPoKQHcfK5CJHNDjHIBVcBlPVAAAAHRyVVMLcsLjBdABEOoRCY2ahoPxuX4EQO3fzhhqghbypGt37rPdh5VbhmRuXnfGJcjKuPWaZaz1nmSP4zvBPcBzgRnArfJBwSyuJ9gsf9AmwJUe28yX4BnArUAWNeC+eX4xpACwFbgFyPR8Al3Mq04NXQAoKQC8jSzD3DYHsp7E8Bbvr5dpvbX5rn89J2GQ8Gu/9mtPoC41tNfIjPu6NgwDjYxlDIBdeMlTkM2eraGt8z3Pc5N/2i94Hx425DpzbWh5eBRvfz3+6UsNSTrX8g3tAYhpIEDNvkDecjzHya+O/De0NuN1b2cserjzbvqhdzzz8PnPf/5FHnJAtvLsHLv7GusdUNuCkUXnogYfyhgBfSIcANBSA4DK99Q1vMSQTL6jFkDnWUO4wy/wjtFsWDeMV0M1avrGPFDMEW1NxAHlCntsPZjnHtLxXcno7iG2cXXWtq2eceYZmXOBRg9cNypT+8x7KlOhi3KYOWs0Do0YoRlt1GucuXGNY1TSc3bB9BqxSnva0dCiaRNY/4K6yEFkBEaD1NCWd8obpgqgBgzW0Adv9XrKE6lCD3SAdMZRI4xGOKoshOald2U437UNaFbj1dIJ0NyUB1w37Qgy7zOf+cxTgWfLC6vzR3+v9zy52ueVS0YjYpwaUyIHWOdN+8HakqbQj7/PvPvuR3mUO+86FDgUOBQ4FDgUOBR4jRQ4APprJO5p+lDgUOBQ4FDg7aDAH3/rWz/xw3uCpFXq7MCRgqFTuXMFAJdCHxYoWAHZsy++7w6Q/hwgbPXuOfu79lYgus8+ot1dAH32ZQf0qgCaPDDv7/cF3xuycCpwdjS/6gvfTaVU210BWCqGCqQWfDG3uqB6le56qPsdSqPmzKwX+mpudoCTfFhgtiDTnEf/v1pL9WBxrAI39ZKpwrjfc8/kyQLZM49751nAqPka693YOZve5QVdpzd6lYgNawldOw/lM95b4L/K+QLozG293Xh3vYKkuXQpqDuvy7OdxxUQvJNLO/lwFzyXz8s7GjagzNTrsAD697///XcogBp4XhKmlRoFsTlPua5yd3qg76JOTGOblcyZMqG0+bhA9Envq117t0c9BwB/9L4Puw+u+v9oH1k9U1m2k92rvauAmKCJnpwrAB2vRwrgTUMm4xWMVx0FkFUjGOW3QB51PcCn0V/zISO/zeEKEIEHKgUgjfv0QAdER/4oHwzhjhEJQKGAEOODNjUSqqyfMr4RPZQ/0yjRuege0HML7dcbHzDD0Nrm/8UTGVCI3OKGtjYnOIAQhb57P+PqfgkYAygDkE2IYNctYy0ohExuX/heGc41+ZKRNdR4Keo9yTMA8xb6L9gN6N6Q2/S1aSkAkZgzAGNogYcxYCf8UhnEuMmHTqFt9xNq+Izw5Hom18NUAF3e9gxCDUAqeE4NzWoc0fVAf8w1DhBtigy8ouUtQffVfm9bK1CO7+Blow2Yo9oII8w7c2gBtDZkPmMvQAcvG4WHOdoB6ITTn1EY3Afpv9+Zb9286vAhHtgAyRT2m+618J4e6U0jAE/geUsI6+9973tP7dfzWWMMeUOjAIxATE1Czbg7912TrHvyrJtrXa99gHT4SgMzjC1mKpiCyPAiYesBOpEvDUGOcQfGKBggsLcqH+feN8/U88xxtS91T5lnd88Jyg0NjwRBnTfWFZEDzHM+01S03RpW0q6yo2cRx1njwp73ALLfe++9dz73uc890aah9QXQlfnwqGdv5Hv5t/OgBzogOgC6HugYc5juQZmjASFzDN9jxKW8KLgOD5k6gPmbvwfqLT+NiXre77mJOSkwrQFqz7F+1kgayNJGToG3MEKgQE/n6I7mobKqz802ygc1RGZ90jcLaxOZiqzRA/1z7713pyvnnkOBQ4FDgUOBQ4FDgbeAAgdAfwsm6XTxUOBQ4FDgUOD1UuBPvvvdFy9Y/ZCenxUEUbE+lUEqbWbP7yjyd8r6Rwqk3fft21XbV99NEGwFivn+qzFetXPnudXzU/k6+3FFtwmSFBis0nwHDK+MK/xsvrf07XtWXnk7UP6qv1PxU0VpveaqAGuuZ69VGAmSFJAtUL3i8clDztdKsVglsu+YYPf0GKpSsgq4Xs9QmDMcZsc8QZoq+fSKERCZSlrnbYarr5KU6xUfVBkr4CUQjiLOfKh6jvFd57MKXBSoep4J0Km0LTgwAfTpSb0zRum6LKji+ihgtpMLV/JiJTdK6/LZlGUqr+UT6CLNoGF5F/BHAB1wA0WnCk+AHr198caswlrvMhTuXM/57lqd8mMle+7sGXfo9Sp3xZfZl+Zaf/R/+zvn1+9We9Dd/fC5NNvdv5LT7Xvnb0W3AiqsQwFLvcvrvQ3wRPj2hnAH8KIAXJijtgA667iecPClxjsC6d1TmgMdvgZcNNQ3ABrAF4X79D4vgE5byOXme62BCd/XC7L0Y/0V+FfGAZSwVrt2um/SRmnbvaIhtwG/AIoYEwXgqKG0G3KX9gpMMw/m76Ym7Lv5g7kPcAvPYbxDu67dg6ihi2HDqRkDACYFetI/w4Mjf6Q1oIthranpi2GKAfDqHY6RjznKuTZkMDW0aA7kzgMGEgJigGOVo4CvAu/UAmTU8N5qr4MGKwBdeTjXBWCsHuDwb8OIazzhM917VufreZ/nmUbFATxnnOSxRr43hDtrSVAQALsRE/QsZU0VQGdNAhjqgQ4fANRbDF+vkZpALHygoQS8yNgwwjBXc+nLOFyP1PCy88u1udKpaQfjBo1s5An2MT4rkMr/Gu3weSNUVJZhiGGedWrmSUMy9kH4zbDUGoqwnuGPpqZhXxXsZy0ZcYM+AMYT0QGAE2OQKTPnnq4c6DqbsnruszWYrFGgBhrys7naWefMY+lbwyLG0PNWI/eYt12erFEi72uqHdqYvx0cC/QwMgEGBo6XZ+BJ5bxRoATQeYdrHjk6AXT5Ez5qWHbkLUYg8DHpFJwjauig4Qh8z3pRPnA20viFumcjjbk0mGCsjSxRXut5k7HWGLcpkRhT1yfrQpCadW2UCWrWFDREVsNj8zfQPHNc/Ubts73ubxDlDbICuW7EBUB9+q1RpkZIX/zSl17lMe20dShwKHAocChwKHAo8DFS4ADoHyPxz6sPBQ4FDgUOBd4MCvzwBz/YdmSlvOfH/1SyP1LeT+WiCp354rtgwVQE7P6fSoEroGL33WpsV+Pt2B7dt+r33WdUCFfR5WdXSrorWq0YYSrAes/quwmQ2ZfO7QTNm+ezAF1Dwk/F3QTv5/+l45yTKsgbnrJ9nSBGn3nE752HKscLHvl5PTz0clJJV6+c6V2uV73KRhWXzQ/c0PSGX+1ztmlfqpgVQBfsaV/mOMoHzFO912sUML27+5z5Tw0123DOhlPmfubZEJ4oUlGA6ilGXbBpeqDz7IrX4Llp5LBSPk5ltzxS3litoTv8Is/cXcO+u+HWoaEK5RWATk5WCgrPAjpVEqM8bvhWvY70UqzhxLym71OJO2k25c+VrLpLt9e9k859abdP3b1vxS9323xEk9X3OxBjR7d5/+4cMHnW/2uwxFo1DDJrtQp5ACyBC8C/enwCYAhmAaQ3UohpBczJ3MgZ07N7AuiG+KU2fzSgLevFUMsA6ALcjJ3xCApSN6ww3+sFS10P+Am88w5TX0CXCT4p3yb9lb28l7EDLmoEAKiCIQIepITUbd+Ut9Cc95pzGI9PPhNAAzyjHT3Gobs5q8mv232hc06/GlIYeQD4DUgKiNnxQWvyTZPrnDDJzTcPLfQqx8uy3vC0JYAFoFuPd/nAuSn/ML+mB6BWflED8OMJXq9w/6f/PVN17ALoeJ9TGP8Mxe7a1vMYmgOiNn93PeULHAo4Kld5t33hvgKlfF5Q7hvf+MY7H3zwwVOBnw2R77igHQYCgLg9f0FPvZLhKwBE1iQ19xO+nQLoKM8B6hUoF5jVmAIeEeRkTQCWCiLDF/IQ9DNPPTwsD7I/ARrWUMUcywLnjoeaOSuoOj2BO4fds+A555IaWmlIxp5otAbqgofMQ0FlPJyhPwVDAiNnUCPHTBEAL3d/nPtA13/l5DzL1vAGWnbN850GRfSx7wBcZg6ZP2QFNDcCB3On8Q1jdS+nRhbq9U3bPdN55kC+8J1ROgBYebd0ol+dT3gCOUshMkFlnkYd8mWNQqcHuvKdcw/9xhCIAoBOWHYL9xkFgTXZlAasa0L4ky4A+VTeQkbIF9SNRNC1Q19XxsDOaecMunRMHQN0NlIJNePQQMo0PBhsEGb/k5/85BP9vvCFLzylhuj5a3euWn1e2neteMZUBjXMPvPsfoHMhg+QvxTX+Ffef/91H81O+4cChwKHAocChwKHAh8RBQ6A/hER+rzmUOBQ4FDgUODNpcCf/fCHf69zUwk/FTg+sFP6r76fYNMVRa4U9n1uBRasQK6pkG4bd0CPR6CF7VU58eiZR32/wzEqX1eAzFSUqLR8Dv2u+mD7k36TV+Y4VdBU2dT8gNMrb3q4Vkm0AtGnJ1/vX11P2s0w9CsaPJpbaT2V41XM+12B8SoY9YAvwF5goR4sM3+kYIFePILqevMI0E8gXPpQq8QTnGrfrsBmFbh6fdWzv6GPZzj5zg08ItCEolMwS55pyGSUdYDBKLmpC04wvtJgep13rjtXk7dXa6l8Lw/dWbN31lT559G6LR0LoEOjAi4oX1W8ovAkxzRhhqlR8OuFyWcF0Es/vfhXiuLVunu0Th4peT8sPT/s86t96Dl7XtfT1R5xt80rej6idYGbFU+t9sSrffNq7mrUcQWg4wH+9a9//angOYsHmwWeXAHo8KDAuXU99lYAuqGf6RfgiqGvARqNysDaAYgQkJgAusZI9bxFnkEjc4dT1wAMOdnnNBKiPzOqRgEz1u00pvJ/ZHnHAMCi5y7gXWVcATmATPJwW3if+dIBaASwAdXwujWvOMCn3rzUjEG+pp8AcrZDH30/4zMPOAAnMkcAHVALQFZvUNqth78GAtTId/N5A7p1D+QZ3w0dug/gZQtPUQDQNSBjPthb6lUqaApAZvhhZXoBJUBdAGpDfjPeeX5wXTC2X/3VX30qePTXU1bP4AJU7sV8ViOMnhkaUYT3dK7xgNYDHe9UvEAN2864DOcOMNwxQQ/zl8MHhrynFkDHmIL5ku9YP9BewJXnTRVAzViMhILhAO9kPVOzRso/0JRnKPCSURGYP728qeERATpkBPuURb7UcK/7HnTqmaB7F7yu0cH0QBdAl6ea+od59wxE+4QK19uZ9UluatcPa0nPXNZgfxtN3pmGFQ1/3ud6hqaNaaTYKEo1HHH+oDG0bt52+MAzHu+t7K+HNDSuMSXy1hD5XCvveC/t9K9nWfgReUshCkUNG6Bv12vPugLojTyhfOc+AXR41Lzm1OxDrkeMgppHnbMRADoFGVXZIIDOGroC0Blv5W3X8Dwv6WXvObye9NCyKUlYB8g25oz5Ip87aQ2oBdDZswDQJ1/szpG7s8IEz/ubnbYa6QqjJfcMasaLzKGw5vn77/7hP/ywR7Dz/KHAocChwKHAocChwBtCgQOgvyETcbpxKHAocChwKPDxUaAA+hXougJpVYTN3k/F+wSb/GHf5x6BCN47f/zfBQ7uAOV3+3A1Wzsw7VE/73DAqo0dkNH2rmjW757T1nP6Mu+tomnl0VoPrPJK+Woqe/pMFZGrd/WzzrnKa72UX5YfygMCs10/vZ7AiQBBPy9gPT3XVXpWiTqB+AKiBbdm9ILyjIYLKukL1D7i5c5Nla0Nfyno33yhBZumUUXntB7uKOxQzlsMOc899LMe1DXGmKHInRNpMue+czrl227Nv4x8K78/Wpvylop2Q7gD1hRAZw4AsMgli/IVrz9DlOJxDlgAWILnlQC6czUB9B14Lig05dgVr1yN7448fJX33Fnrd+7Z7YlX8vhlxnGXrvZnAuirPdh+TJm4699uvyhQAh8adhnFegFQAHQ8/igAnYBNhk2GJw3hTl2jIIFzcydXHhS4YBzNm8y7ASTMEa5BCesC0IJwuIYVLoCOTKicqkyDNn1HAXzeX7lcoyS+K7jVcNyGyDX8Od+5HpsDHnmplzn9YA0aQp26faGPrHkLz0EHQHfAGcBECzQUrGROGuKcdt0/oYt51KknwKpMoQboJhc5XrqAPwVAAa0NqYzsMhczXuuAjoRepgAYdS+k/wKweNR2H+A7AfTf+Z3f+QlDBsBdZJ0FAB0eo2bck/9dO4C8AGwUvFUFHZkb+tW1T3/JI08BLCzg17XIGmoUnHkeqgd6zxK+z7WJN6gRRpD1euqzzzIuQF1CPjPO7s/wmKA1kQgAgi0AhkYKwCCg6QGamoA2NETBMxa6NEqMUQmo+Vz+YTysR1MH6PnM59zTUOyA5KZqgVcE6zASgLYa7MG7Pe/Q1jQqcfzwu57H1EQKwNiBAm/o7U7d9d/w4ly7r7K3MpdGeqCmn0aoYOyrfcDxShd4YBpbzjNHfw+VL5q2wVDthjVnnpSZXPM5c0+tMchqX+BM1cg2NVCY+0t5WTnpebT9ZE2Q/5zw49Cp0aYE0OkrPNd2uK9rqcaUPCc/rQB0PdAF0H0WAJ31TGFtG7XBGvklqK4c9vza82XX1Tw/9zvmtmB014oAulEEmCf3K2Qd0Ttcn6xnvfgB0Cs75m+Q1VlrdT6dv6v6XCPLMDem5KDmzygbyFf+/vt/9I9e5mhznjkUOBQ4FDgUOBQ4FHgDKXAA9DdwUk6XDgUOBQ4FDgU+WgpMAL1K8Xk9gSK/XyncqyS8CzzcHfkVeDvbqELA72Z/Hv1/t19T+fQIaFz19epdz21vtrVToqzmeaVIK/A7wRPv34Eq/XwqaQrKqUSkLkA4vWImf+280SdouvJwr+KyObx3SstH/LxTXs35Kz2novyqDUGEgu31iJrtVqlZAEL+mP1arYd6q/PcNHJoW31HAaSGm0fxbOhdlL4oPutNWKC/Cmb6VmUrSnm9gwAKAHhQ9qLEo4963+shVICtIPrk7Tn3U/ZNGpWGO/54xDdX67Xry75M70QUsXr+cV2gD7CAPLkUPIYAKPUMBCzgmhqPdJW7hsA3lCpzdgWgr/i7csTxP5JDz5G3r+Le3Tp/FW2/jjZ2dN6960opvpLzq/181faUUbZVgEUAXc+0fofiHfAc0AKQc6YVmDnQBZwBVZAZKwDdVB/uBwUneLegNDXAl7mLeQ4wx9zfjXqhx6DpLyrToBX3arjTqBarteL3tGHeaGo9sAVMlIV4ijLuRvLo+gdkRAYC/Oq97zV98n0AMgJ5yEho4brm/YLnGNcgi5WbjAHvYwvvclzMdwEkAB5AXIBvvCU/8YlPPAG31MwZACOFe0ob5r3AZUOvI88E2vAg9UxADUhmvwGNuw9AT3jK4lip2R8Kthtym/0DA46eJRij6wGAubmSmSvHbzQCnyVM/mc/+9l33n333ScAXW9qAeTulzUqKfDGdfelPsPnfQ4glHD6hucGFLQwPkBDPH2bK5lxmQubZ5kz1oPrAnoK0GEQ4Ptm9Bho7ZxhtAD/NK2CBi561nbuC3YDjDZqQfOcA6DXI901x2czvU/BbuhUj97Ku0ZFQA4xT9CHwl4IL1gawh1edu3CA/C7xgv0hXmHZylG0KEPrMV5Tvb/nkE77zXM8J4VuK6Mx1sZYxILc2oObfpdALh0oh89G5XvPFdomDfPd8om+KPhx/m8Huk1gmS9uz7gLQFjanhC2S6A7r4hgK7RUnlCAB3AGWOeeqBzHwA6awDAvsA7NBI8hw/qdc61BkTwBLyvR3xzoCMHKisYa39LzPNxowTowU+f3EeMqqKxGGuMfv7hH/7hi0KUA6OmEFmkhiLzvPics/7qN3P3HOaCfsHzGM5QG3XC0Pi873/4x//4dRx/TpuHAocChwKHAocChwIfAwUOgP4xEP288lDgUOBQ4FDgzaKAAPoKRN19NhX4jqhAxA5Afy6IVGrtgJdJUe+704dH4Plz+7ujzZ1Zf+672ubVs4LROzrdnecqr/tMlTM7UKUKnQlYTY9xFVG0VbBixWfeW6XP9OKaobund0jvnwD6Cly7Ak93/Go/5xgmHVfg1fxsAqhtUzqUptJ+1bcd30wQvv/zTMHnzn+9a+o5VDDW8JzmTKUGMMLDD2Uvyt96uNXLkncV4AAsMjwtNV4wAkX0scDJVFLXmEIaTYW1a+cRgD7X1hUI+dx1PuXeyliCz1DAGk56Auh4+xJqlnytXFcpLIAOiC6A7tzpbQcddwC6dJ18Nmm2kz/lnzty8lXfs1rjr/odr6q954Dn3jvl66M2Hu2Jnee5d/CdYIc8qQc6IFjlOaGmBS7IuQzvmXcYngTQJIw7QF69tZ8LoAui058C1QCFGJQA6kIjQS9qgIwCxTUqmR6Ygj8Nb66cqrFP90DAF0PJU1cW8j9AqPnFGW/B+0bZwKPcEOTmuDbstHnWOw7nizHoGcraBkw0BzU1QDqf0S9AYDypqWm7gGjnE7milznACmAVwC2FP+abezDgaS565t3wynhVGlabmjGYm5556T4KWEibGGLQLh7Ehv2HZoC5AOjU7jnUtEnkDQqe8Dzns3jc9zzQdYsxQwEs5smIBvCnc82+A0gHvQAJAQubZqDyZgLh08BvylSf5bnyJO93jOylyHkLALqgLgYNymtq7gVoB5yjho4W1p1rAu//Goewlpx7eAQjGL25mZd6hBfwFVgsmG677OUaNsDXzA1zBH+wp9dor+eRnkt5l0YN8DXf1cCl4C/8TfoI874DnOPJS0H+YJBiJAY9+tkDAc1Nm8BYacf1ArDbVBCMc8pL6VHemmeTygrGUBnelD3MQc+znJ3oj8Uc89T0ffVH+wLfAv2lqR7oGLOwdkp785VDc64bjYP/lbfwZs/hrAkjNBRAZ67mczUUoZ+CtLyr0Ud4TjnKuiTahTnQ6beyCOOWCaAbCQV+qCGOUTQ0MKznuAah7k2lLXNSw42e2Zn/7iEdQw0CuDZlCbzM2bjGRRgmGQYfAL3GC5N/dnJkdW5dAeiTh5lPok2wh1KzPmoAwP3/5J/+01d17DntHAocChwKHAocChwKfMwUOAD6xzwB5/WHAocChwKHAh8/BX74gx+86MQE8x79v+r9BCOeAxZdgXl91wqkXoECd/tyBXZNJdfVjD0XPH8Eej/ijkfvuwsMreZ5BX5NpeXs32xnKl2mEsf7V3QQuFx5TK+UPn5W5c8KML3yoO13KPueS7/2YV7Pfl2B8KXL6rkVwNW+F0TvnK36t5sT753gLZ+3/eklV88aPZBUaDe8qOGD9eRqfk6AifLSVDi2Tyi5USRaDO+J8pG/hoXn/4LvE0CvYtsxlg5zvXUeVrx8V67s1vlqXUyv89KpADp0qNcqQJOhPwGcDE+Kh9WHAdALxlzxzIeVZY+e/zDfP2eP+jDveVXPPgLAOw9Tfuz20Z0sfrQnr/aORryADxvCvYArfGg4bIBOgDJAM2oAC4BhwYyCYqxpw/tSTw/X8mRz3Qqgm/O5oZd5RsATsFHPVkAJ/nZ5hnlOD0LqeqoCftTjsyksuK9j6DXgRD27kZv2meeaTxuAh9zgGA9BK/NeU9eLnn5Oz1X3VoAgwGELXt141RJKHRCf9gEXqQE29crlHaULIB2gLYY6yBtznFNDRzy4KYJ8go60B9iOhyheleTfpgAWAUIBeBnCfeYHpq8A8nqgI8/gG+gJmE+hLekHLelLox0wNvKsU/P59EB3zQDKMS5B+wKn7GcNLc2Y9XgFwF6dO1xbPePs9nvPQ+7XAu/ujYJ58Ifh8h07fAFvUwDQa9SBoYbzAIhuOHdq1iDAOdEH4K+OAToaAhweaeh3aC0QCA8KVppLW/6FXgXlMbDBgMFUDkQ7sMzw56WDNBBorVc7fa73f79j3IDnRimABwAiBdANPQ+fs3Y1YmnqAIz+zLsNfzAGeNmi/LC/jTQ0z2Mro8eew71mbpg31it96TmVvvA538MHXFuzVj2/UZfvmIdp9GBf+VxwlPXXsxFt1rinnuR8pxybxneGcEfWsrZruKpshMeQhe0n7cM3guiNdMBzGrRAB8OdU8MDvAdZAj93rTKHRJaQF1gvpnRAvpr2AuOO8k/vOJixAAAgAElEQVSNKqZxggC69HAMjeSkkYK0p2Y8XR9XADp8qoELvFvwffLb6jfD1blz99tHHmQPNuoCNfM8z9P/7J//81d15DntHAocChwKHAocChwKfMwUOAD6xzwB5/WHAocChwKHAh8/BX7w/e8vO7EDZx+BtlMp9CpHeAc4WPXvEUDyHOXCy4zn0fur1Hpu+yugu+1NIHAH6u1A9Nmf3ft6326e+o4J7M7vHtFhBeyqNJr0LKBS8Hf1eem1UyL1PfPad09FeJXyE3ScY5kA+gR9Z1szX3jfrZJOZajvnsC3ntftS9vpfMyx7UJ6onQWuKBGuVkFfcOgqiwV8NZjT69OlbTUBehQtgNWWJr3FwWu7aGI7dzUy3DSYq4f5/iu7Fs9/7JrfMqOOZ9dNyiFzYGMwrseioA+emMJoKMoBmxCSWxI9+d4oJePpeFKDtDHndzx/ufQ9pFseNnvH8npO328c8+j99zp/529sHtxZdlOdq7ee9XX3Z5ReSCADrBEdIgCroC05pQGvNAjmBp+NO8sdUMBc12PYkEUagE5ebOehvSrQKoAOl7o3K9HJDX9FvyAtxu+umPgOwEdgA9zgZuLV0Mh6hrzAIw0xYJgjPKtACRt4ulKYdzmgqbGcxrQDwMiQJ+C6xqBFahVdpY3pItAPYC06R4AqJsLGllhaH3mSC92xoIHMzSlAC4bvp1a2jAWaIPXP+HCKfCG3qF4oBvqne+gL96qeojX+5T+6jUP+KsMwyAIAF15R22ebWroYZh7akB7+kiN/NvxPCARc6D3PDQyqgdApTmAqRkHYB0FmvW8U49h3qVMn2ernlWUrwVgu44bUYA+4klrgR5GEIBP6vGKQYNRAfBwrbdvvfOhbQFeAFrD51PXc11PZFOpmK+cutEooFMj2XA/vKCsmLw86eT4O3bz0Quqz5zZXYP0m+gEGGpQA0i6lhhv+9toOoCzGm4AwvOdfZOf4CUK76+crBFLzyPzuufKgq+MlXdi3MI+DvhbnjA6hykuKie5r+fbekHLk56fKsONGiDQW0MK7lMemmZJPnFelBHlZ4xxTJlBtIaCrwLoGhV1fMjkAsw1qEGmNgd6ozDA8wDnGISwNvWUpy0MeuQDeEH5Rs3aYR1Yeg7VWErZ3f0TWtWYoLT2rF0Z7PybaoNzHPJdAJ15nB7oGPy4Z3Fd739oXbrN3zIrGbc7p/VeeZl1xP4ND1IzV9PY+X/8F//izlHm3HMocChwKHAocChwKPAWUOAA6G/BJJ0uHgocChwKHAq8Xgp8/0//9MULVj+qn6PsvwMePLpn974rpf9zwIQdNa/G+RwatP1Hz33Yd1YpO2kwwc/V/ypt2uc7QPYEWSdNVwoXFYL2eeUNN78TBFFh53uqaJ406P9VQnasVSJOusznq+Ra8eCKnyewOL3PCvJM2vf9c/z11qrXit47KhPb5+n50jZU+npP536++0oBV6W7imY9dfTOosYTyrDE1IJZgCooIcsTKhCpoV8V3/WsBtzB08/CGFRW0iaKR5XIKgiryJUeq3kvn+z44or3J83uSvIpF9rOnLO2CViI0hWa6YFuvk6UnIQ0JQQx1wDn5v6dAHoBQhS4M4/pjHagwrzrc16vaOFnj/aEu3T7KO571NdH33dtftj+3t33VrS/8+yj/avydQcSwYcAYgBnAGaCKdQo3w3hjhcowLnefobMNYRu17/5uU3P0PDYzYcMX+4AdHOgC9YyFsKIK0cAVprXvOBAQWNopNEKNTIOQEZP68o7wXTerUemAKKAHzXjwStbb1xkJ0AZhTYA9vQ0BzgxPznhyyvfu+cxP+aupqbfeiJDpxkZADmBvCA8b4EgZIbGSgCOnU/GzZxSAHv0WqeGB9wnmD9BS2p4BBCNAuhYYJZ+N7S/IDVyjnaa9sOQ3/ARgI7gNkCaBgjU9ENwlJrx4J1KDf/1rFIe7xzRBkYfhi0HyDfcN57LAPKCdXiulmemt2/PMxNgnft1PVh3OasZo2Hwv/a1rz2FRTdEPv3qmoB+AmFc1wiAvdWIEPBj5QhzBH0pGDrwTnif4prQ0MP5o4aniRpDgU4N6w2fueaMINM9oueMzot5qQ1tXqC/Hr2s6Rr0YShitANqwXOMDJA/AvnQRKCYPjDWet8S2tx7SUGBwYdGHzPveeVIz55cr/YO9/sC+N/5zneeIiu4l5cuveZdpcU863bt8l35aXpKK0uUG8oO56Hjcp2sfp84n8gEw4/jrV/emgB653p6aNdrHpnqeZPoCNAJ/qSGtzRqYH4LwiOjoaU0NQ0ERjvwAXNKZApKvc5r9MR1xzA90Gvk0Xnhvp7R6af7JfUVgI4Xv5EOMEiAD03hQ196rp/RDeaZcndumWcH70P2YjRjWg7P8J77mbP/6V/+yw97xDnPHwocChwKHAocChwKvCEUOAD6GzIRpxuHAocChwKHAh8fBf70e9/7ey+v4vwKBFopfXZKoLsjfKS0f6T4vwtg3O3PqwA8Ho1p1Zc7z6wUVFWaFwCc171v9f6XpeMVKFaQxb5Pj6r+T7+q1KsirUrnSYcdXe7QuX28ost8f++ditEV4HgFOtpWx7669rPmPhRAsn0BZelaTx/eU0VpvWTqHVlFK5/rySQPtY2Z9xzFGkprasCfegLO/PYdR5WBvM/QnNTNa45CXnCAmntV4lX5aD7UyrMdAOG4nMeX5acr2XlH/sznlbcTZLF/hnBHiTpzoAOSmL8X7zWUxAXQDeOuB7pGCo9yoEujKw/0ytBHNHlZuXOHnq/inqv+Pbfvd2T83T7fefdONl89u+tjn5kyszIcPqxXaY1fJoBu/mNrQXT+L4DONXxpqdzomhZA1zMPOWXUC2rAYT2hobMhtwElXEP0n/Z3cpKxFwQEOMcbmgKg3BDKyCVlLHTVm5paoIzvAYkEz6mRn3j8UpB/3XsAovDeBnwGROkeCcgBkExpfmLDYTsXvLPhfwG/AUXxJEduKL+piVrRfOX1zDccOOAqdCBygCH4ASHdk5D7eHxaAI0EmwHlG06esRZQwhBD8JsxGRYeEAygywKP6OHOHJtTnppx6xVNe41gAvi+OmfI446BGgMDx4DHfQ0NALcIq8x4AOX9jrltuOrKzXkm6vkHHiuIW76bZwlAREJSWzC2oD+G+W9odPhUIxLGwDy5XnnOe6FTzzWA7eS5B0gGiG60E/iLdgDQeQ4eNooBRga2y3sm6LgKIy4gawoEQ5E7J/V05p6uR/N3C5g2HYIAuqHu9UAHSGc/rOd8Q3fDQ/IWNWMSYIV/mh6FuZGf5jlitReuzp+GJvfshNzSeIG1Ng0LaLd8Og04fW8Najzz2N+Cr5X1PDuNdHZn4Y5Fece5jrnAwACZhezCqKO0WRk++n090Gmnawl5B3BOwcjBKBoA6PABMoYCkF55hwwRQGdNu1aQp/CB/EvdfYfrguhdH9MDvWddAXTnxT2BexhPjXt4h574rDkMPegrNec3DH8o0NM1Rz3PiuWJnm/Lm5V783fvPAfQLw2diIiAzLGfyF7+/ud/9a/uHl/OfYcChwKHAocChwKHAm84BQ6A/oZP0OneocChwKHAocDrp8CffPe7P/GSK/C8IOzs2Uqh7j3PUe774/7OyGe7d95zp9036Z4rkOURiFtarsC4q3HuaLnjgefORZVr87rjmp4Tk6cmDaYCst9PBdEd4GgHFO3eu1I8TUC9/08lo4ougW691aZSdCrrqkhcGR3YX5V28kPB2CoE8dpuuGOBGGo9GFcAs8pAQXcVjioamwe4IVobUpPrKjhpQwAEoKQgGAp+PUepeX+9hPRAN4S7a6J0Xim5y3dT8X1HPnS9rdbwHVm1WrOzL1V0QzMU1BRAjBpETA90wXNqgC7DH+NxWLBAAB3lNHTdeZ/PMa7GV9nxSK7NtXqH5i97z1Vfrva553y369vdd9+h12q/veK95/Bg+7+T9ZM3+V8AXeX+9EAnhPtv/uZvPuUhlgepAc0BHqkBpZqKAZ7U2xSenCksaiTUfLmsFYx4LABRAmGMr7mLAdAFuAFtBNALpNMe46lHPOAzocwpU1bRF0BFPXMbIpr3C7IwnnqZM14NkAAq9G6nBuwxPDcAYOU5IJKe6zyPcYyFfhvuGNo23zNyn3FoCGCub4AS5oa8xRSA58of3se4eQ55XUCbMbuXQUM93Kn5HEMACl6fDdEPDzWdB+CrBXo13zMgrWAXc4KhkEU6UMM7BYcB1ATWBNC7lhxj9w7WFTIVEJmCB7r0pAZ4MxQ0PCwQDdhqpJhV9JO5tgqE1liB+wpkdq9g/gRY8b7nO0On8376psEU/a5hVfdhjdiYO9ZC1xVjhL/hQQBL+Zp1IwhvXUDQCClGSSn4KzjbqAzSHn7t+aTyqB68XDfHuwC6wK3nGIB0AECASAF0+A+jBwqRL/SUx/sefjKSDTwEKGthz9TYRxmmEZAGEsrG1e+r8trqTE+fWXvmqqem76xL5qDjr/HA6t09R06QfHcOn+fX1W80ny3t3cN5D/3CyEBDCowMBKqJhiMfcO+MelPvdgF0+bRGK02xQCQEAXQMRLjfHOjILWURtcC0HugYUFCQp5yN5ANqc7pTy4/WPRsJoGvcVZAcWvXeGp0KoGu8MQF0AH5SUlDDo3rVI2u6zpgz3uN+0HmvHHOOHv2WnOcI9l1kB/KeGtmvgSxri7//5V//65c9kp3nDgUOBQ4FDgUOBQ4F3jAKHAD9DZuQ051DgUOBQ4FDgY+eAv/2O9/5iZeuQJtHYNBKcT+BzDmylWL/Srnk8yoGZnt3wIC71P2wbd15/g7g9GH7O99xh76ruSztq4iZCjeVMa07hqv+rIDqq2dX/LUDu2e/VuC3z1ZhPd+xAohWba3mbbWu7Fe9w1VAquBT2V4l5pyjAkhVDOqNXrrYzgSNUfAVbEYpjhJSb0A9e6gFUuWFjrdecuYGlUb0rcB4PdMANBo+tuMAEEBZjKKOuuF4AQbwHBVE550qNFV6O67JTyoxeVfnlvsmn6uMvCN37sjLK37f8Yqfly8LQBQsEEAX8MPbtyHcBdDxRDdMNsp/ALaCk9PjanqzrQxcVmOb/DvHWJ6ec3FXDr7MfY/masryK9l+997V3lcZe3evXPXlzt7zaG++I3enDNrtBfVGBTyrpyrhXwXQ8eQtsCdwbl705vJF/rSd6W2pPORz8zBTsxYKcgKgm7Ob8ZiHGyAdWaQxigC6a61jR8bUY1pAAVnF5wVZAI8MUW84a0Ff6OeYaL9h4TUKYl2Sf/tb3/rWU/nmN7/5BDh//vOffwqHjCen3ro8g6xkjAC8ANqCgwCF9AuQnAIob78MYQ4IQuF9vMdCv3kfBQ/S7q3Q1vD1yOh6i0N/c9XzDP0H3KXmDxCNgiwqUCtd9JYFiDZUOmM1Jzn7UoEuxoeHMQWw0Vzp1NCxOdAJ6WwxB7rySnq6R7s3UENTx0u78LM5gZnXGoQoY+Fx5LRj9Dzr/rKSR/alBlF6scrrla8YIDS8slFbWEOcCQQIqaGPudIB3esB3tQIBf25R8MR6Exfyj/Mw8xlriELYxf0pO8aa7GmoUHnvsYq3GfkGdbc7ozJ582LrVGZcqApXQqgk0oAQNe0AwCnhu6mZi0YTYe5dg1Sc68h2wGGNVIBWGdeGpGj++eUob2v50rWpwYR1PCdocrpV41mBGyhAfRtJKGe/bxuH0rv3VlJfm1fu3d5vkPuO3aNGhr1BvkunTgHNsWBZw5Batc+/WN8GjbBU8gUC/xhGgFkLwC60RWQ5abnmHILmW0of4xJNKghVzpzq/ELZ1QBdHmx8r3GCzVoNYKJ+4d8Li9oVAqP04bpOagLoCNrkMPyHmtOow/4rkY6Gk88F0Cfv2dWvzuYb/rK3qFhEjwp7ZE3/P2v/+bfvMyR7DxzKHAocChwKHAocCjwBlLgAOhv4KScLh0KHAocChwKfLQU+PYf//GLF+6UdyoNp9Jl1dMV6DjvuwJy737XNu+ABneo+gjEvdPGlWLv0fOvahy791wBN4/6Jg9MgHmCXVMBU+Xa5KOrub47F49oNoGd9nde078qOOdYdv+vaOC4HwFubZN3q/ydec0FvOUvn2s4yKnA4/8q6Oez7TftAFQLnKCArNeenn6CQn1Xr32HirsqElF8qlgHXKnXFoDD9MiUhoAj5tYFpMDrSo90gK56jqJsVfFaAN0Q7uXB3VzPewQ3OldzvTjPVzJ0yoar9iprr8DmhmFtflAU2PXcgm4rAB3QCiWx4CVKf8CMKoYbRWAC6DU0WMm+0uXumOZ6uiObPsw9OyXxag0/Ws9396W7IPq87+q5u32be/QV7eb75jt2+71zCB/qcQ0oXOCbNY33OQUAC5DRAjhQj+kJoBdMbP8buQO5JAhOzXoQeKIGWC6AbkhhgHTklN6yrKt6/3Y9IjP1CBWo1QsbuVUwn3UG4E3huuPT85K1Zhh3wahGFKHf5I3/9V//9afCun333XefCoBoQTLCa+thi1e4cpLxIQ/NX4tMb0QKaOUf3q/k+abwPsAuAXvaKeDJ3mEubPoJwNV8246HPtY7FBkmLQAr9Zam5q+gpwA6NX8aROD9WO906IgBwaog3/AqthhqnRov2en1XRC966HezIBJgFt4h1LDOwL6GIEAzpobG/oK+tV4i/dMkLMydXqg1wCsMszQ9nqIa3gGLeizYZ+pAdCZWwxZ6HfXd2V7jd80hHBvZzyMzTGylzdXfY0C5zmmezXjq0FW9y/mzCgUPNO9szSbnr/wX41o6kHMukXu6IHOunQcrE9kEPshNfyl7OA55tnCMxolsI4a8rsgMnNZedD9pec5xt2zGsAk4fgxdKAGyGeOBZ27XzaPPO+CbhrE9Xzr3MpDc++e+7wyiPsatpx3e6/gtpGFytusfUPkU7PO5BH4pyDyzDNuZA7u4R16nzdSETwJf2jMxPlQ8Jya9aicBEjv/sG6EECHFz71qU89rRE81QGmBbQ5nzYSilF5PB9p9FkjFHm/UQJKM2jHuJwn2mj0EfPBIwOJ9oDREUYU1MhM9xP2gco02qmRwzyndQ/bGW7Qz3k28jl4CvmijDEqCiA/ewB/X/vggw9zLDvPHgocChwKHAocChwKvEEUOAD6GzQZpyuHAocChwKHAh8PBb7z7W//xIuvFPZXgGeVQW1wKuT87hEw8Ohdfv8IQOV9O9BhBwZMZdJzZ+ZOn1ZtvsxzK3DtZdq5M8YqU2Z4yCr8VvSb4NkKTHsuTZ4zzkfgt31uv+aY7vLFI97tGqjytwrxCQRxX8c7PYDa7wK+AlZ6etWLi+8KDlS5jMIYAAgPRGqUx4IVKB/rSa63JEpKFNZ8J0DQcfCZoVSpzfOL4g+lYcGuKoXpg5591Hod8jlK2E9/+tMvih7ohh4v+KJCEPpPBXHnesfnKrZ38m3Oa2VP56+g446Hu64nT7av9c6aAHppCN0aqheAwBzFrQELVh7oqxDuBTuUB3MfmAD6pMluzV8ZF9yRVc+5ZyqJr+b3Lki92w93+1/fuZMfu33s0VhXgHnHsdujZ1+fA57LowLogtErAB1gCA/05g6GDw0BDthiWG/WM6BCwbWCE9CoAAayyVDUOwAdL23+ANAF0QFvDUvNuqqhSuUrMlEvbz29AbyQUYzVkMXUBcz5Hy9ovQaRV+ZnZq0V8BAAZByszYaPRtZCH2ilN7tylTVPaHwKIFENjWhHr2zkuyG9qXmPgBl0/+CDD57Ac2rkNMA5bRH2vDKbNs2XDlDrHjA9mRmbhgvUjFuwnbG2L/zf0N0NFc6cCWLDFxpqUNOmRleEWhfoMeQ14LaAE8Av+Y4p0LAAevlsrrN6yjLnvMcCLZRhjAEg1vk3Xzbvgs9We7lycrXne797WM/C3A/fmaYA/sRQQnoDLAq6AfwCfAHIYdAAvbrvNH8482xEAXiAufX93Ge6BWruY90LcFa+zvNqjbU4V1Rudv/iu8qOnlvmfl6jPfpWwLXvEzgVQMeYTC9pAXTHZXhq6AmAbgQIaviH6A8UZJgREqjd9+c+uNpz6klemQ0ojJERRg4U1lj3/d7L2Hv2EminlqeULeVzeLRrSy9v84zbX94rcErNXw0Uet1zIJ8bhYEaHnLNc19T+zSFjNfOPXJJ3tI4x/ktgK4HuoY6nBMB0Ek9QbSieubLBxpTAJxrZMJ8lu8F0D1Hz1QiNRZRhhbMrkd4aeo88bwGRNBIwxHkG/RuagbkPDxLH5GZhsin1nhh9b65Brufzd84Kz7lM/prhCpqDIgM6S5f/ObXv/7oaHK+PxQ4FDgUOBQ4FDgUeEsocAD0t2SiTjcPBQ4FDgUOBV4fBQqgv6yCfira/RG+au8RuDifeXT/jjIFy67GtQMSngPOvszsrNp/7jsLrM0xPretu2OYYN4EpqcCprwx+zvbWs3TCvx51Nc77ez6vQI3dwBT+18w8UphrBLTul4r87mV8kr62v/pPcL/DYva3J2ADXpRoQjmu+ZmrFKxoSMb2p1rxioQDkAlGEGNt06BjNKlyl2UvCpsqQ3HKdhS4AKgnFy2ghPNY4ynKB5DFnOlCqDXY2jy4vQGk6al+zQU2a2ru0DxI/5SblXJ2f4UVOC6nlQFPKBneVwAHbAAoE+Pc2oUsAAHKGP5X28o+Kg50Lmehged3679uW7neOaesZLDr0uGTfkx5dCVfLnq03P6W35Z9WfS52oP87s7fdvtd6sx39k3r+aN7wqg62koGKIHOgA64AV8KCAAcFWgsTJIcFLZp4ciNX8F0GrcMwF0PLQBFieAjkEO4IV521lXfUfTJgAeNBw5clVQl7HjbamHM2C5eaE1KBDcBxRDzlEKkPFeABVDjiMfzU1OzfuMGsJa5F2G9cW7WA9/vOMBvfG+pIYWeg2aH12QF5oZCYU1/7Wvfe1Fob/m3WVsGgBQ8369Rw1HXAMq54U5gvYWwC7lNLwhGElNu9Jez3z2DuYE/qqHbYFSjAKYW3LcU3ffg6+7Zxl+G2AZUGol01ZngOYuZs7wvrQAVFMYG/ts90RkrYA9NJ8Aetfi6vyz2hsElN0POg/QAOMpZD+h3ZubHv5p3nplITSgz3r1Mw+NEgBv+8e8cp8GIXzXvdW9fLVHFjiFnlcGC6XLXPP0uwaIvh9eKeBacBbArznQNSRDDgHymsecSDmsEQ0IeQ4PYAvrzTVRwJV1uzuXQ4sC2Nw3xy694COiBBB5gtqw7d7ffdcQ7tS0Xx6d558aYDB3zK9h683BTY0s8A9e5vxgod8Nca73OXVlL+c0ZRhrj7Xq2VcvbEFkPeun8Sffc69GmqvoAoK60AxDIwB0auTu5z73uScA/TOf+cxPAPYA6Ow/eqE3QsMVgI5sLD/Jc9Jenuz+vFrPPYPzrFGaqGlfw1bGVA906Ni0J00dcAdAd077W2J3NoLuc/25X1GzJkyZQeQq/n7v93//0U+18/2hwKHAocChwKHAocBbQoEDoL8lE3W6eShwKHAocCjw+igwc6D3R/Xq+qonK4X7CgDfKeZX91bps7pe9ecKzJpj2gEKzwFDXnZ25jue+84V0Lebs+e2vRvTlUKQZ3bvWYHD3F9lcN/J5ytl0yNaX4E+V3Nv3+vNOO9fAeZVgl6BiyuQjvubw9ExF/icNPD/Kt2n8hwAR8AJxT6Aswpgc7YCnqCIrbKytBWcte3eR59R7gkGqWimRgHbXLRzviagvgppyjMdE96cAOiWeh2ipEZ5DdhCbTjMHYBePlyFnmfcVwD6lbxZ8XP5u3N5NcfllVVf6qlWMK8e/iio+wdYqacdyu96DAJaGl4Y4KBeX9Cx+T4nj1dJvONVaXq13qfseFXy6pG8eNSn+fwdkPrOO1eA3G6vuwOeX71zNy+7vWK+b/X+qzb7HUCnhjIF0OExPGMBeAXQG0Yc/mwo5Mo0vSntv16AAuvmWAaMqFcl/SqQyjoAPC+AbjQLgCNlnB6SNTAS3MHbDg9vPOgpGiWxLvFwJtz5e++991Qz/q6fgl3IOL2kASQa2pp2CAMOTehXjQkAoQ3py3O8ywIwhOc4oBvrH89L8wDTD8OtQ1tozXuo6acRRgBiv/rVr74o0NYw1wDO9aoHNNvJR4F0DZL0Dqemn4AueDHSJ/oP2EXNuHfnJD7vPljDCcCmGjbUc5QxFECX75CD0GACX12XU54rx/W+Z7+lmB4A8Jpx9Q9jL+aCAg0ngL7aJwRcyz/tF7wpAAnvdW+DDvAAEQQAExuVwRDRnAXgubYPMCrYDtCvcQs1c23ObPrRUP38332pIbj5rmeAaZhSYwllMzRnPA0dX+Ad+hUMbsoDQ5rLz13D5r7GuADw1JQyekqbwx6QkvOTXug8Bx1Zd9QYrZAvm4gMgPA1DBR49GxXkLzGJQLo5Wn3RHiZubOw/ndn4xpkCqBL07kPl885uxmZANC4xkvQXT6Ht41qgbyjDXiDwjPmuoc/NPwBOMfAQh5hLuhbadHoAo32AR81ZDzvW0U/gqc5qwigY7ji/FBzVlWu4InePUMAvR7o7AMA6dMgonKEfrXfXXMTcF79bnLdN/e8e5bh7TUI5V3wQT3Qoan7AnuDhbmknRqu9BzZM49nbee3PDLXasfAHGlQQo2BFgaunNEB0/n75re+decodO45FDgUOBQ4FDgUOBR4CyhwAPS3YJJOFw8FDgUOBQ4FXi8F/uS7390qPVXgeMMVeHCldL8Das4f9XeU+DswtwOaioOOYaeE+ijBm51y+M6sT6Ctz6zG8Jz5u/P+O33vHK36+zK8cadvz7nHPlR5ifJp/lXhuALL+1nvrdJ98qZgD7Xvb67TKnzrobNSONJn7q+SD3BEpT5KYBSMhhjWo9i+GnKT2lCUKnmr5EOhWu+igigAEPVImkC/irpJ365Tlcm+03yWgBEUPX9QKvIulNeA59R6TQv8lhbKGMdbheeUBWKAuw8AACAASURBVDsvxDuyofO9k1FVWE45235KF/sjj2hg0Jp5MzIAiuyuN5SbAOgoiQEMO2cASHjRUQBHylt6PwmiXwHojmMFrl6tgefKques7Uf3Tvn06P5H8//o+9VeemfvvJKTlV+7/j9nr7tDk1V7q89WALoGGoCngOfmQMcz11IAHZlSo5kVgC4gwvgFppGpyilq+tec2YKcrAe+I3z7DkAvCFjQD4MkcxNTs3ZcI4DReHsb8hzwWw9N6KIc4n48ppXNXBckB+wFKKHoka1BE4AKeZEpeKQD1FsA1PWSBfQzPDXrnfc7D8hZwylT6y2NAQF9BCjTSACZa4hq5oW2bNf7Hf+Ucco13tfc5Hgu4hmNQQVg85e+9KV3vvzlLz8VwKDKsdXeKC0K4kJLDQuoNcAwtHxD6zfyAWObe/TcC1ZrEZ4wPDh7D7ythz1jle8w4EDOGjEF2gmWUc+1XBrO80VlSb1Y2RMKpMIDhP7GgxladK81xLm06zsAQA1zDy8LKFNzv+tgvo//u4c0Skr3/e5lBVPd9ytPzMEuiN5zkfdJuwmgF7jtOhZAZ1+kAJQDngug18gMvuH8xFmKdWYaBTycicQAeC6A3jDmE0CvYUE9lun7PBs5Ls4/GMJY9ED3/sqReY4qL8+5rsEJ5wHTujC/GkEy/55NeR/vll4YHvCZa4lnajzQ0Ofwdt/nWbWGmTWekAcM3a+sYnw1OlW+c+5h/ZneRwBd+cd9eJ8bwr0GGA3lz5jMgQ6ADk30CGc8PQ/Rp+4FNRJ69Ltm/tbwnAyNerZm/J77GVM90OmX5zj2hq5P5mwFoM/f2T2zcf/c+/s7pvKGcWtUgmEJ8ts0Echz/n74Z3/26Dh1vj8UOBQ4FDgUOBQ4FHhLKHAA9Ldkok43DwUOBQ4FDgVeHwW+/3f5P+cbViDI6p47yv8+p9JntvVIaf9IITHfoaJgB9y0H88BcJ7Tj7uz9jKgy0oRsqLBoz48dzx3+/poPlf9WrW9UuDslEAqg+6OuYr5Kq6rmCz/7LycHnmer/rFOxybitSpeFZZh0IeQEUQidqcwNTmMqfNKtwEkwU/qXkWJSg1/W5+3Sry+dxQuVWg0keUfChjVUwDDOENY9jjglYT6K0CeYIDhg1W+aeSEZDqj/7oj14U2vBZFPsN4Y4StUrOhnB3vp2vKwC9imjnb8ould4rWVa+uQJFdjw7FeGCOI2QUNCBa+ZE78IC6LQFgI6XHWAYRgjmS6YGxPnEJz7xzs/93M89eaEVnICW0nB6KHZtrsZ4NbbdfuPnz5VLj9b8o+/vvO+u7Lt739UeOOlwp3+PZGr79aiPd+T31RnB72YI94a8NYQ7ADp8qQckNcCpubyplVnIrR2AjhzkvTVKao5u1ohKf2qAc5X+PAd4LoiuLAOkaAj3yi+ukU2GSac2zDh9QCaythgPNV6aevTyXde4AB1gBCCdcppxc68eofTLPjAevIvNj0xuZkO0U3MfkUbwbAfAVWYrJwS7kBXKTGr2Ad+HPKmnPqC8ub/pf42XAPc7pvJHwVLkSyOhALjwDgBnPBm/8pWv/D0A3T2/wOxMM1KgCzp+97vffVGa9oO5AXgyZD0AuuAhY6hcbR7juQa7hty7lZ3QHGMAPOsBahkjY6NG5gLS8k5rr/X2rewsQDzpOw3U/L/3wePIfoynoEmBfkBPgDfWm/nf3WsMw61BBWCqnvucAZwLxtwzkKCn4Kh98izQNbQ7x3qW8RnaN71LwcGChNKsQCb0bGj/hjRvCHdTSGhMAU3kD2rPTqxL5tTw4ALonkGYz4aM7znAsQi61sjBkNur3yUApxg/WJAPpa3AdMN2a6hQWWiYfeYQOdJQ6PC9xhIYkZi+gpp2pS10QG4awp2xGKmDew35T/vIDg2GGrLdnOCmX3AsGlp0TgXapRn0XMl33sO+gIEKBkjIqW9+85tP8pHC+wndTtQHjJqmIQXAOYVzJoYQ5EGnMJ/yP+NT9mnEWVnseajGjruzf8++Xnu27p7lOqC/GAdoEMCY6JdyGnmm8Qf1CkC/Wmvt5zy79neSsog5Yw+1cL7U4599nb//49//+0fHrvP9ocChwKHAocChwKHAW0KBA6C/JRN1unkocChwKHAo8Poo8Gc//OGy8TvK8T44lYsrBbxK1CqJrp67an+lmOj9ApT98T+/3yk3HlF7BWY8F+B4BGDYh6v7Vsq2qSSp8nU1rpfpd/tUZYvtrz7bjWeOYba987qaY5nK+tXctl/1KquyefJcQcIqZnutkn0CigUVZ/9WSnHDj6vgNrctNQAIikFDEAsIoMAydHGVciqtG9qV9qu8RlGnN2EVqChYUYpW+Sk9eUdDjzL2ev7pHaSSs95nVV5zXUXpbKdjweMLD8jf/u3ffqp5v0pjFIfNWQntalxQD3TnWZ7Sy17Fc3lmAhXtT/l8rs/Km9U6WPHBro32oQB6lbYFJ5gHAXTmzmeoCa1pmGlAlM47IZkBwijk5q03I4Ca3rATQO8a4vrOGnwkW0vb58qmu23fue+ufL7T1qO9asrsR/ve3XeuZG7HtRrjat/ezcPVGcF3A9YKxsCbzVmN0l3wFwDLNALUBdD1QBdEp43StKAqnzeEe3Py0l+jcVCbI5v1wHeA5xNAp++MoXKzaw6AGmBLD1/erzc3AAey1LUGiP7TP/3TTwVQrvKhoCYyq1FD6IPgJXK5oClAimHa8QLUE5aa5/yDRgBxhjjGm1KPRfrHOCx8J7CL8YJ5vQEOAR0FggGpAKUIiUzh3hUve+4TKGO/Yi8T6AJUBoikAL4IoFPrge44aoABP7gnsj8agp5+ILME+QD86CsAFAW5T7sCxwWeNFAQYKvXrDJude6aey99cw7ZvwDmAPS+8Y1vPBmmMY/QGS9n9i9DRsM7d2XPBI+lvX3xe8EtwDdo4tkBmgEYC/7Clz3D1EOaNcV5wf2FdzTVR3m5+zxzXvmhgZ/hr2ugMA0Rd+u6OblpexqVtU3Wbj3Cm1cbXjZsN7XRFFin8AbgJEYF1E0JwzoRQEd24IEu4IoX+0zLUzlcj2t5i/H0DDL3C9ZsjXSYP8Oaa7DjO2tAyRxV/iFzXPOcmzqfXBt+nVpjBdrt/PFe+BmjEGp4QMNHzh+uQWpBc+ej5y14BJp2HDW27Hmz0Y/oS9dkz6jQ1jD7nJNrdEnfjATCWqsxB4YurEvvR3a6JpjPeoTbX/reM6ze266f9n913Tmu7IBWnbM+iwxrWgrmTKMH5lNDIOodgL6Tz/N3V8+eXref0Br5JoCOXEG+Ubjm7z/95//83KPKuf9Q4FDgUOBQ4FDgUOANpcAB0N/QiTndOhQ4FDgUOBT46Cjwo7+zFu8bHynGdwq+RyB6PXto4y54vvvRv6PSBCf7/AQQrpSVbafvWoEMLzNjdxWlU6Hmu6ooXdHzbp+fA1RVeT+VLKXzBA934FqVMpPvaGPlAbbq72ynbc35mqB8gcYJsve7qextqNAVCD8V2dOzpkCMCmk9XABR6jVnvlpBED1tqA0brPJul9ubd6jsRAmJtxAekSiI9YyshyQAkMrD8lyVelPxNtdXwdiCH1xX8a2CXu+b8i4hNsnhSgGs0qsMpSgAhKAXNQpOvfULnnMtfaYBwATQXUsrxeFKJuyUj64HeepqDcy1ugLPBQtWXvzQUgBdz6/yeQF0gCrAG0OsAlgKAOCF3lCqBdCh4QQ5Crjs9o07cu6Khi8jWz/MM3f6+zLt3903Z9t35fOdvWy3l6z2iinDZ7/u7KV6oAPmsrYNtc46BdgDeKZg3CG4TL3yQNegiGcr75szV4BFEF1vUIHJGiUBoAOAsR5or3JED3QB9II73QMB0xwDdfOuGwVCOSDQZm7dGmF1TTM+wQlq6GaUD2Syf4wVUFQAH/B5erwbXhkg0bFqQGPUCcL/mr+WmncxBxjTACCVZoDRpoLgfe+///4T4E3NPrI6q/FZDbkcnyAzADrAkODLBNBtkznSOAoZz/5oyGbAJcPcU/MOQ6gj+wiDzd5JDW/UA9zQ3dTIxAK3TQcggN75n+tmZeg0oxTgxayMBewnVL1jRnYr+2fbc/8oT84zTUNLs39KC8Lk11gCnvTdAIt9d71/4c+ef5xP93T6VqO9nXe6wCn7Cs9K33pRc814mqcaWvTejpd3d8+aAHrDfBu6m7YB0JE7RmapAQ+8UI97+8L5DPohMwDRWUvsmeyfrGueaySdzqH0lDYdj17eK1kPgN40ERg+eE5kXurx3pDntKX3NDU8r3wASG/EoZUR4Wo/gc6ePU01IW2433zo1MicaSSpzIMGjbA0fxuuzpt8Ns9uGiuZUsAw+8gGPMoBxjVaMcIIc9WzNwC64C9ySCMkQHToVI/wGoBBi57x52+A1W8SP+s89z7moRETaqQIvfWo16te4yxkLwYgRlBoSqjVmXW3l6+A88pf6cb81UjIKBfQnAhH/P34v/7XlzkmnWcOBQ4FDgUOBQ4FDgXeQAocAP0NnJTTpUOBQ4FDgUOBj5YCP/zBD1688K4C/k4PdyAnz66UCDvF6+5du76ugJi2PZX+9ufRmHag+Rznc8CX59y76t9U0KxoeNdI4c44pgK3ytYd2MLnj4A1xzGVZhNEdHxTwTzfseunz628x1XITgVSAfSVN7zjrjJ7emBVEVzFchX1UyGNoq4h2wFS6nXe0OQoYuu1UgUcirT227Ch1CiWDb0OaIIXOv9T853toJzsHFVpuPu8ClE9iCZd6lnUfMWCRNIWAKA5QOmPXmUA6ChEUXZSQ2vDjjf8+Ar8vTI0KI+t1lmVil2bU4k626m8abuzjSpOy7fT2658Zw50vck6PkO4G8ZX5Tm0BizTi78AOvMlgC6/TQC96+PROt8BwSs5eBc0fiS3737v+z6sTL56367tR2OdyvaXecdqn5v9We1xj/q22k/bvwmg68EngK4HugA6IJYAumkGALJU1lPzbIGZ8l2jU5hqgnVB4b7mwkbRLxBGewDoeClSA6TqOc8YCprWi5RQ3QBwgMrUPCNozXP1fCaU+8///M+/8wu/8Avv/NRP/dRPeIAiCwVnAMdq/MN61mOZ68oDwGdAPMaCnKz3K7JRr1pkul7e1AAvAOgUAGcBVmr2AsBzCqAbMkAPXAB0o4FwL+CvOcsBceY5wL7WkAr6NZUInvMAWHiA0j7tffGLX3yqMaTouQCwywJY1mgcjJexUEM/QgpbzEFOzbwANFkAPS2MXYMMQWP3TMZSeTvPCj2fVE4DfAEwmTIAT36AfHiHvjRvPfPcCApzfXXPKAhYYJF+NfILhgPSDM9h9gILa20C6NJbMFZ69HxZD97eZ5SbSUP7x3PmdObehuN2L/H9rjPaYkw1ZiitoUkNUDovrPsaAvbMRcoDo7LA0xqNkKO+ecCJIuGaZC0wf4bSpmYNGUGAUPy80/Q382zac1HPoVzPM4BjBECvkQ4yUPrSfgHengPnmRBjDQ0mkalGE+D5FYDePcN1DZ1rUANvYVCAkQhnVOQNBfkG3XcGdz2nQdueBee+tDpzSDvpTA1N6AP9QzYYll0AXdnOWafrowA689mIRsgF6ON5c4Zw73xCo57bOp+VB4yvY2obAui8Tw9+28RwoQA6ssOQ+cheaG5p2qUVgL47U+xkGmNpP1lHRiaiZv/hbMkeyH7E39/++Md3j1/nvkOBQ4FDgUOBQ4FDgTecAgdAf8Mn6HTvUOBQ4FDgUOD1U+B7f2ctvnvTIwX6y/Zw1+4VWFBlVJU789o+FbxaASTPAUvuggs7UGxFp7u0vernBJ9VupUGq+s783YFjvDdVJbPd6/maNfmDszp51O50//7rgnk9b6V93E9yasAKzhY0EI+LJCsUnjmHS8AiaKpCriG7eXzKoy5NsRlw4cKZvBuFVooQgW/UagB/pgPFiUbykW9ojpWFL0N21lFId9NRf5OeV9Fvl5WKrTnMx1jFXK8S8AKxWuVkQBDX/va19754IMPngp91qsMsMTw43gOSTdpVjDdNlc8MEHy8nbBs0cyY8qctrMDQ+ZanPxa3uu8T1ozz6ucowAPeB4K8qHsbPhWgAMAAApgQAFC6Qfvcr1aKxP4WK3FR/LmTQDRH/XxTfv+0b6w6+/Vc8/Z59r+lLl+h/zRWAOeawhcQ7ibA13w3BDuAugAPw29ztoukFmP04ad5lrZR80zNTxC0W/eVuQVAMsOQC/NKsMBQvFEtR36bD5tZCjez4LTgHI/+7M/+1QAOgDmLKw5++Ze4J7CmjZfuakZlGF4YAtgAWIB7lnzPo2LkJPN28x7BdD5DnDX3MbsH4CIFMZSoy+AYMNJc/8XvvCFJ7CbIoA+92n6KsjpvGnIgFwBQNdTlPZp0wIgXvAO2WVuc3gC3nKvA2xnLNQAaIA5lnquQ0voL9A3AfQJckpreHoCtfJe5T73tQ3eDVhOgV8Iccw4KawHw+CTn5n9WxkOzypL5/409yT7qPd2DQsAFDW+ow+Gk6fGI7kAetexwLj7Qfeenin5vGcVPXPtYw25bEPAtHnNoWH7PUN3F2yv7JlGZV2rrEHOCoLoGvFRA6CTFsYCv7M28cqHJ/TupW4OdEKXa/BBjVGM+ydGGYKfnFM6f56PV79L5hm9a8gc6EbhYc2453puUsYiK82LzZmwALN7vmenRue4+t21mmtlIDRkTVKQPRjgGdnC9yuDexYy1Q505VxReT73p3r0T0PXnlE1zEG2sP6RKYLo8IHynbmqIQXzKTANgK4hFbnSMSCqIUKNMhlD5cHKWMB5rAER42vEhRqj0IZnct7remYNCaDTR/oLXTH4QV6z7xRAd7+bv59Wv9G6luZvqvJF+znP2cw/RigYpLDPPMnKA6C/aUfG059DgUOBQ4FDgUOBl6bAAdBfmnTnwUOBQ4FDgUOB/79Q4Dvf/vaLoUxAdwWQfphxT8Xqqq0V0D3vm8r6HSCwUlRdgcLzPY/oMcEGlYMqOx/Rarb/6P7V96XFFfhx912TljtgZCpiZvu7OXpOe9JRBWkB0IKKj97tc9QFWMzJaD2VcysA3XFXmaSnriEp66HTPIEo9VDuVZmvF4dhXVU6q5hraFIVytBFxSiKQcAQciBS8DASlNHLSEUp95YWk4YzRH3Xa3m74ECV1/a5gEtlyKRZ2zEvrIBIaQ+A/tWvfvUJRKdWIc69ACwosFHaUteTf4Lo0xO/QPoEKMrfz1nXHe+V/KmMmGtuzsv0aqrBgvwBzQ1tb1jTKp4FqQDRAW4apQDAUuAQGhrm1jCrBfZ23mAr+bKSg7v7oPcVsPsysvHuM3dl4932Xud9O/l8tTfc/W613z+izaP9VABdAEujoXqgF0A3jDIgqJ7cgEKG5kWeImcrH+t13Ty7U9azbpTR1HhiA0YAfhdAZy0ASghaMwblAfSozAbcAiS3ADgLkiNvAed+67d+66kAbOGFzhgB2gR8AX3NKcvewXrrejA1QyNLKLtY/xolAKbzPkAMavoiEM07ATYE0dkjlJu833zw1IAyAuj0s30BKBHIg371ni6A3r1U+SWvaMgAHRkrskmgi/bfe++9FwX57h9z1FzQ0MqczgCe0NPc5oBN9dqt4RZzC3BsEUCnLQDsKYuUxxoBKHMbzUUP4p5vupf3/YD69g3v4hpuMC/ugaYd6Dlo7kW+j/cLynHt3mqfPTvgDd90KPDIBNB934wY07Dw0KTvc00wn9znn2cu1+WUJ3prC/g1xLpt0B9oXQB97tfTw1fa067rmHNDgUzA34ZGBzgXAAY4BQC2eKZD/nAeMTw4NRElAF0pgJj17JaX6K80k296/vH7yhnXDTJG40Fq1rsyDx4RRKVmvSJjKKydnunsC++lL1e52rtnzH2hhg0YsxhFBBkoHeBp5LfgszJUfjXVjoZ5tkndPYV3G0GE2lD30qnjq1c086RMoeZZAHEKAHqjQhVAZy/4lV/5lXcwZqFAzxqZVvabB73yoGfKnpUK2Ht+l5/Lk4xXQ1YBdNcO0TOaA53nNR7irG8Id2rmtmukZ/muzdXZYHUv99Vr3/GYwgE+0BAFGvL3//zt377Oo9Bp+1DgUOBQ4FDgUOBQ4COkwAHQP0Jin1cdChwKHAocCryZFPi3f2ctrkLi0Y/rlxnFBJVUNqrQmW16/yMwdwe4VKkoYFhF1g7EvQIQplJn0olnVyCc763i0Ht3425fJ+3mMysaTGVc57bvfgR+3HlXQcLev6Pxbs5nH+3nyhtsB2zv6DmB03pEFZxczWHfXzC7HueCQnqHG3rdXNxVvupxQ60CTmVUleD1bOt6kU4oJFEKGsaxYJNKX8AAlHGC7Sjcyk87fpWOBUCrNO31BNMLbHFtf6VtPcx2ADoAQucMhbUKZEB0FOKGNEZJjNLbQvurUMjMDX87Xigt5tqeAMZOBk75MdfuXG9Xcki5VWWmnpyuIehXxSzzW++35lgtSAVIVq+85kAHRGibVx7o8Kj9nDzadb6TneWzKRd8ZiWTd99NhXFlypSTE8i5knXz3rk/7dre3TfpURnad831eUWL8uhsb/Z/t2/uFOddw95TI46ruTaEMmtWD3S9VcmhDfgCiEX4V0Afc/QChOpJiWxrTnDlprJEL1bkXI2hBKo0JBFAVwYLoAOiC6DrfQjIWk/Nyg3kux7xeBQ3JDZjICIGoBpyTM9qamhhyF28WjF2omD4pAc6ewbyqzRVzgPkcC1wSc1nhnBmXKa6QF4CAhpeHVBfkJ/+Ij/1wIa+yFgL/Ta8eQFs+gRQAgDLewDjBdABvZmvAueV9fCNgBHz0hD1jY4hKC+Irgc6z9MeYJgh82lDj3P5xRDVGBNMAF25xhwQdaPpAmiHwrx33+tewOf1lBUsc8yVIQWwea5AH7wuiI3XLjKXwhzRf8AwCvPQPXKus+4f9gWe6NmpspLPAeHYQzVGY8yf+9zn3vnsZz/7lPtZUJW54t3upQJlnnucT9ebxmpGhyjdPG+VN9yLZ5Sbnqsqt+Za7hnEeZn7NP2fAHrnDwBd4xZkEOC3RhXwXT3QoRtGGRQAVww9jCJgDnSiPdAGPGQUoHnWr9HFCkBfnSFIA9E0ERgTOS/Qn76aexyDCNcuvFTZPb2g25e57/T/2afuS6xXeRmamKKCmj4p75D/TUnE2GtUUXng2EwH0PMs592e2SuX4R3O2vVA1wud5wDGKch4Peg535DWwJD8yDSAc6JCUBpRgLNVU0/wrKH0qWcklMoHDTsZE/TrOjPSg6kKGgmqBmHTA73RBzAyM3z+BNBXv60enXdWZ5J629dwk2v4QGMUaMnf38SQZndmPp8fChwKHAocChwKHAq8HRQ4APrbMU+nl4cChwKHAocCr5EChnBfKUyqsPP6SvlepdnuWsDF9lTE90f+fLYKzXm9Iw331RuA91Z5NsGrggdTebAC16ZiciqgSi/une077rajYqjghM9NL9SVAmT28wpIqdLRtuxnlW59z6T9HNOKX+ZcrvhsBSi1T/a1yjL5aPJT+27/Voot25qeWvWyUmmsh1+VfA0NLiCkV0u9LBvul2fq+YJCSu8aw28bZhNlncBJPW8cUxXPAD1V2uoBRU27DbvdOZprYH5XBW+9T+rtxfXk9cnbncsJuK88xQAOnFfm6S//8i+flLS/8Ru/8VTzPd5WFAAAAQhqPTKle/M00o+uoxpStI+T/6uYfySKrxTPV2up361kUdey90K7Ag7lIfinCvKCVCj+610HaADghxc/wFLD3JqCAMUx1zsPq7sA+pTzXfuTH5VHztmUCVMmlrcmDSco1u9nH3rvnM8p51ftThk0gZ0JfEnTKa/drwSLqpCftJhgZe9dASCu2dUe4We7ftJ2lelTBpRGyK7KNMERagB0ACwU7wBEzZ+LN7DgMsDsDOFeQ51GWqisM4S7YAXjqTxA6W+ObNrTe5IagFk5CvhSIIO+GBKb8OnNH876AUijAGoA0ll4RgCG9wmyCdo2ckd5mXdPL3vlP+8QPGO8gsbISjyr8UAH5EY2Nn+4kUsAagG3Sl/mi3YpyImeFSaAbvu8g/kqSNr9kjHIB4D+/Q4+AFSmFJSnTeR71z9yzILsw2MboJMaOuqNi2GD3v/UzeMOqGeUAOhi5Bb6vwKty89T/leOdN3Ps2ajIRA6XW9N5qSh5/Wip2ZcXdc7ueJZt7Tf7cEAwRqjYQTB/JPzGX6FFp4j5MmZcsazEOPu/lJ5MOX4PLeVZjO8e89fpTVtdA0WuJy/STp21k2Nxdo3zhXIH/kEQ5Ia7cBT0IeaSAHwFIU171rCAIJoDUbAmakZ5r692nf6G8A57p7B2mSNwPfUvJs0DfQDmQEvGzECXnbtMofzbNbfCFe/Keae0XH0zMxZQhlOSgdkDoY71Kxd+oN8Qo5AKwvzYooO1iMGLxTojJzU6BT+wyiANqmRy9MAVv7iXowLeB4+b6oCZI5e5cj3yh8BdNNwCJ6/++67fw9Ap1/mWTcSimu9Z6O5D/VMxRw0msIKQNcoqu3MHOisB+iBzGLOMd5iD6W+44E+zxD9nbr6HbX6PWBkDfZSo4PgJc/fAdAf/Vo43x8KHAocChwKHAq8PRQ4APrbM1enp4cChwKHAocCr4kCP/j+959angoTFS87BUwV8P2xvbq26wU9q5RVAd/72qcqfSaI2/tmn1Xw6ZVTpfsKbK6ir+MooD2VgysQeSomeL6AINf1oOH+ehxX+aqicnrvOF9VHlaxpTKk4ygwUmVI++s9VVpXgdx3eI/1DpCdbd4BdFZA1XMA9N5bPqjSkHfU27YAuDkaBVzMI4pirgo+Q+5WQVawudcqfeVD+qKHjrW5zAECmhMchdukt2PkOz3Sm7tcj/OutXk9xYpzyDy3v1VsTw/01botr5UvqtzuNX01zDMK744VBWdD96I0lE4oac1bSt3cjIbK1/OpY53Kzn63Al93gMQOc9cdKgAAIABJREFUXLkCXbredmJ9B8yU1gLogpKCBdBPAN1xongHpASkQumtpyaAAUpXFfAAAI20gJK4ERVWymtl146XJsCxG3P5RPk8ZXL3o37H/ZXvU1Z0/spbj/a5yqo5JxOwr6ztOyrP2w/6XNlkeFrfUy8vnpseg6VXwVfBJj2VZ7+7h05e3+3RtClQTT8a3nmOqbwPT+pRB4hRT1YAIQEseFPPScObCwwDwhS4mB7o5ckCDvRZIyTkI+OuF+QKQCe8LwALslcQg37X61uABkADQMj84dTIIJ6nHUAkgSDeyxok/zUFAKwgSvdb+KgAYWXVBNOhlWAwgJn0xCgBEBbvYgr3sHdZCuI0UkW92pEh0E15T10AXW9xw8QLoMvH0ol3Mlb3OPrZXPTQhfy5FECs5kBnDI6fmhDk0J2a/jhH1A31DH2Vd8g85535oB8CnnjKCuQBltJO9+x5NlauMMbupdzXNT8B5eY8hoaGl2Zv05CCfQ35awhu6Fmv4dKB69UZtufCeW6mj9BOj2Fq3ikAi0e+URGoact5qgEC60/ZVe/y7gOVTTsZWtnjeOa5eP524B3z3Fbgb46/eyL7Yt8J7QHP4TtqeYn7OH8JRFPDT3ieA14D8tYTmflqyoPS0P7OfvmbYPKX/Sv/QHu80OF5agx24CEK/KxnNeHJMbowbDrrYWVUBq27j8onldur84dz0TbpC+uLtYb8Y21BO2rWrkZRrLHKSc565pwHHMeYgQgY1H/1V3/1AlBnfEb0oGYulFeeb1130MkoAdDJvObkqWdu9SyHTp0/+EDwHJkGgA54Ts16NKoPtYZGAPVGW5Bn59moe9H0/q/R10yNUJkm/yj7GAvjotYDnTUMXVi/pggRQPe3tfO5OnvNs+3uTFCjDs809h3DJ4y2OKfTN/7++m/+ZnfUO58fChwKHAocChwKHAq8ZRQ4APpbNmGnu4cChwKHAocCr54C/9uPfvSi0Sq6pvKtIHJBhyq45g/v9nYHSql8aDsqlXxmAtg75VyVQlxP4LTA0BzPVLxX4VDQeKVsKChbhZgKVp6ZgE4VZLyrisjddwVYJif0XfaxY2gfBZs6rrZnX3dz5nNzTBNA939BGe/v/PreKvEmPcsb850TeFCZWmVzaUtfSqt6izc/Ltf1ygMMQClnaU5elMxdLysFlGMumIiSSyCTWkU+NV5PKiNRSM785ZPW5buuz3q3CMqo/Jprrm0WjKxxgGE1baPK686N62nKkYJ3BSAE2gybXBqiuDbUKjWAgx7UKGkFAKgB6Awny7xUUVrad82ppCwNd0BieXonjauIvpLY7c+8r2u3cnnKFz0CqWe47K47wjbr5QmAXk9H86biiY4yu+Ad68CwqBiTrMDKKwD9aowdc+8rzxSwqnznnq5xvqsius9Bh8r7Kd9WPFrFc+VV5c0EeyYg5L2uFe+vIlpgDWV4wRbaathXni3QqRyTJo1EQDsFZ8vLlbdzny2/TJq1TfphruLKA9dzeZR1bQ5ZwNgC6KQV0BP3D/7gD548DC3wZ0MTF4hmfc89sntG159gBOAHf7ZDDQAlcAKtBb4BvwXQBU8KeAAIA2ZRANQazhkZZE5r1lPngTEaRYNnCtQWGGcsM2euY2IeChTzPvpLwdCANc57qKGhoBHexY1+oozUixLgDZlKzZx1v6o8AGBiDHgvc60HOjV7mPKB5/HWJX8zNX3WuxegujmzCS0viEn43y9+8YtP7VITiaAyx7MHtCu/ck+BPQBPgByLYD77NvsH4cotjp39Fl5deUG7tvWCpq5hzJRHnVu+qwEGoCOAE7wHYFj5DggGqE9h/rr3whfy4QpA777ffbayb+aGZ03Ww9cQ4NTQtPPUqDuOVxlshATPKZWp7dfqN0LPHfO5nlEqxypH7Ivfd59oBAzOFj3ns3bhu9/93d99Ksp82msUBsBJziDMFYX13zmDVgLFXGM4A99STwC9PDP3i7Y5z23lSTyrDZcNmM86oZCuoR7atFc56VxpUNx9qXvxao78TBlvu8hwgWr4ukYk0MDoQMhy5JKFtaacRIb9+Z//+VOhPQBtPfyRsXqOU2MwCc+yTqnbV3jV8zl0YX0Zmp35FBgHQNeLnJo5ZT1S2BO8rx7oGiUgPywC6NJkAug9g/Q8Da3727TylfEUQC89oUW96psDnd8MTUvBeuxv1dJpngHm70D5sO9eGV1UxkFr9gWKAPr//dd/fXX8Pd8dChwKHAocChwKHAq8RRQ4APpbNFmnq4cChwKHAocCr4cC//u/+3cvlKVVVlWRVQXcBJB3AMkE+ATaqlwvAFHl0VTgFGibQMuVYmC2c2UEMNupEr4KuSoDO5Z5f59x7CrvBCfqiXwFoBeYrGK088X1ShEyaaDitcrmOYcTcOnYVkCUipYJRJVWVcZIt865Y+lY+8xqHLPNKobaF8EIAYTmIS9ojkKsYdtVGOvJXKWboQtRfvGHMq9e4F7rJWP/yxcoMuuBblhyw9AKJqv4rQTo/O0kAzSYQPhU7M85kBeq6O0zjHcatExFW+ewPLACKv1+AuhdWyivzZWM4hglscYFeqDrhcm86C1XD3SUq10v9LEhYVc0lDZTqV9enHKu/X4ksXeyc7c+ug655vkCCYAF8gwK384LIFU90FHuWwDQAfvwtkLpXc/neqBDT2XYzvOwY17JqiuarOgx5XL3gslnBQQKlChvXTNdiyu5XTnS9TrlYtfglE/9/0rWThlXHi1Y6B7SPnit7O9+Uo/X9qXGAyrF+84VveXHPtsxzegUnUfTCghEm+6CGg90PUABVgSh4MXmQAd4Zf1iDGOO8ElT+YK+9B3ICaNVQBMNagDQAbEFTqCdQDQhrQFZ8ZKkANaU1wRjATQAavEox7uSmjGYDgFjlKboAFgQ+OJezz/U7BPeC++6v1D3zEU/BJDoF2sY0JXCWM3LzNhYy4BFAFXIx8piaKR3MTQTPKcWQPf+riva1YMZAF0Pd2rmSbnAfCC3LfaV/gKm1TgN4x5lE/MBEGhhDFMe2q+55pqHG9DekNd4uOu9C8DG/lEA3TDI1PXcFFCd62N13uGe8sjkz8rLv/iLv3jKRw/gCHgHLQTlahCBXN5FltCYcp55OsedP+cQ8FdjBWpoqOEeER/MC08NLeb5SBrTnvQX2Of+Rr2p/FcmrM72cwy7M26fLTA856l78jxXdB5Yu0YCQP4Yrh5jNO5rigWjHlAjQ/p+6GcaAAB0PaupNex4tLe5n0uL8k+9l7mmz0bkAWhG3ph7nH4Ydh5+tp/O1/wtsduP51mj55ruS0TgYH1RSFXhuka+0hciPVCQ59CYvlMj6/SWRk42VQDzApjO+qV9QHjyzFPTjuNDVvWPvUHDJsLBK9sBd/VAB4THUKoGWXi+a9CCTMOjHxCdezkTFdB2rVKzNno2nL9dpjyoAZ0yxHmXplO+1/AG3oN+gOjU8LYpF5C9AOjQlHp6oO9kqGcH98/+HuhZYwWgd9+HfuwLpBA5HuiPTv7n+0OBQ4FDgUOBQ4G3jwIHQH/75uz0+FDgUOBQ4FDgFVPg//wP/+EnWixoVMXtSmG9AsT8bIJsKnD8Ie8P9glqVCnnD/j2Yyqiqoho36s8tE8TLKxSaCoeV2ReKZXmfVNpaH/rjSCgo0KF7/RI4LpKL/uoAmMCp1VylOYTNNmBP7O/K3Cp454Ko4I4O36o8mYqaKZCdXpxTO/xtjUBtCofq9wx/K/KLxRRKJKpUboJJKA4rTeIXpYzFzrKPhTFKKlQBAIOCHqj0GrodYAjaaTxgrzP/3xfL0k9XcyB7jvkGZ+tAneuiSqQC35Mr6ap1C4vz/W5W//lzxWQPtdH13K/g56Cv9CjPAfIgMIY5Rw19FVxCBiDYtUw7vVA1wBCL7rOg3wliF7eXa3pyoeupR1IcEdMr5TqPvdoHdqfeqoKoBsyu2urHuiAd/X2naGza3ByJwf6Iw90wd+dTJ10WMnpKc8nIFBFNO1VNvDd9BZvX7rnVL50LytgtNojpxyba6l8suIf14XPSbPyQdfg3DMm3xTs7vgm30vXyoIpr6Vt10jnCNqaRoD1twKw4EnkZL1YBdAB0QEE9KADvBMoASyhNGct/Kl8oq6s5z7z4FIDLAhuATw3hDtgMIAJhTEAnAOiUyvPAaHod9c/7RoKnTzEgqHU9NtQusgmDauoARn0dmU9lr+Q8xpdIZOmUYLyHrp3j4A2RjGBxoZBpgas1igAMM89i5r50iCBOasHOt93vPId/YVmetEb7ticwQCJylOe0aMUr1Jku0A/sqfh3aHFN77xjSceoP0vf/nLLwr07FxPg5PKDqPCUAOUA6ITDrqe8HjEYxRRAF3ehK4CwDv5PfeJroMJTtrv7pHcDyjI/AA4srdpZAAYCtiI5ysFelUW12tVz2bbnmcvP6dmLjzXwLd6AUNv5l5DEXiA9wNWUuD7RjipYUrlFWPSM17v5kmnedbo/l6Zt9uHV/K19+7OJzsAHfrBG3pPU9e7mPXWtduzoLLOmvMIcoLimjOahed56E9/53l2yvfV+PmsRozMn2AlawwjQooh0wWmkXue/zQy6O+luUfOPUsZUNrLT84/gDUykALwDQ8b6h55ILgPXTRWoIaehsgXEIf/zDePIRCygD0CIxqLOdYB3adsEEDnXM/6x5tc+c4ax5iIIoDuXsAa1FMdGW1IfGoA9Bqy1vDHVAbO2Tz/zn1+/o7tmUDa0wbnOM/9XvN/1y48wGcakrIHKF81fpnypzJhtebkkbnWdr/xGh1DD/QC6CcH+p1fAeeeQ4FDgUOBQ4FDgbeDAgdAfzvm6fTyUOBQ4FDgUOA1UuD/+i//Zdl6lZZVTq2A8d5br6oqb/xx3pdVMVslfxUPBR1VOFRp2XunUq5KaN5V5VUVSSqKVgoOvpsgfRUMVeBOg4OOVcBDxecEQ+oNWxrahiBGPYod+8ojatKw96oEu1JyrpQt0ql98t2zzUnLCYr5//TaqJK43hdcV+nT8UxvLGikshclJ94ohHSkqFRHeUppeGruLfgjX0/Ql88FcQFa8IRpTumGhEWpOhXrzj3jqcHASkHus1WCF+TXI3zOjePwXfJNAdeCgs5319BUyq8Ufq6PCWysDFvs46qd5ipF2dm5RsEJaINyjhqFpgprQCrBc4D0eqDrPSf41jXY9WY43sqxruvyxCPZtFs3KyHbd8zvq1ifa6d0rIxruFpBP5+tlycAOophCwC6YXxRxNerXS9+lNPQsx7o0lMenWPYgU2VH53n8uBKps19aMr+8u40rqlMnf3yXmVzx1NDlblGJl90zroe5zx3zQuM6HHcua08oE9du35niPC2OffB7lcNFc6zcz+fst055j7fT58rm+FB19oEFeRJQUr5iRqvRUO4A6oYRQKwF3AEcABZSt0czEb9kFZGFkF+A4IZNpy6gAtyo57sADTmEhZA/8Vf/MUnAJ33msuXtVQ+AEQBAOZd7CF6YLLGAI0Ee7g2fD017xMoBlQujzRXO/MyZXz5A1o20oQGM8xVcyUDMn3qU596Kj/zMz/z9IzGWtBMwzKu64FeAH3uhwBbymHBJoEpADH5EnqZ752a/RIvWQBa+mKoZQA46GZeXzz5v/KVr7zz/vvvP9XIo4KHDaHetQJ/ss9bmJ8aXQDuWaBBAXQ9pwWBG72iMk0gs8YMPYdMmbOT7/TR8wd7mykAGDt5nvG+x4iA9VDgdnc+8GzY/atrvoZz0KWgMTxgvwHS4X95Bn6Z0Xtca7RZObqbl/JP98YpK+fZYNJugno1ECrALFAtLVYAun3lPGjYbmr+96yInOi+27QJtF3ecl6oWfumHyCsOm24n/Kc8rppEuSx7lGr/Uu+Iz0DKRQA0eGZekgDWLseAVIngO67aH+mBCmvd1+YtO95GDp4hmYtN50FYDj8TEEWIfuUf8hOaUH/kQumLoBH8bKmIJ+Vw9ScU/RGR47U2Jg50zjWvtAfCsYxROIAPEe+uw8AorMGWROA6ADB3CcNOSNpYEKtzKSee93qPFI+75m8+8mUIdKF+WHfMFw9dDENDzU8aSojjCVWOdBXv5nnOW3+vtn9vp5rtNExCqAzb/z97Y9/vDr2ns8OBQ4FDgUOBQ4FDgXeQgocAP0tnLTT5UOBQ4FDgUOBV0uB//Qf/+OLBqso8cOpQJ0g0/y/nn69rseKP8QLiEwlzQSpJ9hu/yYwXOqoeBVknICPz66UdxPkm0qFFcA1AdcJ6FQxO5VlBfdLlznbVSbTfoHAKr2msnICmh3fVFZe/b9TEk0aln/m3K76VhBrgkG+c+WVVwWhNEWx09zmKNNQjKK0n7W5g/VqrFKxNJtAfwF0AB7AAzxpqJu7HKVbebRzu1OwyzdVUAugT2DFMUv/yS/lybahonnORfn8ER/47JXisO1xf5V1XR8zV2nljgA6CmMAdBSuevnrga5SlXk0HGgBdK5VGlfh7fWcl6n49/+p7Jzyr/R8JKl381+6zvmZ66yKWGlouOy+H+9YcyMTOpgw2RYAdPO2Esa3gGTTGEjDCaK/DIDeuV/JigLo0zBJms/9areHyHfdQyr/fG7KIJ6biu7OR3mka2Dubzvwh/cV3CowzDMTQK/8k5cbqt294IoutKmCnjaaF1ugR8X43K/8nn4YOYOa+7r3dI+qYQz3FngCeDacNAA6wDmgCDXAqYZIgAQN8VvZznXbBNioJ6k5neFxARDD9wI+CaDTf4BDAERKAXT6XfmgBzqABkAoXpIWPN4BiygA6PUgBHwGQAJgAECvfDeSCWBJAfSeYZgX/hrCXfBXQK4ekvQBQI2Cd3+jpNCukTloF4MkQ1bDR/P8I9/XAx3QEQ93vW0Zu0AjvFW6AMbSBwpzAViJgQM19+kpCk80hDt8UNrPs0H3N71f8YAVGJaHyatsgb7wmYWxN1x/94fKJt4112DXyOr8rCyovGPMgPl47bK3YWCATKYwV+a0FkB3PXbN+17lTunQ/YPvlTG0A+8a5p+as5EpbaCLeamp2WM7Xr3RWYs92/PuSbPyds8m8xzdParPzL1xJ0OVPe1n2xFAF2SWf+Bx5gEZID0asYB11DO6QCY1fWlo+9IbfjUfOXzM+9xDuK+GR5Nfutf0vMl9NYREZunNzb5e+YfsZD1SWGv1oi8P+tvB/vD/bs4mP1XWa+Ch8ZLyDRmH3FaeAkTD3xrVsPaNGMHcCVhTw19GB+GZ8g8GChp5ALh3T0eeGVkKIF0PdGrmX2AcAL2GgUSDIOy4IDq0cx0gqzxrUpsChFoAvWt8t/d2DNOole8877g//7/svUmvvl12l8fnIEIiEyMxwQMzolG5gSrm5HOQL0JGZAyZEUIk+iojGhvFLhpLNLIxXWITwChIQQpBIbEZRNcJ15vLP+37Oedfft+q92/2kW7t5zzP3ey99lpr73v9VqNeFzynFUCn3AUHutYSJeheAXQyEJjC/SMA+s77zrdj2r2nc08LgI5jVSPQL4D+3hvA/f1S4FLgUuBS4FLg86HABdA/n7m6Pb0UuBS4FLgU+Ioo8K9/5Vfe7rzAUCM8+gKtoWUNiwv2LZhcAH1BPQxHr/5qcFjgd8G79mtBsRPAouFCGqyRwOe1/72P19M+gWlLW42aNawJ7kvfdTjQ+FWjXsEQo2i95xojd+yv6L3X1ghToP/VPZdGdV7w2WtMXZCa8zSMMq5GOdZoyOdGzTadMJ8FTDCKYvjqfRgPxiZTJjaaZ6OUa3zFoGXkH+CAaTxpjfSjxYC5BqiNClp610C5xrYaWTvXNdCVl/u9/CkP8f8aVdvXvc+rc0+GwxOPVUb6rNbvNgJdIzoGTsFzWgAtaAvoAeBr2lnaE4AuCFzw5RSBvgDr0u6kJ7/fAPqJV+w3NDS9M3xXXWkEOoZXjO6tdQvISMQvxn8yKTRt7zohnMBzvitvnNaGV7y0fHIy2FYvL69Xnyz/bl9O+r3nNJKywAU0Xr3VuaiO57zqaX6r3iw4VHnmGbtWFKDzOuV29WUdAKpvT+ueY1M3VkeiJ43AdH1DDwu2WzNbRyF0nnrTtM+eCygnOMk5BcI3hbuph2nhRdO3E8koaM719BXgz7rE9LfR1N0TWKoAIASd0fTugGdGKDIPAOhEJtMC/gg4W4ZDHgbI4NkcAugA4hymcEe+iAos7QFyCqCv84sgHWvRSc/z3YKVjWjlWYLitIBN1g+mP9DRdMnMq3LOfRsp715GfusYoBfRrxxEbAqQ0aKL1cvoH0FigGJ0E/TgHJzMjMCmpSa4ADKff/zHf/y3/NiP/djbgYPUaS9RBxt1MDrObACs8/ClB/f1gH+5Lwd8Rku/OODprvPVTevEpoyd9F91r3zjOEjhDnBuuv2C+5vCvc4odQDzmU+ORj6L391DsTYiJ/IqLXNj5DXnkTqelPy0OFTIh/xWxzSdUsuT0s097NLgtO8rfT8FQK+eXMfA3hNZkrd19rGfOFTCd6yHHNACfqRFT9R5pY4qPFvHS9q+K8FLP/qjP/rFgRwsGN65kYdcM3SQ7PiWnjiIkLqdA56Gl+AhWp4PiM7xQz/0Q2+yZo37Lc3QtXzfc57WDPrZ96ryJ3oYhyjLVKBDdbDBWQUHBcsp0F/lEadW0qVTc5wDmjgeWrNVcB46xEhy9HR5iveARqAD6lrbnLXHZwCQ9/1BAB3QHxDdshecJ4COkw26pJHr6M/uJ/Z9pjSsLOz+vvsZxl6nh2Y+YN3BCZI1xBTurFEcAOg6RBZA333L7uGdz/ave6gdg33lvicAnRJL1kC/APrpDeh+dylwKXApcClwKfB5UuAC6J/nvN1eXwpcClwKXAp8iRT4J//4H7/drca5ggg1/GsI0iC4xq8aE/p5jTMF8hbw3esEGz2v0YgCCU8v+TVMFHyw/zW018hVQ94+vwabAiPQ6WSE0sC5AEuB4fZnjWUdm8YODVjMkwYWDHwbob1AbQ0jJ8cBx1YDTwHCRkBZ63INbY6lYGUN0nzu3xp0ej9Bcwy3AHkFSlpDFaNZDWKc33THAgUYO6FRDYetp60xyhbatm5so9MFLgpgCMTb+lsBswLiBWw7V0/gSWVgnUOk6cpEZVXeqlycDGqvDIHLq+Upf+t4VwZPADr3KIAOCNN7YOA0ZSkAus4LnAfoYWpg2gLo8IHRdY2eLnhu5NzSc/VFwaTVFdVJJ934pK6XTisXnYfStvJZfWkUK0ABn6U15wMsYXQFQAdoMtIXQzuRqoJIGNsb4dtIO+hZYLbgLt93rlePL112bOXfpdfSyWurp1/p0KVr57Y0gk6bgaL8euqXv6+DUHWxPIY+4LyTHNun6s3qwoLj1aELctqPp0hHzhfcRx8CRBegsNQFOrVzJIAGb3A9jhaWrYBnBGmI3K4uph+CmMirjk7cBwCvKdxbVgBgk3sCDNC2/jJ9tm40rfXIafkDBBXcF0CnBUQR+KYlGtKUw4wJ8Jx0w7Rcb0Q213UNE7iHboBtrfUNaAUIysEYTL1OK4BO9Chj9zdo2wh0AfTqpKfPpuSHt+ijqe6hl2Aasg6ownxZD55nuObAE/KovFVApfqOMfzlv/yXf8t3vvOdN7DJVOjQzbT70I45byYA7mEkJ/q7KdXR79KQKHJrqgPiMoZ1aumaI/8zFsAyItlpAbrgHfkU/SfADojM3Dq/6kJazt905N0XNQNMZZXx7b7piYaMV6Af0FMZpCXq3AhieKnzXtnuvtJ1vetQ97bwtrwGXaAxh7XYATKpx47TAc4LHsxj9yt1puJ+1WPln93Drt58T/eXbk9rYse/AHr1JnzejA3Vo9C7WRKs403L/nJLZhTsPs0LNGA/IlBLi85zj66Tq9dWp9Dn8pZj6D5dWphlgz4yh6Y7pwXoxXEGWSSrTDPNrFNd6dT3HPWB421f6EP3p12b6VdL7QCgQwOiyt2bSVPobkp3ZEGZp8XhCl3O+CzxgOxy4ATEOQDtyEnnk3XHCHR0Mw4+litAh+sYQp/cF9Iij9CO/gD+4gwEiE6kOutGs3MgP0avs5Z1D/LqXabn7d6yMgZPNLtLHTcYm32kv+h8+4ajBHONzqA1Al2dsO+R7etpH7XvDfvuwH3rtIzOJfocAB2av/HJTeH+tPW/318KXApcClwKXAp8dhS4APpnN2W3w5cClwKXApcCXzYFvvuzP/t2yxr5BRGsCbmAU41zC6Dui7r95fsaGGuw2bqFC2o0CsaIF40Op+dpEFhD3YIhGqcWnPB6n7HpIXvfAhW9js+9f2kGTbhn65rWYMHnGqbWWCgdmR+jFTDS1VhfgJ7Pa9xxzEu/HXvngms2Zexp/hdoL402PWznhHE5dr7HQINR16NACQYy0kCaBhbjndF3TTEqv8iHPL8R4kTkFQBqlB6G/joobLRf5+lkSDsBfQugN1J107OfHCIKutfQXH5Z4G2NsQUgngzUO6/rCPIk52scXMNh57sycYpAt28C6ILo8LxGRgzWpL3FQEvb9P0F0DF6FoBYB4/y+RNd+d4+17D9/QbQm0GgegPZNH079CxvCaAD3mGIbt14DO0AaxzIg5GGgJytPc33pwh0dcnKQ2V59dsTiLLX9J7LxwtYLSBQXiv/ylfOc6PoKuOMdZ0Vqkf7m7wlANn6oHzXWuW7nnSNXOC7v7keG0l4cqTg/F2/K4OuO+hW5rNpiwGOAGQ40KulZx1ToJcZC2it+Q0fIY9mfKAtgA4w0jWqADrOHYAVOHPQAj4L9gJqFryjz/AzIAxt1wX4nj7ZP+5HvzjQG629DYBu+uYF0HGiEvgHfGldWp5nORBoxjjoCy0OKQAvHNClDiiAu6Zept+tL93sEYLbBenkZcHQpvXelPxGxzIXAOccACvOFa2pqLtGVY8t+KvcA6ADnnMA4gCcmyae8Zo1APCsAIv7IeSEz4K4tEaboueJABZ0owVAr0Na16uueXyutyNEAAAgAElEQVTGOUgnIehehwzmmowDtESyFvAtYAafbJ1qn+me1XV6nV3WycE5c83wfOZexw3GbsYcWjIFQE/oSl+6nlbHdP0R3DoB6DrsKHfQpbXi2xd42vT51GBnDtW/8F0dY5hb9SbPLRi8+nXfWZ50f8faua0OdB1ZXb+p9aV598gbDY4cNzOBuo+W34ywZaxdv7b/5SWcNpB9eIoWJw31yDq5ui7ojNp16DTO03sXc4lDi1khuM7MGehPs2rg6FLHxN2n9R2L3xyTfSu/tZ/dD7H/pi8/+ZM/+dbSD8BzIsbhZ/S/GSqI+Pc8QGtk3YM9uLKDTFSuuec3vvGNt4PzuyaynjUzSR0L0OFkBuA6gPTqZfSOtdm5pqU8WIt0tqGtDFj2qbpy+US6rW4tDzXTAXSXRtDL/QDfw5M6BEAzfjMyHr0rgI6udw2xb7tf7ztA90nlux1Lx0mfq9+J9gc8/6mf+qkLoK/Cu/9fClwKXApcClwK/CagwAXQfxNM4h3CpcClwKXApcBvjAL/zR/9o283qHFuwSV/aySSn3mJxzCFAdjWzzU6b8QyL+ONYNlR7Mu6xssCiAKuvXZBhRN1Tsa5NcaejHl+t2C0xogF4V4B6AW3ToYKvuvzTobuAjONbvHepdkJQD8Z5F5xk8C40W6vzt3orPJO018uSNdo8ab75XPrDxKNbjpeIlXW4N/Uh40oo+/WFYRfMYphlDPisKnYdRYQkKpRccd+AjsKXNWAVh5tNE+dShZoX4Nnx7ufT+B3AcQa78r3T3wtf67Rvnxffl2DYvte+W0/NwK99DWFu0Zi5s30+QAsAg4YaTGkt1ZrI4ZWf9XwbZ9POuVkIFV2lvaV5fc080kPeU0NnJ2v8gXXl4amq4W/Nw00QEnBO2rGewDUYPjnIIK46bK39vQJQJcWTzzwSm8+6eeleXnQeaye4/zyeH9zfXsC+quLLeVAy/k1EtcBo6CVPFP5kRadI8ew53V+36Ov9Cov813TNPc59K160ghyU7IXfAZ8MBoWndqMGkagAzwAHMAn1ijHeG+qYD43dTZyWiev6jsAZwzuHIAkAp6kzQWMNeU3ALqR8QBGRs6iFziq3wEUjDqmFdClhbaN9hVUBUTnr/W8uY9p6dFNXStLTyKpC84iU0RHAhwxjmZzAPz4mZ/5mbcUxzixCMRCk2bVgF5dT7pemkHFMXNeHa8KbkG/gsg6EkBbnle93PGtHMtznG8NdHQxoIkR+0agA7qylkK/Or/Br01Rzxw2ChpeIAqd7wTIiEDHkeLkpNi11b0kdJW+0AwnIQ/6DfhPC0hf+STNPQ5YzB0OF0am0y7QVF1xAoK7T9s9iTSmDwBgHIy3ew6eDwDGgT5uP3f92n1vecb9F9fII66NzQxACnNBOejyEz/xE281vGkBMrvO6aDIvJ4i0H2muvFpfTvR7dX+oWvi6lDu1fExxu673e+55+u+FB1n9D0R+E2FTpaJzSJSmp7GRl/YS+IE4VEnIPipMtd+dp5dM572EuV95lK+pmVMgsOMuSUWkEllSUeWdULz3ru+dM3q85UPzgdcJoW7adx5FjoQENo9hllFkH/2Izi8oD85D11Fi64WbGf+zFJCC7hsqnci0FubHl3bNUwZo+U69YoAunsb5t69EUA6ALogOn3XIYFWAB0ao2NKv/L18nhpVh6Gbjq1IVPwGGN3DVXPcx482THxm+ey/uIoBYj+VAN995RPuqp8t+8K3SfX8QfnMAF0Iv/f9iTvlGZ7b398f78UuBS4FLgUuBS4FPj6UOAC6F+fubg9uRS4FLgUuBT4AVHgv/rDf/jtyTWE1Ji63/N/DUkYMGow78t/jecYhTdKpQa/BfgWNOLFfY09p4ipUxSQRqs+o4aAjSxaULHOBWsYKVBTcFAjWJ/Zz+37GgVrTCxbrNHYeToBQ2uQW6PIzvGpnyeHiTUitk8d0zoPdBymQKQlctx07LT8L1COkaqR+q3NbFp329a5hAc1emG0NJJcB49GaDZdoqmvPa9jlRYCXDsvNawXJFqQr7xVwHzPOwG5BUt9/vLEgqrlkTWgPfHZiVeWR5/AwleAsjKsnHQ8gHUYOT36vKZwB7gxAp35AkA3jTCtkTECV9aspF09V2P6iRZPBsYTALA64yPq/AlgeKK1YEEdj+RLftNxSQC9wBqAHdFVGIqJliXFtKnvAdRMwQ0A1gj0ps623qsyUP0gaLJ8WbqWZ0687LmrG73nymDlpzRbOvFbdfjKbtcMaQiPcR9BI3SV6bI5Bxqc1hrltrzV9YVnq39oT+uetOl6yXmN3uY3AW5+2/rE6hN0aNOdM446YRQQKODJ/QSQablGYAbZMi0yLTLrHgC9CxACAEjL/+WXrpHwIUZ3DsDPphs2mh35BggH5BDsImoXAMY04E31DpAA8OfRMUATU7gDtBiBTmQyNASYMZVw9y7rnKZOYa0iAh0g2Xq7AMlGOgJk1AED+cNZ4Kd/+qffai93T8PzpOEC6GbS4LnIdDOoNEsL89N7AsA2qt909oC0PgOacM0p84H6qUA/tGIMzBmAnWATupe5atp76xHTwgOWRmF9FjxnHplXUzQDYpJCHACXlmh5ZVcwuPtA+Yk+Fmjjf8BDgbDOEc9s/V6j9AE9oY0OGICfPFPdsnsd5VqZXx2z+l25BgQTaISHmReBRgFX5g56rf580psbQVynkuofxt3oW8B8I3yRq9afB8j0Pjy3+kEAXfrX8afr5mkd3L3DnlOQub89rR8C6OrH7j3rVGYNdMcE+KwTjvrFiHSi8avfW8qHsZYXut/jGWR+0PlHXYhuQ0+d9hyOt+9a3YPtuti5Rn+TLcTa4oxHPck8m4qcFscW9TbjWSez9/Y1zsXuI6U3zzNtOi16y/0cekGAHF7HARYdyAHt0Qke8J3lJpABUoObGp7+E9HOeJBvy0KY3YR5Q7fjaKVjCO0C6HUMFEAHzGd/pE6jFUDXybap3wXQdz+7c+f8dW/cvUwzHcAflpXC4UG5guaMizUE/QHQvwB6HTfYo6gnd2+0+8sF93f/f9J/3WezHwBAd20TQP+1//gfP7INvudcClwKXApcClwKXAp8BhS4APpnMEm3i5cClwKXApcCXy0F/ovf+lu/MBA+GbLWiFXDPoYJjNVGpLXF6FBQrOm/NwKixscawDzPPjwB6TVmFmDSuMH1NfIVfDEaD4MIxoD+8XyMEQUralAwOgwjSA1u7wHoS9MaRteAuKDkCTTlfgtar0Gs//d5BeFq4GvEtWDPOgF0zKV7n7XAqRFQAOYY1zH+aQA0goQWY9UCzgtaaSQC+BM0AURpFKLRLIIidR4ocMB4azzaOVrDE/87F438a+1MeKt99p7SpyBn53nnsyCC/TzJRI2x3qPzewK+T3K/xurtd6+x3zXY+d3ydeW0hlgj0JkjdEavA1Qx+nwBdCIUa/Dk/sokBl2N/oBdC3KvQ8+TTK68vaLFE/+ctPj3CqDLM4y1fFHw13Sx8iIR6KY0Bbg07TIgOgC6pQvQ2Y1Ar9MKdN0I6crSSW8pI0uX9wD0GqW9dmWgOryOI5xXeVT3FwzqfBTUbb1czmm0ZsEYAIjKdeWY61r6oWUFuMaoOZ3KqlOrU5pKmnM03sPXRlYC2DCu8jnggGsZQIVpygE/+b9/1dmbWr6pa7mmYHtpT9/sK/JrhCAturgAbHmEqGOAEQ4Axd/5O3/nF5GbAJkAshyAUYC1HgAeRKQDktA20hjA1awitOU/6GbEvTXQoQ10gYbWfv6xH/uxtzkyPTC82ijwOm8BgBq9SEvaZtNgU1O7DmAAlY6XZ1b/sUZJb+a0vMXcwofMXaP/2WsBqpuWnnMqVwB2rYfcCH/4077xrGZsETSWdnUCwOkAZwfmizGYqpqWeXK/x/0E9ljbkR1LpdBvHSBo4QPuxQH4R/pwjm9961tvAHr3EnVUKw9CF7MZAO7DZ9ZKpjVyEzCN9cQyA/C0kfm0AGalE/qu81Sd3RT8fO/+Fr7p+rl6Efq5nkEbImkBBDmgjUAiPHj6W4Ca+6vvTCtdJ0F/L/DqZ2oXC3yRAcAoXZxAADK772UN1cGx4CH3r5PMewD5e7+XxicnhO7DuBd8UOeiBdCRJ486LyFPAM7wA4d16WnRLdUdZtGgrUMN/VPXuj7WoZisBjjVcKDTzHBiiRXnjfvU6WH5p/umAq7IcPmL+VQ+ce6BtzzQxaYHZxzVyzyvDqMnx0+f03eEygZ7BUFxUrRDQx3QuBanPQ/+VweQ+aCZguA7wGDWA/Q/qd4pGUGLbOkYA01xChDcZjzqQtYFgFyPE4DuPgce0IkEHV6HTMB+nuGxAHrpdNrTdG66Jy6t3R/QH3i3zr/qH3iRsQGcW6+d39QV6FbWG2hGaw10n7l7jNVp++5xenfsPh9+7N4QAB3HMA6clfj71V/7taP+ul9eClwKXApcClwKXAp8fhS4APrnN2e3x5cClwKXApcCXzIF/svf/tt/naHIF/4abBa01IBFi2HKyCINGabxxJBktFTriJoCvMCUBvhTW4PNExi4L/enPtfrv8ZXvek1kheELDigYbQ0KljKPWt026laUHIB7TVce68aN06f7U/HVwNJP3PP0tDPGlhOALpAus4MPq9GyxqBMKwUUKqhjs8YYTFecgCiW0+WtuA659aw/wq8g+d03rCuuWmp4UEjzTEsdY4KAPL9ie8Z787tGnkbhdSUjOtYoew4931e+cV+dU5rpO65lSPud+Ir5/eV+lhj9fbn6Vrps7zZsdInz5NWNTgyL4LntDX4CaD/lb/yV96AB3jCjAMYWE1TCnhVAB2gqxkNSicNxhqtq9OUEft3Gt8r2rwHEHjte/Q+GTEZ33sAuuBfoywBBQCRML4CWGnUp8UJAQAdGUKHN+q8aTrfA9Crr/bz0vcVgF56L52rAypz1WsC6IIT/KYOq/PJyg3/N4qf/wWNaAXQBVH6/HUMaUmT6kbOKxhTmV79yv/lz2buqLMK/Wh6ZeePuaPfAGPMOQd90UmAPlZGa+zn2dZXZR3nr5kJ6jhGvwTw4c2m4DaKV3l2buk//TECndTbgiYCJ4AW8qQAK4A3oGMB7QIHRH8K4qJHNlrTGrkC6N6Xtb3pq51j6M9fn9ca74BARC56AL4YxUs99K61gDToL+oDM47+1qhD+y1PCaCzNtIP91e00N6oeua6OgOZRj8i3wDRRloTDQvfmemFeW0qZPjCiFvOqx4BQDfSG9oJ/NLitCZvQzcAdA7ALO6pUxv9wgnC6F9BTCKgAdPgH6P46X95tDJX/c5eAnAc8AbQjP7ryEGtZGscA5DxvNYybgYDaAXQabS+znfwlPJif+pYwFy15IHrHeciE414RQdDQ5wQmDtS1Qv2o38bJVyZXB3adURdJ6CqYyB04B4nQJTroRfrKo4drBGUHvBg/+T+nbG1hM7ua3Yf+Wqf8TSOp3Wx6+TubVxn6vzTtYXxF0Dv+wU8Ix/SFkDH0aZ7z+qU3UP2HaB6ke9xVDMKHMeMlg/yHWWzQJzWqL7P9HnQpnyHDKhTkSfXefoBn6PTLU+xa1YdzLZv3QN7nuCu88N6ozMCMtYsIdC6ugJ+wfkIkB+Z53ffC9i/ozs50FuA5x5c55gA4+uwTZ8F0AHvBc/h8QLo6IWCv8w9+hv9jH6wLAW6HAC9+raON5ZD6X725Ay3fC1/KjMbge4cGYHu+Yytaw3z4LnMLfRiLeR4FYG+74bdB532aX7XfRljbnkSnNsAz9FrF0B/T/vd3y8FLgUuBS4FLgU+PwpcAP3zm7Pb40uBS4FLgUuBL5kC3/rmN7+4Y1+kC4A20qagqfUGG1FXQxOGq9ZH38iFGhaaEtb7afgqGKGxqAZe76vRsuNY0OxkDFgwnWtOIGRBQA1MGu4wKPCnUUTDXg1f25c+o4aXBWfXwOG91xDyyojZczlvnRIK2PZzz+O5BSQaqWo6do2sNVALqEurphDlc9MkC9hhiMRA1PqDjerUCcOxADpo7MaoVKcOeZDruWcNQTW2amiukX5BMoGrBT+dZ76vMXcj0E/Gq9N8di5PDg/v8ciJt+qg4TNXnZxA3RMgvM/3fvv98nVlrX0UQDflstfRYpQVPKflXIEaABaAcw+j0dBTTwC6OmB5u+M89Vs5XJotfX4QADpjKcDL54LfRJ1jXAe8IcqzRmJAo9YurnG594CmytvypGMu4HOi1+rVJ956uk/lotHTzEnns3zGvQq8V58qz8qv6wr0o281EpvC3froG7HtWJwLow3pp+smz2k64KVnDdi7HldvWvYCoAdgdVPtu2bzfUtksLaaqQMdqa5fhwbGUFCVfhW4aYQ/AKlgKOC2sohjCwCIUXLsDaQDtAPYF4wFuBBApwUYkTb0rWArc9I61YDmHqYpds/Q9Zc1CWBFkIVoSUBgQGEBdEF0AXSd5rrO16mC9PiCs7TU0xaABMhoiRAAGqIoAdBJnV3nKGgjGALdu+64pvJc1sU6GkFP11rmujyDTAtaMw+CUkbGm/kF/mg/twxP+wLwD0BHWmVAE9IpM15aQJyt2Su4z5gAZDmHfkFzDuaAfrgHYHytq875TzJPvwHpWk+d1PDWFe+6gIOGB4BZswhAd6P/4btmrzELgunpKy8nAF3Z7jzwLBw3TC/NmKEjPMBv0A+QHxrSD3nXLBfVoyunrkXVd3yuLnS/U6cb9QxrgtHw9AvQ0IwuyJROLPBny6HAd6fo2+4xXq2D762Ruw/x/14nLdy3+c7SczaFe3UvehMdxHpYJyMcexir0c2NCLYkUNe/0hcZBRiWL8nwAnBMFLgAunp19xF1ptp3mO471+myWZSQSfkcOcBpBn1KSwS6Y0LGu8bufvPpvcV3HPnLfuq4uOnkdUpgjYDHdWrhPjrO0M/KUut5w4PoTA/m1tIzRPebOQfQnT6YwQo9rzMNQPoJQDdzgBHoTwA6OgGdpcOSjmzrKPzR96++9/pO5foCXX2HZo7qrID+sL48WQbgbecTRzXBcwF0+VJZr+7oe8ju3VfG2l/viezXKQi+syzFBdC/ZCPNvd2lwKXApcClwKXA14ACF0D/GkzC7cKlwKXApcClwA+WAv/1H/kjbx1YUKHGcgwFC3qayo4X//41jaUpUI3+2xd4r+N7gTONB0RkGQFXUJ7zGlHS6AsjImoAqPGxxp41YpyAwxonF2RvFKjGJo1KpjuvE8KCsqVFwbqPAlEasmqE17irEbMGsj7P+dDw1usKcNVYxj01khkx0ahHIkga3VfQBl4pPxV4KvAs0CUdMSDVmN1IcsFwDUyNLOI3eQRj5UbM1DiocUkZKDC0ziKdQ/q6fOY95JUFz/n+yZhVwNi5WoOc87QGrc5zZdH+bVTMSeO84v+VlV5/AtL7+wLRC3raRwF0gZyOXQBdEJ25tqwC4C9AidFN9KfgYcGnBSJ+swHojZ6GRgV/BdABTAAMCpQADmmIRe9u2nZB9BOAXr49gd7SfPXKGnBPgArfCdL0PsqBv9HyXaMu+5syJ09V5xQEEnjyPuq86vdGhDcyt05JAu0F0/rMBSvkw4IyjAf9UWChoB8ADUAgB58340fXpwIsAJKmrG50+EbC0xevMyLyBKrwHX0wrSygKCCyB88ywheQQ95iXIBWgBYAPmRHaA1X1nmzlNA2ZTs6wjTb1Fpv/Vz0/YKH6iPWK+7jAWAoiFsAHRC9KdyhRUEygDdTwRPlaWkEWqK7ASABgRmPwAsgDGM1khLwtE4dWwO98ylggy6Dfu6rjC52XnaPAfAH7QGk0JOmTwZ4ghbWeyYKtKV26CtzJeDW/SFACXoYJwCAkqbrB8zqGljdy5xxP/oDCNn6xOwV3NfRD2jIvNKil7p+V64B3pk/nCCYSwExaET/iboFbONofXTGXUc9HV1oeX6d73A6kJcrL/DEAujdg5RfoAN8grOFrUA/ct7IXPa8rm1NFc4cd1+w+nRB8tXL/u6+xXsxD3XqqOzidOH+i3loBgxTuDsf3Udt37rPP+0lTrpfPtq9SoF0x1BQb50EmJOW5ej7AnzHuuhh7XBadLtOOcy7GVpMsV+dWloXuEU+kDUcIwDQ4Wkz56in6iTUPXrn033j7tG6v3PtQA6ULdYF5N4DmTBiGz5bftq9WkH7J7Bd5wWdxNDVlpuArkaBw/eUxvDgfMB1zmH96PqDniDymywQON2gazzgB3kU2VSn0NIXHXYAm3m2ILoAOtke0FnKLnrgIwC6Zcp856FlPa5DWPcA3d+c5LZ6rE58Oq75/qJOgd8Yk+UWiPaGr5lP+gavQg+yt9BuCvftQ/u37w8rj30nta9m1cAuAB0E0AH2SefO3//zq796etW4310KXApcClwKXApcCnyGFLgA+mc4abfLlwKXApcClwJfLgX+2z/2x74wem40gQbJRgljODDdHtEWGNUKuDwZvngJr6FgR1EjuDVMTQlvZJagunX8uKYpEY0MXKDRZxUAqLGqgIZgQY0GpuRuKwjc8XKtoAn3XNBYY4uAT/vQz6VNHRtq/OScAvY6D2gEs18FnvxNAF1D/BruaryrMZQxO9dG9wpyYLgqOGGUH6A6BuQamnpPDENNlamBEQMShqHWJ4UPjI6z9q81LbfPBaU6lzX4mTWgBqRGGja1ohFXnffOU8dUPivP1wAqzTcTwALp8ibP6jMqq680whry3tMer4D0/e3p3BrgngB0ZcBxwYt1jtEYSYvxFdDGwwhfrgH8NcILIzX0Vk5PEejKBX0s7ddo+MqYvDR8Mjj+Rmh9mjd1aMHRgnCmtsewii7UuEmLoRpjMsZ1DNbWEaU1ulL5KhBVkAgZOAGt6ttPBdCXp6VX9VEdLgSRvK7AIfNVAKtRevSr89nf1pD9BG6jZ1ZPtvZto9PVq+qmjlP+Uy9Iu/bP56zjWtdZ5tOa4AA+vU91IfOlkR19CjBhpDepqisD+7lrj2NYXud7QExBOMBw01/bCoZQj7s8Sb+tHw7YUQAd2hHJ6dEauYAl8i/OMwUH+xkaC77S8mxAV1IG0/6jf/SPvqjZi7yQeh3wnJb1RX5yTyB/G00MWIZzT4EaaArAQ112AGAASEAg2gLozF11nFHl7G2sT+xagx7TYREe6PrinoO+cr9miGG/JPADwNJ0zjgAWP+dMbRuMyC3kddGgMtf1Fhmrr/97W+/6RJSjwNKccBnOqAtwAI9AfDoD8+yTjNRi4zJNPM8F1oBWtJybsHK7sFYF4j658ABw/0heoz7WA+YiEzTWgNA4bixabDldQEso4RZW4yyr7zQJ/vCvbi+/awjHnsjwUJagFtLHkAXnJmcG8YgyEtf1klonWwqj5XX016h4LP6BrpZXxrgS8cFeBf5df8FH7R0AbqvY3xaA9uP3ddW3z+tlU97jq6PXLv7LGnBnPiOQFsAHRlAB3iYfpwW+tRJB53DAQ/DX41kr77HGcWIflrATHQU+gra6ihMW2djMyP1XaXOXV1D5AHXYq9hzF0X0J30dw9kkHer3f/sHO567tq1a2kdYrtfYF0wYhoa/4E/8AfeDnQs15iFAnlsBgzojPMG6wU6hfIClhmgT5bsYL1o+QX6x5wib+joBdDVUwLo7u8F0Fm7TinczdhCaxYG5FcAXV2y62fXzOp6xlA95nud73R9H9KZBl5hvSHzhxlAdErSQaqlTJrC3fuf9hjMeef5JJN9f+qeq/oAhzB0OjS8APp7O//7+6XApcClwKXApcDnR4ELoH9+c3Z7fClwKXApcCnwJVPgf/zTf/qLO9YAV8CzqbprzMWoy/8biVMDfg3ajYjUAKfBt1FAGLoE0wqqNXpDA2frdS7IsUYnAY0CLfXw34h5DSJrjGw0oUYl2o1A2Ah0/18AvQaw9wyJC/BoSDw5AdQw0jHUAMf3NeY4v6aF7dzyuUbjpmm3TivGYUD1RngxJum8GQqW/jVwYqisgay8wHkFDwXFoG0BM8ZavtboK3+/Al96z41U7bx3zjRInYxSNU513gQnCtD1c/l4eaXGtxO49cooejKWdSwngPwjoPkazWuAa5RkxwgfNLNEHSCI3MNwiCGVlusEKwBaAM4F0bm/PAsv1+C5+mAj0HdO7Z/80wwCvdfS5DQPJ7l+oqX3PtFRnkQO5XPHsRHolU/S0gJ+AaIDEGDQ17AP2NRsHxuBLj2/jAj0p7GtbHjeAuGl7TpkFcgoyNhncv0pkto5Xn2uvrLurb/rqCF40KwIgpkrw15bwEGQ3HSoJ+cFzllnLIAa5hEQEcO6kc60RibzPHijKaoBcwErmXM+n9YTv1sdVtCqOhUgXCAT43lTjAOEACYDJJFGuOMDONHoTvR2AU9A5DphdS1ljAB8HNzTlOqsO/B8n2GKX6OjrbkLiA6o84u/+ItvLbJTAF2wrcC0vIijmCA8kcRNAw3oyFgZM591AqQFnDGSEsCh8r/OL91jOPcnB746jtSJw4weALI4nQGiNQKdddroe8agk0WdLaAZkcddnwD+jaIHQBeUojUKVD7v3oHxmXafuTWSkhY6MPcczGdrDjejAGNtZhuAL+hIn4hCB3ATeIPHcRqAz2mJ2ORZRKK/B6B3DyKPAdax1hSMFegy3X91BzxJJC4HfAyNTettpDvOEjq1ANbiaKJjoHz35PTZNfW0jp/W/QLo6kRARgFfZLflEAB8dbaBrs2A0f0dfHnau+y+pX36lDWz5z6tmQv2qp/Qf6cSUMwBQKsyQItMezCn1pSmRQ507IUHOt7uI3DMabkA9q/ypJHsArKC6cw5fVz6dG/ata7vGd3fQm/kAKcIDniuJQjoi2D6AuinfeXTHnf3PuXR1oBHt0ILHIfQsXV0hGfMgIFcWCqA1qhys1VYIgP9ybOQc2VdpwZa/swMAoDeLBfQugB619MC6NQYbwkJ5HIBdKPQAZCbhUbH5DoZnvb59C4yLj4AACAASURBVHMBdGnNtS1n1vcm1nl1GC1jgkYc6Dt0p/oK/pZnfEfYvuz+dt9jVq/0vZ7+d3+JHnau0cf83Qj0067/fncpcClwKXApcCnweVLgAuif57zdXl8KXApcClwKfIkU+Jn/6X/64m41QhW4KGiqwaBpfZ9qo25KUYyKRixr6NbIWuMeL/YFQxb43sgNDReNvq4xSsBtQXkBeSM2NZzq9V/v/0aWPwEjC3iVhgvw9h5PUconw+hGjdSg+Oq307002hhJwJxg8DUNIm3rvTb6rUBlMxVYi7dRFNDdLAK0rXFv1oACpgI4zEvrT3Y+1lmioJRAp4a+Ey/Ldwum1Ti4YraG3IJunltjlfd6Mlwtv/TZJwP5K/B6eXKvfzIwr5w8qZZXYO/2u0CbPEbb6BWdSJRZAXRlssZIAHQjCGn5k0cwSjcFLvcVAJavjV71Ovp3ihaqwbHyUrBw57TjW4DiPTX9GwHQdeio3AjCmX66NWsB0AFIOABdoZmp7wFNmtnhywTQS5/VQSf+L33lmQIJvcc6MjXVc+dyDci9n7/53EZ8wmPoII8akKs3+Iwe4zxLS8gz1UWOpwAvgKD6FuN/U+Cuk1mfyXmCBay/gG8eADLKIPzR6D5BIICKpvE96Y8TyOWcVZYBnQSi4TOcqeQ95NOayqTS7l6BaEmATQ6AC4FnWvixKcAbSV7HKpwACnwBnNRpphG1yAVRmYDotDwfYIeoYOYOAF0QvQA6Y26/uV4wlGcDbJhinjkgEpAxAJxBe3UaAJCRlER/N1q8exw+Vw52X9b0wwXQ4b2WvuG5rsPMO6C+zgzwnZG3jMeob+aLNVfgHZB3AXTrEQugf+Mb33gDpwByqo+azcVIYAFxnKE80P049HAAXhVYbFYhaNKa52TSMP02oDj8RcpsWmivUxDtpnB3PqFlddSuDUYeW7u9kfqCfgD+zHNLvlALGrpy8Ll7KkBNnCvgFfpZJw/mqzR8WpNWN7qOdg/83loOX+FUZVQra0PT1wOekwafAznqutBMEtBwnTJPe5lXAPruuzj3BJzvnqvnVDd5Hv067efhKxwbAP4AnWmNXKaFZxw7LXLg+wO8vNH30p176qhG24wG8Ivp1Jn37m2rszt2x9F3qROALp8whzolsc53XUBXCjifAPRdF8s/Xaurj3oO3xcYRq+i1znQNeoeWsZjrXhoZsYJnQygFQc0Z348uL+ZLGx1+qEv6DXXVJyycCSghb4C6NRir0MWADrgL3QTQBdEPwHoljJABnQYoHXPCn80U0Qjv3V46PP7/ud67TtS34OtgW6tcXiSOeVAp+iEQyuA7v6j63vfR5y/01q/+7UF0Lu/ZD3DUQL6CaD/6q/92ntb4Pv7pcClwKXApcClwKXAZ0KBC6B/JhN1u3kpcClwKXAp8NVR4H/+Z//sePMF3BYwqEGn4GWNiBs5ZepTDAEAtdZVb9SYBokCGWvg1KC7KelOA9HwgxFN4yCGGQ3EtBhpCpS0fnbBB86rQcPUrjVCFNQp8FbjwwI6ArzQccFfDYuOuWlC+c154J414CwwusZI+8kzjZSiBQgQZMD4y1w5b4Djp7Ea9d3xGrWBcQujnYYeDNHSHpDEyBuNOgW7jcZwbhotuUbGjdBsXwpUcF7r8DYrANescbLG7Bqedm4rLxvV2Uj5ghGOYY3C8vvpGWswXlng2WvULJhXI+kayBbQXKPa/i9vlkfXUNfndW6Zkxr9katmmGj9ZUCTRixyH/sKXxVAZ36N5t1sGZuloYDryucaiZfujdLtPJUm72ntEz07Jzsf/L9OOeWtBdDr/ALAZLQmkWlGg9FitEYWMcii73SCqZyol/u8NRLvmlE+Xlqsk8UTL5Z39x7Ly4382jkpj/a3As2Mp+sXv1X/v9LTAuhGo3ZNVN+rr03HTUvEoqAgerdlMOjL05rW9Zh1SZCaFrC087TphuuAVrrv/O0aUt4ugASQL4jNmkFkoVHZ6H7SfHOQKaL7BgAWs0oACgB+Wt+WNbqZDwqqNhMJ8wNo7wENdSygxUmE55KGm/VfWtNyjQAsukcAvSnczTzQ7DnIj9H/zFeBRcALU+nimNI9CpGUOgIBOLRECLStPuy6s2u++o39E3NklCJjsOY5bbMmQCejvAFGWesdOwBvS6WYRtz7Vs4BR4iiB0QnehlQSgAdPaITolkQ5NOuq8gG9yDymZa+QXPqI5Neuc5NrmfqPhw1dNaAz3Cu4mDeuZ6+0BKhWv41ZTwtwHuBr+5pVt4ajY5+BCxnT0Nr2nnAUGhmhDbzwjPkSWRDnUoLOAeI93t+z+95i/AuwPtqj9N9sLrPffLuW3ZMC14L2jGfOLDgYAD42vHiBILccCCXzSjQsk58rsNb9wC7R3hF69O5p3V490WVHfnE8elg0kwijhHZZfyMm9a0+gCD7F+b2YZrlEOerwwi+/3btPBmZMLhiXkmSpg5p0U3uk+Gf3ZvKD0YS4HpneuuBQDGpvgGGEYXeSCfAujo18oZY9qU8dK++17p2z2rPOv65toA/5uZBAAdmUTP0NJn3yvYp+hQQot8qe+hu6n1GQ88qDOD8mj2FfrkuwxOED6bFh1juQlkr+tQAXRAYMspUFoBBwSBeuZK8Nw1vM5M1dOnKPTuefreUboLoLvv6B6VdzGjvGnZs+H4xAGATokJ6EuL/u276L4rV0YrY7vnrEx2j8zapbzQsp7pLMFn/i6A/t4bwP39UuBS4FLgUuBS4POhwAXQP5+5uj29FLgUuBS4FPiKKPDLv/RLv+7Opxfo06NrxCrYXUPPAug1bGNQag21gl5NA2jtaY0yNQrUc38/N0KOazFEmMrWWr+CRhhrmo7TFHqtxy2obsr4NS7XqHWKpq4hogY/rtNAplGnc7CfG4nndRpjanwt2OOcSNcab/jcqEeMNIA6GNU5MABqlOLcgjE1+Hf89NGoKoxPjeLiM4Yvj02NXF6CxxxTnRUKPDvvTwC6dCiIXv5ao2Gft1HKNXBqzPb5lZH3APQ1Sr0CHhuBVqPlAtWdC/tmuwB672NfXsl9gd4aVR3zyWDud08AOuM6AehG3hiRSQvY1QjCOmwAFDWaGj5odJxOOrQ7tytL8krpcwIVO78d34k2r9T2lwWgy6cLoNcxBrDJKC7oKahIi2HdtNvovupi04crM2u87xy+AjuWDid+K9Dc85/otCD5K6PwE2CvLnZOa1jnGlM2QxdBBvlPfcC15Ve+N8p81zLoWcMzutZIVQAdwAQjrwV/dNqSJvSjjkDoUOso06JzBRnof9fC5deCd8oO4AD9NKKeljELEDImnZq4nnON/DMC02wHgBs/+qM/+gU42nUaAJ2IbA4AdCOkAesYQ/VvyztA3wJYACAe0lA6Wr8a0ATQSMCVFpBToL8AOgCsWRygPX/NGkBkp88j+rzzAuBiKl3GYLpfWmgiqAN43TWrvN91prxFX+Qt+wNdmt3FzzpROPfMl8Ad/WOOGQcHYFNTPaMLlPMC2IwTJxyBbyJsAayZXw6AnJWD0xpB341iJx08PARwDsCFLq8MVvYZC/PFATiH3Mh3zDd98QDUbpQn0f8APLTMu1lJaLsG6rTnfrB6ah36TBEP7QBACzDDH/SRvrKP6pjgxT/4B//gWz1oeP4VaLW/Vcd2HyefuKa9AsW6h/6H//AffkEXnTp07ABAN2qXqP5mooJ/dNAqgG707dMetnuT09q4evq9NWVB3u7L3GOcwHO+Q3YpaYJcwsuCooyHfSq6w3WSubdv6kKdaroOseaampy55xkeXC/ASasjBjoS/mnWpjrqMrd17KpM0Jc69+AIYMpz1hbmjQh6WuRTsBk90fcU17byhrSsA417b89TV0mf7t+RM+jKgb7z2Yyb8+UznqMzCi26SycH+EmnMuiIjDWtuRlVaBkD9LfMQwF09LmOXDiu1OkAWcWxhgMAHXoBotMagW7q+6YtNwLdbGwLoO8eXT1TIHrf/aB1348E4rkXayv6i3Ghy+AZI/fRQeg8ywXQl+8FQH/1PtB+M3fdq6A77Bv7TP7+73EuebUXvr9dClwKXApcClwKXAp8vSlwAfSv9/zc3l0KXApcClwKfB8o8Av/6WW3hqunF/8TUKaRRSNSI9P8rKGvgDmfjdzaOuoaizZ1fI1IRvidvvO61pfFmND6lY045/PWRW8kTlOH9/tG8nE9hmdAeQ6j1QWcF4wtmFeAg89L5xrMatiGvq3BV+CPsddI3Dqx/Na56bwA3phmn2vqEMFYHB9taVZa8HmN+tY/pa2hEEPPgpQ1/CzAXQNsz2vEZwHWJ8cKwVINRjX0+90C4ad5WXDPc3rtq/k8gdPO4xN4LtiycloZLk17n1Upa6D3f8/b8fX/nvsR3bCGwwKQRqDrvKIBmZboQgA2owjN1MC4MHQLoBNt+p87gG7KaOgGMKbTEsZsIjcBTIiINLKQVgCda6F/gYQt1XGKQG8E2spyddIT7/X7E1h+ApiWP09yVJk+ycrJWNzz1LWCUtU9fC4tCqLAn41GFTBXB2Pk12mJ+THlLHrYer3Mg+sJBnVBbPUW0XsAJBzMl6nKaa1vTnYGoq67DnQ+uVdTNhsRzz3pF0CHB+PxefQXntF4Dx1M58pvGtIx9KPvAaQ5AA6rbwFVAM8BZHGQMfU5LWCPDm6Mv/oAOuIEYgpg02NDE8YgjWhxKDA6n/sRzQhgYlSj/0Nr+wkYbKpxS4V0fQF0Rp44AHWq84muBEQHeAHgOKWMJxoT8LcgzvJiHR0ERwWp+ltrLAPydF2vTDAegHPBfc4DkKH/8KfgFi08WNCsaygAuqnXAR6NHId29KWyelo/+Q4QDOAcEJ2WvuA0AZgMyN+IfuheWTddPqAacy3toQ1z7QH/VCYBSomYpwXghFfkm84fOrA1jwtg6WyI7MKD8LZ0g3/K2+hYsx3wnM41zgLf/OY33w7GvPrP+eX7kwPh7rXplxHgT7qqfet8QgsjsFkfXC/oMxkLlAkAxe7tkXf3iXwWPLR2e/n5yQng9HqzAPq+X5z2W9XLlQ3GCV1amqkOQ/AQ/GDK9TrbwQPsJzyYB58tHXz36Nyi29Ev6AbarsHMU9O2FyhFN3WPXIchaFq5ds/v+41OrrToMx03GE+z86AfzP7E/U+OgCcAnTmpHFS/9jfu19/I1MF+A76CHn134vnNAmbKdlrWOt+XuH8dzqBhnfZ6D2gkLaA7qds9uCdyxxrEnqf7Emjm/pLIbpwNdDxAl7fOerPHLIB+ksETj3ePxO99x+IeltNhbDowcR66z/r2jIt3LNfhOvPghMB9KguVQffdp73+nre6Sf5QF1qW7Rd+4RfegH36JYD+f/2H/3Aa/v3uUuBS4FLgUuBS4FLgM6TABdA/w0m7Xb4UuBS4FLgU+HIp8Hf+9t/+wvC3IEMNFQW7Fhx8Ms41GkFQU+Md/zeNZg3UjRzic6P5Gm1RQ6sgfNMOt+Y6v7ffa+xoNEbB7kZc8r2AOMYgIz4F4zGmGm3NZ8FAI/kave3za+jYyEaNGWsIcS5O6cilI0anRvxboxUjDAbPpXedFvpbDY4YdDAsCqoYLdwozQJAp++t8SldGUsN3TWGyiOCPj2vYCyfG+H1Cnhew25BMPvi9TWsn0C8BZM9Z+WmElvjtdf7nCfgnGv822sqezWILa38f2Xc+z6BlK+AyV57ur5zy7nrzFCQxhTY8ozOGRjmASOs64mBs1kpkDdq52ro/s8FQFdXqKugE7IlgM7/pkilxZgPYEnULxGRRGF5ADZ5HfcwTSl6wgh09UMdeJSd7xVAf8+4DO9Vll7xuvwlj+253qfrWOVOvVOnIEGT6gPvU7obTefa0/TG0NJ5QPfyGb0ssGK2BNcnwG+M4RzoWgE6jOrN6MJ8Ak5wAMYCljOPtKTB/R2/43e8gep8xzPtA+uCIAA8hAHe59Ev03oD/AIGe7CWwjv8DjBoqnVa+ubYOQ8wnLTQgBL8VgC9PLMAOuCpx9aGrj5DHwj60Xa9Yn667gBQ2lfWYYAcI0QBeDwAs4ykphVEtr9dUwBcvA9z2jWE+TMdOjrNOaKFpqa6B+h52m/Bi12P+b9y0LS+zDFgzw//8A+/RXEi26z1tNxDfke+4QkP7mE0JfurruUFy3i29IVfANApp0HdbKIOf+InfuKLA4Cu555SGtMf+gVwzvHtb3/7DSCj79AOfuR/HTJaxgAe6J4P+gq8ISc6CNAiO11fAHXoLwfz3zI13RcCcCI/HugDZR3ebnkCnb7kt+6VkCXL33BdQTOAvG9961tvB7zZ3wQg1e8tZbLr+/K90f/099VfeRn+R645iJiuTEBH5pdIedbY7ueZH6N9ma86uFTXFhDvfrb7vI6rMlG67H6m8rCgefcZ0KLZpfoZOcGpAgCdto5j7HFxvMFxgHbXl93LuP+EJjjYWOKB/3WcQsd3HM4XtEP/4IDiAR/qhIrsen+eq2xAd/SIjk20BeyRDzIIGHnNmNyf6+igftj9dPtZkJzPC6B3T1BnAvqjoxEZP1rGALk1nTvrTx1w66xgvzr+gvwtsYKuaAR6a6Ajo+53yCrQvWsBdPaZ6FIPAPSWxSiA3nfOrYFeXi9Yv/t39aFOEfCrmdJwqJDejBl98nM/93NvTh+0/O7aLZDues59SqcFxitnJ1ms3LqXKs/TXx1oaAHQpTdrHX//57//91+useLe7VLgUuBS4FLgUuBS4AdGgQug/8BIfx98KXApcClwKfB1ocBP/9RPvXWlL9Q1PC7ovICyUVFPIEoNKk2lyPMaVdHzakQ0XeJTXePWUW/qZs4XqMCoZDS1RseNZJEGnZeTAQ+jVyNajBQhAgnwAsM/xmCAC+v4bY11jFhb17TGjoIMNWxBC//4HiNGU9nW0YCxm/oQYzoGYw8Mb03/WeOKwL5AEkYaD4zSRh0yvkbQCMBpiK9RbQ2kHeuC3eVF+tiUiXvu8kwNqQvKe1/6VaN0Db9rHOQeT8ByjU58XtC8Bqj2pUZo+l9jM/cpbQqor754r18nAN1+roG79+5c7RhP/1du9tqVpfapY6c/zEMdTgpkAjqRWtOjQCKgDeC5ILoyoS6oUVwdteDnyYmlsu+45YfqR+esRtJXdDjpl9NacAIeyp8F0AXUpB+yaOpTIzYxEgP+EJ2GIdYavLTIsiAQuq0G+gXQCxZWxvlc/lj+e2+9ewJLVo+c+J7vuL5ONAID0rE8v04zNQzrDAU9uKZOXr3XOmDBb42UMw07LfpX4JTPRr7SVqcDNhuJC/ALoCiggg5uGnEM1kZ6E9HctQaQ1BS0AIEA7D6fZ5raH1khUhoQlsP06xjoAT4EJAG1uc4oXvgIENADGZSG0IGIclOzw4sA6IDSnN91D8COczkA3I2Opv/UcWUdFVjt+s91gLgA9bStiY6TV6PqHRv35Nmm/6btmgjtTf9NX5GD7n26P1KWTNFcZx/WR9Ohw5PMkQc0VLaYy5aQqEMdz9JpjPO6V6FPgmC0gOemP2euifYEDKXlHt6XtVpa0DIvq+N2HVCuClrDdzhGcACUCLDSAtDp4Oj4nO+uj/xG7XMPdJRgIfNQx0fO7RrTKFaeJwiHo4dgEvRHXppOHhmBLrTMmyn4mUsBQmiFQ1YBtNa+Rj6MAKVtdLwgqHsiU5wj/8hE9SGAJuD5H/pDf+gLAN3fC4rzXdfB6j73f0avdt/2KQA6+siyBtDC+vLQCT4xUp41tmMQvGWfyXxVBnwnWJBuQUX5bfeHXve0JvB91wV1f4Fd94I6lm3GKf4XQAc8XwAdhwxSeHtwP/fMuy/s+wq6tWUikHffUXQ6MPtInYqRx5ZRWOep7gu53tIFyI6lGGgrL4yhDi7oxSeddto7q9O7b/K9zTFXdtQXXofTlplC0LXIj1kveFcytTyZDgSQ6X+dcKBRHY/hme7/WmaEaxuBrqwCNqMrzbpDVH73B9BNnYaDJmvw7/pdv+vtEEB3HWYdck+pQ4DrcvV5abHvLT5bHm4ddWTH9Qsng+5rmGucPXAaYy3mPCPPWXegqY503Pt7BdB3j1W59Z7MUTPpsBZAb2gtgP5//Lt/99627/5+KXApcClwKXApcCnwmVDgAuifyUTdbl4KXApcClwKfHUU+Et/8S9+YaBc0OH0f1/+T+B6DaXb662PuQavJ4NZ05RrWN624LEGiYIYGLEa2X4CGP2uQIwGSo02TQ/O+Go0waBh7W+MH43qqoGxAK7GRscOfWsk1nC3KcprZDpFkxuBjtFeo5IRA9B909JrpOoc0Y+C5Bi5GRfjdHwC5xiy7Df3egWm1Vj3BKBzPbRumv8CXSeArkBDf68B/uQAssbYgqEfARlqKK4x+ImfHUcNyBrc1pApHU/AoePa57zSFmvU3nPb/y9b6+y8V7/AMwWGyktEMmHYFEDXyIpMCqALojdrgcZOU1j3eYLoAg8nujv+Ey+p50688lEall9P83AyZKozkXmur/5BBhuBDt0ASDhMO2364gKgGF2bJaN6E/lTB0LbBdBXdk40ezXO6onVGfJ3nbN6TueT7+tQ07VJcF967m+ViQWsXEuMuBJ8Nn204xU4bES5n8uvW3Kk+o/1wuhla+RqTEcPuwbRMp9GhAN2F3QETAQEBFwFAKgTCUC6EZKsCwD1AAWABvTXCFtA9+p6UxMDPMJPpFnnAPxABnUkg5YCowDjps4FNATA0MmDsfIsAXTAcNPQA3YzfgF0QALrxNMyXoz0gHwAfk25beQmQDqHgIIpvYmwLWAokEr/TxHoJ16xvjUR9IBEdV4AgOVZAC7IDTpL3cVa3Kjv6iAAX+gN6AWIXDmqPtHZSD7F0YBa1cwFgDI1kIkS50DudH7jvgWbmYfy3hPYiczXEZGxQ3MO5sIa0cwt/Xcv0ghFeEc9okMkIJAH+5LyRZ0J9rMRxKwPjK1Ru4zfDDlN+4+OLDAMgF6Qs7qX+7mW4JTFteoh5AUHJA+dwHTKK5gnwCzIZBQyLZGwANPUQTcCXR2pDtOxZp19Ci4XuN19+c7nrlM+D540ghnZkHdo0R1En3NAk+6j4GP3lYy1vHx6b+i17Uv3QJ7TMarvd79XuRRklB69RgC9ZYP8jB4D8POo0wq8VEcK7q3u7jtA9+30m/m1RASt7xzKWueloDG/15kT/lWHwVcdf/f77G3qCMQY5CHkkbmDz2iRl3XYPO3xnvZpu+fhOae9b3mL9QY9QR/NboDsoSNNLw+dX2XE6julfZOe3TMagY7MobNM3w6wy3nIHXqK51auBNBZg4hAb9YSnJJYQ9ALtJZm0aFrwW/3YwXQd/+zNOu7nBHovGsx/5zrfOJ8YBkKWua3a2Qj5RuB7jytfNmPXWv6/b7PnAB09DfrMXJEv9C1/P3v//bfftmvEPd+lwKXApcClwKXApcCPyAKXAD9B0T4+9hLgUuBS4FLga8PBf6HP/WnvjCMPRm+trc1ABRAWWOnRgrv28jPGgYwMKxRof8bqb5tAfFGs/t9I6cwdJzSANZgqQGuhi3rDFonXMOJNdy9J88EFLBuK0b1Gu0atcrY1jCqcYPvW/8Q2jQKsmOiv/0rgNSISIxsNTxx/0aW93n0uYa8RgVvyvamw2xaWcZaJwSjrhsRUeN9P9egqtFS4Kjje2WUqkHoxLuN8D/x/BqpF0B1rnZOva5Av3P0ymjc/p6edTJ88d0TQO/5vU4jZK9bOj0Bv0/fP2mxJ8D0ZJiVZjV0Wx5BEB0Df4Eo5QG+2BTu5RlkBd436nPpWJ6VLie+ck6cS+mxxsXy7kc0/PcKoNco34heAXTkGR7XeE2L0dp6zxiXATSNXMWYLa25X8GeAl/I8er7Ahkd8wIer2Ryr+v/T0AQc1Ed2vnztxqz+/wa5DcbwRrry2sAANbOJhqs61GB8UbI8RkwRH2LUbxgIf1Sr6F3CwKylqibmZ/qVIAvU3UDUJienxaZEBQHlG5qacACgUvGY+YGwUJLfQAMF7AXEAQ0AzwTUKAFQBfEZt2jtjUHQDpjMvKPZ1izlrEBMBmtTgR6I6QBhonIBCAAQDf9Nqm4mQPGb2p608yT/YW+QG9BbZ7jmozcAJoJGAKESjdo1BrolhrpWiHvA8ByHQA+stSI94L57BUAZIxu5FydGUz5q/wwVsbMAVBTJ7o6gHQvxffwi6n7uaYR0owB2jW9L+dy8JvrMrK6a5nyAs3gE+t5Qzt431IwgF9Ga8Lj6jR4p3XmGXuzBVU38b10RmYFwWmZyzr7CVLzHb813TH/O9fsVaobrcUMuGMKd4HHyhW0qXMR9FbOmTvlg5bfuob0eciJmSYAvhgvtKMFwBOYxvnhtCY/6cCCW11Pd71ZgPm0r+A7dL39pG8AYAJhOFxQ454D2fWezBVzpnMA6+vu3wvU7np52gud9jhP+xv5tbToHrO0MGNUHS+6rwBkZby0fZ+A9+BrHYx0zKsjrXyj0ym6Dj1piQhanSs4B55sDXTWVh1qmAcjtGk536h57tv5EzTmfqwdLduAzrGPPEtHDVrks3vD0nfB1O61/a17yCee7X1ML6+sWx6EFp1kavktD7BOy+tUUl6p04oAOoCuALp1uTmPdQgQHaefvquyNwI850BXI5PMO8cC6KcSYoLo60RS+TzJQ+nvOwPzXj2m7HCuKdx1+MApirWPdY/1g7WPg/Wf5/V96/ROsHPe/evpt75DNgIdeqNXiYrnEED/3/7Nv/nINviecylwKXApcClwKXAp8BlQ4ALon8Ek3S5eClwKXApcCny1FPgTf/yPf2FUOb3kayhZY50v/xqINB60ll3rR/p7DbU1pGmcrhHCz312r1mj4AJ0+78A+bYLvjfKAAMXBgIj/IxArPFQI5jAeA2pgtEFSmoA3Ag3rjXyhJZzNdoYUWuNYu6p8Q5a9Q8Dh2A7hqVGyWl01/Bu+lTaGp4bNe9c9hlb97IGG2EcLwAAIABJREFUIY1KRl/WSH2aTw1IvX8NNjtn/LaOHPLQe4BvQfM+bx0b1rmiRsPyawEO51me6rjs88qAfVjQsUasAnt8XzlYx4SlS0Ggpf172uUEFr+6pjyw5608tp/0saBRnU9M4W4kZ0HNRqCbZlZeg/+bVrsOJ5XVyo79b9+eaPYbdTjwWSd6du47B3XYYTzNGLEAeiPTjLgEQMWwTW1UDwA7ZR1aVN9Bw8ru6vHy1sruST9/hHdK14599UGN4MhHea862N+UxQICy3d9BuMuiAx4C/hMGlWioJtSvTK448a4Tap0IjoxeGvopq2zEbRp/e51SqqjUZ28AJIBoD3Q44IARHNjUOfgeYAXpD3/63/9r78BwIAY8gHXudYAipl+lxbArHSrkwv3FsQGeLK2NSA69AUg4SCtfKPa4UVSvZvCHQAdOnEsgE6fHR+AbjMvEAVvNDxr2jooyBct6wLAAqgKMM+8cj+AQkB02gLo5Xk+A7wb/c59Gvnn+ACvoCF9tu+c696C+atOJ02+KY2hA+u12V94ZvVRZch5YMzsC9CRHuwfmH9S4wME1TmD8XZNPTn08Rz4wRrZtOgG+RudIV/T8jxpxf5DQIUWHnIPtSVkqtN4ZssKwLM67uFMInhY4MzvCmRW/vnMXJN+nhbHDQFtQO3uVXA4IO01PEALjdxH9Tzmj7FWb3YdB5Q2XTV6GKcLjx/5kR/5ApiGb/2rfLmn6NrTfcuuPdVb7i+d09178r/X62gJr+IU8N3vfvftoOwAzitkZUAm6HNpCh/raMW1fU9YwHX3EN277P5r193et3r1tD6rg/ubAHoz2phtCccjo5QBWrt+oMcAUNWj3U93/wEftOwHtGiWAnjTvTfyB9iproT2pnOHH9FDHOgkntd9YveeZrrifjxbZyIzXJhaHH1OmQDKBXDwf+9z4i11Up2N5ZfSVV50Tlyb+j7DO5IZcJABs2PQImc4kSBjgNqdZ8bezC/NNsZ5rvs6XUr/Zr1gj8OccsDLnNMa6H13YW+EnhZEN6MHrQC66dGrC5qxgP72naB79Mqje83Ka+WFMdWhuU4LrPPyKy08ipOLa2Udj75XAL2y+krHMEetgc56iJ5nb8Rn/v7Vr/zKe68X9/dLgUuBS4FLgUuBS4HPhAIXQP9MJup281LgUuBS4FLgq6PAf/cn/sQXNy+AXnBnjXM1ZDUqpQbFGttqgNbwsiM6AeenCMJ9wT+98J9AMJ63kcFGrdSAy+cFrAXhMBg+AegYzkyrXAOh/WtUhek5pUENd9CzadP5TRCnkegacJvCsNGUO2dG/tFieGsEYQF7DE01pvcz9zRKp9GoJ6NQU+pvpoCO9wmcPNGmUTFr1NN4JT++kpiTQdfzy4cLoFcmyvcau72HwEQj/PxN/vf68sp+XhD1JJ81YC5A2Gc5j5UBjZZPtFo6fUQLdW57vgbFU2QTv2no1rjdiDGMy4BCRHNytE4mAIupQGmVc+W40dQrlwVgd2xroC+fns7dsX6EVsvj8nR5pd/Rpzr7QMumHG8Kd8ZmytSmTuUzOsx01dR9xjisvobHahgVQEeGBex7bnnyJLPL06exLeB80ukn/lmQvABzHQsqnzxr5ar/10mp0feMH/AZEI4D8LfrRGUd2jeKDMAE8JwDUKogMsCOOod+uE7QFihYELd9Zr4KoHMuEX7WhOa5AAG09Fs5AhA11TstEW06wEFLDOEe9McoesbWTCisJwKp8BKR56ZmZ76J5OT+pKuu8wC82BroAui0OB0I+NIvQWH6DlDEb3zPURCX+wsqo0OqbwCsrB0MmE2knPMJv+BIYB1052X3N9AWINR62tzPqD/aljJBzgA6jIJkngRdoGd1DPQxxTDAjQA6bQH0k87wO/oiEEQLbUjjz70B6Osox7ObkrpgfnkNXQvgxYHzCCC9uhlgW2CJ/YRp09FJ0L1p2gFn69C3IFGzzCgrtMyzZSl43ma92XXfNa+6nbltBgOcX4igN5q8YCF8Z9Q1LfOk04P7O9fN6l7nSH3NvQXpLbcgzzC/RMGyXjEvjI95NnNI9zC7Xlffln+650DHdQ53L9i9E/NrqQkAfzMm0KI/lAcA9DrHch37YsujbAT4Ovx1HXu1R3gC0Lt/rw7vuuA4u34IsprFoMApoK7OAoCslXWcggqkLoDe/S18KT8jHwXQ0Qfu57mnZSpodUJAL8Ar8igt9z8BmNBBAB3AlOd2vW65BZ5tpgPSuCP/T/dUbqR/nWt2r91zl7cqj/AHPAXwy/iskU2L3rA+O5HhdRaT1mb76lpDXzqHOpzRcp3lZ9C9OoPQwrsLoMvPAujoTCLQLU9yAtCbsr0ONQLoT04Pfa+AfqVvnQ4Ymw4BtL0ftOyYmH+zluCYoaOcEehPe9bK2PLD7o26j+27hhHovg+j2wDPWSf4zN//+i/+xadsg++5lwKXApcClwKXApcCX2MKXAD9azw5t2uXApcClwKXAt8fCvz3f/JPfvGgGp5egZwnwEODWQ0FNQys4a8GNT7X8LJg+r7w914ng6ID2t92TDUI1BBUsLsGxoIrpmI12kOwhWs9Gr1oKnjO5541jDaakGuNlsHop7HFvjcqvIY7o7M0MNcgBT0blUea06Zw9z5Gn5feNZ7R54LhNZKWfpzXlMY1UOs8cAKONYyW82vgOfGdfa2haQHtkyR53/KEhsGC20+RpScDsc85GazXCOn1J4CxQP2CiUsP7ltD2QKE28+l4Ue0zBrZXl3Tvu957Sd0bd8EPDVqNu00hm4Mm0YIKV/wEsANYIQHfW0EusZlgPTSWn0jCCsd1zivgf5Et+XXT6HTKxr2PnvPyhafG7VfGWd8ADccRp8LpEOLgkTQUAcLntcIdPRV6d3IY+evfL90Kj/4efV5QU7OWZ590gEF0J13DdP+ZuaMJ3llbGYQocXYbypd6FT553vT5QJUNJ1r9R3zYGpVWqO/AVgBMdoXgDMdmOgr9+UADGUMRi82+tboaOlIvxvdR7/94zqAa9NsY/A2nTV8IQhtCzgDwM8zCujQZ8BFQDXGA4htXxlTAXQj3AEkoC8R0ERCcxAhDrhPS1SyYDvXeA4t4EABu4L5yDeAAc4ItICsHqxtBTblA/ibdde077QA4YJdppoXxOb/XVuUESKYvZZ5MoU7ayrPkJ/gl6YtBqisLFW3A1CaCYD5agaOkz6wb12/mBPo6IFc61xENG3XefjavQt97n5MEMc07416hLfatzr7CXAzb/ALQLU15nlWI3Ubqc/zukewJAAt81knQR2sfEb1TfebC6CbOYKWfpUP6mwDT5lamha5br3jAl/VMb0HfSS6GX1r6Qz4QF6DZwHOyZyA3DTFPtf2r+M77QXUJXX2U4fKr7s3q/5lfDp1bCYL+iVPCqC73lRvLl+7n++e7MSvp71C9+yuyV2bu4b3nqVTZYJ5MYMB/Fd9gP5pxoY67yE7C6AXMC2o28wvyD66gfTttNBLcB1+ro4rDdGlrtO0OqjuPpGxuWYgG9xfBw/mAZ5T7phbHCB0DEI/yROnuXniO+ez4Kr6ory173Gm+WfNwWFFZwVa9HVTuHeOGLtZtmjrOEwfqt/riIMMWK4HPYUTiPOrfgesZ6/YfRP0NksIe0zm3QPHMzN1AfrXcWIzUuy+pvK6AHqz+rgXVWdt6S9pjVMO+2Ad4KChADr7DB3maM0wUnnZ96r2z986x7v3rIzBu3VGQ7+5B+Ezf7/8z//5R14v7jmXApcClwKXApcClwKfAQUugP4ZTNLt4qXApcClwKXAV0uBP/tn/szxAWuQ6v+N9FsQyZf9fRHfl/U1Ci/YXkD99NvpuzVgvAJiajDwcw1vjah5AsUxUDUidGunW39ZY5DGHQxLNaDwu1Hu/FYa1riCEahRZEaVG+3YNO2N1sIgU7AJ45HGbH5rRAc03Pl17h2r7RrcasTt+AqQ8Zm/E7B2MvB0TjtPJ2PVGl/fk5ztQ+/JvRz3iR4n45PzVqNVAdmVDe5xAmalzxqw9v/S8WQoOxnc36P70uz0zPfouvPb8+s4UhneCPQaODF0mwoZQ2dlE6OmNZZNBSrvYVgWQMeI27Hz7IIeOw/Ld9UNp/F9Cp0+eu7pPGUPXUOfGm1bgIo+WvOcFiOxdYzRNUam0QIW8Cx53lTLtK2pyrP7DAy+p3XBOV69Wn6sAb96RfCnvLGGe+9bncZ31dP9bT93/tC3plqmBYDQ6QBA6ZWO23SuApIAG6TjJmU5h3XPoR1jMWoL3gR8NRsIOlvQjRbdLKAN+GF9Z1rGpL7DkG+faU29juMJ49O5BDnh+dZOZ7xGkLIG8SwARA4+Uw+ZtKy09A3AD+APYz339jmsO0YNI48FpegbgOHpAGS0VjpyDdDuwRhbMxsAxnlivaMvHjqLndqm/0ZmGnksuAnNkKPf/bt/99tBunmzqjj/BZ64TpAK4KvrLvdnXBykB2/NbGXWNbC8BdBtRCbODt3/rBxVNgSwaOHXv/bX/tpben5aHB4EQIlEr75jXpx7+LZrHHwnr3HfRiXDu3Wi6brT6Ek+N7U092yEZDPgWMvZsRQw35JAHcPK/CsA3brBtMydTiqAQIBw8BTzCG8bHU4rgA4vmvlEZ5lmiOieCjkXyORZrYnNZ5wHdCTheYJ1RL4y9t0/nNZbdaJjPjkh+Rv3a4aMrm11FmW+5B34hz5a4gE91uh/I/N1LmiWJPr7BNSqe3e/0n1SHbO67j6t0bsPKi3WCalAprWvASXZX9QhlbELoDMv0K9jbHR0HdfgE+bcg+e7ZgJ4VscxHkFY9G+zW0nDdYLgmjqR8HvXPRyNiARGb8Pj3RuxhmzZJenRedn9jXuDrsNP74f2V4clnYnQTQK/0Jv3GHQeZXdYK32vYa2E1lvuQT6FNwTQkTnllpY+taa8Tpe0zAPyDD14Zh00BdBZgwDQrX/eGuiC6K8A9NP+XprVoYfzXgHo3ft2D4jzHvIJr9IWQAdIR5eQ0p2We3xUj7TfflbnnEB0fkMWzHZAC2j+D/7BP3hzusNxhL//5Zd+6SOvCvecS4FLgUuBS4FLgUuBz4ACF0D/DCbpdvFS4FLgUuBS4KulwHe+/e0vHvBkrDoZSxZUfAJdvXnBq76cL6iisWYB8o1sr4Gun9ewqCH6PcC1YPsaFHYGnsA0jCuCKBrEMNBaL93ITmuAahTCWKRBl3Mb2VADHAZeDM/WXMUQu4A6/2OEMjLM1KAngLXjch6MsDLSXMNrDT4a7Lync19gs0BpeeMEHmw/TkBbjaqnuTzN2RNQ+QoM7bP3vI7jFV+fjFCn/nPeGoXfk/aTHL3Xl73nRwHc9/ryqb8vv9TYuhHoAie0AHUFhjoPGDZNzfl7f+/vfetSAfQapTXSc84C6HzX+z5FwjlnbT+Fnq/O/ch9NOQjg/S3NYGb+pOx1pCPkVjQE+Dsm9/85hcH+sQ/7tm09wACOgbxbCO+TC3diMwFcU78UYOyullAyhTJ6zx1kne+WwDdflreor83aq26ibE21X0jhgE/2xd0q9HG0Lp6WsM9tAWooG6w9YM5VycBfm+kIVGJRpGht03zTMt1RGIbkYu+5yBanPG4RnJv+NyIMCLMAQoBvplzsw0A0BolbQpmjN1Gx/KbkbHIlanHaekbUagcgEBGWNLSTyL1GAcAumnLSdUL/wic8hvncC4HaX0B0DkABAToaZF7gX5A6a4/3EfnBFod1WitLe68AQQb4Q9/AUIAbNMKdNPyPEBmU57XOQQ+7h4DfWR2B9bt8hYyB4jF/HHe1u/t+lIdgg6zVjF9EEzefVX7Yh+VO0Aqasr/1b/6V99aaI2DDOmbcQzoembta/gfupW+yLj7CPrL3HgwXgF0nq9TIHsa/ne/ARjZrAzwsfNOawYBnDXYq5QWrX9Mnzcjkf/T50YCn87TqYIU3dZEhucF6NiTKVO0AFDlLfd0jUK3fz6PZ1jrWkCPyHvkCj7geTgxccA38Iv7M6JFWbfMfIAsOZ9dr3aN333yKwB9HRi7tvGbez0A9PIP68Lv+32/7+2AJgLF9rG8fapTfdqXn/Y88mX37srJ0zvJylHXmu5dpbUOIdXnzIfZGuBvHVE5l3kxlTetdHKNkR9omXsddZArsy7Q8jz3MgCe6FcOdCj06f66Ms9vgt06tjmPuwcpLdD5gMCArKxr6mxa1q46p+z6WT7ZNbcOb10/d/8qfR2bssL61OwY6BiAcw4ybphBhLWN+7uWIZ8LNndvyFw5t/TZcgToI50uaemXjmQC6PAx9GA9Zv4XQKdfjUBnTRRAl9/XcaTvtuvQo76gn+XR0mwzWZS+rFPsgz2gVdfTljJhXKe96qv38O4/nz47PsbNeqOTFLru53/+599KorAn4O+f/af2U98T7vmXApcClwKXApcClwJfPwpcAP3rNye3R5cClwKXApcC32cKFEDfF+41jpyA9DWInQDBNYJ5zb6kPwElNd4ssF7g+2T0WSMezz6dt8a7ntNraiDZqRJMEuSyRiSt0XS01hUWVDE1PMZoDLsYSgAXODA0tc6oEYm0GI6sn6nhugZs6wNuLdiTUd450VAoSL5A+Bpqlydq/H3iH+l5ouUaRneues1pjl7NT+drwfH+5n1fOZSc7vU0no7Je+/1r4DxV8/66G87vu+zmvkCvCk/KctG5zSy0SgrWkBAja8YQ838gPwgGwLotNBXozRy9QpAbzSWxmt59usMoOt4Q19rEG9WCebXyEdAPYzE6BVo+REAXWcfaNgI8a3PeQLNy8vy/hrnNSYXHBAwqo53PuTX/lbgUqO0esvzuZ7+a1jfuqroWwBaI5wbmYqxvCliBWJpoXuBfwz+GpTpC8ZsDdqAhwLv/CZgTdsoMgA808fTH9Pn8xzGCrjngW5Xl0Bb54vxAKADXnMA4lrvHlCffhTMtwY4xm9+I+oO4ACAU4M4LeM1ypzI5kYX0xcjigHhAXE84DXXLMZXugBkf+c73/l1ADrgOYAV61gdz6rrBQ50PBDMsDRKI9EFJKAf9AQ491gA3TT3tIzJSMCmfeazWQoA4AD5C/giXzpIMIfKqs4h1f9dX9BdOrUAoJ/Wh5Nc9TzmhJrygKC00AfwnIOo+sqEJWUsRSMQJLCj3PG7c0lUK3MifZHFAtjMmTXu4evKKjzgPoZWwAzZgNb9a+kbePtpLwYfNyLU+VIv2E90DVkRTOmMXux+DAcP+gQPI1/yIHzYsj3u3RxzQU4BdLMR8AwcKX7xF3/xDTRXNzBHOgVAH54NgA5IDQ+gb572Jk+6kH68AtC9zrW3+5E6QAmgy0PMjaDjD//wD38BMBvtu2CidGEuCwoK9hcU37Go+3euy7O7n+z7Q/mngGsBdPbLBdCZFyN62V8UQCd9PRHo8sJGoJfv68SGviNVvyUe6KP7DOjZ6GbnzTVqM6jIz3WUebVP5Dd0tQ5M6H51JC2yaakO1rA6MEK/vhfsnrX7od0rdS5LX+5n+nXWJ0FqaI3Mw1Mc0BnaqBO4X7PglC7cv+u+ADot1zUCHUcCo9AZq+nbiXxv5h4j0OmfKdydJwF0wHMBdPm+DntmF3l6P+k6xBjqbNx9cOnM5zrGMZ/oYMpQ0KI7dEpybbZlfJUd3+9O/LPvXPt+dnpXMJuLWWHgd/YS7D3Yb/L3S7/8y9/v14z7vEuBS4FLgUuBS4FLga+IAhdA/4oIe297KXApcClwKfD5UOAnv/Odt87ui3WNImvQW2BxX86fDIAbubBUOnm9n8DHj4LdNUzUcP0E1O9915jR6/ithoZeKyhkjVzTIAtcaEzX6KmBCKMEYDtp8DCEcQBImKoW44gGWox9ptTU0Lb/G6mB8aYgmAbGE9jteYJDJz4ovywvrJHzyeC387q0PEnQGkx3Tj9i+Ol93+vbjvPE9+9J+onvtp9rTH51z/cMqO/151Np9JH7vXfO0q2GfGUMo2hTxDZNJ6CU9c9pkSv5EyPiAuiCApz3mxVANwLdKKoa8Y0+ai1WQD8ccgANMTID1gGs0QIe+ScYa+p7aFg9UZCqzgoFulY3cm+BOVr+Gi0qwFJnKD/XKWmva6rTGqWrZ3keOlWQHMCzYDOGestn0FpKwNq1Rn0DABpdig7m94JPjWjm/nU0AJT7oR/6oTfwmHu0tjiABilXATjg5epP5gvjPkAPwAxgA+CuYFadExqFjRHbutXMu2m8qYfLeJRH+ABDvCl/GSMRgQC49LU1rHmWAAfnVaYZqxHLfMbA7wF9oZfgFDWAoQUHADrR54DogBeN+GTda1RrQRPupUMC4yl/Clh5fgFs+mJUO62OarScr/MALeOxz4A9fT40NcqUa+t00XIA8EF5RBkrkOgaA7gj2A39u584rbGOmfMEwugHNeU5oCvgiqB8AXSeKfhTIFBgiH6bnhe5QY8ICMJnXUO6l9AZBH7HAaN1jQG45BHaOv5B2+6tFkBfANj/mdtmgfB5lq9phHgdsAC3yxeWLaDPyqLAo5H66AbkpZHHzZqCzq2zDSAq4DmyCPDVaPxmKoJ/Ac9JlU7LPbpn2D2IayffF6wU1PT3Oi90fy4vVXfIS8w54LkHfbOsATKBTCJ3tFy/EejyEs+og1T1+tO7QmXj1fh3r3QC0eVJ5hg93dIXBY3Rq0YdnwB09JEA+vJa+a41q+ETHCc8umYBYJvlgha+dzwnZxDvC58VtF4ng64ZptImnTZ8x1xxIHNE1cPr8Dl9ebrP6qnqIuevYHt5tHxXZ1wj0M1kwTqBoxYHdAZA9+B5rslmFVEnqN9dpxuBDh28Dh1mynhaaG0K9wLo8McC6PQHfgfYR4fiTGHJBefdPagOAvTv6Y9+1Tm02U34rfsf7lFnGPa+Zq6AX1l3bOkT74Q66hVMN4X76o/+3/6e3q38/fTOwbhZQz1YH9B16Dz6yN+/+Jf/8r1Xg/v7pcClwKXApcClwKXAZ0KBC6B/JhN1u3kpcClwKXAp8NVRQAB9n3ACwU8v0h89j/tvusLTy3yf8QosPAGw3K+GgBoYT4C35y+gXiPQ6fMCPl4vCIjxAgNPIyf2WaVb77epBzF0YVwnSkmjm4bbRtc34qdGQvvfaImCWcxJjXMaljVYyRfStU4F5ZlXc9V5OQHKa8jrHC4gv3zac0/G1I9KzhqWC3Isj594/vSc8mjnv/T46L28/+cGoJ/AH/mt8976uQtYAVK1Dq9lEjBiAjoiH6bAhT81QD4B6MqbkaUasmsUXj4/6aXlmY/w2ise/Qj/1hGG/jYCvZ/pm8AXLcZ0s1oIoAuubQp3jM9G/2Io7Z/ZAmjV6er1BcXL/wUcuK7gVueB72uwb2Ss13l+HYY0SrumFOgC1GwtYv43IhRQtYA7zgQADRxGnfEdnwG3BMYLfvDM1jzGIN9Icozx1qKF1kSGk2KdFkDK2qU8U8CeFmM0qad/9md/9g3stR4xLYBIQTAj7GmJBDNdNX0xDTPXAdi7JnAu9/fgmQCtHKQZxilAwJn5M5KS9a1gmvIq0FMHAWtmK9+tAcz9Ac85SEtrLWhaI5iV1YKjPKe8Vb4TWLHGbSMZibBtTfIF0AFO7ANgDrSiH0Rr1lkDmgISwFOAGYAcHqZEB/hB/7z669oGuAOATsp1HCQ6pup+rum+QnmEvmRBMKKfFhDYtPCkLa5+EdwS2C3/oCd0njDKXqCE8+oU0P0R4JyRm/CPwB28yvw1PXHnb/dYBZsLhjayWBoUwDItOi1yWl1lanLS26MPS4uCUMhi5Z551JmIz41cN0uK4Jg1tGkBMpFDnCDh8/JvS/bgXKKDC/JJ36UHfSxgvA6PpyweJwDd+5z2EN376YABgI4TBvMm4Its6ECjbL4C0Hfv3fV0QfCurd0fnt5J9tqTfJVPBNAFWhdAJ6ONKc+ZC88DNNWhBxAdftNBoDwHrxYcRd+Z1YOW+XA+2avokICOhX/84/5ds7inKfO71vR+vtPUMRl5tQwJOqmRzmZXQDYB0V+9u+2+unu1Pm/f4ZZ3fdcwAl0AnfGha9EX9MfMFehd7mEkOfK2e4dmDmoEOmNV36MLWTc9eJ5rsAC686YjBU4U8IPzXgCdtRme+CiAXt3O52YH6rwXQIfG0LYOROwBcIbgwPFHh1DGh741owtt07n7jO/13eUkV70XdGg5FHSqTiPwIH+/8q//9Ue2xPecS4FLgUuBS4FLgUuBz4ACF0D/DCbpdvFS4FLgUuBS4KulwKZwf3raewBpr3s6VwOgoO0TKLWgm0aa031fgU4b0bhjewI43wPQNQ4W6OFzo2hr9KLfJ4C7zxEowACEsdc0rIA3GFhJw4vRrUbhGlg1xHSMNUbW6Nf6e0bDa0htqkp+2zHazye67/elcY1wT9/Tf39bI9TO/0cAx6c5PxmT++wanZ+MUGs8XNr7/4nPfNanAOjvyeB7v29/vlrN8v/dfWV8o0WlA+AKAKVAQyM+AbowhJKGl9a0wxhXMbgKnmMgFUDnuQugd/yc9wpAXz7/OgHoAr70qdFvjeDnN6IgPQDQifjlwFBv9DntRqA3ah9jbuV2IxtrTC/ox3ml2ToTNc12ddo6BTU7B/PX69oXaCIAsenaAcsFBGnLP9y//cZIbn1mjOamdqaFvvKlQL88BY9iiAdc5RnUPvYgyk6QjHsTqeXBeACqOODlpmkHfMOoD+jAvb0HLcBB9Xh1JYZsaz4D9JoqFzAMAN9U9MyrQD5gPoAntY6JQidSvHxgBC60hSegkwfAk3/0qWPHkcDIZnilKYz5zRrojNOoP1r6ubwtiM2zNq2v6yu/1VGPfhdUgRfq3CCgznw2Da4phWkFgNVNyJDp3wXTjUgX8BEEruw0bTDPK2AGqEONegH0ph/vWtSoTsfp3AOAGnVJ6mJ4ibT97B2Y00Y20s9mLdApiZaxwcMc6I3SuhHQ0Lqyg7yYLYcMAy154H7INaFDK8aJAAAgAElEQVRz5Brgfq0OfuvsV33QfvG5z2Ou2jdBYfZVgD0FdI0ypkU+cZywLnprpRdAh06dz2acKIAOiAq/mTEBGYMHdWbiHkag4yQJrzUFfeX6BKDL9+7fniLQu1fa/bX/A8q576RlPYYmAJzMJ44FOhNB2wKbLY3R/e7ucU/7qu4Tdq+0+zTp8Wrv8h6ALl+gUwugbwr3RqCbNYBx8rm81wxQ6EwdiNDf7qHpLwA6cu7RKGHOEzSGz+pQuIDrOic497SA5uoiPhdwBWRFD6Dj+dzrdu/79B4hyFu+3HOd8zraIEc4SQmgo9/UFaw16Hvow8Fv0HlLJuiQ1H1b54x5N+U5urDOYdDaCHRroCu/G4GuPngC0FsypA7Hu7+unHVvBv/VsaGZyjayHR5172L2IPkEmpk9A8efj0agP737lAdO53Q8yIAZjWgB9y1NAz35+5f/6l99P14x7jMuBS4FLgUuBS4FLgW+DxS4APr3gcj3EZcClwKXApcCX28KfPsv/aVP7uD3AlxqJGuU54JSJ8NeDWYnEOu9zr8X0XIyHBV4F0h7AtVrIMcwYnSEUXK9V6NfmgqZPmj0wwCEUc8DI4kRhD/yIz/y6yLhuK5GqhrIl1Y1+NV4w2fnhms21bvjLmB0mv8nkFj6lk5L81fXbqrI9+b7U4xDT/d6MjY/3fsVsP/KoeBVX7dvHwXHP3Le9yq/H6X9U99rsGVe+4fcNAVuo4ww0NUY2ihPouGMLBJA9zkYI42mRq78U6YbEamekd+WX9vX6qny8kfp84r+783NKQK9QKMp3emjkWi0GNOt/QxdCqBvBPpHAfTt64Lra6CXPo2aNWpZ+nPP6tDqN64veND008xzo4vrMLSpuxtpyGdpRitwJojWVOEF97uu8Nka6IBlRKNTN5r06LQABNYSJkqs9ZC5Th5lbIDtphIH6NNxBKM0DlREMNKyfhgNi243JTYtThNGoPMZoNsIOgBCQXrGCJBv7VJAecAyDgzyGuppjd6GxvCH9+A8rpMezBcRaB4Y/Y1eZqysYYyBlv+tt0wUqCl9GT99tlwJ7dPa5hro7/RV+tLKB7T81nTr1Q3QHjnwaIS96dwFawC4BFYZG+CB5RKsW8+c0KfyCbxkFC8yK5BPC00KoDdDw+6dSgvGZNpi7oPzBA4MtIArgEUcRP5XXjhXJwDGYNQjdIJGZh9gjpQBWmSkAG9lHn6SzwBbCzALvBX0776jOnX3J00Tv/uY/mbEOy0gdvcuTU3OXPXPsgg4msDPlhxgvnXAcM2RhsyzGT94VnUI38MTRI9yQM9Gb7OeAXIiI4zb2szoCPQPz0eOuc/ul+vAUNovoNn1a/dXT+Anci3ASYtuhh6mtuezB3PbaNw6gwigV1e75hZAd/7bvree7tp7WnM/CqCjU08AOvNuBLpgKvOuvhVAdy1u5hd0SjNwIFfOGc44zjVtAXTOs5wIre8SroX7/tHsA9UxOPcwLg6d5uA3vmcd8vmMa/mgTiVL1z7j1Z7c83SgU1cxJnhKEJ3+W84DML/OGYz5FW89AejQEH1l+QlrwdNCaxwXkDHWz5a8EUDfCHQcKEzhrrOYzmAtIySIvjJXWrQGOrRt9gbKZLg3Qwar47qHcj9rRgzWXXUzjgc4uZhNg/Ge9qwf2aOe3n/2XYW+sKeEx3TaQOfpdMX5twb6R6h9z7kUuBS4FLgUuBT4PChwAfTPY55uLy8FLgUuBS4FvkIK/MW/8BeOd+9L9Onz9woCLUjeF/MadE6fTwa3J8BwDW0n8P107ckIspHsGrP23H5fA3iNXUa+NqUnRiYjwAAqvvvd774BJ7SmqMbwRfSIaR1p+Wv64UZn1cjVyP+NWlsHBUF0rzlFvD8ZPN8DyV8B5U/89mTsfc+Z4mlu3xOlJ77e+32vQPV7AOmpfx951qcYy76XPrxHt4/83mjlAgGMD6Npa0xrJKXFuFhjqDWsaQFtapTWcMs9jUAXKLOPP2gAvf34CN16jhGoyvFTBDrnNRIYIyeGWsAyjMDWWz5FoGOE5sCYawT6RhKuQX91YXUOn+us0OwCGstbMqIpcZf3+xyjzegrIEFrvgtg8mzG22hbo7UwNhNRKTBq6mfBsKZkBtBS7+n80b4UWAOYBBDmIBIYAIqoPyP/HD/jpM9EKgK6MJ46gwDEGyHO/DXFOX3R0YHxmQKXFiO28gKAV3oCWgBeczB+gW4APYA7wTLo0lTaADAayKG1dcxprYms7AnY0DalMEAFUbYegJMAKhxETgNkevy23/bbvojMJ7LYrAG08H71QyMCAYbpp31V1unbglSNmuU8AXtTgVs7medbS9ixKpPoFuRMZxXmopHCBZ4Al03Xz7PqaMDaTvQ5IDo0aAQ6z+o9qw9wEhB8oa3zgCAgfMO8CrTT8mxAdmvWFog2Op3zeC4AF/NMCxCsoxNyUhnge2gGvaBh9wndp/C51+3+pGt+nQU2hXtpwjV1dkF2C9o2shqnEoEp7oEs4GSAEwPzU/2ks4QZGCyFwzy7F3MvV4cBs1DAF8ipEba0RJVCd+gP71o2gecjvzhswGfQs2tm92rQtgDd7sn8vef5+bSn4l6AnNVb0Jv+APyiD+AB9AcHY28EeksALIBeGTyBczuu9v3VvqZ7/N73BKDDk/BmnVgF0NHRAOmV+wXQ0RU6FDFnfYbZB+CDRqCj0z2X9chsOWTM4RBAZxzQsg490mzfI6oXmmHBz6zvlpMA3DSTBC2A8De+8Y23jBQ4K5UPOkfoyr6X7b69oO7uZSrXvb+6XhCd88z4gVOZZVOgO/Ts2tOMMdxTGrhnVE9zDe9PHKwDrJ0e0FpnIuRdmeVZrLOA5xzwv04T0Iu+NdtKAXQ+16GxY/c9b7Py8D+80P2I0dvoCnR4HYjMiIP+hj8Zmw4C0N51EH2hQwJyyr5w/5SXp3etp33p6f0DvkZ+oB0tOs1a7ex/+Psn//Sffur29p5/KXApcClwKXApcCnwNaXABdC/phNzu3UpcClwKXAp8P2jwF/483/++LAnsLPfPwFxNRqfbu51J/B2gXPBiqdza+hZY1uNpDW27edXIM0aRdYYuAYj+sD9+B6jjXUyCzhh9NDoQ4vhp1FkRC1q+AFAx8CK8QfDeqPyeFbr5W1qwY3a28iRk2Fk6b91S2vQ5fnLD6XH0+/9/onTyyPStO3pu1cg9/LqE+9u316B169+e3X/j4z/ia8/qhl+I3376DM+9bzK40bWaQzViL0Aeo2hGBAFT4nYMzUnbQF0DJzW8n4Vgc6zF6hYPl7dUv57b65f0elTr63hnj63Dngj4fjNmpS0GDUxKgOiozMKoBuBTl+4ziguWs59yr6xRuLShPtoXLafRmo2+wa0b11heKTj6FrC5/K1NTgBdwEI/v7f//tfHII4J8AGIBt9il7F6Nxo4/a7xnr4kfFo2BcEdG7Lr4AYpianhb7WVcW4LVhAC197LgZoAFSOH//xH3+bK6MZAaMx5nug601HzmciwgVnMWiTkp2D641YoyW627kHSGidc8AEATMcU9RT0JB7WotVMAZgFrABGRSY4hpBDOQUUMC+EO1OSnHGRku/BS5wGDPVvJHAZgMAGJUnuScARNMmA0YIbmHQ/7t/9+++HX/v7/29NzBGwJdxLK+dwETGUHAUnURf6Adta20DrDXqG/7wT97VAQ8AWj4AJDXyH7owZujCwTpf4KWAlXsL7226dUAYeKRrC3wnXzCvOsbQ8uzOy2lN4lnQrmmn4VnASKPyO9a9h6mJ3Zd0r9JsDjzH35jb1bUd/+q/Pp+5kWcE0KWTADo10AHQmxoepxWcOgA1kaE+D95ib2b6dqNNaXWwsfRIa6IjyzwHBxmAaSPzAcT4Xl3FbzhPWGscoNryAewNu2bunuBpr/XqPHWo613vwTitGU25FHjbaHx43+wY6BDGXGcC5EqgU917Wjd2vXuSv4/sC/tOUN57D0BvCncdBmjNTHKKQG/JA/jZdYJWHQM/bAS6JS/Yi+B8QjYpHYgKoHNPs2PQ1kkLOspbRqTXsbUZIdC9lmpBZ5thBHln/r75zW++6X/WwNLebAHV46f3Itf4OkDuGt258BnITyPQ+d71itZU5LTQseswfKWO1xnP9bbOb9CYPQ7rImunGWBoobWOKoxdmaUVQDcbARlYTN+/EejVafB/eW2zjdURp7R2X6oDHLrAvpr+XBqyRssv0Ib1WkdI6KLjNTTTuYVsIycAvTK17+iVy5OMrjxCBwFzWmjIgdMGfeTv53/hFz71FeGefylwKXApcClwKXAp8DWlwAXQv6YTc7t1KXApcClwKfD9o8Cf/3N/7viwAqNrGN3f9sV8zz/9riFm2xO4XUPO02efsb8vIOzz9jlPFD/R4T3Dpfc6RR+YmrEpdzHEGJGA8QeDCsZ/WoypGFcxsmLUMU0pBmz+GvlodISREe8ZJ09GE6/RQLYp6WtcPvHFyZjW854Aw1fGutPcdP7KQyc+8LtPAdG/fxL4/zsh7DOXJp/ap9P1nwrYfuozT+f7zIIBC1hvNFFrXWOQqzHUKBwMzcjDqwh0wcMTgN408e3bglRP8yJ9fyM0/dRrNdgC4PD8U/p2U/9iPCfSkRZwTWCTa4l29dgU7kafnwB0DffMT1O+NmrtpO8LAGwq9KZrbeQ4PNLazAWvOa+gKoZzgQNawS1AEYznTSeMUdwIagCtAqIYpQG1OKB19XT5mD5LJ3hLkBUAj342hTvXCUQBomjopgVMA8gkYhwwtFHmAFp8R0Qhz0LnC14axUZ/4QOBUsAI1hAjogFWiQ6zPjvGdQF0Il7hCaOWuU8znLSkAvwjmE+0uvVrARsE0JlX/gT2aRkfsssBL1K/nShIWsAlgCuAC7KtbCptQHyPOsIIZlon17UTeplSHZCfseOAZlp25qCR0CfZc/1r1D7nNUV10/8y18yP81THCngeENQDcNR0+tC5EXzQ0+wDzFHBmNNexe8YJ/NCFgPmpWOCdoyd56In5Wtani2P0Hd4ywPZ0UEBmtEfD+a6Oqd7oe6V6F/3I6a9bm149wWCZeq20/7S8a5TYNd+swQA9i6AbqYDWkBts/XwzALoRHpWxwrewWONJuacOmdAkzrRACrxHPife5gKnft3zljDrF1MS+YFwHZaaL37rdNe6tWeatcyAXT5vPNHP+uohsx5HrrALBqAeui7pv1vuQfm6Mnp6glAP+3h3ttLdC/f+340hfupBrqA7HsR6HXA6FqDDmK99YAu7tHNlmMEeh33BNAF0aGhYxJAL1DeNOZ13OB6S2agl9ALgOe0vD/ovMQ7BfffNdx5e7X37HtFZVXeOs0bdDBFOi30UxfC73UOU09Dg43W5ruWgOnajY5hzXH9YQ32QD4tfwL/ngB0I9BZ01zfkMlGx/d9a/cjlaWm4Gd+kCXmRufP6mJToQM+o2fqFIDe1ekKvVagmnmQD1hj0C0em8J934FO72kf2YvKFwLoZlFxDWSfAMDP39/5uZ/7Ml4f7j0uBS4FLgUuBS4FLgW+BhS4APrXYBJuFy4FLgUuBS4FfrAUeALQ94W7hruTEe8EmuzITsazNZy9B4x+CrVeGZ4/8luf9REw85UBosATBpUCFRhiNNRiYMHg5YHRTVAFww7/A8IYIWhEHdc3vaARLJ3HGsteGb5rtNVA0xroGtBORpnlkxMfdc5L11eAb8Er77m8st+feOU9I9F7v38K/91zf32GgvJVgRAM3hj8BJowINb5BIMwDiVGlgKWCvwB+gg8nSLQTYtKu7JQg/RHAfSP6IGvct41KkMzAc9GbAtu8bs6RADdqH3ugSHdaGdARuXWCHSjo4xA19huVg1oJ2heMMb7GJ2u/iiAzTk7/wKbGGbNxoExuVGzglhGtBa0QffVsC/wiq6Er5pJg+9wTDJdsil4oR3GdwEI7tnIY8YsX6J3jcACiOFegmQAANahpeV+1ruGDjpE4RTF90aqYng2+pQ+6kCgE0HT2jaDA3PSOsWczzNxPMGwbbQrMgQgQBQiBxF5TRvMddYMh5YFsOmbQAzjFVDFCQAaOc/wiRFyjk1nMFKdG01HJCbzZwTo3/ybf/MtCtsU7jgEWDeafjT9OHOEk4QZCPob/MLzpTdpgk1tC22fShG4JslDAiCMi/sDTnswRscL3wqGQEsBS+4HsAZ47WHWGfiDfgio0BKdbgQ+YNKr/VRT/CLbOF9wEAlfHYceBXQBWOaZygu8Wz5nfI0AbZQ9DhtNP27pGJ+z9HRfIYCuc4zRmgLXXQv289PepABdZd3P9FUHE9PL2z+iX812gGNF6wyzfsCPAJvIkZHV7sukm46J6i73cIBxOun4PAF0QHTkCj4UKEd+jAyGT+FL5R6+N7U1dK+cn+jyxCfSRCC21+7+zX0hfIEzBpkmaNEh8jbXt1Y7667R+NCljgY+U1q4dnT/uXvr7dOusyegdq/xnh8B0OmLta9x4OE4RaALXrYGuvWvdSDQyQp5gw4tnVJnH2SRPYqHALp6vg5h6hFpV2e/LYfSLDToIHUfjjEA5x7oQRyXfv/v//1fZLnQUfHV3Ox+pvvuBWJP7wacU12PzoeGlh2Bz1sSBD1Zp5rq91MEuiA6fOi+EBoInuMUAo2MQH8C0NER9I21DQCd9y2dWnBo4TAC3bWyeqTvDq4f7peQedcP1q7KS3Uk57teQBfTx1MjnrmyTA06jDHpUI3OZh/nwblPumHnrLK172tP+13Gz3jQc7QA5+6bmAP+fvpv/I2vcit8730pcClwKXApcClwKfB9pMAF0L+PxL6PuhS4FLgUuBT4elLgz/3ZP/tux2oYePrMTV6Bj6ffTi/n7wFUn/r8J4C2hp73Pp+MtYz3ZMBr/zR0025EAsYPo9wwoJgCEyOaNVVpMboZsYiR3Wg6Qa+mGDU6grYGOI1wW4t9AXUZoUbbrYHuuJ+MM+8y03+i29LvaZ5q+PXeT+ee+nbqz6eA5O+d+/T7e3zs7+/d/yP0/DqfU2Md/WzkeY2kBdC3VimAmCAcYCD/C5JhyDeFOwb+pnBHDpq+ujqqUUwYGwVx7N97fPeDovkJQC8ArF5B59R4Dtho7XjGaiQaLYZs+ZD7N9p3AfRGn0JrwYoCNdBGJyHridfozjUCtbSVa/SZ80trPW2MzgCNBc23Dm3rgDeSEwC2/S4AUQcheALAWWAcnYwx2yheAFHvA7BkphAAJ4A3Uxxj9G7NbuYBIz4GfcZgGl9aDPBGzUH3RjZCO0AdABpoXdAYmuk4sdFnjMm1AGO2wCEtQCng+be+9a23NPZGb9Nf+mY0Ot831TzrklGVgAEFPDDeC/DQT2tyY1DH4G/kOo4CBZB4JvWHOf7W3/pbv64GOkBigcXOO8BQ10hBPutUN/KZqFkAE6IPmaM6m7S+sGuH4GgjwBkPqa1Ja03bNO1P6wvyxLywZgOI0vJdU4AXfKFv1pgGLOmeY3VRo6eJ7Hd+4cf+oVOt9cv86HjSls/wC2m5OXDW4/nIjM4j8jz8iMzJW9Chjk6r6yvj8nVlVqeZXQtL+4KvOuz4nNXZjdykzwX3zXQArwmg65ACcK5MIh9mGyhoii6okw58Im1poW//0CE8B/7nOvZwOp0QRWp5DWRanc18wQOCtuiw8sE6KzztxQqel7bNEuI50peWcRf8JSIW/csBLZo9gn2pfMj4WtOZ758im98DwrtOnPaYnfsTWMs1zSDwyjEPPVbdKICO3BqB7lwwxvJFyyWZXYTr4BPm3EOdhP4C7KQcAnqX1rIgAuhN4d79e51vXbuaHtz1nxZdaI1ss4aw/qCD0UP/L3v3smvbst1l3g+BxHOAD2VsSwafYnLxMUgJpXQJl5KkktyUoEQJ1aSWFJNiIt/S5wYFG2HJBReocZF4ldRvSd/m78g+5hhz7b32XsunT6kr5pxjjN4jWkS0iNG+1loY6/ZJ5vpmhdmxcbXPPv+342rn/Y69/u/e5PLv//2//+pKHsYRR6kivpWcYNLDOSiRY1lhNvo+2ZcRofVLudkUFqBbC84I9BxsOFI0TwF0Mlvnos2IYwysPt89f1kDyuRhj8ABlL6mG3J8dj/tJQeX/Ya1osuYKhOMz2x2A+MpwO774DoQlQ1m97zn3Ou1q73uo/1tbQyg5xRgjdx9jM//3g9/+F1tk+/n3hK4JXBL4JbALYFbAt+wBG6A/g0L9L7dLYFbArcEbgl8eRJ4FoH+yEB8/v8ZCPT6M6j4ivTe8pbv82/V5azDGuzO36/A+cLlE7xv3by26WIX2G3KRYYdhtyMcyDKnqkKEAYrGHMYtxlNlJ7HqNQZnSdAX0N0kSZn+uQro3SGaWXv3wj09/b9lcwfyf3q3u+B1K+MsWdj9cpw++o82Pc9qsv5//fU55U58jm9Z41zO58Wnvv9THe84xRI7fxlZZEuSkZDBuEMw68A9KDBgtRnAP2VcfVtyP0E6J0rHtzNYEv3FEmoJMPOEdX+X/zFX/xwSacNPGdMdf+cDugWumn7MCAeoMrQfRrUyXbPOt8oqz1PliF9x7+/9WsQPaOskm5c4LtQjjE5ALnnjNOVQGCRYEq6NsCt/gsgFqBrf2mhlRuN7h6lJleCXQu+NruB6GBnL0sfDf6SeRc5ZpSnx4veJgO6n553MaIX7VWq7jI2ZEgPeBd9q0/1ZWes//jHP/4AxaVwB9FBnF0ziuwGXsga1A0ekEUpv4G1omlFS3t+7dWXRb8zqoOIOXKASp09r9QHQWlp7Dd9PYBuXAIDyqK1gXwAckHfAnNtri76WlR350tryzqb7DER7U92PKevyKN6KhuH6m9+bHToZlowXrQpOO39ndHr9+CPUh8X5QikrAPGRpzvniInGenvRfCDK6tjN8W43x85zHltARaI03niHRXTfXP2M4eN23XKO9exRxkT0v0B2HRP5e5bzijmcz3ZTBbk2KXvd+8C3oHn+k8K9a3bpnA/o0z3bG+fWfkuQDeW1jnMMziMuMisMaBsXniPsbUwDbwrVbo5sM9bgN46R2ZXa9MJMlfG5/4mmarnRpV2DILSmOds1cXBIlBNLhslvMcYrAPE9t0JwmvHCcUf1fXR3tv7rwB6zhU7XgF04BQ0VRbJfAXQjdXVlXsW9gJ0/6fzkl17c+uWuUTvdTVmzgh0Ok77dh5svXctW8cwv9Mbrd+cM3Ly4oBoPAXvzffdO1wB9Gd7WXU8+/TcDzRm6QrOR3SVy3pS6nty4XzmkoHE3ydA937teisC3TjseB9rmTXFBaSTWc4LItF37lpPOp/dWNizxH3nOrO7nOegl4ng3N+ugxTdnCOZOb96jaNYkePW5z3SYTNbmIMd16HkeFDdOPltOvvtz/M78zo8vAeer645Abp9S9mC9JWf/+ff/JtvY0t8P+OWwC2BWwK3BG4J3BL4FiRwA/RvQcj3I24J3BK4JXBL4POWwO/89m9/YxV8BMnXsPpNgKgriF4j9lmPfr9q8ALdNRScRpErqP7IgLkR6OqyEW9nVFeAiZFojSQAYdFLohIYWDo70D0z0Cm7R5FSCyGvIsVWjmvQXKP0GQ2WIfa90PcKop9yPg12V/33TYyf9wz4R+18tf2PxsZpGH5Pnb6k954GukcR6AvQGQIXFjDOZXxUFuGqND86U1T5HoC+4GvH/BqGPzdZnwC9SKoToDPqAuel7wbuAgAM96Vylc6VAbd57f455SgZgXfOB8UDVGf/rnE22blnEWTuueeBMrqmB8idYXazBgQMi3xdoBV4UgJ+UqK7ANOOufD/UmYHcxjXA/Tu27EYPlPUOyM3aLtGcLoXhHAZO1Kal4oZ9EwvA77GJRCjBNB/8pOffLgAejLvMtb7AT+KXARh9AtnAHpfHcEtYMZFnxdxBmAHmpUbfUuWwHmXNvzyL//yB4gOKGzEu/aWFl0fFd1WRH3nnXoPGA02KkuRb1yZf+sAsQAdTBT916WvRZ6Dv5wQwMPghXT4m8p2U+IDHiB+1wIl86G0tkCM+3Q+vP7d6MVzTVwot/1uvDi/nWObsvNeOUOQ04LajQzVf8YjIKo0tuo//bIR/sZM41D/bbaBTQPdOdxBaDIo0ll9NiOEfumexueex74pftU5WQP55Nd7yXN14x4Toy4L5c/1fB1cvLZ7id0bnfq2eXrCuXX261nriFWkppIMt3/Buy7jOOiljuZB6cn1ybaxVMsdkbP7xDMCfTMDGOvGisuzZEEIjNN5+qpxpK/rb0441cXcfwTQ22s/c9J79Pq59yNP9VSv6sZhJv1m7Hbkh9LYbi0/o4TJ4WpveTpw7PeFc199te6ea80j2P4MoOfkYhwUgQ6gbgp34yCHKOVmTdk03taejYIOLJrn9LV5XpaoAHogd1O4u2dHrHT2/ELW1mAlfZcj2x6p4nf3KVuHPluITF+ne0VXL3ClD66+Vz36Tnd+36pv3gLo6mItVFprmufmUXODnqSr1skmeH4Vgb5tMH6TIZBubfE8JX1QpiJOBHuEFkcKzm0u42GzqwDonMSsIcqF5/t9y7NXT+YsZd+lH8zvsum4R8ej2J+cTnqbin0dl+mNPdPePay/IDqA3p6jDE6PvmOcAP38TvfsO0v7tHXoI+8yHBnvfv7vf/2vP7ft812fWwK3BG4J3BK4JXBL4CMlcAP0jxTc/bFbArcEbgncEvjTI4Hf/Z3feVdjvi7A/LqfX0PSacS5MhhcGQuu7nEKYQ2lV9A842GG3KtyI8d6ZkaxjK+dKZrxlZFIqt+iGxlFgAUGL3ChKDWle22ES2d3lhZ5Dchr5D/bujLS1jUEraxOg/bK/z39+gymv2tAfuI3X4HyV+F5VXvU3rfG7ydu1rd2+yuj9xreM3YH0IsU63PGOANkUawB9IDDAnTnK/8sAXSduKlIGYnLbkEXiDrrYuAMaHkfZ4POow6gp+f2WIgAegNmAWFngjs1A7gAACAASURBVBfJu/Mi4BC071xWZRkEgFi/r75Jh/W5Tcusb8vUAVzs+d3gKCgtFbOr1Of07Eb6qRcYW6Sl522EmXsW9X6mkKd/wXlRzQzfwGWXZ6ir5wIlawRnxC8K3LOTu9J9SiuuTfR+qV5BnM5L93vPCqCv4R10KEI+5wY63/oAnoP3SjAcQHcBOfsDPuSc4veOC1GSe3DNWCqtfZFvrTXGwPa1upZCmHNAoARQdE9rnQhBjh4Aheg7pT7JIQHU7fx19wLQN93xZgYAovfc8ZWRsdB6FrzZeq8sNtrUmrxZL0S/A6PgIiiya2R9aV1XDzLuMub0rUv9NypZ/3WWsjEJwBbxX/aFIt9bo5X6N4cTv29KYXPCuLFXIMuOI9Bn6tmPebVAaaP0jaV1sgg822P4/65tW68FaX4vpXEODK0B6ZzTWe4K8J7vWXhuXi/QVu/NMMBJwwWmBdCTlYjUoCZ57RnoRVbTicbE7vOKoE3HlLLe5zlb5Ajp76C40rgv1bQ5VTp340oEbtkpgNvdezZmA9H72tWCnrwWNK+zwrk3Jo+du8Z350iD/ekN5Xnsxx6jcB5xcOUIce45k+uOoXM/v44Vb7X9LYC+GSKKQAdNT4C+KdxlkchxjYz2yCU6e89AP8+GDioaR9aF1QcBdG1xzz06RdvX4WDXSHO36PHTUaQxrQ/0pWjvIr/p0RzMfJ9Qn5yN1GWB/dUet7n+1lx9BNDNnc3YkkOfdtPBRcYrgeF0jna8CtB9pj0B/dqcV+6eB0jfyH3joAwxIPqmUAfQiwj3+64LC9D9vsdTeH46vCwUfcezT3CvLnuG+jMnoPYvzQtyBdCtgznuWff6Pki368+uTeF+9T3j7MNdw559P1uAnlOd9pYdyBzw83/9q3/1rX3PuB90S+CWwC2BWwK3BG4JfFoJ3AD908r3vvstgVsCtwRuCXwBEvh/f/d3X67laSx99MG3YOp7QOtbFXsLYl5Fvzzzul8DwhpJ17CX0e40/u57rgyBp7FPXTZayt8ZnhjaMvQy9oomKL0qo9eexxcgKTVzxu0MmHu+70b0JtfTeL31CP6vI8EaMB+lfPzY/n30uX3+1Xi4MgS9MqBfrec5zt4Lz1fWV7+f4+6Vun9J73kPQF9Yup8DMjMcAmgbzQOgL5B8FaDvuaIbCdbcXh3yOcl7I7PUK0NrUZcBbgbdYB3DNeN8usl7i8ZSAm07z/a86ROSLZTaoyjOM4AZmoNPDOBFWypFzW55RqOuvMu4AWio9xqwi+4yPgCdzvZWFlGXTltjN/hZJJf70a9FG/q7CHxwdB03wN/OAaaHtx0+V1poAFLkcxc9/sMf/vDDxeDcOeBgGtCe0ds9pJDtvGYgubHN2F6ksZK8g+YgyEbiLTy0NoDnP/3pTz+UIEqRpGBFa4QSfMipwXjZM8i1LccC7yuCzthh/A9M6bvgINB+AvTSqQM5jVFOHuTc2lZke6W+tyaWqhxA37WuaHjvB96D8OSn/3ds71hrTSzKb+d8mQ7MBUBgU36DikXO64ugn7kZTFOqTw4d+lEb61tjtteU+i+dR/bmbI505kpjnex37do5qB17VELn6XYG+6YGVr9+1HvP9vX/+lOdVtZ+36wQZ0aR9JNy1zv1DFoZn+ce69Sxr6yzm42DnlongOZA45sTS9GvnFi2TZw5QHTRufRNoKvU5EHQAHp1DaCTJdmvbrJe5bzkPo7LSHfovyLb9W1RskrzQnYIF5j+HoC+4+KEzQs2r/aC2qRfa6tSBhMp70t7T69WN04Y3cdn+1zHfpz7xkcQfcfBub/eMdHnX3EeeBWg08WdfR1Abw9ynoGefMjRHNs10jjo6ADzKKioNJdzLrBXoftBdKU5kZzcc2XfHGyfvRkxzKMc5/x+9nUypYfpmy5rjTElVTqnXAA2PR6IfxT1vv107o32u9VbAH2P4bGHy/FH23YP1/EAOSsE0M8U7uS3616ZELwfbN6sE3RD+pbzIP2gzUr9ZH0Moi8wT3cG1dOv5voeHVJmkHSjvcNG3Bsf1mlrtjXKXoLecW2a9vP74wnl6RX7F2UAnc6i6927Z1wB9HM+vfX3+b1r//a79jbOOSAY5x3rkZ78P//lv/ycts53XW4J3BK4JXBL4JbALYGvIYEboH8N4d0fvSVwS+CWwC2BPx0S+FiAvq1/FUZ+FxJ7BM6ry3tA2WlEOB0KTgPgGv3WEOLZe/5pxrkiKDKoMtIzugV3APQzAn3PBH4G0DO0rVG26LDqGgzY8jSerUzPPn11LLxiID/lfTV+vm2Arg6v1P2t+XElo/fe87uYSx/zzBOgn8AloLURvAuTfB48CqArF6BzMHkE0DNKZ6it7zIS7xnoG+Glf96jFz5GLh/7mdUj6nme+xsw0vYAnJJROacBMtuIL4bY1V0b5d15tiuPfl+YT3f53KZVXwgJpgZgGVs3c0bQUVtOEN9ZzEVqbzQskFpq700Dyyi9abwZqFc3gp6dTwyEgMqlKy8NuTFi3ImOJj/GcPf9pV/6pQ8wjJG9aE3tKiKa4d5nvV6EGZDWGauMzuBFV8ZvBnD943md28opIN3vdUb5LkBg03MvzNs2kHPp40ECEEWEK5gHGAYSwAT9IiLWM/RXEctKfR4I0q+boj4A0LjoHFql/inCVgS29uSwQPZFJYLLpW9Xbrp1cikdtntp00aWk1NXkf8An9/7uQICJ9Tbda450JECRaAD3yLDRQurC1ntWmmcqjvnA2NKW63bLm0IvBszC1ECsJ5nDJXKX0nezbV0UyAxeEdn6sOdH4CKsa3/lGUN8Lc+OzM/5CSwzyCTTXe+acpXF21Gnqu1TPv2yIyV9akLr3Tv1V5gYf1GoNMnC9A9O4CuBHyKFleaBwvQt11FtCqLrGwd2dTd5lxjBkASfV42Cc9ozpl35JBMrWXOZ3cB1bJbFOkNdp771/p9x/W5nzjH9Y7P7dvTCVK7zcn0Nr2Vwwd9Sfc5A13ZGCrbxR77oW27x9w908Lenn/27Y6l3aefoLhnnONn++88GmaPNbqKQH8E0D2r+wbQW+vSvcbDeTb0CdA5TXW11rn31V6lumr3zuszhXvr+qb79hn6V3Q9pyyl9SL9CwjTj+nJjv1YGb+11320P7rqd/2sfelwJeezdKoxJ3uMueGiO9dhYB0L9MEew3EC9I6KIXcAPQcQ7QPQ7RXJvxT4/m9NBs+tjyLQy4TSGr4R6WfU+TpWrfOAdXTPfKd/O/5FWWS7svUz6L16beeuNSOnSCU55SzmeyF9n1PdM4B+fv89+/r8brv62mvGuflDdkrzf523vP//+Of//GO3uffnbgncErglcEvglsAtgc9MAjdA/8w65K7OLYFbArcEbgl8+xJ4D0A/jdFXtX0LoF7B7Gf3fAXIvvKe02BwGnmvDEJX7zkN8SuDjB2MPH7WsLVnKDKQgFgZ67w3gyrj+Rp7gQopJF2M8HsGOsNU0eeMUG8B9DWqVs+Ntt1oojWCvWUIXaPKKYersXFlWH8Ejv1/n62uzz7/6PWr8fHqmHmrfq/M1k/x7FeeexrEns2zV+/53vddAfQFN/3OmLwgdQ25QGVnsQLonSWpXIAussicS+bPAHpAh0E2A/kZgf7qOH6vXF6ZL1f33KhLr68jzqbu3vTYoCw9UXppEc8BI2VnjiaDjaT0v41Ky7hLnwEIQVUliMxo7/K8jdbK0Ufps8lenTPkM+Zrz+rqokpLk7w6J5Cp9CwR36VjL3W1kg7dqETgndHXxTi/TghkUySX1wJbSgC96G2Qd9M7M5h3Jjc93HneSsCAIZ9BHUTe88oZ04t4U889V129GN5d6gUKdMartaMIcdB2gcBGVGtDAF3pM+aJS7TrHgFg7SEbF2N9Z3QzzuunNZCX5lu5zzNejIMcCjqjm9OC+65jgbqVIlp0InhYinxtB6s7T91cD+4bxzkngBubunbPge18+dXBJyDaObaZZTa6kP4BzLvUZVPd7zqlr4qkB9DJO7hvnO6RCmWWURoz5O8iu207GecQok17NAv9Fzghs13b9S15dCUnf5vTC8PXsWnnmPstzNpzzYu27HWy3bqtbDd1dnDn0Rp8rhmP9iOn09N5Bvpmy+C40BVAr48XoBvrC8LqkyIsd10l+2RLn+VApDSeG9v0KTAYJFTPQLjxDdoVCS06OB3j95XnuUfdvejuU54B9J59BbCLrC07RGdD02EBTu0oI4i2aDu9HkQ3ls/xtDr9UZTzuS/d8bPz9twbnuNos0wsQNdfOw43Ah1gbi31vjMCvXW3qOjt63Ve8v/OP1eWlp2uM/8A3PQvndrYbq/S+3cu+X2dAozrzj6vzBlwoTs9Ylx10SGd700Pd0QGPV8ke+P7Sk8m50fwPL1x6lvvNybWKcgc5FylVE9OGV305RVA3zPQ+261AN1zW5PJMXiuJKeOrQmgt4apw0agd955IN0aQ27KBehl42hPtHpTZok/+IM/+Oqi41vb3CfnN2VH4bSOro7d/rAmlIVFRhZrTcd72fuss+EVQD/75a3vxPveq98D6EF083/XE/f+R//4H3+dbfH92VsCtwRuCdwSuCVwS+AzksAN0D+jzrirckvglsAtgVsC340EPgagnzV9D4w8jaN7r/M+z/5eg0X3ufqy/8hw8MiAsAaiq99Pw15/Z3hl7PJMRpsuxoVS3Hl9DdvemzGXManUf0A6oxd47rxURpiAipIxsFSg7h1Ady/1XgPyGn4zVGZo3FS2V327BuxHo/SRwWWfe8r7LQPOyrT6PrvXI6eIZ+PkrZn3CKBf1eXVefHqfHnlGY/q/la93/P8r6uVHgH05kiGdmP1PNagcRlAD6JvJO4VQK+/zYNN/+n/wYNN4R5A3yjPZ7J/S77vkdl7+2JBsOesAXnPMWXgpEe66IcAAUMrGNx51ADcQgd6pAhNzwjiFEmWERlc2vPMAc5StZP7GoL3d/1clC7AuBFe6vZoHp2AzrnZLlAS8F1nAs5GAUrAemEb+NkYom/X8QhUAECBeDIrKk0JtElhLJWxSL41GAPERVoz4tPZ3qP0WjANVCnttpJhnm4Hy9QT1Ol8dnLIgcB76xP1tS4ADT5DZoEU7wsw+TyQsADde2UfcIlw3WMTyKLnM9ZvGvqyQjQvFoLtXDCeFzqSc7DE+NgMKhwtirjXjxud6Tmb8ndTJot+LQ2+clN3n2f5pgvUa8dPc7617XTq2chC9e48XQCj87BL27/rIzCV80RrdLLS90VhkhFQk4wBNtHILnJZJxb3AXO83++bOUN/BunN4/0JFjZ/12HIfN/I8vS0z5wy2ejXBXnrFOhePlta5NK0J//uf+5DrnTlAt6tS/uAE7SmQ9cRppTU7YGK/O8M9ORrTpXCnTOR8dn9Gss5BtEHux/cM6S1t/2dkk4qkwRdDDoH0H0uZybz7Mc//vFXF31RlDed0JEczeuV19bzlO+uuys3v78F0FsHzAc6S93oDxH1gV9ljkn2sQCyOVFWETI9nRt2r3c+P5me/bttXaDr8+vscq6hu5bpl3TcCdDPCPTW0iuA3nxZgN6xB9ofRNf35nmXeV4GHDq7bDmioU+Avmegt3/vKJKNStb+xnVHI5RJpP+b88ZtDhAirLUvPaK0xqWDjMdH8t71ZPvx/P+jvUwAfaG5NZFDkYvOk3WB44jSmrbOOeuk5//ps7IW1W+e3zj0mTI7KMmp8WvNqM+UQL71vbV+I8Xp8/Yn1uoF6MbCub407+yDclzgnCFtv8w1Ls53+91s96Lut84D+93MXmszCtin0BHWcXVcgO7+V7ri7OPtz7d08/n9jv7MCdGeoSwp+13tf/l7f+89W+H7vbcEbgncErglcEvglsBnLIEboH/GnXNX7ZbALYFbArcEvh0J/O7v/M7/70HvhUOvQqA16l094+o+5/+e/Z1B46p8S6JbnxP6Xf19GpL8vQDd3ydAL8UnIxAjXZfPZdBlcAMVAguM4gEWQGajNdWrdJvKTUsaLMhQcxpHMoR79hpp1kC8xqEM2VcyfKVPrvr7fNbVe9ZQ+sj4cxqBzve9Mq4ejY1nc+HR68/mxLPX32rTK5rhrXq/+uxXnvPsPefcWeP2gifjNCN0ZyoHgBagg+gnQM8wyjh9FYEeRFfXK4B+noFuzO18uWrjs3HxTC6rn155b++5Auhls8jYnmNNmSxAI7oh4AO4iT4WEaX0/73vGnCTRfVdYzbQVyQu465+Kk07fbbRfitP9d1U20V3ZQTecZFjkfuReYBOCeoAr0Arg/VGT2pXZ4yCPQtngIXO6S4NeyWDeSm3fWYN1vRwY40RfIGk6LqOGQBMgudKBnopytUXWNk09yA/MO8CNHZs5xQVwNy5JHINSHb5fbOd7NgCZcCTLsCrSG/PLnpZWaQ1qKEe9YsS/Nlo2IV3O36Nl01nD44U1e73jXoMoFvr9GMOHUptlqZWGmyvLSQHfwCJzhJeoEJGG0G8/b5QylzZKNnN7GAulArYeNd/69QGFp8/6QNAvOh482yBi2j8Ivbct/TJSnuDMgxwFthU08ZvKX/JL6iqDfotZxTzePvlBJI7r8j3BOjpxgXUV9lCFuat84k67znn+7wrfXfq0OrefqQI6Ud1OPckJ0BfmJgDBF3IQWUdFMw9DiUB9K1r2RSMVfMxPabu6VN9EEAvBfoCdJ8LoCuBrpzF6KEf/vCHP/d7v/d7P/ejH/3og+4JtNM3O+5zbnhrr7J7qvRFctp1rde2ree+AEBXNxcdSz5d4F3Ajk4pE1KZRzZTyY5Jzz37tzp/DEDf9WnXyJ6vXzbbU/NKCfzR7y6w8wqgd9xEziI7n1tv9FGZPALoADFdfwL00oifAN29ToCeTq/f01f1XetrMFg9imY29j27tinNzY4q0X+bxcNnd76efbTjZMfYqW8e7ZvomzKIKB0JYD10WR84poHnSvpwx88J0Gv3FUDPieMKoOegZd1YZ036vfWRw0FZbIpE3/1JzoXGQZnGksfqbLp+nRfsTWujvcPK+swykfOAcp2g7LU6p12pfq2Z7lnmnNbq1RNXe/5Xvn9d6W33WoBuTTudi3zu7/zGb7xna3u/95bALYFbArcEbgncEviMJXAD9M+4c+6q3RK4JXBL4JbAtyOB3/nt3/4TD/omwNBbNf8m7v8IAL4FSl+FhldGhUeGhjVC+n0Nz2SwZ/VtxJf3bdQKY1GGOUa0wAF4wEgpwsAFxjDKZzD3jIUxa9zr+Rlntq5rnFojTQb000C2hur3glmffesz+9rV+04j+bNZ8Wx8vToOHhkCr57/CAQ8q+urdXnWpvM5z97/6nOf1f+V1xf6ef9GMGacU58AevNiDd3gBXDetemcGcdBTcbRUrhXr03hzqDq5wToQdAT0jyT4bPXn8nmY/vglN9GEG/UEZCxUZcM2PRG4JU+AVJdAEgRt2eEqf8Hm+iagLlSvzDSZ/jfyELG+lLyK5tP5Oa1TSu9WTW0ZwFdkcfBK68Xad455uA1I/hGwzOSB7tBzYWlpZNnbBcBCnQAHi7Rw8nFWOwcYyX4UDQaqBmYUSdG5FJ8uy+DduecG6+9Bt55JlitFHFq7DKwAxoL9Be+kMOCU9HnwRC/X4Ez/zPunYHbObjaVN08b9PJA9w5JGhPjltK69AVVNlx7nnknHOC8aHt+gYk8Ts4EaAwbjoDHaAr9bkoYOO1aHh18Zr/KwH0zVqwY2vnePWp73dNDKCv09vCYA4Z1dvzA2LGirrturQOaOaX/rBOGxcbSUke+txlPG8EszGdAxGYlfOdueKeOZzoh/YVSp/LEc/n1hFm63gFxXPMWCe1nSd95lwLF/6csKd6G6tXzlKNlwWprQM9e3W/164AehlM+qzyKgK9ewXQlebgpugPoIPoxtfKYNPqL0D3vPoPsNLenBnNVfMIgOYcshHoVwAdOAepleZkjiH2e5smPv36aG15C4htnz3aZ20/e08AXb04BNCLrRt0KtDpMia37edacjpSrB7ZfemC/hOMN14qt49OeZwR6M2PPf5AHYpApxsB9OaS950p3HcdXEdV/78C6K0pm8K9CPQgujHTHAug50SjnZv55WxjsvIe9W6tXd1QGvOOIXHPnB44XpX+m9MG3bN64D0A/dQT9enCdbqmNU8pW0trK1ltBLq67d5wAbr7rL7d/Y/6B9DPFO5kXdYS83x1BT0PdoPSxsGuUdaatwD6jssF4SdA53jSEQju177zzJiy3yPJb/vB+txxD0q6IocWfbnZiHI+emuf+Za+uBpv+z/jtfPPzaMrh8n/6dd//dk2+H79lsAtgVsCtwRuCdwS+EIkcAP0L6Sj7mreErglcEvglsCnk8Bv/9Zv/YmbvxcM9YV/b/LsHq98qX+1xa+AqH3PK+8/DYnV5QpS7Hsz+vT+NX6scdDrm8bXaxnvGYsYK0tNDHoVMcigygBW1KD77FmMRcQo/ZxRiRm2zmi7K4PmGsFWZicQPdt89fezvnw2Xp59vtev+vZqfF7d75uqw6t1favOj+7xrI7PXv+YZ763Pef7d7zonxMA936G3z1XeVNcBtClPy4CvWgmRsPguXLP1z1TuC+0MebfOgP9WbtflfXVfd7SQc/00zq/qMMakIu+dw+G5M7LVPpfwAMckPqzyz02GnXhBDBSClowCXzq0i/pH58P8imD9emrHQfppYBwZzMHojZl9BrP3cN7ukBOF2M1Y24pYZVAlXSpzlUVVb4AsehbJaM0fZsxHywuxTlwCc6Dp0qQobrSwevMpB5BeACt6D4lYLpyU9cuffALv/ALH+oq2jGAouQQUFpvst/5ATIElcm79il3nKvLnuNuXgEEpak3FoBpDgHkyOlC5gIyZJwvOl5/Liy4WhPT/TkIACXmaal7AfTOe1cao50JLkK/9pHznglu/G10OqjRuFIuBFfHhUjrjKF+G5W8nzMWdv2kZ0ohr+82OtR7++w+rzW9KOwzyj3I2HmxpfFW6gPtcnEo2QjJBWRktG3Y1P3m1YLhxkJ9tVlnFpZ532ad2LHk9wV5gZndSySLU6cGUpPX6raFTepXP+3z0uUnQA+QtqeqfSsnclkQTwemD829zVZhnIPWC9B7hn4Pop8AnRNQEF3f7zED5xnoG4FOd1RXOhSg7jI3jXUZNIBN45secpVh5Jx7u8a8tS492gef+7tA/QJ0Tp0di6E0TnN4oX9y5LQeGIOPxtO5Bp8Qr74++3Z1j/qdjh7b7kcA/SqFexHoewb6FUDXplK2Gzu7hqwzrDFwpnAvA86mcOcwVeYb9T0Buj7dffn+vnsA/989QHsaY99z0+d0uvmYk47xxHnL+mPN8/+d9+8B6Ntn60TXelB992gPezl1c1lrpG/vov/qb/c4AXq6Rxs3a4DneK91xbz9D//hP3w4B11p7pS1JIDeZxd2A+itjeZizlpB9DMCfeXUuqNe9gNFoCt9h+v5nL/WufCcs7tX2t85Le6Z9hzhcgoA0Hd/cH7vOec4uZ5z7z172s5AD6KbH7ufdv+/9bf/9rNt9P36LYFbArcEbgncErgl8IVI4AboX0hH3dW8JXBL4JbALYFPJ4Hf+s3f/BM3f/VL9Fvve/RaRrFHkOjKkPBNtrznPnr+lZHhChSs4eE0Qqxh4jRSrDGk1HwZA4NGjD+Mr1IbKkWzMaa6GLwYbYtKcv+MeqWHL1pUW9bQvs8OoGfkPA11J/TMENb/34qE+hhnhbf6+Eq++/5v4nmvjvlvciw+asOzZ3zMvDvv+QzSPqvDe14/x9JGLO78CKAHlfydQQ5k6OxgYGtTgQbQS8/5Vgr3Nd7vuZObwn0jG18Zl++RRfPo0Wde6ZcTFq7xPF2SIZnhGDRSajtI6mIgZjSnT1xgTtkrSk9dXRiki5plwJWmvLPopTdOp5Pnpi0PBDKGA/dX+ifAttFY7reRwIzupQTXPiC3q7OJjQ/QYtNsO0f4V37lV37u+9///ocIsgXoG8FmLP3+7//+hwhtpbT2IgRdZAVia79yAQpAF3hWer0zQcGkzpZVqmewn8EZLCZHpeeJvnOuuujOIBzIyrCvXQCu+xd5H+Dp/GzyfZT2VV3KRCD6lhysKS6f2zNx1b9odX1cpCTY4/2P1rP+n9HeOCkbgHYnl9LC6w/Gf21tnSMLa1+XMbCghHy6yHT3Euv8oS6b5n+h8QlnF0S5R84gZGbe/MEf/MGHMaEPzmwy3XefZ0x0n85Hv4IU/W/3I/o+GGJOnpHHzXvPa++wDjOt6ZuRxv1bqz1zHVO2z/y+QHnhutc28wE5nI6B6TX/b8/h982I0z3Tfevk4H8LPc99ywL0M6p9deoJ0LeeC9CLQK9+gBrZA1zm8kbxc97IqcX42OcF0EF0Mto05sZ1TjlkC6CbT6JQrwB6Z41zjKGbXUCbOep/yj0H/dm+6K11aUHp+b6V2QJ0bVnnl3UQoifbfwbQT+eJ7f8rh03/23oVgd4cae2uvALtyeQtgH6Vwr3sHKd+tZ6Vwt1YaW7lIJDOfQug53hjHV2ALjtKDjbus0c4WPOan8lq58Rms/L66oocR7yfLt0MKvRtMjJ2rT0d4wLoniC8Z6fXty+q3+ncsmnMvWf3Kzs/rH+dUe536zWAruTUtenrF6C3LqQHNz0/ufTeAHr7H/LIMY7DTPsmn7fOAtNAN0eKHEOU1hrrVVc6w5zWtnUEWp1mX7EA3Tjqe5x5lBMg3UG+Oz+652YU0l7OdHukDEcWa7MLQF+Af/bZOc9bW881/dX9bBHoAXRri7Fn7aWn/Pzg137t1dvd77slcEvglsAtgVsCtwQ+cwncAP0z76C7ercEbgncErgl8OklsAD9PSDx2XuvXt+okldg9X65/1hJvApYn8GrR3B///+KTDIA7vnoRaAwzjD8lEZXKbpHFCCjj2iRPTtdnddwub+T1xpUzgiW4LlngQFH5QAAIABJREFUr3FyQVdGmJX91zHcfkwfrqHn/PzpEHHVh6fR76oOz/rtY+r9ns88G3tX8v867XjP897Tjkd1WqP3pjTevj0B+kIbAHIB+qZwZwgNPCn/tAP0BcHkt2nEzfHgD/CT8VjptQzDwCuDbnCA8by0tAH05gQQWmQ18FRaaym5vbdUqOqRkRkcZQTfKPTV5TsG3GPhpPdtlgLpwDtb3f+DBco9x1i9NmU9hwqwSnS3euWYIUprdRz43lmsSrCqFOOiPxfAbjSqe6yhXT2D5OpVunHvWScE9VyoAZwC6C5RausQRd5S3Rr7jOeBb5HvHBNK4U7OZ6R1+h70AcI8U6k9pfH1OWMBJHAB36VU9+xS2YMsPrPrxKlDArXq4T7qq9wz3fVjEA64J5dkIRJ9s6noJ+10aXdRuUowcfcSC4bVcR0yFvD4zPb9rh/gTnVWGgvWX5d+3YwYG/2q3Rv5F2jTFmN7n0GGHb9i/PqpHeQPiAAhxt9GKHpPc8aztx+6R+1caF3kd05B2/Z99ulQd8LLjSykX889QnO7/zcW1hFm1+Gtv/f62X5aWHi27+zPHYcbtW++L9wSgeviZGNsd4yDEjinL6wf5u3W2+s5dZTZp2dae3Jo9CyAsvuCgmUScr+NQAfNjBl1pDc6f1lpfHQ8gbmSHlHaM65DROvt7tMere27x3kE0Lf/PMfcFBkP7vt966KOjVc6hGzaf678/L59Vt8vnO1/zYV1Fqn/zzHzdQG653PseRaB3hqZY8xVhP1mzugM9ByfrBlBXdAUOAc8A+jpLvct04vST329jinG2Tp4kMvqijJSKI3HdcZVlyKofYYu/d73vvfhso6fAD0Y3jg7v7N59joh5aCUg8/O65wEGiPmR85adK1MMWWMsa7VDrrgBOg77s8U7jkscELYYxvosKsIdO22lwl2F4Fedhdz0H6mY09Op6DVheuYZ90r+l3pPu256PqySiiTY7p99VZzQsmRz5EQLnrMGgrKW5/9fu6jzu9HO5dWhle/P9v368ey6NCn+rd5QK/5+dUf/ODZbe7XbwncErglcEvglsAtgS9EAjdA/0I66q7mLYFbArcEbgl8OgmcKdyfPenrwsa34N3e++o57332IwPCszZevX7W+9W6ZABZ8MxAUipFhixGraJbwMLS2ioBnc7EBDT2nDv39rkFD/2uDafhO4OYz50A/TSu9/fHwtZX5NN73jL6Xhn9MwRVvgLSt0/Pum3f7PtebfvHjo2PedZbcn1F5iu7j5kH7/3MGr4ztjb2tm8Z/0p9XARpRtQF6GBiEeiMlAygzQ/lzwJAX52yAJ08A22M8BuBTr5FLC+sA+zSQUH0hTSAr/S9Lobuhcj6ac/Q3mhm4HPrtnPVONgIxT1qokjE3t+Z60WA7xjZSC1jYdvLsMzpSNQZ2NOxF8qdJ+BY4FtJthnCGYS9v2ixUpJ7lvqT557nHTgmx+A20F10IaN+adIZ9wF/kaYi7wLoC5+ktl2IW/8prQvBZfVbx4qdo9aHoryV5l5OWNpW/ZXGTOfKayO5FWkK+p2Rx2dUaSAvaA5E6zeQ0GXsdL6s0rwObIL7pUUmA20D6Eobvc4KoGU/2+6Fy7vWLYTY3xcYqkvn1Cs7fx0c4GSxkaurQ/1/wS2QWKp242Cjuc2PoKPxsXUBTvdM6TOKvrlJRufPrn8BOXpgoyX9vXDNPTZrwcpx70dGG1l57tFWv9f/yecq4r0xtGvmgtMgXHM7uLTQd0HfjoP6wd6qSMjqbnzlSAJumovpMuC8DCbG2aby34j+MztHzkP2ZNq1UN461bwj5wA6px7zrwwrdApoF8g1z4J35rkxk9OJNi14PvcPyfFqjd61doG29/aa3xfa0vlFxgPodH1jFFAsUp6OCKAnu9VjRYTnmBFg3Wc1rq7AuHbtOPO5jwXo++yrM9ADsvS2CPQu7clhqwj02pgzhNJ42eM6AujWGX27AN0Yby/k3guKty+aC9W9uZDza5G/uzb63T1lEumig3MG8ZnOz7ZGanf7s52DObicOqFxswC9iOwcYFanbNQ8uck4UtS3NY6jWw5vHDVyePMd5gToO873fHvPaF7T56WvV7pf81x70xXmsD1OTizq5Pk5i5h7rUPKM4X7Oecax9a9YDe9I0uDe5nP7t1xN5zDFqCT6wnQmz/apC9zJrWGBPb9vo5jqxevvgefOuLV7w7pdmNrx7m+7zvtDdDf+y3pfv8tgVsCtwRuCdwS+PwlcAP0z7+P7hreErglcEvglsAnlsB7APp7vmQ/qvYVlDyNsvvZR7DzFbGsgfqV96/R4Xz/afA9jZdX9z+fX1sYmDaSnFEmwxaDKsNlkXkMIxndihTJcFtUxxp5T4C+EH0NW2fUXgaxszz765GR9q1++jrj5oy4WmPQKd+ruvX+Z/V7VMer8fpK3z9rc6+/Ytx6az68+tordX7PHHn1vWv41tYFp9u3VwA9iHQC9AAdkM7wyyDaGbZr8O0M9M4grS4ZojdiJ4N80ZrP2vesf9+j/97SO2/plT0DlBzUKfky3BeBDiwzmHfGMkNuabSVnTkdGFhQCiaW3hz0XTmBft0TlC9FPAMxWFD/0UELwDKmBw/WYFyEa2NDH+cwoR/TT9q60ej05p71LdoL4JG1AwguYlvpp/rkvCRajx41tgLq6rlpi9WjaPzStBe9TX8XLa9dC5v8HVQtZXzpwaXr7uxXDlIZy5WM5UXNipIrgk3p/sA5CK7va9MJIz2XwV0ku0sfl3KY/DrvVek10JsMgIhSR4Nm1pwzjXDwxLMXjGojGboPmQRAyDjHAqU+MzZd2rn6nFxLpS9iE/DIQF+K2Ec6tP+fr+/YJd8dd4DHRimL9lN38Fy9T9gXdFSXTf1s/S0SuTS/9amIT23RLuBj22t+BuKKnk5PLbwroveVvY26lDZZ326kqj57C8qvfjtTqu86Wx1zXFo4u9kb0r3JfF871+29547rdUbYz7SGbirtAHrn0ueUCNaZw8aeSz+D5/ZYLrrrTEeeI0LOC/u8QJz2BdDpAnpTlK1LWwFCEB0k9Jnk4fnpAvrLGMgpSV0CZBydtG9187mmr3zOfUHP8/9HAH0hu+fYh/70pz/9cNmPlrlCqT6lpFZHMlrAvEeCLGTdNXjb8l0AdE4yOS4Ap+ZxTl/006Zw1/cbfbwOAjt3zf2cb5Scks4I9Maa9uc0RHbGTRkPVqduZPMe29A4XAc04755oI6csFzGY85MdJp7dmyBUrvXKeHKYag5t+PEZ/ousQCdzmiN3bneMwD0HVubocG4Xxib/MiHnLovGW0Kd/XouBdtFKXdZV41z+0Vk5GSI4W6gOgi0Regcw4pC4Gyfm+v1Ng+HTrMa20suw1Qvk519iFdbwH0dXIylsB+lzpzMquufi9rU+tjuvPcGzzb2+53wL3H7lPpyAA6hyR90hEaZOrnr//qr77yqPs9twRuCdwSuCVwS+CWwBcggRugfwGddFfxlsAtgVsCtwQ+rQTeA9DPL9YfW7NXoObVs94Lra6MrO+p8xU8XiPClXHh6vXzPoxTnZ+pZJRhJGIgYngpja7IhQXoDPAbgc5osxHo+7t6bETCpnP32kaqvSrrNdr7/RmUfjZeTsBx1TfvBehnn3zder4F0J/B9bfG688CQM/Q2jggr9NxY51KFiBtVBWYV9RNEehBOka7DMEMoxvBHEDPiF19MkgXBdhZpFeRjT5z1c/v1UWnXvgm9JB2bApT98zAG0AH0YFvhvWiiQFlYNjfSgbPDPlFtSUj0BVccLnPykz60T0HvMhJJYC+kaurOxjBS1dL5y3YOyNHQVhQ16VNgRolkKMOSobzYKw2d34pEKuNRVMr12BdVGR9DDZ0xrt6dk48GM9wDUSQCdCx6ciBkyKti6AuBXn6loxFqRdxqmSU7/xX6dw3Lb1nAX7gn/bvGfPuXfpo8kvvBRcay+q1kdXu39wyd/asdvcw11zaB9DrR5cxsv0ZFFH6abx47qb5d68FkKB8F1mAhy59tseagHKl9FWe8+c982+dlM56d1/6ZB0wrMc5PejPEyj1uU01r0/2rGSfD2DrB44+nfNrXO3POpic+uaEk9vHpx5ZnauvPdflHnRFznc+twB9odje8wTfO87UY+WywGwhbWvwRtJuP1wB9I20Pvcd25/72YVi+iV4blztMQ0AejqFfgHWODUAm/TGI4DeWH8E0Omy9nHmXJG/ZBFAV6pn8gbxz6M2zDdzm+MKvWOsKBe8X+0fTjnWj9u3p+47X9u+B/+bn/RQEc7kCaCX4UP9Fi7veDV3riLQT3i+7bnq7wXvtWHnzOqDdUJS13VW3Qh0gHt18Z6Lbd+9DksbQX2C9N2rmPPgZmdDFxFtvdOnnVmtNB9yeDNXN4NBe6Zz/vnMlS5sn2zc59RhvcnhS8mpqXFPdoF8dQmgJ/uV0875c0ydAP08fmH7fuet+fiTn/zkQ4YD33PWicUcrC+0Jedic4vst993/0OW9gHgubW4CHClOVfqfPvFTbuvvzYCPdBd1Hh7AOV5PMHuZ3f+qUfOC0p6t3kNpm/2ms2osGup/xsTORAYS5wgujjalNHFPR9FoJ/99+x7y/m97Xy/v+lI4LzL/1pf2o/8tb/+19+zzb3fe0vglsAtgVsCtwRuCXzGErgB+mfcOXfVbgncErglcEvg25HAewH6q7V6j4H7/MJ+GnBffebV+9Zo803c5zRe7T3X0LC/L4Tzf4aRM3IiQzvDT+lGGX5K4Q4OOusuI4wyQ0bpM0+AvsBjo1ROQ/ca695qX4aYLR/18/7/vWPh7P/z82efPurjsw+u+v+s5yvGpW3/szH1sW1/qx5fR+ZrnH5r3p3terU+b/X7GZ24cjQ+9wzFhekB9M6DlgZbRK6SYbL0u8pHEehn9PIZhZ5cAqq1/5y7+/9nff8eGb7VF2uY3d8D6DnVuMcCdKlLOxecUXOjzjPgMsAyLl9FJbofA2npxkGUAHpwqihz9+/sXs8BtjcVfyBAqT87PxNsFYlFzymLXA/WMIYzRhdZVjYBQEL0dVGR7rkGc/fpNW0FpzvTO4P1CWq0dyNHGYmBK+D6BOiM+tpZm/1dRCt97NnVj8wCRqVs7szVBeieEwDQbsCjiDP35/CQIwD5tobUf+n17UvwdNP4WiPqF+PG/WqHPi0K0vuK+t6U2BnpTyhW//r/Qhv9tQ4rG9UOXnYOrnNiS5Wv7wB0wBnsUD6aS+ml9M7VWnEF5Fo7g6X0SWfmmjNB59Kw77hf+EuGyU/pJzCt7XsGvPFXVL10wAsRN0p3AaD/lza4uZ3evBq/q0eKmg1i0qn6UulnnehOgH7qmeq6z/b7tmF16Fm3BaALjJ5FTad/r9b88xnneF2HDNGggLC58F//63/9kNWiTBMBdICtTAylIl+YTl67Dm7mAfXcM6ytVTniBNBLUe1zrT/me1Gy9Je+aqzJ8GHP5xLtveCd7E+Hr9Wx53q98+KUZX2/fevedH+R+9pTZgUlvRGQNK5zwFLueejkt/20ddznXu1pzr3K6VTxaOzs/DQGcjRSBpqVC9BFonemvfcF0Evf3TxsTq2jU+nGldpLl+RERN/nWEVfF2lND+jnIozpjHSv7wKr1xor7eFPWe3fRW4bY+690fBAsbq5jLON+tbmnfM7X3e8+P0cSzsOH+mD3Ve5B4De8QDGP2eMv/AX/sKH0p6kI1fUax0LFqAbr81BpdesmwvQfZcyr+iGMnlZU9KDdCF55CRoPSq9ulKGnY4qUO4xI5tN6XQ81Jc5UZC7zzVeW984oVjnNqvA+f2LnmoPwPkhBzclB77gPpntd7xdLx99P3q2f92973k/43zXea+3Dw2g/9W/9teePeJ+/ZbALYFbArcEbgncEvhCJHAD9C+ko+5q3hK4JXBL4JbAp5PAb/3mb77r5h8LBNew2wPfe6/3vv9VGPpIAK98/nzPGivWKL3GQEamoi4zdJV6nUF1QZCoNoYlFwgUmOksX5/LmLfGXs9bg8p5rt5CltN4niH1lMszeby3f3r/W/c9wcgjeV8ZjB7166v1fNbed02c482v1OEVuextr+D1FVDKkPdoHp6Gs1fksP20vz+CV/6/Y9D4XKPmAnSRx8FzZSksGSbNnzOqq2cWgV5k4LZjAXpRXacBOZ11BYOu9NlVX+wzr8DF9sGjMfFIhlcAPXgH5pSSWklOYO2ewQwSiLIi97OePZNxubN8weVNE0rv6BsXqLKGZtGTRYTqy82AASp2HvF//I//8UM0o0vdfG7PMs6xSOk5MnSIwFJ2PrkSrHQvkF/ppz7WxiLcivw7ZZrOM76ANsANRC4ClKHauCsVuvpkAGcE9/wiw8giRycAoHENsGhD0W4gujYXge5+OYYoiwQ3ftW3c1mV2hw8IN8zorc5rp4bfatugUVAZ9PTqmfwyzjaaMIcJur/K3hn/KqHLBHgYZH6e1Z0cEI/A5iBC9HfOVEoATrrnRT8rqu1qDZegbjmUu9ZgNP79UWOGWDHrrvan0y9f6Nv9xxc/bBnCZNPMDy9RQ7mjv7lDODSvj1CouMMguQLanot4H2udVeZMxrP6VltqO/0v5/93KO9SsBsZbz7g2d7h1Pn9v6df1vXZ+v46tBzDr8VgV4GE30BoAc4lcAaoEk3AFELgxcaGxP7U2RzYHbPVfecoH0AXfS5qzPQ9T89LVV6oNpcD8y5b2NLGZhKXjvnF7KuE1n1fbSGn/269+zICiBdumYOa+askjNP7XG00DqAbOYDOvTcl5xj7Vw3d4ycc3wzXTS2z7ZdAfQg+iOATg/plzJuWBtbK5VFWgfQd6+90czaTj5dsmwAn0p6MJkpzcecZQLoQfRTX60z7NWca0yYA6XSJpfgq1IfBj3VXx1k93BxXnr03WXn+9U4utpP7t5+91V9PoAOotufcBLhiKHk8OZ7j6hq33fKoqE0N/Z+m72GDHNW4LiQI7LS+9on2gtsn1lrf//3f/+DM5eMC5zTumRosf50HMzq6dUTfl8nK/Jd56nAvlIfWdu6fG7n6e6L6S17Gpd5uLLweW3hEGAPcmYNeKZLH+3/n32vIX/to0ddxpT/pQ/TU3/lr/7VZ7e6X78lcEvglsAtgVsCtwS+EAncAP0L6ai7mrcEbgncErgl8Okk8F6A/kpNHoGgE4a+cq8v6T2noeiMxsgwQg5r7PX/0kIywu7ZfQw5nTUJ4ohK6nL/TWl8BdA3xeoZRXZlnDwN1FfyfwX+fkn9dtb1kbH5U7Tpak5cQddX+uG81xVQX2gSHHHvt+pxgt+zLqdBd/9eY2D36VknADgBSJFdC6KAiaKqGIQZ64qkEuFnjDcPM0qXVjejdO0+I3ZW7qeRf6PdnumxlftVX55ySP4Z9/29n1sIuNDoBOheC+4BM/RIUJBxs2glQKAzupV7tq66b58x/mcoZYRfCMdI/V/+y3/5cDFCc/IBU5Sg9ab03GhQBtfOPxX51/n1wCKDdZHVPr8pUunGBcxFLCuB4oVkxkzR6oDsL//yL//cX/7Lf/nn/tJf+ksf2nD2S3I1vhj3A+ibwp3DxgL0UvySJ3mXHhcECRp3rm7ntXut81aV7vFLv/RLH1J7g6rdH3DV9uTmPoBC5yMDQj3DPFnIumOVXIJzSn8Hw9VpI/Pdc6OSd36aK6UqTn4BrJ0PPp/BnyODNSkYYd3aNoBMORMAGHusQNH2Rdyvjuq5u57ufN36BPaa+7seglodEWBMkk8ws/e7F8BR9La5krMbOAj0GFdd9FHzGCwRzQ4QKY3tQJHIxuSp3MjWTYHtWecZwqd+fZQmeZ3mNgvC6pmFKCe4TL4r+2fr0Ftr0HmfhWzpvNVvJ0RcvXi+z9/n+rE6Z48x0NfWjrJgLEDXRzvuN300OLo/5ks6iEzLHqGki+gQl3aAlNYnpc9VN/cPtCsBwCLZi5rN+WcdndxzI2D1dbq586evZNrat2Ng+31TVG/KaDC9M52V5ESnugC8+kO9jNnO8gb8etbVPmE/5/UzK8PuqRd+r4479yf1nzlFN5J319bhTOG+/Qmg59il9Ix043lMg2eU/cBrZNWVwwFdp//oeg5TyvRofdlYU2rD7hP26JRTnjsXAujWBj89X2mdNi7LJtC6oz4cgZ79vLIvfbZX7PUF6HTjHk9ibFmz9YH1gp4tu5bxuXqgiPucv4r47yisHPX0T04yAfQc28iGAxd4LhNKThRKDjWBbiC9jAHNvS3br1orjBVzuWh4+iZHFP1nr9MRCHTB6sJdyx3vYI/k4pS20J7eat1Rxx0Xz/ry/A73nu90+lB/2BcaU0o/AfTG3v/wV/7Ks2rcr98SuCVwS+CWwC2BWwJfiARugP6FdNRdzVsCtwRuCdwS+HQSuAH6NyvbNfhlrAvqLbC+AuhFdG5KTxEYpfEEczpXV7kA/Spt5p45GjjY6KQboD/u+zUWfrMj5E/e7QQOrxgp9w6PDGGPIO/CUffZ9z36zJUszv+9BU52TmzdF45uCvdN5c4oeaZwBzK7GOteBehnPc7zOr8EgJ7xWF3JbKN7/a/UwwByAF0JDhRNXaS3KOAixQMX+jFAqWRcZrhleAee3CcDs2cVdc1QXMp0JcN3Z4kyhjMSB27BhNJlA/xgu6vz1PuccuGhNpV2GaDIeM44ri4LC8DRov8AXKAHPHdtxNfK0+/aCLY5txQIkpa71Pdga2d+MiDvGejqFkAHjzImrxOBvioCPQcC4ADAUD/9shGD5mpQTFtLa6ssrXpnxu+8XkcRMGYhLjlVN3LpfGVjw70CX9q364fXNqPAQpudN4DCOm6Y40XO6+N1euAMAQyI/nR+/Ub6AczGprHDaeBcv7a9V2Au3bag7YQfpVo+ozMDAs2JHG02Yrx+Ub9SWSvJKV0I5mhXZ1wDQ0VZGjsLf8ipbDLKdYwLkCfzBYk7Vxc4+/9GJSe/IOVCqKBqMjv79lW4su976zNXry142+efa9Tq8LPtzwA6cGhe69/gObAVQAfYRL/mdEHubwH09KAxHUDvuIkAOlDoPp2BDqL7XGvcHrHgM3RWENBYKuW/MjBV362zi+dvlo9H8qyvH82Z5oiSriqil27LuUQp1X0gGAxc8E3HJDfte+Tc0lpTn+5++VyHtPkc9+c4SS6PItCtXfuMK4Ben9JVmxkluVylqF/nGvPWOnEF0K1ToHWXNbG5TW9eAfT66xFAbz9Vf6tLa47XFuZb1zrOw7PKfGLtMYZf/Xlrb7zj7tH9vMe8+NGPfvQhjbv1yToURKcnHecSQN8MW+tY4P7NIyW92XgF0DcCnW7YM9DLcmNOBdBBdNem/DfON1p8dUNOTzk/r0OU93V2ubKsLOSv/Z0/rzSuG1/W3dpgTyUbThmArFc7tjkCtKexdp5z+pH8r/T0qzq+e6pnzpNKbUpu9xnor86k+323BG4J3BK4JXBL4MuRwA3Qv5y+umt6S+CWwC2BWwKfSAJfF6C/+sX7VePqJ2rmt3bbK7B4GgP9XcSKklEkg/me5QtEgBwMOCA6A9NG8DG8BM5vgP6tdfG38qC3jJRnBZ5B9H3/M4D+zAi39XpWxys4n5FbuZE2xvJG8GzKZHMiwy9DZOl3GRQZiz8GoKvbRmhuvfy+clhQc8Kmq8Gw/XElr/536sRXItD3ed6/kc76NmNzmSwAanoEGAiWinres6jpoMBadQpOkLXIXFHFDPBBdyWIuNGywSMliF6ENhCxkeuge2nS9WfP1h76bSO7k30G6U2LumltjaUiNxmsgbEuwLhoSaW67M8a/Y2polPJkjEfVHMBW0F6rwX+GfrJu1S9IHQp3INljWfvC54r6fSM4Pqnc9SV6tWZ44zzgRFl/w+M1p4TYJCF6G7RdS5yygnLGOiMXzLXDxnvwbNNc2uMrDPAFaBTBxADNA4ce18gSjT5rnucYKoXiCITQZfIv85UVZ4pjE+A3pzd8pybJ6TiDFEKWuMcvDQ2lQskN6uF5xrbRdUXoQiMuza7gXtpX9GNxlAR6CLsc2RQqttGWgZlOoN99UhgfJ3hTv3l/fu+jqlIry18XJ32rSxu85D2Rud8rH6ri3eM9/pm51iAbr49ikBfgA6iAlHWEICtCPTGV8d/KK8i0M3vE6C3XhWBbs51f6X3Nw/Ml1L8K+mXdJyxBLh3drp5UP+RRfBVuc4SjdfGxKO+PsG2vzebgTZrC31uTrSWKOm86iXjyB7tsenIA+j13fnMrdsJ0K+cZAL1Oz7ONfZZCvfW2fMM9LdSuLdHL8PL7rsXoHsdtA6i5/DFaewE6I9SuG8Eem1b/XdGoO/c3wh08tz10vpddhXrgqwnrYuvRKCfOubUFe/ZG8pOAqC7AuhlezEHjS8Q3T5jdaF+2J+gtfm+8DmAXgYecimTgzVm1xb9FTxX7msBdLrd97DVO+tMYTzsMSethWUFs4cqGt7nmtdK98x5CjTfvUvHJhhHXlt9B77Xhxzgdr/9SI8/guevfj+vjwPoHJIC6GcE+q/+4Aff9nJyP++WwC2BWwK3BG4J3BL4RBK4AfonEux921sCtwRuCdwS+HIk8HUA+sfA8wyiX46EvpmaLoRjANvoyRN87VmsjPVFQIAtDEqdI8sovmnb+50x58qAnvExQ9gdgf7N9O03fZdnYPrqea8awNYoHTg5DbLPIPoa5teoelXvjUxbWOK9m/4ygB5EX/jBgA+gg66ujTRmtPtZA+gLGjrvVMm4XHrpK4DeOZ4L0EHUTTt9QjmQsYwYZM+43QUiBq3oIgbidBcjNIO1S6rSgK8SnAVPO8s+Iz9DNn3HwC0tsHJBLbCwkeXnWN55Acw3XgCOorwZnBegnwAPBDe+1IXhPkO+sjPYGee9FoiWmjzI5POgUeezg2XGcgCEEfwnP/nJVxAdNCgNKyN9Zy6D8Dl59NmdE+vooN0bnblyOCN78ePHAAAgAElEQVTevVakP/gLajs/VZS9+RjwAfA3Eq8UyIChvj0BemsJw7qocufJuoyLjiARJbdOK8ZAsN3YEZkpxbUSuNhnbNu19ZEj0Lm/WF22EYocBQDL0v4DFereGbMLBN1jIY66mQOi5Es7D4i7tC9ZGAvJQgmgF4FO7huNT/b63POLQPfMzvxdOLIyvNL7yW11b/O6sbH7kY1cT34Lat9a315dq15939avz5zOTLv+7Dh4L0DPUeYqAv1jAHqweVO4A5aA2WYpoBvoa/PIXg2ACkSVWYVu1O6NWLbW1adeW5i2TkjnOnsC9GS8ck1/LJg2Fjklga2cQWRSkDlEaR9adPzP//zP/4lI4BxVjGfX+bP7jZ3j59h7BtD3vju+Noqe3kh3rfzU4SoCvQwr5xnoZ7RxmV6UAXTraBHoG4UeBC2Fe30aQA/OnxHouz/fLBivAPScLXLqUtJ1wLXLulBWFuWrAP2RLngPPHePAPoPf/jDrwB6GXLo1SLQjbM9qmCzqxi/65h3AvR1+NBH9hT2IzImbFp/fZWjkxTuG51urdxjTrb9xkSp5ZWboaT5mTMHJwH3dhkj9iNd7tMxQ/YdnBVzWjT/eobP7Y+2lEXAPuLZ9/Fn8PxVna8OdEM6S6n/zzPQ/8bf/Jvf9Fej+363BG4J3BK4JXBL4JbAdySBG6B/R4K/H3tL4JbALYFbAp+PBD4WoD/7sr5Gum3tq5/7fCT09WpygoagJSNN8IuRpchRxtdSDzIAMWwBD67AV9GjjGoZVxakfx2AvsbpR0bvn7U+/Hoj4H2ffi9oeGtunf30CJpcGdKfRbNcRYCddff3pl4+Dft7nqPXGDk38jxoBjruObGbHpUhNICu9LzayfCaYZJxeuscnAxGJcdH0GZTQT+Tzcr9yrC8z1g9+UoE+gnSTj1SFCs9sgZk4JOBmjF49QhdwrC/xtOtv5TmpQAHgxi3XaVZBY9djKdScbvAQnIVmegCUPdcc4ZgEBqkBWb0LQcJpfcFUaU9PgE6ENC51dW56MuFrNIMp0e97l4u9zbOMnafYBFYLQq8aO3ayJjd68ZWKevpaK+Vepku3nNU9/xp79kIdH0iAh1EJ6c9g/gcoxtR3FhuXF4BdJ9XL+eMd+668QYAAwMAeuBXuef3XgH0ouoD6PXNgi7jr3PN/92/+3cfnAdypPje9773J1KTA1g5XBhbyYEsRPcHrclkjwAowra2P9pr+P/qNrpAhgFAS8nw38Uxo/S8yreiCUXU6zcXEL5OFgtOjFUycJkXwRhruc9xwDC2lAF0wJEMi3TtzN9zrAfUHs1bfbNjYqOSyaU+S1ee68jK7WoFu9L1z973bG1L7+ycv6rHAuEToAczlasPivIWhXuegX5GoO89XzkD3bwgXwA9iA5WFu1rHIP0AJ6S45E5RNfRMWVB4Kykbl3aGSBTWut2PV057Fg/17JHAL3PLJTfPqTHcuihD8qkoDRum9f01mbH0KbkFkDftXfH5Tkmdn07nWQeOQmd7T0j0AN75LdOJZwVWq+sWfu+AHoZOoo2DpyvbtoxVwT6eQ66v88IdOtCdd2o/Y1ADxh33Ixy58QJRTeFu9c6YsV6y6EMmHUZp0Wf07vWssbD+3asP/fVGn32w1v3sda3LnHQy4lLaW9BV7qA9AXofq8P/F4GHrL1d/PPnvGP/uiPvtq70AU55nHo2+MXAuhB9HVKVIeiz5X7Y0zkcKXcNaOMH41v4DynMuvQpnA3BrqPdYiuyrnLMzbrwjpuaIf9jItz9as/55qxc+6V73batBHoC9D3+IAboL/aI/f7bgncErglcEvglsDnL4EboH/+fXTX8JbALYFbArcEPrEEPgagv/Il+8oY8+rnPnGTP+ntT3h2Gi8zbAe+NnKUwZIBqFR/SlFqpTYEvhiUuhhWijj9ugD9hHdr8DwF9rPQj590kDy4+TPA8EqdnvXNguCdo4+MaG/d76q+VwZx97iKgNxIMa/v2ecBM0bJAHpAYo3TC9BFxAXQ1eM0Sm+k5c8KQA+i0yPAHYBeJoscccj9CsYYH6I0iyxngPeZPgcyAJ1KELBzzZX0Ua/1viKf9SkjMrgrEm4zbtCLQSORehtl6b3gZwB0o8h8bs8AZjwvjTjDerBH6XPpX+Ns50H1Ujfjc59hHBYBz5AdWAfE/N2Zp4zem1p/IwYD6MEDur1IQAb6hT+N0QVca/xW7ysHjdrjvWDMpqclz9LwW0eKohZJ7V6l4deWBUO7XnG46NkB2OBzAB2wB469t3S1AEZOBkoA3ZjiPCEKt1T2SpB/wcmZwv1se7rx1Fc7rjk/FHGuLNOA0tja9+6Zw+69RxWYQ5wBOIcAPqVzV/pJFsAMGeRQYN50PAGHBfMi+B6MCaAXfb4AvXFwRqDvmLiCzxtdnJzqt3OdfwRXruT9DKI/GptvrWOe/2gN2dd23AVad7yeAB0473p0Bnop3HeN3BTudNqOr6KVT4BuDxdAt2bpyzJqKOmN9IpnFQkP6IJR1ZMuKEWz8hFAfyTPs2+v+qO1efd/3S9YSbfRfQubOQ2J5HXRW+swpE0L0HesufcVsD9BcPOovk2nrS69ardnvQLQzSH6pwwR2pZTAznTjeYqgK5cWSw89/sedUFWZfEoHX8p3a0JRZ9b4+iYdIXPmfvJrVT69dmjOX/KrcxWnkVWq29B6z/+4z/+sJ7T842tAHpj4dkecuX+TAc8GpvGeesSoJ8eJHeOXWX4aB1IH1qXjUW63Dw7M3KV9cD7QOsynJC19cd4DaCXAYSedsxJ1x6tUQr39k7pQf22WUM8d/WP5+16sgCdM4OML13rEKadjQOl18re43kcInxead6VBYJT16M1cftg9/m7T7j6LvBofvn/noFOn5JHqe87A/3X/sbfeEvV36/dErglcEvglsAtgVsCX5AEboD+BXXWXdVbArcEbgncEvg0EjgB+nuMJ5/qvZ+mpZ/+rqdxYuHPGlMYRfLUP1MvM2yJnmTocjFMMuCBXowkC602An0j0T8mAv0ZQFf/s32fXqLf3RPeM7a/Ti0XeLxyn+r1dWD7K5991P5X5dIzrt7f/zJ0myfGcoZo5aZQZiwFIroC6AyfjN2MiKLPF6CT5QJ0QHDb/aUC9DV6ktmzCPTgNGPxeRREIBVE3ujbNaaCOgzcdBIolNGZXgLIgVeX36UelZpVqc/SKfqS/soRCHwJSIJSe060DAQBZQb+PeeXbgQ9Ak6leaUTg1jBGfcU8QWQMERLM+wCPoFOEXelUt72dratehkvHSlgTDJaN/boW+e1cxxQZlDXrj5XNoWdA4zfAVUl3a6dLgbxBYMbLZmRvXUk0Jljytl/yV5kmwi/HCmA2iLn1b10/EC6ftpjQIp6NM6Mkean33c922d73ka8W+e0DTACKLf/OutV5C2niAC6/gcuzjOeT0eC7bdHujMA5176ruMIlAAMcK4MjibXgFUgpIhw/QvAaAt9A7DlLFFk/gL0zTZgnIg8d5kzexyC+pXC3dgKGCm3r8mg6HPluSZfOcI8Auz73t7zyhr/CIy/8v+zn95aJ3rvQtNz3G2U8oLMPQPd728BdE41+jKAvs94FoEeOFbHxpKSUwhdaM2iU4J3SvOuz2mjdO0yIrhEnuZUou83zfap43z2av+w4PxKvvuZtwB66zOdYY7sWLbu0qV0qnWFTsmRxP2TG32w56qr8+q1Xc/OsXFGoJ86b8fqjr0F6HTaAtHmtTpY2/aIBfO4TCkB9BxeHgF0/981Ql+X5YJOK1uKbBT0A4Be6u6rFO7B01NmZR5ozm/b9/cToFszAWeXsdhaAKzvGej6Lt3y6h7v0Vx+ZR9L97c3MVfIPacSjnbBZetSewWlNbhjDujzPUJD/+XcYNwtFNe24DnHJ/uYjlnRR+0VfGadQcD8MoApd0zm9BC0txfre117qt4fQHd/892zu8q85DPa4P+t0b2m1CaOZoC10tjkkOOypjzSv9sfrwD0Z/3nOdYomTLUZQG6+udg94Nf+7Vnt7pfvyVwS+CWwC2BWwK3BL4QCdwA/QvpqLuatwRuCdwSuCXw6STwsQD9PUaW97z307X009/5NEIvWFijLCNY3vrKztJjlAigA1YuRiXgnKFetFupDZUB9NI2f+wZ6GdUz2mEP8HjK+Di00v70z3h2xyvHwvQ13h+JYlHkPwRcOkeb8H1Uy779yOZXQGdxs86mBjLDG9F8RQBysjM2NvZncrOzF6AHkQPKHpuZ7GWxv0KoAcJz37YuRzUXHj51hxYWVwZNa+gRiDjykFi5bTAQVvPM9DPFO4ZqRllO8sTyP6zf/bPfhW9RcZ0UNe2DQxgeCd3ECoorATNgXGGXBG1pcNm3GUkDh4w3ktZClC5fC75atuPf/zjD+eCu4yDX/mVX/nqXHB1KlOBcZDBVsnITje6QKn9AXHd1+X5na+qBEeKoqdfTxCzEajpRiWDfbCLMXtluGnaAxFBj+aqfgcASuutpNeLSjxTxO6z1XHXk3UA8fseh+B5QSpG/p075kRrD4jgXO4u/9++X1jgfhuVvTJa0G38dca7PgAj9Of3v//9D5Ho6wgDojRGOFyUUjiAfuqO+nfnSvP90Wqw4xq8L526sgh39fes+m0BXxktkq/PcNYBwdTT+N/0yiewb1wrQRGyLrrSet7lc6XLLoV70H4h546tK4D+SFec+n31XW3vOa+sJ2/B8ldAztX6dbWGLDT1+wnQ1wlrI0AD6JUBdDqqCPQccQD0dJO+2boVgW4NMZd2foB+HWugL4DzLhA8velznC5cIB5dFbzTn2VCoF98Lick+znHGeRYcgXQt19XNick33Vj3/cWQF85iOh1XrXrRz/60QfHrT/35/7ch6v1hIMInejnBOj10+qm3XdezeMTIu+afO61t65XEehFl28k9wJ0AHUBqDWite0qAn2PWFiAbu5aM1snOoNc5hLjZc++DqCbs+vsB8i+x+lgZXEC9Jw6OEAYV45jcXHkynGLHgPQ02PPdOor+uHZ7pxzgYh4l/3CznMOcWTvAoZzalOSa58zj62ZLuNQGxrb+md1vf83Bzl+LMA27zhSlGEhgK0MoHdkh75qT2J+btaAnADMU2Ni10WR8KVwp4N2XdpMFtpetLvSvTqTnQ7iAFFGIHsuzgDaUwaZnQfnXv7cr1/B9Gf9lny1/TxuImdOetjPr/7gB89ud79+S+CWwC2BWwK3BG4JfCESuAH6F9JRdzVvCdwSuCVwS+DTSWAB+nvA4avvffV9n66F396dTwPfGvIyPGRALNJF2Rl4jG9gTxGfALrXM7IDRiLzuhi8AmZFoGdsWiCw52YuYMzYfgP0PzlGvs0x+wpAf1afK+j9FkCvv2v1js1H9XkEy1+pW+Os5y0kDk4by4y/XaWt9P8AehHOC9AZGEtj+SyF+58WgE6OgY8ToHekA0ecDK0g+hVADwCTcUCAYXf7iaw7P5jBdOGlCPYixYBBgLILRCiVLWM96AigKjn/9GNsdMa6tOv6KKO4cqEmiAN6MKIrO7+bkb302d1XpFdnsoMXpcsuat5nfB7MOg3JjwzPZLEAfdPZG68LXhcIrANGAL0odJAgGHt1xmr9ol8X0K1+9+yAnNLfPb8I9CIPfa6oef3fWgIUqH/A0Oc2hbpxVpQp8F6b9B/Dvj52AUYAR6Dcs4pAByr7P5hjrOgbn7HuATlFRarPFUA/nU+uoNoJWYPantdZ8OSvfZsqeR0WToi+Z7CDoDmEWJt7b7A9faddQRkl3ZbszYGgjNLPmUWmyMv2DM29M53zjtcrgJ6+uALb/W/b7v2vQPBznrzymV1pH61R+56vA9AXogPoOfgAb2U/UIrgPAF6MutYBvPiTOF+BdA7liIQbpw/A+jGSdeeU208BM+BdM+72qvVX1drt/+dc2TX+11L3topL0AH0UEygM/Y7Wih0nCnR8qoECxcR5VTV9aucyw3d6vnCc53/9Fn16miCPSchjZ7gzUE1LRWKM3P1tMAeiCXrtD/ewa6/xWBnvOfPnPf1sFSqHMQAkp/4Rd+4atzq9Wt9rnvHhdwtWdKZsmi/toxoV9qg7bqt8ak/ZPjVf7wD//wgyNXR6W8F6Cfe75X5vE5tuwNZLQRfW4+7phc2QPD6trRKdZfGUvsRdwjKK6kWxtr5CkLjb5VqnMZaP78n//zHyLQy0LjPh21QU9vNgX7mgXam5Vhj23Rd/q3DD10z0LyItCBemMjKK60h+1z9lTta5TqHbC3p9tMGvYwHAe053T82b39qU/Pffi5/3n02V0XNgJdX5BLe/cA+v/4t/7Wt/fl+37SLYFbArcEbgncErgl8EklcAP0Tyre++a3BG4J3BK4JfAlSOC3f+u3nlbzGSQ7v5A/veGf0jessVcTM3xkOMzQxLC1aSUD6KBFEehBdIY/hhKgikGFQQdcUJ4A/Uw/vGkf18ivbhnuAjHVPSPJFVRdw92rY+JL7Opvs22vAOtThup3ZbR8BWCc4+CEVKdxfYHVI0Pblbz63AKdjPlroOt9AXQGRYa4E6Az/nYVtVoEeunbAXTtC+6dZ6CfhsQ1pp/98Gg+bBsejZMro/4aH08I2Lxax4a3oFjt8P7SR5MbPVIWigB6EP0tgE4OmyZ1+xkUZbAGmhivN9IZtC6aFpgWyVU0pQizYDPjN3Ag0voXf/EXPwD0xpk6B7eU6sGIXIT4ZiXQtnWeoAOleFUH7dtxBRI4Y5XhGsxfgzXoE6TfaPiNvFsnj+6rfaVaZkBm6O8CWJtb52d3DoABm8J9z0BnDN8f60EAT3+SbWfAAzc9zxiwPrROdAape51noJtnrR9K7e+yfnRerz4rHa5SXydr/bfR6TlZcLQQTRhMV7p3Di6i5QD0ADuQEBzpTN6iIgPop67YedoY2nWuebbgrXt43kaEG8u7Du6cX8AHCAAcgQ791JEAxt657ldHbTMGO6JAPYJbxrh7gB9KbSD/vZrL6Zz0w6ah3rUgvVf51r7sXD+C8+nP3Qe8soY/W4+u6nJ+5uoe7wXoRaFvpgxzM3heBDp9ll4LoHPwMMbTx559FYFeW06AvrByAbp+PCPQA2b6sjONleZH2YfM/wC60vNWN28WiKs+OtfuhdQr66t1/Vyr6aHf+73f+yoK3fpcenMZQNYRR5tKa72OOHRW+82dX6fe3LH3CKDvXnR1hN838lffb7andT6xPm2a78YO/RnEpZ9B9FK468urM9Dbt1gXjKsueq0ocH2+jmQL0N2TjI2hPW5mHQZOx8fdBzR/taG1Tlt3/PpO0Zng9HsAXfln/syf+SoC3ee+7s+zPbR1xnrhAmA3u4q1v+h/83HnLucEzibWHE5XOb4oAfT0p36wB+Aw4FIfupbulomnCHSw3JrKscraYG0miy7P7+gb5RmBvn1WWnj3pn9ysNC31gHw3KXtu8cJ5Pu85+aYp3R/7TSO6Ifd//g+WN2sl2/pgPO17Z9nfXW1dyXfzQZkLd0jXnzmf/r1X/+6w+j+/C2BWwK3BG4J3BK4JfCZSOAG6J9JR9zVuCVwS+CWwC2B704CzwD6K1+ur4xZ312LvrsnXwH0IPqCSQaqzvvbCHTGxiLQGbtcjGGd83eem8oAd6ZvL0qGoWcN7RvJSUI3QH88Tl4d89/ESLsC6Ofzn9Xn6h5XcMJ9rqIXF6KfQD3j2RpyX53vgZyMo6dRfg1zxvJCTqCvi+EQPG9ObMSeeXQC9I3q2hSbJ/x+BtBr5ymfR44EjYdPDdDr2xOga/cVQAfRF6AzTjPgFoHuPumNM01x4Ba8Zbylo7roLuAEUGXsXXDKKF0Uns8VZQ2QLoAFO/Qn2KjUXyvfPY9U+zaiz316PuPzjidR96WrBcuSi9I5xBne6dQT0u1YXyipHQF09xFxCRArT4C+gHl/186NggbzwTFpzoHU/ZF2N5l6tog9wEFJ7weeyEhEdFHR/m7MgjcBe8/lkCBtPPgFuucAoA3WHrCCIwMAlMw8SzvBB44HPr9tAs05KoAz5L46BoAQsU3mPlsEOogOhpCHNi5AN1ZOILBzcJ9t/Kyu0Heb/njBsPEopb8U1MoA+q7NyX+hHgBHTkXYan+Rqf536sPGr7FqDAZxyLExCpp0fq2S/lvgspllThB65TDQfRdEbb2u1pBdI66cP67k8k2seQv9u9/VGlb9Nzp+ofGC0iIgrwA6mLXHSwA/CznJ39wB0DlE7PNyYNkU7tV5UzZvtK/3Aug5fD0D6KKTu8wP+tpFF54AfXXc7uGu1p793xm5vvd5q08bNwvQgXTtlX0hxx3z3EWfGstFnwfQg87bp7sn7TiCHZNX2RTWyWXH946fnQPqEkDnvFKacs+jy4tQVpaKnY60ntHN5rkyB7PWyU3hvtDavO2cauOM3NqDWIMX+O452e5fpLjSz87Jc/917st6b3XRBm3NkUHJMQPIdbUmlx3kPQD92X702evq7vnNSetz2U6Ue/48JzmZaWRQUVozrGlkRNYdf6J0hEB7E44D1qLmEvkEm/XnpnC3V2ldANHdp0whxnTrnvVrs4p5fk4zys4tV+qHYL6+5URVRhzrHaeTMouRfWnj7WP2PHj7rjIa2B9pV31qrnU0jb3QI7lfOSadc/787COHqP5/jnNtzGnJnPPzd37jN76J5eK+xy2BWwK3BG4J3BK4JfAZSOAG6J9BJ9xVuCVwS+CWwC2B71YCbwH0VwwhbxnuvtuWfftPfwTQGerXILEAHQDcCHQQg6ErWMgQlmGSwSRDpTKAXtrm95yBvsbJ07h6QtRn0UrfvqQ//RPfM/a/Tm1OcPBeeN6zn0H04PHCrYywVwD9vO+VAfcZKHaPBR5XUL86PALo/s/guHNizxU9U7irUwb081zRE6CvMX1l4feFuJ8jQFentwA6+JrxOIAuFSkjcAAdRHcZE3sExPa1+4iYcpH7AqUAOogNOARDlSdA73xrQMj7F4IWYaV0/3UKWkO3eu7zN4oLJNl+KgIUkBLhVqpwpYjozqJlxF4os5GRjYnGsHYVAcY4XpS8emza9B33jcUM755fulilCEfpmV0M9Rv1DcDmLEKegRmlNSWDtehwYEa7lKVYJw+wATB2Sb2sz/bs4s4t5kyhfXsu7Z4/z0APQATQT1kX2Q2ku2dXUXLGHlm7v74JoBd9a5zVJ6COMZL8z9KzF54G0INw+9o6kQERneFMHntcwTn/dxyQZ2l1W4PLvAB+7M/OHeP5j//4j7+6OAkE0/TDHj0BuJTyF0QKBJkLxtDusxY8BqPrj51Xpx7bep66OEeD9N65BzjXuI9ZH9/6zKPnbb20+wTo29ebrYI8AcrmiDkD2DWHSgOt5NxxAvT6vwhegCznomSxoOvUTQF0+7gF6KWaLgLd2DUuuqR8B/5cnr16k47bdfmqr0/A7P27v9sMA+caf86zHcv0rrlTFLr3NgfMCSA9IEjmO343u4k6r4PCK8cRnPvPXZuv9j9XAB08J791mguglyVixwuIG5xUlsJ9I9DT1Z39rNTujZj2dyA1pxmOGjnNNJ69pyM66EJtPDNNbN+uc0sONeS6UfT+vw5vdFFttZ6vvu0M9PZEz/a0b83lV3SDdbAIZo5N+93FelrkP4De2eFKWQPaH5Cd+WFPobSGBZeN193/BNA7dqCo7yLQWxeAdPC8i94vTbqyOVe2n/qMfigtfADd+MjRohTu2mCut5Yqyb4MJ/pvIX0p6+kpa+XOURln7OXIqkw6V/32aN+968Ozz53fLxag06naag9U5ij3+5//7t99Nozu128J3BK4JXBL4JbALYEvRAI3QP9COuqu5i2BWwK3BG4JfDoJ3AD9m5PtCRkZQjKKPwLoAKD3MEgUgQ4WMnYpA+hB9IXpjBUbJVh0jDLAdkahMyT5uQH6N9fvn+pOr8D007D1lrEsg1lw4DSYX0H42nZltN52r0F3fw+ANO4W9Cw0YbgtAn1TuC9Ab05syluGx+AhIOUnAySjdMBKuQA9CNX8SBbJ4ATozZc1Oj4yFD9zLDifsf2yACv57lzdPtKGNd5vBPoJ0MmJ8djF6LppQsm+4x8YQhdagYClYgdxF2CD2wzMDLmAJyDRe4vU9jcwuyCo6OL6P4eIIqz8vzZvBPpG6TJMb8rUK8Nz56UzPjPWB8+Mk87bBn36SWc2NnZMqA8jOeM32dLZPV+Z40b13rWgtPfqDBzsudj6orTlDOHkLRpVWXpzcjHmN9pNvxfxBlZvRBtY1DjymeC5Ul1LJ72pbPWlZ5ROH9QoJasSUCji39hJh5g/YGERfKLQ9wxX6xUIAraBUs687TI2yEM7yTWgozzTxJ+Ad6NvT6eHhRwL6LQJKAmWbH/vmtj/g0kgeTBNH2l/DgLG55VOUF9whWy0V8n5ovaCdY41cP3Fv/gXP8zjYHAAvShe/9+ft1K479ypXid423G9uujqfa+ubVe68NX/nWvHzsft93UW2D5ObidA3zTu5n4XXcCppiuADmoapyvf9N2rAD3g3lnmotDt7cw5RxgsQDd26LQgnNL7i7b17HSDshTuyfUKoLfOruxXF519svuFXVtaK5N/AL35Q6eZo8AdfR7IMz/0wzp1trYo1bn6rA7J+WX7/nSqOPcgV+ts4z+IXgR6R52ss401quMVlN5rzJib5niwdQH6RhUvQC/K3R5elhB6VOk9fQ+gR3YclMJdnd3XutL6om2nY1COB6dcNiNFAF0f5BgXRLd/0k7Xdw3QOxrG2mydNr6aO8me/DlnFLkt/bk1o+855ACecz5T+lw6071k/igLDXme0Bq4dtnXtEZax/q/0vO/973vfXVkx8pePXbucoZuv6IfdiyqR1la6JKOkAHlfa6jPcyrjlFRdva7NVKbdk22d2ldOh3Ozr35zqtTp1/p6Ud6obXjTOFOFqs3ve9//ft//9Xl437fLYFbAvw1MZkAACAASURBVLcEbgncErgl8JlL4Abon3kH3dW7JXBL4JbALYFPL4EboH9zMj4B+ltnoGds2Qh0RomNWhNBwRC2kT4MOqV0Z+jb1MT7OwPIGtauIEMGnjsC/ZsbA1/3Tq9ChysD2SMAfkL1R0b08309Yw3XV4B3jYonwGEELirFONv0ygvBjNXOEVX2mQD6RnKKzC2VNyBY5C2Q7qd5xyhdykuln+r/DKDve68M+W/Bpm8boOd4EEDPGN/550qGXcZWRmnpu0tHDWqScWAAvAuakBE5d1Zwhu6gEqhaKmvQdKM8vbfIdfcAgIoUA1TXiYNRPPCun+i1rqI8AQrG44UudGNjxvgpBbYSjOgCTnNKMo6k/C81MvB8OhNtRN9GvAaC6Fn/D9ipl797vt+Dr8rOz/V5MFy6YJFoSunAnQsvBa0ozqC/EnBlOHcx1Htel2g7AMulDzd97KaTX/AFEoA4pXp3JmxgiRyB+/pa33kviKC0Tq2zhjHjOUqAOCgNoLtvF7gWkHCPTUMfQAcJrHtkAJ4rgbnAk3IjRxekrlNM+uqE6xn2F6Cr70Iqvy+UDV5pn4hI8LOLzklu+v5c95v/ZL+gNtlKWeyntmqv+6Vn6K91/Amgp59PgH6uBacTx4K3ldEVbD91/qP17Nk6db5+9f6z3gvS97Xdn2ydg6StKQsP/b4APQeanGi2XxwxUFQwh491uuiMY9DLvN920E3pJ5/ZtUaGBdHnAfTGDoBqPhVxanytU5LPBP08szGiNH/Sf43X2r5Q+gTNrWXv6YPmVc9TxyCjuUOX0UEuawkgWGYLunqh+cJ0fbb1OSPQ6/dHThWnY8C+3+8LLT2LfJuryvSI+Q2gl9I8gF4U7UJca2YR6FcA3X2NA+0Gq+m4Lv1T31gvVzeeAH0zsZB7Orb1qPtcAfTkGGBdgF7EtrWvlPVSg+8Z6BuBnhPGzsH3zOdn48zrAHqpya0DHAdqP9k3njjnbcYW781xwX3Ac8efuHyutpqL9a3ST+PTvfWFeag8Afqej04frO7ftrXP6oz7HQfkv3sVe7DmNd3eeezKHEatp/YsZVtS+ruoev1e5gqlvUNOkQvQr+D3OU9e/Z5yOtX0uROg+/tcB/+3f/JPXn3M/b5bArcEbgncErglcEvgM5fADdA/8w66q3dL4JbALYFbAp9eAjdA/+ZkvFDNXTcV3xoEGbsArc5B974MP4xIm3qQQQxAdwXOi/BjIH4G0BcGLbS6I9Af9/sjkPzNjZT/fqcrY/erhsvTUPaK4ew0vmZ0vmrbjueznqdh7YyS7jmdK6oMoO+8CIIwaC8gzJAdQG9OMAIXocvoep4r6rlF/J4R6Np4AvRA55XBfp0FVm5XDieP+uytSJ4TBnTfs08eRaD7/J4bfwXQg+j0jehAED2A3hneZJxRGijIuUAJbha5CQCeKdQDAu4p/XBnXIOERU91vnUAvShPsteGIkKVAMSCqQW8fg+aa/c6BWn7wo2NzgRKNg2siN8M7wD6jsfT6ejKeWLHUX3Ys+lj9yuSkVGcbNPvoPhCG88H9NWJXESudoEcZVtwX44HgLSylMk+D6LXBmO//iNfIKGoUSXgBdi7gIGdZ/qpzAGcHjyHYV6Zs5Z2as86DwTQ3R9AL7JaqW49g6xEZnaBIWUfMKf3PFtjcx0iukfOATvf1slhf9d36yhjTK4s9HWOGqdu2ueB+fqoy2f6WXB5gidjGZzpAtVKkU+GZWVQgm+NJX2o37r07bl/OKFa9Vm97H4LXPe1nR9BzV5fEPIMhu1cuJoXr4C3K0jzqC4L0K/OQN815IxAL2V0JYju9wC6SPQAeg4Um/XBHNw26jN7OPpKf+x50wvQjYOFcMBdkarG0nlOtchZF3iWc43SZwLAJ0BXr+3r9+4rkve5L+yexuIeBaFNgUYOJmW1UJJJadsD6d5PB+YMUv32GJVdb3cN3DX0YwB6jj+dgV7fBtBFBtPJZJvjnjaJWAYolY8AuvbteqWd6W96UX3TJWBt53Ar1SN5G1ubfWR1k/e1N1CukwA5baT6Rii7R84LZB9AB9E5SNG3ewb6OjM82g+u3nu0H35LZ/QafV/GGvqxzBycxche1LdLlLXjQX76059+uHym89LJ4vvf//4HeK7kSNb3IXNKxHrZXsj553/+5z9cQHoZRPQJWezRHs1NkJo+MKbpCOV+nzqzBuzeZI+QMMftjdrDqqN9k7oojY/0ivbtPAtMe939O3aHswDnRc4AxpJ9wa5953rw1j7/re81j74vaMPq0TI87Tr1z//Fv/gUX5nue94SuCVwS+CWwC2BWwLfgQRugP4dCP1+5C2BWwK3BG4JfF4SeAugn8bRt2r+iqH182r5p6nNQsegxmnUZ4QJnjPWdJ5eRjTnX0rjqWSI2fTtexZrAH0jIzMgMWSc0T03QH+tz78EgH7WcSHElfHsUcuvPveW8fQ0cmeYW0Pb/r7RxD67UaXB8yJ2iyZmKCy6lXGRUXWjqUtzqhR5K6K26+sA9G1LMlDns23fNUCvPuqxAN3/A5yiojpLl+wY+UFuRleRS6BgKXjJurM6A+jpik21CkB2Vi9jPyNuhm5wHmAvyhac6pxhBnLZAUq1DxQXLapcyAi8pBvVeYHARpX6fdcnY6jjMpQL2oDa0sCKZgNCGd1B9CLQG4vrPBCsOI3I/b0Ab8GTei2YDmKAKwvQQRvPDziLthOVVxQ6yFAUvX4BvzOgA8xFoIMBe175jl0AsPPJAQh9FqgGBBa+cI4I2Ptc56Mrz/T5jTMlQ3rRdaAR+Xa+t3HWOqRenYEOMun32scA7zNBajBk23RGoF/N1f63cFgfBumuItADZgHJPkuvAJ0uDgQbYRvwWDlvlHfjQ7+XQYBcOZeIKnQZC5uyfqOL1SF4Ti6N53T1jtFz3/UWQN91YSFcAH31/kL011bN/+6cdLVvfLY/3PXsbMPWZefZrh/m4makOCPQizxfiF4UunkgAh1Ap5s2+4B5QJcWgb59DqBvBLo+LYW0vhZN7gLBSgOtBO06/oHuPc+pLtUzHcuxpguwzikg+Np4Va9zXUpup4PCW3B9dd06YBiPdCj9qTRvW9u1Zddgf+f8kvNQAN1Ybp4qryLQH+1tzvG542zbuPPfXN3MGZsRh/6hgwPoqyvoyYXd6r0OWv2uLH27saD/6Tj9r9S++oz+Dsgr1SV5u4/+7ioCfbP3tCbXvtrceFXmsGj8e3ZHQ5H/noFuHQqgg+hFoAeIzzn/yHHhrfe99Zp2chDTB0qOVC71ssaBy+YKR7F/+2//7Z8A6O0hyaP07Zzz1ulKu1vzlWRW2nRl2RM8y3OD9J61+w/6gPOLuih3jtHvrV/2Re3FOGoE0Jsj9mA5xnivtb7jb/Rbc8JrjR9jqIxAXte3dEDnt9vPlVXIXuDq5+t+lzm/H/S3trfXUxr3m11KXf73f/bPXl067vfdErglcEvglsAtgVsCn7kEboD+mXfQXb1bArcEbgncEvj0Evit3/zNDw95ZuC8Ml49q9177vnsXl/K69vmNeRlKPO/BeiMNUVPMkowoHQGppIhprTtWzK+MM5s5ONVCvcz3WtRcgv1T2P5FTBK/s8im76Ufnqrnl/X6PQeGTyT56tz6ApAZJQ75+46eex73oLwz4zu57OujLveE+Q8U7nvGeilcA9CglDBYOWeO8nwC350eW7G+03hzsC3em6N5eZI9W/sn324c+JzAej6pLMzSwENWGg/4JPM6BFGfrAWPC9qWXSxK4Ce3DaSEcRdqBsQLFJsz9MOvnoNqBJ1JYWxs2AziDNEi5YqAwfo4Bld9FIGbGVjYMFHUOHss4Vr21/qD/wUxQbSbgT6CVwDlEHV1d2BR+M3WSuLXqxuC4bo5eCaaLeFNpvCnUG8NLbWgWAcGGDebNaSTTOrb0+YmPMWA/+CBJAhcCuqbiO0PaeIW78XWVmEbW1Xlx0H5Bug1D4wrZTYQHjPUMegohIs6TxbY6/POIsawNo2BfPWgad+2df871Hqd/Us0lDpvRvJXfuUoPnVuut/PnPqw3Tqwq0iFPUBnaXNf/RHf/ThIucyAQBZG13s+ZvCfQH61jk99EiHLwA9AdjW8wToz9akq/Xtap16de260rW16dHepPqvE8s6YL0HoJsH4HlnoK+u4VTSelMEevXd+eEzC8JBsFIx+3/RpkoOKUEw9Sw7hffR2fSDlOKyQKzjkbWujBxg2um0s+v6ym3HdevyuQe46oOdV+q2esv8LxJYXTbrhHqWBcZ7FuKuc5NnbsaPHS+7n/H/c39zNS4aM1cAPbhZ39LTAXRZM7StdU+dgNWie5W154ysN8fdO2cK48W61+U5ZUVwz1JuF4G+AD3nNKX2rdPQRj7Xn83bHa/6ouwg2tMaojQecxYAjUvhHkB/FoH+7HviW/P9fE0b6f+Oedlzv82PosUD6EF0fdbapr5F0GsLZ636Xj/tumccJnvQ2frSZSwXrS5TzTpE2Kvs3N15sgCdjt9MBwH00vD/4R/+4Vfp87U15zQgf2Wj3qWEV9bH+lw/736PbDgucooE0M85sXU9v9Oc/fGo7x4BdOOeQ1pp+DnYrAOjZ/+Tf/pP3/NV6H7vLYFbArcEbgncErgl8BlL4Abon3Hn3FW7JXBL4JbALYFvRwIB9GfGkbM2rxpHX33ft9Pab/cpC3FOSLOQyPsC4QwxovkY2ZWMYZu6vWh0/2Ms20iYV85AXwCRATbDy1sRl0nuY4zr367Uv/7TvnSAniH5ShIZiXOk6L0Ljq9+PwHMq/pijdLG2xklnDG4SLGMkBvBK71nWRnAYPCpVOKM9cCHC4DzjECw+bDpcbfO7wHopzw+B4CunUWgB1W0L0M/+ZTFQkmu0qG6RD8xDHcx9iYzn199AOhuhDjjr4gxFyAAPLmkIl0QBKgy1rv0HSNvEfCeW3Sv/gsu6yttWlC843WBjv+fDkrbL9tnDL0izH784x9/uALoIDqAfToT9cydGwvsGPADQ+lcMjzPxa4+5BIQPQE6uXT2N6iy86MI7CDhZmXIMO9/mwq48R/oASqk7O3sW4Z20MGl37avPa/Pad+e474Ax/v+83/+zx8u/axNnWGrLwHJrgABWWiHsdi4BC6ak+6/kX7G1q6fp55aeLjgJwea5BiE0hbG/s5xVnY+cXVYWAC2BE6AClHDXef8X72yQPeMvjUPwDpzwrwCHYsuFrVbtKL7vQXQzzmx9d7fF6Cvvg9Irgy/SQD+3hX4XFvOfn8Eg0+nkVcA+p6BXoYMTkDpMfurhaxFoINZm05ZG88I9NV/C9A787jjLswJAN1lf7f7Nvs+EM98te61rlnbQDf7RvrR53ZOXO3Pz71eOuwE7edafu7x/K1t6pZzJ/1f9K3+2uMIzowYORaUTWH19ungWTvcc+txgrxXAHrQcVNr777CutYapdz1hf6R6ruo5XR+mVr2XPf2LMaD8cJRhuOY0pz2f2vDea76Rh6vsw1d6medC9bRqT1T6fDXyWwztvgMsJkuUZ/0j7EVQNd31uHti6s5/B5Avp+/+pz5VNS5sj2GcWX8NFcWoIPoXk/Hkh8nJHpUCaA3LrxnMybQxcFmay7HLs5kSs57HFZcHClax5UcDDf7SLrJGD4Bep/T3/phx5r5rP4umS/2rPod8z7THFemq5sP9ZG2c6K2f7Gv0vZH68Kzvnz2Hf10XnE/47UU/ErjbI8B8p5/9I//8XuXgvv9twRuCdwSuCVwS+CWwGcqgRugf6Ydc1frlsAtgVsCtwS+PQksQD8Nac9q8eyLd59/9X3Pnvelvb4QZ42G5LFpArUr4wOjpFR/4LmS8W/T/THwdr0C0Bd8nBFrN0C/HlGfE0B/dU6edb5qwwKVDI1XsPwKyFwZRK+cKR6Bdv9/BNDde1OtMkSuUZixN/CmBIdLcbwAHQR5BaDX9gWEC22uZLky+a4B+s7bNfZqV9CVjNbpgME2PcLwKjWpKFuX1wLvC9Ddjz4qUkzZGdnSogNBAA+5g42r48BVUV0u0Vc9K2jP4Nu1kdz6pMhOhuj92b7dlPNFgG8EWJDBZ06ALlW4lK+lcN/+3sjc84zl4HJR06BSIAUAzSlA/RdMB9CBpAB656Az5gcyQIMFJRvlrr0bWW1+ZIQHabYN5kbHHJg7nUuvBNA7c93zXoWTO/7JYdMUg8HJTf/t+a6gczrM2DIWXECOjAVBY20p6lBpbO3+of5cgNEzz8jJHcuboj6AHkTvbPFzn0ImHABE/4qml7HBPAuE7Tp67m22j3JIaKzSXTkziC4uZb1SRoGiposcDX6dUbunE9Spr5PRlb7f+p6OI+da812tg28B9K3zAnS/7/nnVxHodFIp3DtuAsxagE4v5pyiBETLIGAer4wC6Oa7cRZAVwbQRf0CmGBsFzhr3aIv6KyO4FHa96U36YrOXlb6XODdM0+orG79b+f1Ov/4fV+7guW1cV/TJlC4i061HpRFgj51LIbL3F3duQDdXNh+OyPQd8ydddtxcbbhaq99AnTjY6EmGFu6fOW2ewG6fmvtKZV7Tg/k4r5FBpdpAqzW9/boRTSXFr5IaHWp3kUel+0gYLoOiDkDbX+2d6pdm8LdZ3M0VKpT+pfzUo5UC9DXeexqz3e1Y/4YsG5elcUEQC+SWQmglzKdw1/R5wH0dIA5R3d2NIy1rbmrTgF02WfMLaAZcHaB5+0/rJWNA/LZY3Hcs1T+QHpj1/jW9/UXHWEMmJcB9F17zGkZcDjyyciz43ePOeIcs3Xb472MvfasxgJdRT6cDHxmx0r99Oh7wOqxV76fn/chz3WsNL72iAP3/wf/8B9+aV/Z7/reErglcEvglsAtgVsCDyRwA/R7aNwSuCVwS+CWwM+8BE6AfhpRnwnolS/f773ns2d+7q9fGS3W6EVmQSIg3U8RoAH0zstjzAG+GEmUjCYAunJTuJ/noKvDRpRkXKm/Fkgs7LkCiW8ZNT/3vvjY+n1b8OAKOH9snfdzV332yGh2GuKv/j7n+VuG9+pxfibjY9GhW19jeWHwpiVlYC31MQgVWAImQIjS7wbQc0Y5I9DXaLmgcs8iVcfzZ43zfv8cAHogZMFeTgpeI6OcDsiOYX2db/b3BehFtdV3DN0gbBdwHkQHR8kc3AFNV6cAU0V10WWAkQsAAtEZfoFJeq1UwMYFnbUgTF80HjviYs/NLsOA9i2UX0M32FP0l1I0Z/BAHQKNytKtB8c3qqr05ozmnrsQXyRbTgIAwELOIpHduzPQk42oOAAdxABqGlvBj9L6avNmUwBci6DTD/s5z+h8Z/3FuF3dRdQBAmCAPtg5sbIm8+apdlpfSgfsXiBAl3YFkAAAberS340l9wsgKwGUnACsc6BJ4ATASl9d7THW0WHXL585I1yb68bBGYG+wHF1gnHdWe7kVD2Ns553padLL5wjy5ZFF4sw1nZwPkhvbhQpaw6sjnOPbe8JSs41u3m447oI9Op+6vircbB675tYk966x64n7wHoC2OvALp1RZ9txgRzo/N7/9t/+28fMh9wBKLH2lcF4kqnbP5tCnf1DZgF0DcqeQG6viyS2Rw3ts1Za5d7pGOUdGWppwGqnEroV/Pd5+gX82zX+EegbNeExtCOi7NPznHQHNS2//Sf/tNXc54MzSfyow8A9JySNnuEZ25qe21cuL4A/a267Jhwz6ssEMlg54q1fcfFZvFYgM6hZ2UYQNdfZL8AXRs2awDdUNp046Xo8yLQ29cE0EsNv/uOjl0JeLe+k0l6KSD7DKAH0fVlgFcfqVeOuZyXrIFlDigC/RFAfzR3Pwaeu5d2qgNHInuLspkoje+O5LGOgM5d+qx1yhxdBxNrW84K+gQ477KeW+td9Hl7BYC871zgOfksQPe+Pbe+TAR08h55Qs7rUOP5uyZb76uLNu5rZJ8+KLW78ccRxfpv/0tG5lHtU9pHtY/bTC/p+re+w5z79/fod/c1Bzq/Xp/oz+aE1/z8/X/wD95z2/u9twRuCdwSuCVwS+CWwGcsgRugf8adc1ftlsAtgVsCtwS+HQlcAfRnT34Vmmd82/u957PP6vE5vv4INjN6ZUxX7z0/k0yCFQwxDDkMqUVDlHoZbArSnAC9qMiMGJ53A/TPcYS8v07GxyNj2DpEvDrP3gIj53MeGeZ71sKkK6i+nw8uFaW57y/VaVGeG73DgNixBiBUII9BMYhbCt6idjNynync13C56TAX/vp99dTnCNBLP528lNpWO7S7dLtKxuaiv+kQUegdDcH4f55fWf8yjDJyu0C/TdtJ9p2BDgr0ow7ACijh0mcbZcXQHRjyuYWO2rDv3X4BAUofr1y4rP3ONu0KeAATQE9RneAUWCblq9TpdOueNUv/lo5c2zeqlAw6573zSYNBnJv+P/bOZ8e25KrT9TYIgcCSLQTij7FxFfYLNLRRQ9seNGqmzaRBjZpZ8yrNoAEb4/IAJAy2sKuQJaqMmJgJ79H6svVdPi9i77Mz7828mXSkFIqT5+wdO2LFihWx12/9ETRmfPWK1hMZnoSXUaYbUp17BDIAa/oHvVFSQ3O8Uc0Tj8c3in/Hyjx2vRCm2rnnM2C7nqsAAhpgAcgVTJvAcI0HGC/jpw/muMebFyCN+1Dgo/QHJNLYixrPfM8BzAUGDAAJ1IACht1m/uQlatopmLcyWpE3yndTBvU++KA50DUW4X6uk4asFQAcwqsTHrg8Ytjlo3NMPdDlDQGvehfDB4JE1IAolX3KLXPLChQz5oKOEzyvh7bjKh1X/a4Bgr/Pdo52rTOQpvNytuvNPWQFoMtDE0itsUSBUkBEwXNqQCsAYOqCv/CEHui3APRVCHdBM/iiZzCiPeCBTBFA15MV3gYoo3C/xpPUnPlcH6x776Fm7Zq3mfXM3zSE6L4szUoj97ZGUZhn1hWIjixApluQKxrQIBcAYgHQqelj52sFoDeP9TTunGeL7mvyZXl20qF7xgTQG12APcQ9Cg/k8hayzDDiKwBdb1vmHF6zAMbWU7+paaCL4cCpBdDdqwy1Dr9oyEefpmyqcRi/d0z2A56HRkYioV/kZdcQ0Tlz3pA/R/Oweo9bref7vNsxRvcz9gEMTj766KO7mr3EKCnsiRg9mX6FOXPuGbdh9qk517jPYZjsOqJm7bIfuTexf1rY20yZZbobjZlYc+yzRg3QaI71AF/Xw79G0cxD/+AvDKc4hyB/amDHuxx7OIU+MQYNDvHIV24xhwLt1PSNswaF6+f+fSR/V+f0M/m8kvGMv2exAuisDf5+7/d//6zZ/dumwKbApsCmwKbApsALosAG0F/QZO2ubgpsCmwKbAo8DgUeAqBfVahMZd5973ucET9uqwXbCtapWAdM4c9Qf4b7VaEISIRSzzC3eK/gNUHYQQF0gDCURSiQznKg67lSZU0B15Uycirkq5zs/N1HWfa4FP//q/WVgcaKAnN+CoxM782HULDtT4V7FXkT8Ghe54Jbhjp1XdT4QwAdAIqC4lIPYT3QC6CzJpp/WDCKcU4A3ZCYE0Avrz8nAL1gCHTWAx0gBprJHxNAZ9woZ1G6Ij8AfC2AmALoDWtNW7QDYEtB4S2AjmcztDdvtQC6fIHi1/kilHwBB56PgpyCF27HBN0LECqjqFH660mKUhkgF+U7NSAxgKft1pACkAzQ2tzCAGWCo8jUhvWlLfgNL26e1xyyKIz1vocW5XPGLw/SZsHYGgjQPuC5fQFA1wsQEEBeY7zQUJDKXOMqrQlHaw5tjBEKonz44YevPK0BTQCA9KRk/lXQ48U694auSQFB5k7jCeffkLvwAfyDQYbF/Yma9exaYk0Chligs6AxgEdzp+PRX0Bnhmk/AlKZk3mt8g3wDwBdEL0AOvfUcAPPcI0smM/5dwQcd64FwbwXozjAHIw44C/5hRpARACGuazhT2WmgJprhLYLdne9TGD6TE6XD2zTdXlrfzgD0a8A7AV0+DzPIO33/K1GCisA3TlFXghEYfgB/1qQYUbS0DDR+zSoAbyaIdwbspn13rOYADprERkCAK4nK7wNSAiAzpzXeIlznyGr6R8pHiysJ9YvchzZO89mq7MBtJsA+gRKS9Puj513gENTeWDMg1wSKEYm1ZtZ4xc9YaGbIHqjjTB3TTE0zyzTaKZz3d/kGekxAXQ9xOEPPdCpC6Bz5u65iPlBrpqOQgNYjR0618pe2gSwRuZCG+oC+NDFMP60y28+Ex6oocE8oxmRh2cJoPsu4f4lz2o8Aj3cu6nhSdO6sH8JnpPKhD3hDEC/JQPu+z7guQJ6sbewTiwYL5jWhLVZoyfmzH4yXvZB1wdrVwMTAOUaa0Fb9yfOPYLngM+AvwDn0IYieM6+hpGZhmrs1T3HwNemEmI8rGVTczEHXXesa9K2cA5hH+oZB7mgsQZ9bDvMmcZw0Il+02dq5Ijj5fwzZe2Z7D0C22/Ns7+zlyMHmA9q3luNwCGA/t9/7/euNrev2xTYFNgU2BTYFNgUeOYU2AD6M5+g3b1NgU2BTYFNgcenwEMBdJXiV3p4BOZdufelXTMBdJU9Augo4PhrKD6uUdkigK5nDNeZtw9POL1IqQXQp/c5/09F+0ppugH058tdV4AHe79SXl4B0F3DVUZPBfotr5b2c9XnCXTVQ7PAiB7oAsJVMKK4N6UBisgCe4AQAlF4FpujFCVec0+j4OTvPgC69OkY2kaNUcpJpf2KPn43jRCOvAILiq0A9NKsALpe+9Q8C/AFhTDKV0OZIlOQMQJ/E/SrpxiAsqGPqQFxBD3Npy3NUPYWtDJfLjUKcsBJCjlMm37CORNALLDHb3rDU6MUNxoBCuR6awp4wA8AUXp/UdNnwGcK4Ci08Tlca35kniE9qaGFodDhQe+jRvGtIh/6arwEH8uL3DONQVDKQwcAAz6jzOc51CinBflQUlfO462mN2MBe4CWDz744J2vU3NkwAAAIABJREFUf/3rd8ADCnhTHLA+ULqj5EdJD7BUDzqU4gXz6hkr0MG8QpfeB+01xqBfgoPUPMP1Ax30JKSmHe6lAHg0Bzo8onzomhWU67wUMHN9Op9dl9CyoAr9MV868scUA9QAXfSHkPLstWcgbgFg16dgX2WH3sWA6ALo8KIAOgYNzA19aQh3QUfbbB5cx1d6KC9ci1POrHa9rrMJUp/tklf2qVvXHAHoyqIz2lceNpQ2nwtsAvgqj/AAxfDDAkinHLsCoEuPnuGmMeMtAN1Qzcx390SNLOAR+NXoQ9QYTepxisHF3JdW8yy4XCOLyq2VsUL3IcdKH4m+YdjtH/zgB3dyBtATOmpsQlQPQD2NWHiWADp1ZcwKQD/bEwuglydqdEF/O1bWSgH08oQAOusSD+HykgC6MsnQ3fS/qTv4v21iaKEnNd7U0EGvcNoUQKfmN/dd2jTaCfvaNIaokVcBdK5rWPoZvUUvb2r6w5xRANQxejD0vqk2HgKs3hc8Z47Yt03FAk+ZboYa/rFvrEvmxsKa8GwA7TVy4PzB+tBzm3VF2HfyjlO4hz1KEN11RM2e3uebroOa85IpT6jdL4xwVAM7AHfD9TMP/YMnNKpA9tfIiz4ZXp4zmlFZqEkD4NkXOjkGamSI40UW9Z387FxeefuQNyDaFkDnXEJptB4B9B3C/SHU3fdsCmwKbApsCmwKPE8KbAD9ec7L7tWmwKbApsCmwBNS4HUA9FU3z5Qpr/vi/oRkedCjqsSmgXqAN3ce19VzlOsEAVBECJ5Tcx1eFhSULCjzVf6gVDNk+yoHep+/AfT7TelDlIL3e8K/hl/1vltAQ6876t8RWOL3E4AtjzSk+fRM7dgmKF4Aq8rruR4ENVch3OHl5kAvAImCzogM1PC64B5KRIBBCkCUALreMAKsDwXQS3PHMz3j5rw9JoAurQWXJs3sL+NV8UrNH+ApBYBXoxxqlM2dw8ppQ7gbuhxPaPOVAqBDd0JQA0KpwOV+7gNs1UscBbIFwBTAmAKILSjts/R0BGyuZzX8WeCkSmjAR+Ui4+NPXgfgwetX71/4RAAf5XXXBCCb/aTvBckKXHZ98BnAVwMFlNqlBXOBJyvjZGx6buKhiFw3XC0gGb/rAS9gRY2ivlFLUOxrTAXg0P7gRaenNaCJXvl43dNPPXWhpSHi8SzXyxYAh/UjuENtuFrGwHj0cgQo4PkCE4SH1wuPGpq53mlTUIOa55nrlTYMkwtQAUDYuZav5c0zwxRpP+9hrIbOp2YcglbQxPQopjjQKADgq3JyevQeAZICXdYF0JFp9bjnGfAwBdrWs1HQsQC6vKhBQemifJ504P8pkyvTJnDadu67tz3k+rMxyAsT8O1cmIca4Ev+FHgUQKfGQMZIEvAERhLMBTIMAL28vfJAd2z1QD8C0AnhjlybHugTQJdHCCVtugkiZ5hqA8MU+ZN1z/01rJqA8qT/nMsjes4155zAe6xXc8J//PHHrzxj8ahFxhgRgzVtBA54qmkw6oHOXl1DuXl2cV15Ppb/qe1nDWomb/C/ALogegFm1iDArGeLGpGxHuELPdD5zcg2jsG6ADryEeMCC/2UB5mzhhznNwFZAXTP8/S9hkMFyWscxjwXXK83OtdpcCaArpc3BlFGPgFEZ09+yvcz9hPzs7O/Ga2GGv4R2OdswT6JQQo1vOb5ACMAIthwDTXrw/cq1nCNtQTQBaA9K7CWmDONDU13I5+wpxekr4EU/FA5zT3KHuahvI28YT1jAADte5bgTGZOds4OnU/khxHJmEu84THUo2bOPBMg+6a8v/U+Md8hVu8UR0A8Y29EihWA/j/+4A8esg3sezYFNgU2BTYFNgU2BZ4hBTaA/gwnZXdpU2BTYFNgU+BpKfCmAfSV0nYqsp8CnHxaKv6/p03ldMNQC6CjKBNAV9mjgpDvUcig1KsHup6NAOiG76OeeTdVvm0P9Neb/afkz8kz9vyW8muOcAWcr74r4CAopDKviruCkyqp27cJDvX/PqP9rOLX8KP+bq5Q1gSeNwWsVHS7JgCUBOVQtgqgU7O+XAf1ZkZhy999PdA75ucGoDO/0ErPp4IJKIxrdMA4oJXK2oYGBrSrjBac4DuBcJTcALsAJ4AD1ADoeJAT7hoAquBL5R3zQOhSC/1VeY/Horm1qQG76y0q2Ms99BNgFSCCGgUyObapAWsLdncMtGk+VLzR4BOeC4gOQFWvQjy+DHMLgA7NLOYfZdworqsgr0EUSnT3A3gG4EnPTXjZUNLUGDCg/IeGAACEl7ZwnwYgtGfuckA+FO2GeuXZ3XcF0PFCZ57w5qNgsMBYzPnOWgFgB5ygRiEuqMG8F3Qr0MP3GmMAfAs4A/LRt8oRrtXYhTWIB7iFva77mYZi1BohzPVXuXik8C+QVlAI2teoBPoyTgAUeMdQvdTQqSCngKBhlw2rLtC18njnt3r0I7/0gKcv5N4WRAewk58LoEMj+ZO2kKHQ15DONYybAHTX9Apc7Hc1CnrK/a/7w+sA6IylnqPQsHyITEFusebwQMf7GPCcGqCUubgFoLuH2GflDeuQ+WCeBFlZU4CVVwD0AuEAeKZ4AHAraM5n1hdlAujubSvv8Xmm6JqoQRafj4B4+lhjNOQK+wsFeYX8srB2pD2yRmM26hnlYgLo7dsKQBdEn0D/EX/T/sqwArCTNVhj1RoMCaDrgY4MM3w3n3ttAXTkiWlGqOmXZyn2j+ZAZ16gh6XGsI7dext6vmkiaL/yQLorp9x3qDEMY3+DJ5F9DbuP7HnKP84EGs6x7wsSw08C6J///OfveIp1YIHXTGsCGO2+xt5mVC7Gzh+pQgz/jhxt2hr2HY2RBdAF8SvrAbaVDciHyij4oAB6DVCnUUMNcZhn92BqzjWcYyicc8rb7OW+D2IwID8is5A78AWyjj73vqP3iu4JK9k7eWC24/96oAuiw/ca3jE+/v7nH/7hU7LUftamwKbApsCmwKbApsAjUmAD6I9I3N30psCmwKbApsDLoMBjAOiM/EgJW2DjZVDoei9XALpAYD3QUUbWc9TcxUcAunn+AFvMgYcCqB7oBQ0F0KucXIVoVXF7poys8vUpPVSuUL08dl/A+az9+wIIPnt1H9/d6lv5Zl4725y/Hym951ytwAl4osrC5m2uhwx8JCjO86rA5XP/Gl7U33z2/G2GWhU8py6ADsgB+EoOSYre1/QFAM/8tdQrAN1Q3+XzaTwwgYQrysWH8smK9+Ya7LorODCNEwTQqfXQ5l7ADsEBlNLcJxCMUphw4RYUt/5NAAMFsUp48o3jBaZHGGFfBU1QMvNnX5FNAlr0C28wFNrU/N8Q7g0zK4CukrygOACEuUupBdKpuW6CidIU7y890AHS4RO8JekDoHTz2TI2gC/C3NIvPL0tgMZ8poZmDb2sIlugo3TE8EBP73p80y9kuwYgyHRAF0NNM4euNWjZcM6M1zXKswTvGAtj0FgBsNDc8NQAJbZJ+wAqFpThgAkow/ltGtRIT8ZYYE8gghr6eB3zUUMK1iH0t/A/9NcwgFD0gBzUAjqVHfJ+zxdTzrmOrXvegH8BJJhbaubXHMEYYAhoUwNq1LuvIFXnnT4VfO5njQcEyFYe6D6TtSmAzlwLzDAXBR2PAHR5v7JiypnSZgKOU/489V6/2su7183f7X/3EL0/6wWqoYFGP8gV1oShh6n1QMeYAb5u1IszD/QC6Hqguw4N4Q5YyVwaXYGaPcs0B0b/cDzwpmsXgJD1pHcqfcNIxTQJ3QsEXFdRBM7O46Vj94DVuqqcxODG/Rh51TQRRrlgHpAVBdCbNkEP9MqxubYdT/dnxj3fI454uyHc7Y+yeoZwr4f7DOEugM5Y+FxP5Hq1M9dEabEwHoFVDK8aDpw+F0CXvnzn+USgtfLHcxT9pQ15vGc2PkNfo8Cwh8P7zBsFOd+w+z0DrM4nZ2fYh5yDGKvpSpDB8hI1tAc8p2CgZyQWxkL0CIw3KHijG/WAmrXiGYSxc96w8CyjpFB3/+I3ZDPGVYDoylJoz9rzfIl86BkDPnAMzHvXIPSXzwC45R+NP9uORoLUGj7IXwLogOgYPZiuiHqek1dnyFvvHlfmbr7XQmPmz/zn1Iy//Ms12wP9ylvsvmZTYFNgU2BTYFPgZVBgA+gvY552LzcFNgU2BTYFHpECf/anf3qv1m+9kE8gZjY+FV/3evgLuXiCmip1BC74f3qOqshsCHeUOihJzI9nHkyUPzMHegF0vDtQwEwvYgF1nj+Vr52XlcJkKldvAbuOuVN2lXeOpnmCe7Pto37fAgN63+ralXLf8a0A79nPghWr9ieY4f81enDO/K3Pr7J1eotzXRVrHUu9YPRgUWE9eaeKXj1K9cJEQShYyvPqiTcBpXqq1zsTBXHBUnmV+wEa9cojhzW/Ce6hNDVXMXVzoLMmZgh36aHxgIppveNVSnsd9WoeJpgnja/w+BE/lZ+PFJv14leOaHjAHNpXwMl6oBdAh2YF0AFx6gXZfiBLDNuLotu8t9TcZw5nQt3qpUwNPwgI0j9zkRK6Gxo7Z4S0bY5clMSGfUdxrpc1NUp+c35S67VF3RCm0K7rBNAaBbRGGABmes7jzdlc34BWKOYpyGKMBBgHNcXnwzeEYrXwfHNYM15BFa7De04PWD6b+5UaAF3wCbleoJ115B9rDOANcIoa+rp+oWfzEzMGQEIKIHE9u+kPawKFN8/3Ojz7GG/5GroaVpzxaRzAszsPfpZWrillivse67EAOvMuICiQbs2zK7cKWHUNu0667gqqtg34qgYDBZfgr4YDRhYJbDBuwakCHAJuBe+UKxrFmVqFGoAGQw5CdGOs0BDuzKvRFAqgM0+rHOgaOwnaVP7cAtHlqa6R1TmtMvCxj15H8m61p/e70n56oBdYbAoJeB76W5gHwkBjyMIarPGWERlYK3pW2ld4BL6hzBDuevvCb8whUQ2QudSsX4yBKNzbPwB38z0jKzR6AlRkbRiCmjYKKk8AfdJtBTjPM8zq3CoP8Fv3fYx0DDUPIIt3rgXQkb0B2YEsbAh3vdA1CqmRTteyfSkPTn4tzzf8eunZEO4N7c+aBvjTu9cc6D4DurOnsT+5tzWEe88xynojRxhhBGMoeMnfMfSSB+AD+t9w8D1jHZ3NPN/ZT9roWa30oj2Mhizsacp75gR+V+Ypb2uwsDrjVs7Os+wtMLY8Sd/kC/ZQz3fU0OlXf/VX7wB0UgN4/qBmLOyRFOR3zzHs064J2vfMQc3eZvQGatYSew81vyGbjajQM6sAusC1RopcwzM0OKPuGpTv4AlK12qjF/DZ9AIC6DXk4Jyldz4ySDnF3Amg93x6n/e4I5l/9s7mHLIWOJdj8EjNeXMad/633/3dx942dvubApsCmwKbApsCmwJPRIENoD8RofdjNgU2BTYFNgWeLwXuC6CvRnIFNFKxU4X2lftW19xS1FTpZ3+rkDubjVXbV/s5FUpT0VulFwA6ChPDVav01xtC8Ivf8cizqPyhRjGn1T+KSZQYglE8q4q1flaZ03CYnZ+jOT4CYktjlW5n391nNUyFXZVbU9HjuFbtt++r+44Ug0cKqSOQwutXwLHPWK0B26und5WoVcAVIHKeCxZU0dz+1OtlejjpZe5zJigP6CYYrReWyl9DUFJzn4pRrjszAlAhjSKS/jd3cu8zh7VexK4bFIiAwYRFxbOLoscrbRZAV8Hn3NN+84UWzKeNzlHnge8LFM/5nvxfXps8OEGOOW8rmVmPXvjASBbICeSBfWUOqhTmWkAYygTQAYLqVdt+MEfQzpylzVXKPBhSFEAAegsY0i9AHry1AVgNoU4Ia/qmPAMQcpzU9LN5cgVwqQU1VTjXCIm5rMwp4IqXKbmFzXMKKKJCHMCsY0cRLsANDxWUM1Q+Y6OPANUU+BMgTI94gORGGMH71bDweCZWgQ4AoBECynw9ogG+mQeBW+bW51MzXtco/RQYoTaXuYZU9Mu+MT+EzG1UAUAJwAho5r4ErZ0/ao0UpHm96/pZwECwSiCZuaGfBdDhl3oFmpeWGllQGVBQgbYqy7rm5p7b9cmYG7IevjDfPPOnpz6gjTTWGKDRXKasrjxQDkMT/lw7zAX8J1AEzQXQ4UXWpQA6NFTeCqDLM3NfF1Cb4CNzOffgCaJOup2BY/fZsx9y7Tw7te/da+dZrL91rWrs4XwYNQPPcNYI824BlDKSBvJAutC2YaYB7+DXyvAjAJ3r8JD9/ve/fxcNgjlknZM2g5q5xhvZVBCdF+4RyANA5xrkJzWAH3ITQ0pk+DQUmWcO9/KugY7t6Gx9NBeuQZ6LYQDAJAZR9BmZasG403QX8HQNpBqmHBla2UH/Jwg398/VnlijMtrseCeAXrBbwyrAczyf/eN+5qj5yhm7ALeGg/a1Y+D8DoBuGhLkh4Y4yGCjSVEz3kbzqSFXowFxXfnceZ7nOfrNdc4TtMZIRBnXqAs8C8MAjMnYwz27KedWa+7W+aT7uH2Z61j+4/nSkzXG2c4C7wigI5MrQ1lLrklkZFOsQGf3ctr2vEjNvDRdiJFOqGlzprux3wDogNUaudWwk2ew12pkI4DuGazyqHsZfNOzEvLeNAPMe3kCgxq94xk3Bg8aPkwAffWOs1rjR/L5ynu199J/5BNGGdScK3zHdE/6r7/zOw/ZCvY9mwKbApsCmwKbApsCz5ACG0B/hpOyu7QpsCmwKbAp8LQU+Oqf/dnlB569jF95UV8BsA9t8+xlv8pkFTZVjj1EgXCln1OBcaQMRNHQsH1VHE5vCJQwgAx6HumxR43iZQLoKpt49gzpqGJHJZuKmqkwPVKgXgHQV6Bg5+AKn8z58Z7paVGFXWk9n6Fi6whAmIrolZJWhWAVi0f3zX5Ob/+p6JY+Bf14Tj05uaZeVgXaDRcpaNA+Vqkn4DbDs6v4KnDJ8/yeNlQSUsNjepmjTEaJKThL26u8kHrudG4KtPN7PYqrJEZBB/CKwp5ab2SuJ5S3+bwBJwRgDZkp6C+ALm1ov6FXGYe5hgXQ7cP0kmu4bGhTpWppX/7kc8c010nns/eVl/hsP1n3BdBRpjbvL7+reDWEu3MEqF3PLe5VmQ3dBF6om/saWgo2UDPXGC0Qlpj0Esy7wB8AqN7EgD14K6ogR+kMKGtpGHpBKY0pBBWp68lF32o0MkGGGkQAIgD4mJOY/gIc4DEJ/6zWi7Kia7dGSCizAeMsgOa0hcJdwFkPfJ7r+AHTazxFXwzjjYxnTQgyMT4BaUPyOi7XtQYrjg2FO+PRGxw6Vv4BnuMxBngEoOJ+QU2/9IyFV9h32GeoAX+cE/lFEKTAD/1rKgaBfnl3AuiGbWfs5lWn5lkFrWt04FpagT3uHa6vjh3jBOhvkQ7QApny2c9+9i5PPDWyYQVQCQ74HPrVPbhgGs92TVCT39rw3BgsNPWEADp8zp7vOqI297nRMSpv5jmocqQypqDi3Aflf/eznpXuA6pcPkguLuyZo58LCGoU0D51jBNAr3wA5EUGUAOg1zOXaBQaT2CYWNnBeUwvU+a5ZyBkFXxaD3SBMXhM0J65Z48yEgRrCVCcNcq9lfHco5ES+17zI7MWkbMU5MxKbsmfziV1ZQWfj/aa8kVpPHmA5yJnvv71r9/lmMZLFgMqCvIMGpr2AnlSGdM9H3p6DmbuCijL63Mdd01WRtd7u/Q0lYhRcppqg3Xf0OGlE2cajfIw0BOYndEg+L5GQ/CL8gUQnd+MrMMaN5oUc1ijRduX9+Rd5affcx3jE2CnjZ4X5n5d0ByjLCOmQNeeAeRhz4bln/IZnydvrM7XXuO9nnE9W9C+Y2Z99HyHsQgAOoXQ7B17DYN4xjQcdfysQ4yVLKxh069QOw/UprvhTMNZqecfAXQ9v7snwb/Qk/MMdc+CGk5o7NezJmNoio5GcJr7POtMeQBvYegDiE5dAH3K9/nee/ROdeW9eJ5jeRb0JWoNspTaqEOmSeCe//ylL73OlrDv3RTYFNgU2BTYFNgUeEYU2AD6M5qM3ZVNgU2BTYFNgbdDgbcFoJ+NtiDbCgztvVcUvG3j7Pqz386A3yr5qoScoG6VHCsAnXYE0FGa4EGKcgWvKD3PARosKCsK5pnrWbCwgE9D0KqUXgHoVV6v5mgq348UM2dzeDT3V+Zyzv3sD/9PpftUIHeMK8ChSvLVeAs4qGhc3TOViCqzVzSegCr/F2ifNCsvTZC1ffG3guF+V2/mhtREyW2eT3lEhZ+5DlVqMibDWwsI6E0Df3asU3lapTf8qbfx9D7Fy9dwnChaaV+lNApOFNyWeoqh4CyAXp6EHhocUJcWfK7ScOWBrqK2vDVB3KmcrKK5Cs4VgFW6dX6nB7rgMzRBVqhQhrZ4XVughQYKgBrSCy876F3jiSqQ9eRHYapsQi5RoJsggwC6fIJCHpmF7AIQbQ5y5sTwqYDsBZT13GZ+68XNNfwVWCxgxrilKf3XixzFNgA6uVP10kZpbk5ivNJmNJCu+YIH0FAACDCWNil4YUFTc4EDoBvCmBrvc8ePBzoAmjmQ8SYVWEOxD/2gM6UgEjxQQwPGKgABOACAboE3DX3PPeUl1wR0ZCz9jWvlEdaygIM5330+fDZTOrge6FN5EiBBvuca1q+FvjAX0AAgXQBd+mnww/o78kDXw73ycwLHylHmDFDLcPqGoDWCwOc+97l33n333Xeo4e3K0cqDKccK7k9AR/AQegOgA+gAouMNDyhDARDRGxm+N8y+vO7YHZd0cVzdG44AdK6Z4KP33ZI/T3Uynfuie7lgm/unczH3zFsAOuC5ADpeuYLotwB0QfT7AugY1+iBLvBNDTjLfCMzpoEL/VO+Ilvc55CFrBOBamRN5V3PA/1ewLN7zzTsnGeX8vrR3APsAZ6TYxr5xriUY8h2o0kw1nqgN5w79GzeegF0+7ca34pHCsZq/OaYWEsClALdgpmAyxqZESa7BpHIaPZG9jdqftPzvMZ2fC4AivzW+5waWeheoFGSBrE9L3huMSpP54hnlG6CyKszdo0waQvQ3KgmGkGyX/Cn8RK1hjsCoDX2q7yZn3vdrXNtwfTKTAF09gUMrDAuee+99+4K0UCcX+VgZRzz63zSvvtSAXTS/iBLWTOWvkdBD9MmyAc+g/Ml8lnQumulADrnDfYijS27D9QYgt/pp0Zy1OUf2uc75xt5wBmOvYO9BHogr6iRCdOYap5djtbv6n327P2rv/GZ/nGWATw3qo7vtIyHvw2gP9XOuZ+zKbApsCmwKbAp8PgU2AD649N4P2FTYFNgU2BT4JlT4E0B6FXGHg25L/d9IV+9zJ8B1mcKvqkEuAXAt69nCoTHBtBVyqNMMtQwihOUL3g2opBE+YMS1YLCQq/ZgoUoi1AANaTeEYA+vbpWSrDVfBYcnr+f0WoqYs6WR/vC54IoAswq8Gb4wObrnCBnlWDSXbBq8ugEUeS9I+OIFV9PRf8R/7afXDOBg3q/6J2uQq7XrjzM+a7ekyrBUKoaErO16QBU5hmam//1iHRcKPJU9KN4VkkJz1bpWS8r5qdKVMbRfNdV1BZAB0hXKY6iDpAPD168iambA13FvYYlBRlWAHo9narsXYET03CitO29nesVL5U3bHPeU0MKrleRz+caK5ir2Xy8eAZSADiQCQJMKMubsxZP6ZVyWkWvoDhgtO3RJu0Z5hbwBKBJABh+EFAGODCEO/PH3ANgA07gBVdjIgEVwY7yObzX8OPyHHxjyGzlScFRgBKABO6lBrRXhhpu2BDnBe2cB+eNe5trvJ8BijR0AgAu+A+tGD8gOqBYPbt5Pkp6ZDzzIthBDS0FYJkLvToBmvlzjdIvwXOALfheT8t6gDMO6LoyWNBrvCB9w+czR4IVrJ3pde5ahoflSXO6KhO5R09D+QAAHfCN+j4AeoEDaDEBdNdgAZ4C6IBbhuCnhocEbagF/uWB7mn1UGa8E2xSjvNbgS/2cz0i4UWAEAsGC3or0l4NRTTokbcngN49RxlSWVLg3b6t9uwj+fM2jrCuOfpe2dT9ec77KoS7gJbgOYA2oI/gOUB6AfSmdGCeNWZhbyyAzrPNf77KgV4PdNrQUAS5A58jE5EZrLHKGbzkzXlMPwuuIWPNyw1IfXS2VYY5b913+HwfAP0IaEPOvP/++68AdFNyMD7kq/mmkVkFCwumQ8965k4DtBVAvDpLudZX9GgUD8FhZSNzLzhJbV525BTGDQ3h7nkM2vF7Q9E3hzXrlhDuFniD/ZXCnMNflhr/wGsFTis3aLPnNPPIa/R2dN5m3dT7v9Ew4AP2HvtC/9xPm76iALVz1T15BaCvZMuctxok0C8jk7BHAqBrzMTa7Nm2HvaMv2cHnms0EOgHcK685f+mC6lRMuC3kQgA0vuewb5cOd33XOZBQz1qzywaMlY+rYww3TO7xqFT86ojtzzH8Tw88i3M12ovOHs3u/WefvYO3N/oyz/90z+9KjWcYz3w96Uvf/ltbB37mZsCmwKbApsCmwKbAo9AgQ2gPwJRd5ObApsCmwKbAi+LAm8aQK/SYFLiCjg7lUFHCrwqB+9D8asKgpUS6Og59nGCr0cgK0qP6YGuEtBQryr2uFZgAWWOYAM1ii4VSij/qnRXsS/QcAVAPwO3rxgQHNFnzvuKD47mpeBhQfE5vobZriJt5uE2lLjeePXYmfM4Fc+063fzPoGJAnArQGK1Phy7Sjbmiu9mWNJ6TFfphvJKgBsaVenZeW/IUPqGUraeeABMeiyhEESRxzUAAAWNoFNBZZ9HjWJScJbcmp2zjofP5SnuVYFLXYMIAK4Cb9BQvqiHEF5CKrdVQDcqQz1aC6Dz7Cp0u24nEDV54ggUPwM3Jq8XACgPlt8KKHGNhi9V2jbkP/QF5LAwjz4XuaH3KzXekLMP/o9MUUkMbxgKGaAH0NW8twDhgk3UPIO5oQBOmy9zO3JkAAAgAElEQVSXmj+fTx7oAl+MoZEzHCs1/cBbmAJArrc0yn/kaeUvABb5rikA6FW8Y9hRIENlOqAPfzVQqNEKz8TbnMK6cc1RAxQZsh4A3THRL7zHBAhoA+9/wRlAFcM0M3bXI7WAP3RnjZuqgFp6uIY713oYKo87BoAhc8EyN/yv8QBzVhlkmGDlUXlQeWCkiq6ThjQ2xDB9gSfLB9zbnMDsc4b1NwqFvFAQxfXveq5MlW/tzwTQBbYA0M3hynwCdH3+85+/K4QOngYZtkf7lWP837zKXUca8xjWmz0dUIfC3BYMgQfcwxhPwS6eXTnT+VwBysqvCVqVFqvzzdsE0I/kJf2cHvgds/TmunozN50FdDUfOQC6OdAB0VlnhEM2hLsAusZeE0CvTG4OdNZIowEhf0zvwHoUYKZuZAdkV8fOOtYbFoCqaxDvc4zEKLRz9tcz1tm5dLXH+J3rqv2zXeQ/+c8B0TEQMqKIKYYEKzmzCmo2ggf7MuuiHrs1Qptjq2FI16J98zxXEJ42WCv1QG8Id9IoaHgESNn0GeyJ7m0YLXiu43nIrUa2QcZreMT3eOQKLrKuzXePrEfmMv/UE0D3/M7aR64bHpxzGfLC/QCe9FpoWPnXMw597lmm9OeeGiwBWpsuBdnbPblGVUa6gabQsufp1blmnnedL+U5MpLxNgc6fSGVBiA6a7NjMCIOc8V4emb03A9NoA/guSA69xkFAmMW+FLDZOhLVBBBdPd/ZADXIBss9F95RB+YJ/Oglw+mkVn5s+8KfC6taZv93oIMcW9nDKYYIc2I6R/cD+ZZ9KHvbFfekRl7DUWYI40GoQN/G0A/FdH7x02BTYFNgU2BTYEXRYENoL+o6dqd3RTYFNgU2BR4DAo8JYBexdzqJf0KeC4N5v1nL/2l2xXlwIrOV5QRt5TZBUqPAHQUPygk9fSkL4IcgAvN94zCokBGFXACzCpu6pVMm/WyqLK1cyQdVmPvd0e0Ka0n8DifczQvva9ej4xvemQL5NK2oAU1bdRjsV4bKwDdvq2U0H4nsKd3oEox2lY5KI0dw8rDquNTmaxisl5O3NsQpPXybIhPlIoFIBnLVD7bPxR/5sgkzHW9XwXOUf7DV22zCjv6ZRQEaryaUHpSAEk7vgkodb0wZhS1esKWXyeADu0Fg1BG+zxqeKReblV0dwwFJvhc4K08UTBK0HoCWOXlCVqtZM+Z7FutpZVcsV0V2fU+F8zR65KauXX9cE+9qpAv/SsIiHLbvKko8AWlqVHg6hEJgA6t9VZHKYyHJaAB3rUFTqGfgBX9aN5o+iEQRV3gFJ6EX//lX/7lrqjYh2cEPKUV/QMsowCUdb7pk2AtCnKAb4Gfemx7j+sSPjTnJ+BL55329LgHkK6xC8CpADr9rvECYIW8zvyQl5cC0M4zBE6QJc0zDF2YU+aG8X388cfvfPTRR3c189B1Z18YB8CN4WsZN3NkMce8MmMakvT/CaBPIFNQoCARsql8QBvwDeNiXxM8py44oOGP8pT+VZ53zbUffC5YAa0AtwS4GtYfIEYA/Qtf+MLdnHT/65oof/J9ARABFkMyK3/c1wVH6QsgiKU536Gz68hoMt1DjrwOC5i1v4yjMnPKE393T5v732OcO2ebncPuu/ZJ3luBRN57BKDD/8oCACk8uwHOLewbhESmFEBnDguge5aQPo2AwdoqXwig81z20Hq/InOMOoFsLM8WQAeg6m9E7MBIDPkBGHj2d3TeOqNn+YLPcy2VLxgXaxnDNkBo9mHHhSzV4x6jJA1OujcbPaMGfjWWnHtkz1SeuZx3z3fN3y2/nAHoRBDBEECjMI1WWHPMy6c+9am7/Y269JgAej3QZwh31jUAOqCw53j2H8qqTc/wGjMKpNJXo6/IkzyLs07pVmPGGqN5JvBMCe0YIwYc1hqk0ee+nzSainutZ9E+uyDxNFbsmckzsnsI4/mrv/qrVwVaIRcBi+H3yoZG2mIs7BMastCu44O/NFaibeaMvYZ9BqMtjfuoJ4DOtZ5p4enPfOYzr0r58AhAN7R65UHXKv1sWPfuH9CEfZ89nZo9nbMMcovfoAv9odbQVLqvZOORjDh7n129A85zLGNvqgIBdPokgP7lr3zlKbaO/YxNgU2BTYFNgU2BTYEnoMAG0J+AyPsRmwKbApsCmwLPmwL3AdBVtF4Z0RVQ9aydWy/4t17ybXsq4o6A2lvtnfWnirwqfws4TAWKYXRRNuh5Qzso0OpNiNLEULoAM4Y+pkZ5ZBhAlXoq3vm+Ci3BQ4GBCaCvlOr2+QjUm2DhvK60PlLoXuEB2530LGhdhR3X1+N0KvYKqsjTBRxUMs8+r8brdxOUVzko0K8C0bYNGd++1ZNRhafKPK6rl30BOp5Rr8iGW9ebCfCRzz5fXhM0B9BpuE89Sx0fylU9ZQUrbavhcLkGJaXKSpShFkOLa9xQmjPeKm2bQ9IQ7ni8obQXcEXxiIITjzw8mamhQ8fRMO6do+k5VSUkPFHgtkACv01PzjNAvGvoiiy6JfdKM9oTQNfjUtCX+dPrUgBdpTDz0FyaAujlb40uoKW5U+EVgCEKylMBdEAG5ruhenmGPIOsE0Cmhn4/93M/d1eYt4bxZb7qhV2vemjputZzTXnH2PqHl7ohus1P6vwDGMiTgBt6YEMHvQWp4eV6UwNgyOvQpHsMQAT3U7ivgAEpOcz7jQFAaU/7emgCJOAVbb8B3uRfniXoT93xa1iAEQzt82xAEENMa5RCTf8EqgFxzM9rn/W8nV6eky9rNNNUDFzXvM3wo3sN/CHoBj34nn1Mw4CC+TM8bQ1ZXIOu2blWJxCnHIdORhCgxksUkJIaHsXzXA90+l0adH+s8QDjbWhjZSL3MncAXwAhFIAQADv2d9YVAJGlHvfQRb6mbgh39y7387lHlU5Tbk2AxTNPr+s8n52VrpwB73PN6uwgwNh9/whA5/4CUcpD90m9wakxgnGtUAugY8wD4NuzkfnPDeHeNc96EsBDTrlXszYM4Q7QDN8Z1py6KU5m9I/mQKeNerXjEa0nLPL2aG/pGXSewcqf0LX09Bzae+YakGcA9vTwhacLxAKgu6Yx1jHUuNFhNCoR/HUd1yimkSvcj/UMpu5+XVnL53ndDO3vemVtNjJBU9iwP7A3EU2Huuc2DQE9cxUMZa9pm5xpKmN7jmqb0Kae+o3m0n7xvd77ptPp/jnXQA3H9EDnfp5Xb/yjNCpc02gqrCujlHiGkoc08tSQpal9kOcaGlAzdunH+AS7qQugszbLoz3fwT8F9zXm5Bp+E5THu70e6BifEIXFwpyRNsHUCT0/ArAL5lPLi/SfZxidh/NzDQE1HKsxZg3AOmfTGNbIGNQY+7hH8UxkFDShZux9lzl7h6ssnrJ2JXt7/WofmB7ojI05pk8bQL/Pzrev3RTYFNgU2BTYFHgZFNgA+suYp93LTYFNgU2BTYFHpMB9AXS6cgvkOXtZVwG3GtJ92p33XwXGr1432z/rm79VgcHnMwDdcH/U9dJDeYPSVe9RlF4qt1BSAlZZAD1UypivU8W7SsYq3PXQUQl05NU15+9MuV3QbfLGQwD0tqdiv/0sOCIvzTlVMWldJdMRuOKYCwatlPUqlKeCqUpF2tDbl88NU8r9DRFZT+sqK7lHMIvr6YvKUMETAcEqxVEU1pMcgECvVoDJ/k1lZPmV5+sRjlJMjzlqvq/hBop+PF+paaPePXq7UgM2NOx1ac1YZihv6QYYCnhuQVGnUholqCGxARhov2HbG8q9wLfgjDxbwF4PKftXmTXXuPSUB28pJyffXJGHBc1XAPrKCx3+0+uSGk82wRgBdIHceqDPtQP9zG2OsniGp9UDHcBEoETZI/gMv6IYV6HNmPHq08OvkRfoZ0H6KsiZc8BvPeYAQQHD8CSG50sbQ6vS5+ml19DLKvblPcAfeRavyoavFcwGAILPKu+6VswB6u8A6ADHFABuPchQyLNe9PAHZGUsFuZL2QVPFqgVxKmxjCGIAWkMEw0orWch9QTWpyGOICDtT76v7OS58lPnnTVTkIh15e/0r4YUjB2vWgpAup6Z1HrxFSSXN+lXDY8EtKm5pl6tHQN8jGe/RbmF7IJXAdAtlQF93vSG53mV/eVBDSLgUwwjunagEyGKLQLoPrcAmsZWypbpzdl9yv2p+9TR+WR1Tqv8ekoA3b7w/MrY1Rlg9TvXHQGlyJdGzkBmEAnCaBb3BdCliwChOdA1KoHf4SnAemQvMkjQnNr84NTI3vIM9xCxggJ/lg+QlxpcsGZW562C53Nv8vp5Ll0ZhNV4wf51LQHqffvb374DHRljwVhkqGdUvH09x1AbXlsQvbxbI0/BWcdAnytnCgzP9VAPYs8VgpT10MYgSsMK50lAFBAXT/+f/dmfvTP08txWw8jV+RkZTsoOCpGkNAyswax9mWPqeU8wvZGU/K50gD7TQ9y9iPVQo0u9t/Vcb3qdKeNm9JWeYVdnGL5jHuoRrte9hmU1JICnNLiD5oRQxyCDmvvYI+F11mYjB0F/AW72kxnJy/lhrOw1gOfUPOvHfuzHXkVGMP87axAAnz3aYr55aozVzMdOXZlIm0aBoXYf6JneM3p5krE3rUDHwHUA55zbOa9z9tWojmfDjxh0UM+0NVcA9Dd1Pr0Swn17oP/I69b+Z1NgU2BTYFNgU+BFU2AD6C96+nbnNwU2BTYFNgXeBAUeAqBPxd2tfrwOMH6r7bPfbykT571nCuM3BaDTDkoVgZkC6PQHxQRKPcP2oWhUIYNyyvzSeNsCVNTDYSrdq5ycoMKRV1eBRedZBWrb87oqVyeYfh8AvfStQrkga5Wmeks5h17nuCZYOvuuMrhADN/Vw1WlouM48tqnjQKwtKF3DfdUuTzB9Y6poUBRsM05mn2dwAj95NkCRADngDaC2wAHpUOBdz7XKwbeMuQoIBwhWfHcoUYRqvIVfjUsMcp0lNINbYuyz4KnbwH0huSnXwWCSzOUiORaNecqAKpKWRShzQ2tkrhebgKLznnnU6V1FZr1muV3aTZ57pZsmuuhcnMC8ZVVva8AUsFtgabmQG+obmgrgCOArgKe8RmymFoQx/6V7xoyFfkCDwlawyMYLeiB3vF1DdMXFOMWaCpoCvCulzk1PAsfwVMANAXMiTYA/1lQeHMNBR5Zed+2H86XhirQjjmVD1mzjEV+Jc/wDBE7DXi6Bv2N51RW0D+NP1CMv/vuu3flvffeu5P3gHmMmzE0xDjtCfbTZxX7KPyNEMGY+at3H2sCsIACmNU854y5crngVkEbaFEZWhCD77uOBdO5B/ljyGKAEAF0fmNNmusWYwpoZy54+AH5YAEU6vO7DjQqsG6I6CnHypM8H/pb3GNZH/Ae82Hh2Ro60WbltHzUuVe29HkAQ3jqGoYXucw8M9+0Jx9QF0BnTho6nH7I2+5J9dYtTxZA7/7d/q3ORStZ9TYA9NnPyrzpMT3l5Azh3v2MuXYu8Op0zVETJho5CFgHoFb5Vw90801PAJ01qge6sqQe6BjINGw7XuiEdGdtYixSL2/6aAof2sCgyNzXnPmMkICc6vhX55vV/tQ9X9nhuWLuSfN8UL6BhoLEhpcWvGRcylAMY0pPaGiodIDQrhd4egK13asLHHdua1DI9fXk5v8ClAWUZ0oSw6ZTI7vw8oU34AvWpAZDjKc043/lPfxELm32L2r+PBvONduIBY0y0X24xjOrd5BGetFAyj3DcOvSqsZw7CEaC1AzLzX67FnTzxo11AC0feJ392tqjLgwcGQ/gv+N8KLBnkA466M5yPVAx8AM2tfArgA6fe75R+Mj5oO5IsoJ4Dk1z2I/b/oSU7ewL9TooWuOsy9GVd0XlLcC6FyvAZ/8Ci2UR0aZ8RxK/zSi4JoaVzC+7lGA6P4PH33yk5+8O6NQ027/VnK9v0/+me9cXjvf2yqTvaYAOhFc4NOZA30D6LfeEPbvmwKbApsCmwKbAi+HAhtAfzlztXu6KbApsCmwKfBIFHgogF7F162urRQ/t+55U79Pq/wzpfCbAtBtZwXoqIyYALrfo5gA8LQAmqigQ9li6GNqlFQqX/VAV/FeD0L6U+/lKuhUShf8kfYFnwTsCibO3213AguObSpo5xxPJf5U4NZDSRp7T4Eg2i2gXQWuSmPvm8BQAfsV387nOoZ6nThf9YiU/qU9n/v8KoUniFtghD7Wy7pgGopDQwZTA9jgwUJBEWc6AGqeNxXvKksBdASzUPKTG9YC76psRYlYT2eeoaKQvuAdbsGbp160VSALoKsQLWBF3wXPqQ1DjXIT5WxBVcOU1vNcRS3PaOjjGl1M76GCdBo9CGR1zm7JqRVPe8+kfddH11b5t4AS1ze86gTQCa1rjleU1N7LPQAD5tNFYT2BFZ9pOFToCfChdzg1ETEAdSgAoa7zKT+gWz3M+N8w/3goFtRAGV35V+9p51s+pE1DvxL2XG+vKtJXtOvzoGEBdEBnDTJQtgMCEFGBmnn3D56Qx1TkGyqda6C33mnMgV6lgDbSjJp7zXmKstz854CtjMM2a1DDs1kfMwysQBF0ArAAvGDN1SNcD2rmW/4X+Op65PMKRHGfEKTS69a2aLfhnHme18I/zXUL7QECKPBPw+cjY7o+uh66NjWA0PBJ2V9565wBlEhrvPwA/gy3TP+dF4zUoJlAFOul8v1o35rrmvkXDKVmL1c2YpiBh6vFkPWMTQAdkIv93H1EGhQwrJFB99/Sy+9XwIhrdsqps7PQLZn3Or9PEMhxuP/1LDHHW8DKfcQ1gkwBnKYG/O06Qw4ClhrCvXvtLQBdL3RkSiMh1AMdPjAiBDXgObKFmr21Mh3PbiMQ8VkAjRq+BECnCKB77zQYPJqDKed7nquBGN+3Xz3T8Rt7slGS6inPGgeYlK9Z1zUQEEDnOvZl55f+8vzuYT1/9Uyl/Os+3L2zcoxrGh2k5wr2Go0qqAVCqfVAZxzwR8OfV+4bRl1QGfmuwQy1wLgya3rOz/Ofe5Ngu/fNs6jrhPY08kKG9L1CD3TPwkYcov/IwpmeoN71KwNU11tzezd1EGOtIRf7gGdIzmzIVL6j8Mf8C+o3xQLXuiaRyQLM7gn1nJ+GTe5D9MuoN9TMEwC6IHojQiCXNcT7zne+8yplDfKX9TojkyiDBNCN+NT9ivlrdJemYuB+DTZ7fmP/5jojY2CMwX5FqgEKvOFZmnXFvVNeHsntq+B597D5uW0zb0ZUoYbuzpMReDaA/jo74b53U2BTYFNgU2BT4HlRYAPoz2s+dm82BTYFNgU2Bd4CBb721a8un3oV9L56ncqX+w7xSHF0tZ0q1lR8HN17pjQ+G+dULtpOFbFVaKOcEuxA6aBnB/ehlEFxSo5hCsoZvkNhgbKoOfBQ8vkMFBjmSkQxhpKpypUC6HxfpWYVP6VN+8znqWydv1cZOmk8n1FaH4GMPtO2Cuio4PWZBYMEFlVSQQu9JPlcxXC9ngou9RpB93rxF4Dic72LVmNXIdlwo9MjSQBwevoIDtXru7l1UYaqyIRXDLlNDf+g1KWgtEZxaO5HQPIqcOvhZb5k80MDbulBhGLQPvFcPGctDZGMAhBAUsWlXkh6j688xVTAlncJgdwQ7gCEApuMRzDCfKv1pNXbjbphSaF1wYSVIl/wpWFnoVHzjsuHqzlvm/Nz10M9SO1X15bebTXI0fCl3kvm/UXRyrx8+OGHrwq8oKc3inZDgeIpiEK7hiMFnV07eqKTv9k8ztwnEI+iu2Oq3KVtwrNamo8U/igQLKCsEYh5vKl5HjJPoNVw4HiYAaA3ikBDpgpuCMJoLLFaZ+QHh7coAEHkGrYwNxrqII8LkmOQIl9zXUOxA9jpWY6MBjjTA5V+mmPe9gBwKNBQIJD9orRg7Vr4vt63hrqHXvSroAZ8WlnZea8REp+nvC2PC5xTKx/5nXtqpMP/Ak7wIGCGuZOhvxFVANHNTU9dcMDnuiYElayn0VP73T7TD8EIaoBKDUyQD84LtXKSGp6rF2b747nGvhV4QubqiYo3Kv0VcEWu4p1rDnjm13s1hnM/n96p3UMqO+ae2H21ZxT7f3beuXq+epPXTTDItnuOmueI7tP1Rp2fNcoB7GU9sl+xV1EDknquwgO9sleQkTVq2gb7iew1768pV1xD9UBnD0auWNin3BP1QHeMRPfQSAmZYR+pC6ADoHX/ci3Ip2fn7e4jrtkaUDo+6WDfSnsMEIxsgwcqvO7agobSk7DzPTsLoENXzi2ltWcx9gP26rm2ui+d8W4NGZiXRsSp7J/GWgXQkUEYqbJPUgB7NWhBTjteamS4844cqdFDz1TzXNp+yUeC/e7l0ELDrdW7EPM2UxfUQKznO/qo3DbVjcaFjXLBcypD51nEVCYacXreZD5rlEjfHU/XCjKQP8PT045phjgzsibgG/gdPjf0OzVt9j2uPAl/NIS7speacXsWpXaPp2be3ZcwynO/okb+C6BjuFK+o/89A9SAr3Tn84xsNeWTc8i8aNxDDX8J0DN2I/ewb7hndO2u5PHkm/4/f+v9Hetcb4wdOYq8omZ8jkHP+A2gv8ndcbe1KbApsCmwKbAp8HYpsAH0t0v//fRNgU2BTYFNgWdAgSMA/UwBN7t99hL+GNfeR/FbIKeKlxXpz9o9G2OV033eCqBDyVMAHSUIykKVICh6UEgKuAAkobhDgcvfL//yL78qADYrAN0Qvx1vPTXo4xGAPgHBKlGrpJ1K1irZVrSaiu8jvijQyDVVSs35a98KonBPFXcCoCjqUFD1WnNiqrSdwJ+KUZ5dDzfoN0Neeu/0EKySn+cJ9PF58qe0a/sopzSiQKnH/OIBBrBMQYnXkOVVIMNP5ppkDII21PCP44c/6tXOWAXMASwbBpU+12tVkIEa4BCQFfAWD7XmTkexLnBIbb+YE9qsp1GV5SjpyB8tiG5oUAwB8EamXcBOw+/W0ACFtlEZpD30Z47KszOcvJ6/1BoiQGf63LzYAt6Tn7uOVmuj66Gg2wTQpUMV0/KTgFy9lFWeQ1O8Xi3MrdcBrKKgBrSkBvCsgre0r/EGPIaHlgWPMnKVUgCh5jhUwtP3eovTNwEk+GCGYe16Ka3hwXpuEdbfAoAuCEHdSASGFnct2y/noOOtoh/leQ2WuF7jDNYgyn5zKTdKA2vpgw8+eGW8QFQGjVjgH3O4U9Mn10E9G/nMn0Y79AsDFAtGJHr3AfA25UHDIHdvof/SQH7v2LsnnIEoAhWCQ+2nHpGC/bQjSAPNakhBPzXkMCWJXorM80rRz3fuQ9bTUM216LXuG9BU4wRq5BOyisL/DT+MfAS8oUDzo/2rexD9KHDC3o3csrDuzL1rLmzllqCDsrXeoRoo2IdpaFUQXZpNmbMC326dh57yeOp5YoI2pa/z2T2zc1+vcz+7ZwtKY5QI4IO8sAigYwzEHtKzL/Ng6gTWaftZz2bWX88VPM8UGvAW6xUZQQFAJ2oKQB7fV8YD6Jsmo+ky+Iysrgd69wT61XNH+WCea6dBQuV253zyUNcAIDF0pLDn13COPZlz6qc//em7qA7yGfdr4CeAXplTY0Zkw2rfdFzT4KvXlp7wQY2NSiPmpRFVCqCzVjEuo//U8AD7P4Wxc+4yso/7i2ciQWqNz3r+6rmiEX44YzXaSj3J4a3OZ+cImtaws3O0Oq/3fUGjS/a0ee6ucSe/SW/GVANN6FGZqtGP7yCVOzWU4/t6r3v25IxB1BRSuyCDiQbD/mZpWHp4ZJ5VpD0055xCmhdq+t8c6KxD1yTziREecpq6vIV8ds1RVzYIoEMDwuBrnOF8VL5O44/Swr0bXqVNZACyiZq2lT/8XoM+ja+dq9U7+5T7qz21++XcE6Y89lr6WSNBDUs1/OC6DaA/5Q66n7UpsCmwKbApsCnwuBTYAPrj0ne3vimwKbApsCnwAijwJgD01Yv70dBX4OpDrp1KwVUbR0rZo+edtXnWb3+byqt6+vQz1xWQFORAEYICSMUpykmUO+bkQ0H3K7/yK6+KuYtVcAm0F0B3rBNAr8KxivmpTOl1/FbwyXm/paxXKTPB4tWzyktVCtP/+Zwqgqv0go7m46OuBzGf9eilPgLQCzbpAVhPH4EovVs79yrSaFuvVfuHssy5n0r3hnkU6Fcpa9hNFIwo61DgosCi1juOe1BkFcQpjVFuEfqVAjCEAldFHv3U04Waa/kdRSPK3dlmvViZB/+nTygsyWON8rJesijW8aCx6IEkMFHlco0ABNBVcgLKm1tTQMqw3oJ7ApN6jVGrqDQkc5WF9Vrnez1FqblX2tDX/sa8z7Vku1VKr8CII8B5gnKl75Qj8jmgccPfMh7ChpPbk5r/BTWZT/mAujnt64nmc+VxlNwCoADi3AdQIoBeGdPPjMdQ64Twpi/m6AZM6rpqTlAUxAXXpyfeN77xjXcsKJzroW2ObuaLdXUGuHSeKgsx1KjBEvOq9x1rsAA6ynjBUMYO71OgvTlmXdOsf41F4IHKPGlOXZnCPeQW5hkU+oZHK89lPmd0jAksFACpsQhj99q5L5Y/e93kC65rnloNGeBNrkVmUZBT8I2FuTXUMyDV9DSce0/32dm3uRc5pu45htwVKDOSAsY+GDkoC+kX3o/2DSOPCVJVrhawKw1pU8MfauSWBkwYkAioUutxy/16oGv4M3mhRmXTGKRA2wqAbP+O9uO3cWxdndXsR0HWachQedj5azQKZIoRfQTQAT+RGdR4GpNrWQC958B6oLtP+XsB9AnmTQBdsJSauRdAZw13zRO+WfCMvZRoRJYC6OzfnkGo5QnPkhMQ7V63oufKi/UIQOdavM2NOgMNBdMx/GRPdl/AQKZAbgF0jNuUK9TKEY0Ze76z//ZT4x29v7tnVhZMAN31wl6CHCh961WODOtZxZzhAJqsaw1c9b61r9B/nj01jKKPep1TI7sBi5czGbIAACAASURBVOEBZEBTX3gWgsf0uu7aXq1jzyJzfuf5W/7tGW5eUw/0nqnYS5VL1L6bwA/Qr0YIyHzPVZ5La1TXNCDtM+81GLJQONc1tQd7vPnD9cD2bEobTS3kHkzNb6SLofz4j//4XZtGjGEf9xyBkWbXCrIfD3RB9PIWvMyeZi75VYSjeQb0HapRAiq3OGOxnjzbw3fun4wXgwLGQC2A7t40+eMh4Ll8dQScSxvGrhEvNXSvMS7XfenLX34bW8l+5qbApsCmwKbApsCmwCNQYAPoj0DU3eSmwKbApsCmwMuiwBmArrLg6oiuguNXrzt6/hXwvEqQM2XAVEQdjfWhAPoEHlSGVwmE4kElEMpzlSfUKFTJ10pB4fTuu+++87nPfe6uRhmrggZlmKGAqVFo9K/KnRXoNxWoK0W8NPXaI2X9ioZT8d35KW0nmFXgosD3yjjB3+lfwxYbzhn6Qd/ylXSv4tnfq5TV00c6OkauqYK4ikdDRLff3G8IcH7Xc5zacJCAtcxhAQ5DaHMdiudeyzMLyjXPeJWqPBsQTiAOwErFO/TUi4zQkbSB56X5n2towD1VbpdOKJebA7ThMFEYA0wBBFDqgQQtGjWgHtGsg7/8y7+8K4TtRuFMvwTSm5+dvgi+V1lvCPPSpiBcQ34zNsdL3XCnzGWNX+AD59e1LW9PAKLrpUBteYbPpafjUdldwIE2qqwXeLDPBdChhcp7vLnMPU2NB3pDzXZuC8Qyl+awZi6gA8AnIAntlC7mX6VP9BMAnXu4n/kxdDWeZr3PteE81auLdgpWalABOAnoNEOVTwDWdV2+m/mlK6dQsgOikHeUmmfXU66RF/AeVCnPcwDqANGooZvzx3j0sqZm/mpQM2Wn/YEe9ZrTix3QhXldjdXx1hhlfl6BrH43PVMLckzwroCAfCaAbhQIgIaGNGfcAJcUQMyCS3qg+sy5nytz3du7tsqzvY55EOShBkAHPMcDnX22Rh/MubIKEKXGGT1PdH+HJhpYIKcBZsytS43hg5EfMCCpx2nXPWuxfDblypQXzpOyfu5f3VPneefqWerqGfCh1531Y8q87oud6xWArnGOaXGoAT31HsYAzTzXBdB9xpkHOvwr0KmXsPzKuidFAF7ogIqAdaZD0QMdEL0e6NzLOQ++YQ+mj83djowVzANAdy0LoHtWMrqKfSm9evaTr8o/nb8pG7pncf5gzbDfc26wn+z97MsaHrE3VIazl+qljFyoTKEfjMHzcGW956+ek5VBXDffFZQHzEv3yHpWM4Z6+zsexsTzMNLjDERd40bOZ/W413OeZyHDNIxhvpkj9xv62JQrAubIcvbghnTXGM493XmZZ3flonJuBdj2XmUH33Xt9Bo+T5lSsL1nOsH0zqnfadDp2aL7CecRjRvhg+5L0lF61LCKudQ4hvXX1EJ8L09Ac/YaCsacjLUpMwTlOQsVQCeiTWURZ2XW3HvvvXdX+pu8rId4jUynLPY+56nvY5Vb7BsaZ1DXCAF6aAQAgG70siMP9KsA+tG7bcc65TNjbxQP5lie1RjsP/3mbz50O9j3bQpsCmwKbApsCmwKPDMKbAD9mU3I7s6mwKbApsCmwNNT4BaAbo+ugt5Xr5sjfeh9U/GzouCZIqDX31LiHs2Ofa+CUYVewSiBNn4T7EEJYm5iFA8oklTuoqBAUYdiDyUPiiuUOCp0zJ/J8yeAjgKpfyomqVfKnfsA6I5zKusmQDhpOxW5K3rONgpqNGw44y14UWUgY6kCstfxuV57U3k8lYpHfVYp3FoFWu+popI+V5nMs+r1zRzr1YVHj3NmTmtDIcMHHRMKWEBlvJngiRlu3THRL3NIU6Nw9Df4pSAD9BNsB6CuwUe9Jef6QyndEJT19ENhrFcngFlB8gmg18MMkKO5k1FMm08WBbcAuiHc9ZhuvlWUtA0RK185H1Xgyluu4QLa8Isgr/Sbinzum4ruFRhRPpwhU/tMx6P88DeeUa99le2MbXqgwzMCCfCLRgwN4e44Clh1PUJPDBgArin0Xy89FLpT0S14xdhqAAF9zHEKKNQw7YyhtOhaoi+dJ8B420VWdk4LxAssaSyiRxc80fC1tF9FN6Bpc2HDkxq8mA9Z/m9oefqIzLYIcGnYY+hYakPTMifQTwX7lMeMoQALNHMPgWaCNBpOFShpGP6VJ375vPtVZePcM7jOtgp8Necw/MY1AirIBgENasZAmOdf+qVfugPRm8JhgoCuKWvp5HytAHTn03HMHOgC6IDoyF75gxp+BnCBvwHQkat6EfN7z0XSQXmuNyZ7N2HiAVIpeD4i9yiApzV6or2CVKbsoJ5GBAXQS4c5R1PmzP127lNPf/r8t0+c8zllsH12rDVeWgHo7oV6GpMeBwDd9CfUzAfgOXsTRg5dgwKDRznQlV0C6PYXAB3wXAC9Hq8A6IaTRgZU3sI7RB2iINPkHdoBNMcTlvNfAXS9eyv/3NddA5Nu3UP6W2eke9Bcd9BFj20AZ9O2ULM3C6BjYFXjO+SmgCNyoTxKPzqGaaTTCCuVPz1/TznBsxvhpGuHfnA+4bxirfc/Z60azRT8RY6QnsGc76b9QD5jKGGUEM5P/DVKUSOquP6Ve0bI4Zope/tuMffnKQtXcyhdurfWeGGe47oP+jzXWiOYzKhJ9Sqf55bOTb3XOQN7n5FjoD905v9pYCcN+d5UMNQYJDkm+ki0HCPfMAai7XDeYO2w37r3YqyiBzoAemnBXGKsbKnMZOxNETRlsbKAuvzjfunZs3ILumh8h1EK45fXOR8IoFMzft85NMCac3/0f/fLM7l/9O5Mv9jfWDvUeqDXwPiLv/Ebz2FL2X3YFNgU2BTYFNgU2BR4AxTYAPobIOJuYlNgU2BTYFPgZVPgKoBeZcCtET8UDH/ofWfA9/ztPteeKSNWv1XJxeeCEVX4cW+9Jes5ynUFIAVUqVHWNB8fSn0VkCi38PDTCx3lTulZAL3KFgHlqWB1vqvgnEq2XuNvfeZUvkxF7WouqthR0aRSpiDRDDVdZSDt1htEpWG9zVVe0e/Ok0o/agGVepL7e3OZ1/NCcLlKzrZfZRpKpwJteJyYkxOlVBWHPFcAnfvwWDI8Oko+FWso55sLmjEU4NFYw5Czel7TNkCShd8BfCgo+2eo8IIMBYKbFxLPO7ygLYzH3KgAZwXzoFs90KukRbn9rW9961VB8SmYRSjrhvssyIqSjzVjqeKyHrMNv6vSnnvlt+ZO71qlz1xvX/ncNVIAonw9gb0Cd4JzK56cADrXFnyuIY4Aul7ozK/XYsiAd60FxXONAKZi3XVLm+ahp4YnVWADFtSrC970efQLoBvQHQCe9QRgBWgKaFUPwel5rNykrjcfcwNPoCQnJDg8Ir2ZA9YAfTDka8GX5rOFLis5xnfc4xpjvTWNAv2hbX+XD+ijhhtGi2C8Kv25vukHjKQAHwO+NOLGkfyc4Ap90WPZ8SgzuVb+hGY1EJr7bT0+V8AbNLFPBS4LfBVAZw64ztQiAOh4A+KNTc3vhP+nkGvefNXU9Lt97d4xP/dsMuVuATNoA/BFwdO3ADogSv/ga+UfMhVDCtNFMJ/d7wr01QgKnqyHK2A8xgIU5HX3JdvQQKTyZ67Hf88A+upcNUFW55/v5UNqgSjqGiiy7wCcWwTQjfSDl7QAOntJ56UA+syBXgCUZ/YPEOwf/uEf7gB0gGbWtvJRAJ191RDujhEwUWCWMx+ANAVeJSoC4LkAeo3MPM+YNsZ1AO945lBudC8qUDrPY3P/KghoSgZkKWvJXNOkb2Fvdp8HQG84fWSQZ9QVgF5AcHrYC4TX8M+1UZnYz557lf8dA3NrGg5q+IL1Ss2c1cDPvYy9CrrM6COcSQBlkRHm78YAh+dL7xoaGfHoaC2738nfPSNMGd4xdT57tvWcX/reeo+rjJtn2O613UcmMDvfH/zfCAacfzEWqXEo/KR3M7/XSLXGGKw/1q4FYxT3KOimoR81f+a059xjBBfqIwCde5AHRPyikD6rZ10N6jhfsh7O/uY7SN8tCqDDkxreUPsewvWc0wxBT816qEHEfP7c3+c8XX3fXoHo7E/QzUI/a+xMX/7Dr/3aVRbb120KbApsCmwKbApsCjxzCmwA/ZlP0O7epsCmwKbApsDjU+AxAHR6ffXl/NZL/y0K3BcQv+/1VSId9cWxFkCXBiqMChbyW5WBKARVDKGoanhI83SijEdpB4D+hS984a6+AqDbNwFDFXcTqL4FoDuelZL1Fo2mUm/+f8QDE6QtmHYGBLU9xlmv7yqcBCu9vgCS3uLSjWvr/VpFnkpr+4tyyTCX5vkWjC3wxHXmkERhi7JQjw6+B+g0zK/5e1Gwo2xUYUuNhyQekxQ++yewVWChytaCzbSP0l9PPUF6w02jnDTnMkrkKnQdNzVjat7YhtGkXzP3tiAkbdZTTNAPmuMlCEhq/m34Xg90AEhzZeKJzvWCT4xJxSx1+akhNI3KUD5ofnbWZ8Nsd60UOC2A3vVfD1LlQWlWJfoKQK/sqFwVQBfI6RqH3z744INXBhGAFs4ZtMbrEvCaGiXyam0VjOQzNNHjmxoeN8Q/NdEADHkL7xq1APoafh8AnX4KJAKiO+9cz1+92Lp24YkCF80zjszkT9lScHvmSkXZrVc0Y+i6tg3XTiMvQFOuhw7Qo8D/9HKvAU+NNbiHtWTREASAjbXW+yYYXECrMo65s1/0jb8q+js+AbXyoWMuIMl1E6iX77l+gttVnmvAA+jEs80Ti+wCYLMwR4ASn/3sZ+880ZVTytOrAPqkyzx72G9oYwh35Cve4QKUgOoNPY/BBPNBjYxt+PwJoNc4jvYBhACB+KzxADXyGfDmZ37mZ+6ie5S+TSEBn1X+OWflzcoPP899uODViiZdL7fOWW/r9wnAlQbl1wmgI7MbLrthkQVKAdApAHBGRhFAdz13/lxbyphGTIB3e66ZALrertSGcAdAJ2pMxwiwCN9QOAtg0KYcB0BfeaCzxmocuDI+qTxwb+qcrs7Fc111/0TeaJgG4I9BjIUxYpBAIdJI5SR9bbjvyjjanwC6hiV83zNzjQJpY+6hPZ8UgK2ns6HYAQHZPwydT83+YJvcz35myHV4C16wIMeQExTkhJF7qDW+VAbJV8oQaVyZzXNrlMP6LwA79+WeRyqj5zuI9FXuzHPylB/yRN8VrsoR7p33lc+hb3OmS0vPxEQ1MH1V+RC5aHQOeMl84NScY+wzNFO2U7OPG/0DIL3pQlhnGATifU46mMoYAXT2KUD0np89j7gOpqwqD/Y+v5cXGnkAI2ijObD2GY9nEAxwiFxCwbgLPpx7wmr+57x2/c/5XMn5KRs857NmXDvMRc+ftLMB9Le1a+7nbgpsCmwKbApsCrx5CmwA/c3TdLe4KbApsCmwKfDCKPDnX/vaXY+vvEivXsTf1HDv8/yjZ66UgPPas2vOfjvrn7+pvBAEq0JFJTuKBv70SEQpqALFMKC17AdAB0BE0QsQAXh+BKALVFDrgW7f6nlM/zqeqYBbKczm9WdKmavzc2u+Js2rhJJnpweStC9oNL2z2vcCEW2Tdut5TBv1SOJ/FUZ8LtiDghhFOAWFmAo28xkKkOghraeqimVqrmmoZ9rQW4p2AdzMqwporgc6ILLgIDV8JghuiOgVENaw0ygvUS4LVqKwxCMThT81isoql8s/5mqnv4wDL2HAbwpKd/OvUxt6Ha8tlO4Nu9+w0xiPmHubGtBBsLaeoXzWeMEQoFV0t59TiTkV272PNVpv6gJmDbtcoBxequdogUt+q6woMOHarJJ8Gt90HTRKQb2sUe4aPpoaZbVGHIwVANvw2Shm62FWML2KfGhqJADmE/4QVGD+DEuMgpc2DaNOfxtunX7ioajncWUT/TYsKnUjH/BbPYgZF56ZFEDLgkQC6NTMX/c4QZQaSRg6tvLANa4XY3mS+WmY+Hq8A6RIF2rGJwDiehSg1Utej/3ObXnLyBfOTWUj3zViw5Sb9dI9ApflO+UY102QtutnBaBLr0ZFgOeQgcgsQGuMHoiKQA0N9O6DHxpBgWetAPSCzq6j8mvX1gSAmONGaSE8NrwDH/G9RjnIF3hdOUr7zhP8NAGo9lOZqQxvyGZkp4ZOyC/7Sg2dlDl8rvetc7ECyo72bvm9e/lqX761B7+p892VdtqX8mnPUR0v31c21qhNma1xEQA6wDm1XsZGBxBAB2AjmksBV3Ogc6Y68kDnGci08iaGaHiQ4oUOwFyPV/hAIEwA3fmCDzWqA9j73ve+96oYwh0Qnc8d+wTruiZcx4K5V87xK/Cz8lVjItYJ/cVQzr2e8wZGIhT6KbhMTb+U75x75hqX9hNEngD6XB81jOxe3rUKHaCv8sgw+Rqpel6jhrYFWTUgZL74vv1utAPkhNEGqKX5CuDvOQJ6l++m0dw0rCrwXjniGlqB3107XY+ruV6Bpr2nv69kCN913RYE5zNryVQq8FANhuAP54K58rxMzfecTymcaWqMxlmhvN33KM4jGnWwzmtUyvsVXuqA59Td95AHRx7o9Kc54OUJ5o42ajg36dW9rnsE43N/ZI/kN9cPY/UMTm20HuevPLaa356Bbu0LR3Mtr7GXNjpaDZiMwvVrv/7rV8T+vmZTYFNgU2BTYFNgU+AFUGAD6C9gknYXNwU2BTYFNgUelwIC6H25vvLE1wG8p3LnikLvVp9WCp9VH88Uxme/3QdAV1FVJcVUiNXroGA642xYScFzlL0okwTPqfVA5556+jVf530A9AL/8sNUtFRBN5Xct+boCIQ/uk8QUUVjFeQFGqfykf8FxKgLdquYtU0Vz1Uu28/mNUYpVFAeOqiopf8FsFCYG5odT0TAaAF1lIZ6p9M3gTENK6QvSlnBYWruBwCgoPitRzgAuuGGAWbgH55PjXKf8NB4CMMv/k2FHmNuuHOUYx999NFdwXijIb9ppx5RbbOKddozByXe4yja9cRDoVlvdBTTVSBLa+jKGsBz2UII7IZtL500RkCxqWJW4HjyX+e+YTShTT16mQu9auHBhlemnxPAq+K4wHTlnDKigKmK23n/CgzhPviv3tv14KVfzh81PKOBDe3hUWWpHBGUki/rGct8GqqXGr5WdgGadj7hTxXIjLsGEPQZr2MKwCl/0oM5o11Lc4TTF3PUUpvugBplesOfN38tdJkefYLK8IaKfGr6UTBmyjuV5PbZ+QMsUZkPL2McYmQE6NDrK++lkakBvE6ZMtNWuC4KoFROFtgpGN7rO6aCYsr8GiVN/nSejgB05qBGHawVZBfzyRx997vffVUA2sgt+957793xQtcjfSnfFxyYIFHnlvvaTmlgzlplBOAmIDoAOusdUMLCfit/IcMLYE0gqs+o3ILPNfSh1mCImsgDPXMZLUO5M2VK52k+3/+7j64Akvueh27t52/y97NzxeTdnq+6fxYUY40BqGnM4d65qvFINRoHgFmjKcwQ7pVVBembt5q5mgC6RmzUTQ+ArOi+gIxmn6SwB7NeTMNRAB1ZO9dgeaRGM36vXDs6t83vJw+1fSO9aJRidBhq9kr6Sh8JZ17ve8Za4LQReZS9rrWemSeAXsDV81+98J1DgVxlWlPmQF/D+FN3X2c+NVCkVpZTM56eVfzsM2sQO8+XXbsNwU//akh2Bq47psqPrsUpH1frfs6te4hrbbaxMlw6e18qT9vm3JvmO5F90Mtcg6KmJ8HrGblMhAdSMtSIjXnoWBttgDMjRoOkCgFIL+2Ye9PLECmnxigYeup9Tt2IAuwnRqhg3XYfoo2+P5S+E1xv6hL2SI1RqFlLRqnhDE/0CosphHjuXANTNq/me7VfrGT66t0a2hpmn5o+eK7xvLMB9De5Q+62NgU2BTYFNgU2Bd4uBTaA/nbpv5++KbApsCmwKfAMKFAA/Ughs+rmSilzZTjzZfy+IOzVF/wqcFbKpSvtXFUwOIap2G4fqixCkaTip2AKihTaqJIP8FClL0CEADpeSAA2Ppv29a7Ta6OK5xnCvXO96veRwuVMWX+LT+7DMzynSkQUtqUVyiOVorSrl6jKG0Fq6nqS0q6KLtpsKO/pWVgjB9qo0lbFvW2hTFMBC1iJ9wsAtt7cAoIoBQUlubdAdD2d8Top4ML95nClXcO7U6McBESnoJDXQ4camunJjiKu3i5VBkpvlZx46hl+HS9N80dS8wzbMfer65qxabwA7RvalX5LY55N+G4UmhRA8HqO1cMMMMt8lngJAXIwVhSJKLQbOlzPdxSaKF4bNWDyfMHB0oXvO5/0y/XKOAU1jfIwwZ+pMFZ5WnnQNcfnKqgLoE9w1GtV8jbsfZXJ8BZKZkFAaG9uXeaHPLoAlxRzh0qf0l7PWKMl1CMSnhQ84Nl4HBqimjbtIzylIQVAOn02pyhe6H0ehg/0E09zlMl6BVPTl4Zibn5pZGO9ugDQUT5T83292Binc8azBXTgndJXoML5mBEpOk8YIZjPHF5WyQ1YpqxSXq3mu7yhnCwP2n9pRVtHe1w94Xqd15f3JjDdMbWfE0ApGOI8K0sNOcs8I+8AA83tXP5BdpnTGXCiz6OvBddWALrzOL1R7YeRQWxnAjP1QIe+gH4Cf3gPA17SXwAWoxWwDjr2rnU+1xAHoK0hd1kTgiF4qlYeISvhQ2SWKQJc+wV0+Fz+7XmqwNrZ2aXnlStntqe45uxcccSTng+c/xoQwXsF0JUVzCXnKfZSZQl7muGdBdA9LxUgmx7oBdB5dvfyhnBHnjUlgAA6UWPYSzuH7FusFQF0vVGpBdA5AwJOly7yhG317FQQV/6Z5+6j816vq2z03MOaos/Id42k2At+8id/8q4wxnoJQ6Pmu+45ivaP1i73FZjummeslWkdS+lAnw07PcO283+NZFifzA19p9ZgD/4AUG+0nK5Hnj2Bf9uV9q6nGqcJoLuHtR3Pt+61q3eoebae18z9ZTX/PU/3TDP3q9VaPTv7r85D5aXJk+Vr+lTDTt6HkNsUDAMbFWZGaSlPcJY2VzrnlEZ3IcJRUw11vlYAunshewa8b6mBLdf0bNZzHP0qL/e9hnNP1xJ7ZM8VnvOpeUbHXAOSOR9zfXfvmZ/nvZOX+J99kLmAdhToqSGA7wT/8YtffIqtYz9jU2BTYFNgU2BTYFPgCSiwAfQnIPJ+xKbApsCmwKbA86bABNBvvUyfKWavjHSl/Kly50obV17wj9o8UixVCXamDDr7rUqned0E0OstZQhIapQiAOjmABRAR9kLSATgYB5MlHtVmBqeUgC9czlDuPe32e8zZcsV5VkV+QXx+/lonjs/Kp0EQBoSETrVy2rm+a7nZj2weG7noqCYoQen0ph7UOTZJsojlGZ6laNkr/IM+qsE53PBfPpZxb5e9dRVuHFNPaBQIupVjkdkvXIACVVSc0+NJei3ilrGoTc6Sjm8846UpnhnmXv1448//hEPLJ5lDnZC0/bP5/lMAVwABdo0vysAgV5/1Cg49dihrjcPoIfhNQHSUR7qKYpiG3AVJTdl5reul9cEEsrLVZ5PkKrgFjxQhfI06piAWr1Tj9bcVFavAHTXQtuokhbQskY5AujQnQKAbvhz+FfwHHnSyAQ8p7wsiGtofnhCvgDs1tMbgEjQBK/D8gXtTQBd73c80Ls+WEsCrqwhc6tTM5eOh1oPKPiK9VivwIbfZV0XjJ4KesFp2p/zVSOLepkzXvcM5s9c2awLritP8nsBn6N9QtCkwGCNdpRbrtnuWRMQubWn2oeCs/Oes34WRJbuyp161DXvOPwHIC0PwSPuZQLorskCDjzrCEDvHgF9+OtarjEBvxe0oh+GlIe/jbIBwMJ6MUc2n5X18KTpIeBb7mtfGRPRNeQBgTdqQDlTErBWS2/asV340T9lzREId+u8NIG1W9e/rd9XAKiyrucGr4MfmNvpge5+WmM09jnn0vMUHuIapAmgA7ABkPacMQH0rrmG7mY+y3d6oGOIAYDO3BuKGeMaU66wH3edCaDDZ8g1+FMeXQHoc0+xrZ5xVgB675tAfH+b7SsPC0xDI6PDsD9DB4wEKIy1EWI4/xhlgbr7M33v2cV1Rc1zC66XT13Xru0akvKM8kijm3Cmqte55zJq5ou1bOh99kiLaRwqk/zc86Vyq2u3Z+vpgT3llr9zT/e2KZd7hpvrd/W+dSQTygc9G3VtnrV3BOJ7z+SzGmXVqJXrNUbhmp4P2EPc9zF6qAGGMlQDDdcuNfNp+HN4snxNm5xxPat2z0ceNFpPjTzht6Zd6rmJ9itHKssYW43MaozB2b5rib2k0Q9MgWSqickj5cPywi0Afa757j8rnmJfNzoasnUFoP/mb/3W29pO9nM3BTYFNgU2BTYFNgXeMAU2gP6GCbqb2xTYFNgU2BR4eRRYAehHL9NHo7uPkvbfM4AOfTq+fj4C0AVOzdWJAkTwnBolhZ5SKPEBvvQe1ctTwHoC6J2XemjzjCpU5px0/ldKsVsguv3pMyYoKC/x/VQItj8FtKoI5v4qRgtkoqAquD6V8yp/qbnPkMPmoLevKmRVsjYvNqCKuTNRehVE4bqGaS8dAFZQmlP4XEXajEog2EItaG+IV3hCAICx6m1LiFiUaxSUbQDKet/RT70sP/GJT9zlRldxCS2qwMWLHoUiikU89uwLYASKZLzeKQCb5fvSgbZ5Jm1Ro2groG6eVAAMAPSCnvUQMsSmeSpRhBKyHhAC5aJendQaFqAcV3kuCFljBY0lyofOO3xWDyEUrKZVQGHaENUoZgVH+F5l9vRSXXkCT3mx6stcQ+VdfrMvgpauA64DxKEANqNsZhzMA/w5PdD7HEEN1leNRuClv//7v3/nww8/vKv5DZrDx/AE/GaBJq5BeHcC6ITsRjENgK4HF7Qt+MH3RmEAhKE/eJ3Bk9TOCYYlgPk1lIFfDbvPXNeDuJ7Nyh9lTj3a+K1yxtt9OQAAIABJREFUs6kSMNYo+Ow8sD4EYOQNnicdaf9ofxUQtA9zz5gAROXmlOcFd7pvT0V6gYrK3cpl+1tAq/zteqn3tXzIGsRoBhAR3oN3KIDXGBsAoFOISLCSIz5zNR7p0TVHG/UE7nrpZ2j77W9/+52//uu/viv0E0MejXr4X76k//CaUUVmSo62i0xU/sKzGvZQT5nTeTFqhxFKOt7KZT7PPfnW/3Nen9spdYJ1q/NHZXONLHoGmMZohm+n5hylxyT7mXKRmn0ID/QJoMPPKwBdPp3pMwrwNoQ7fK8soAZYLoBeIHEFoOuFzp5tBKJPfvKTPyJH5hmu+6dyiv5pHNa9ZgXAFvT02vkM70P2YuD2zW9+867wPXIb/md/FkynRk42vY5nK2raryFk+aBnOMF0QWX2K9MysO83zQf7SYHNnuGgh0YNnIUAyzUM1NhFHurZxHOi4+/6pJ+VB9N4YZ6DlW+MtXxQIyr3IZ8zz7M9c3Ve5dO5/pUXV87x3WNWQPiUwZXhXK8c852gsqfruIZ63U9Y057DTbfiew5rs/sQZz8Nnaibo5vrNGyi7t4N7/CuxTmVYr+4Bv7lnGLKmUa5ga/MgU5dML9GX50vxk8b8hXroUYj9MN1RM25ymg2nD88D9GvRrbpXJeukx/O3u2u7gu0zzpqBCDG3jMobX35K1+52uS+blNgU2BTYFNgU2BT4JlTYAPoz3yCdvc2BTYFNgU2BR6fAkcAel+0r/RiKnGP7plKuN53tY3Z9mzzTGE8r50KnaN+n/Xt6LcqnyYYcqTsRUnWENwF0PHM1HOU3LF4Oaqgog/mOD4L4c5zBdCP+j1BlpXSq3RcfT5SFE5AcCr5SjN5cPZTJWW9MwuEM8YJLtnGBDhRYNUrsCCR3syGkARU0UsQUBLvMgohDI/4iPmsZzkA40/8xE/cFYCWguR6oqiIlzbU9aRkfgmXSr5GCgCP19IeYbE//elP34GT/Oa15PyFf+AdCuBnadh8zIBEjAv+QxHZPNEoIAWwAbNXSla/a7hzQH+AVPKkAloBAlhQCKLEttTDTQBdL3SerbczCsXmWHWO6K9glICwHu7MeaMNMOeCxVzL+mgObQAXAFvoBwjd8PmAx0YKQOneeapie7WmjhTbc+3IW3xfbzueVTC/HvxcK4BODfinIQN0mYY4fWZ5ovMH7xPO38I99S4EJNTzGp63HeakADr9VCkNnxqVgBrFt0pp1h3rBcUxNe255qgBpijMCdcWgHBdAXzwfYGT6Q3eVA0AOc1D3Tym8KogK0rt5koWmFJ5XWB6gqNH88t8lt41HpIH5JmOVXBCHuM3Ff30o399Nt/X6GC1N1Zu1iipwAXPaEqHfoZnTB0A/2mAAYiOHAE8BxREHvXMUTlcMEI6r/YXvitow7XTkKW0gCdNDYG8IEeueXKVEcwx/KjBErURYtinkcUFzJBNGCn99E//9B1wqBcrMkoAiGfBE/0z9QXfQ+d6nOr1aD330LP9unvIPNs89Lx15Tx4n2sKMBVoOzoryPvKbYGrenxOD3RDDQOuIs9Nb0ENgG54Zz3QBXKPAHTGN9NnVB5MAN39ZALoGKCVZwXQBQD1QKcGQHe9EMJ9npXmPiFdCuKu5EHlzFGbbXvKImTvN77xjVcFHnYfIL0KezVRSSjI48o4Za3h8ZtKZfalQH/BOtqDXkb9Ibw3+wM1+8MqCg00Qf40p3SNXQDWC7LKc56dG7VEIysNFKZstJ3Kaa6ZfF/5VwMI+Lzhub3PeZgybnVelpb9rUDxnNM+Y+4L5Zcz+XrGd/Pso9c4tR7agMzM82p8HYefWasabCKb5QFqzhY1dKis4P7mS+87CedSwXPq3sccwfsabxRA57ee/2oQhWzRuI9auc41GGqxlv7iL/7iriAf2FMo7CectzDSMuVReWbO4eSDSbOHyn/mjnWLHGU/pF4B6P/lt3/7PtvAvnZTYFNgU2BTYFNgU+AZU2AD6M94cnbXNgU2BTYFNgWehgJnAPrq5fyoV/d5GV8pc+7zrFUfppLn6BkrkGAqHlbtn43v7DcVUSiBmq+uihi9z1EYoeQBaBBEF0DH2xgFoeAnHnsoKVUK0Wc9M1DCmp9ZUKGelKXNkZLl1nxO5eZK8boCOaDDnOuprOv/VaIfKfJosyHqG2ZRhbHt6HFdL9sCajV0qCd5w47yPYCkHugYNqAYR0lOXSX1BNBRiOkdjhe6HugCNvXYKU0LKKG0w4PTcMjk9aQPFMYCgA54bnhsAU+AaHPyAnyjQG76gHpdoxQ05HeVkvAmALIKcQwBpiK4itnSk+cDnlO+9a1v3XnTGOKYz3q1UztP1BNAZwwaIXA/49C7qOHWpwe642PMenKqlK9XMvxZZSvPF4xmDdbjvWH263Xd9nyGcmW1to4AwSmLBNCZZ+6ZALpRDLjOCAJ4bCNP9JzlXnOQU+PlVHBihnDXO0wPdEBQeIp1Jj9NsJB+a3iCPGrua+QcwDlg5c///M+/8vRFfnFPQ2QbrYGa5zcEeD2BBWAEOhpGnO8aqrc8Ca9qzAR/1AOd/2sgwVg13AAYas5l5qLtKuP4XkMCZc70gJcf3CO8boIdtHkkKysnC77WY1keK09VsV+ApzLa+46AEwH0eqBLf+ZSOVIAHR5izepR+xAAvevK8QtGWrfP7oXSsQA6fPcLv/ALd/xIAdhQNsJbGBEhZ6kxCACQQd4Crnft6HELMAeP1HOVdlwT8GNpD9/Jo/BHfysw63yu5MXR2ezszHNrn3+KU2j3OXlw8l/PaA8B0N2rmT8AHyOhUBO6Hw90IqGwN3ddM78aJjJ//dNoDz6p8RvypAZ28H890A3hDiiGXCtQCwioFy19/c53vnMXwp0aowwih1AA0KcRTfeXyqL7Auirs9xqPpRF8DTesgB/77///p2cdk8mShIGJfSXAjCtfGNfKXBKexolQNuC1qyxntlqEMXzGkpbUI955reClT13Y9xSQLLnCAywjuStfVGuT0OqGtF1bitflUU9O5XG0xBvyrXep/ypHLKtXjfXes9p8x1o8kD3l8qePlOjANuqDNPw6ejdqlEJuLYGEnO/7tms7THXnoORz8y/hTXVPblh4Quea9jk+JHnnpUw+qsHOvMP72vwNwHquQalB200ohPjcX4B0DEUNaIDZ2HO2pw7OGNppIjcmMYwV95bO4/zPeyKrJcu0LrGjKzHGs7R1v/6oz+60uS+ZlNgU2BTYFNgU2BT4AVQYAPoL2CSdhc3BTYFNgU2BR6XArcA9Ksv2a+jiL0POP1QAHwqiFZUfaiieSpO+iyVVFcAdJQqeqALogPeoQQSQEeZo0IHAF2wmOcY/rgAun0pwDwVeaXFVJRNmhSEOQJzbO9I6XakyFsBsSsAvYo/lVIdgx6YKkv5zXGg1Kry1fDCKLkN91lFbQF3FW0FQlCe0UfAEvM1MyfSiecWmEZpK+gKEN1IBBPAqvKVMahU5fnmgaRGYSzAC7gjCETNs/XUZaxVuuPtDQ9RAFHrwQygo3IQ5bRKaWrAALzhKCj3Om9Vejselax4ARI2mQIgUHAJ+v3UT/3UXaHNAsUzhLshcAEgUHA2P6kKefquB7qgaJXnrLN61KrApP98ryc77QGcCcCgOCyoy1yqeGc8M9JEAby5Lvp/FdFdYwX95AF5kv9rfNNcmnpr640HfxvenjFiXIGhBYUxVAnfMQByGP4cmhqCmxogHHBEPpgpB1xb8CTyy7zD8A+AFd7ceH+6Hs0pXQ9F1oiF9v72b//2rvzN3/zNK88v5sTIAcoDQWQjDdQooGOFhgWcKyvoZ8OnorwGEKKwjud6WeVSn55o3Qc0gpiAhHxZOVc5PMGNgo70vzTg8xyvYyzPC3BMfl0p3Auo85l7y3tNSwHPGSUAIw6Ac8tVAN01UFlfr8TVPqQcOhs7hjxE8CDnLLyNFzIgKjXGUK4t2hCYETRH7itjuveYzgCZBI/UOAP+1mMRXqk8aroEw/w7TwJ0XL8C0CdwNs86pc9KBr3O2e1NnU7L02cgzwRVlYXQ7CyEu/ulALo5j6n1QJ8AekO4czZYAegFfOuJ3BzoyF5DhVObCgKDnALozK1pLHge+457JTV7oxGIkLvT+GXuJ8qRhwDoRzwzz3+0DU83hLs5p5GfrPGmamFNaEgqAKlRCc9sSpKOj7E0kgdAI5EgKNCqBo6ed6iZw5mDXSMz1nij1/C/ZxLum2dKaQINanQ5vcNrIFUZWzldg58jeb6Sxcrb0mZlTNPz52x/9X7Ssc69ZnWO973w7KzSc+HR2cd2PHNAV8bWdAjdu2mzIc/bb/ij0Ws03PLs0z1D3qEGXK/RXuUhBjUaLbP2GlkGGd4866szh/Kpcoux1fCxa4090ohR1JxvOV9hPMNZxPMm9RGAPs8DU77PObsqw8sX0LnRMTiDeQZgfvj7P3/yJ1eb3tdtCmwKbApsCmwKbAo8cwpsAP2ZT9Du3qbApsCmwKbA41PgCoCukuOsNw9Vwt4HPK/i56gvE/Cd1539fvbb1X72uiqQVgC6CteGEec7vc8B0QEPzYGO8h4vCIsAuqEjzdl6BKALoheoXSlTpgJbukzgZAI8He8Z8FJl2lEb9ViZykbuQXlUhXk9R2m/OdHbL65rOHLDueIxhlJWb1vqKj/pQ4E9aK6nGgAfHiJ4RVPzvQpB+lKgpGHEua4KuckjVcjTjorZjgHFH54gAIoUc7qitAYQQIHtOLgPIFN+QmFsKHaUcwW+BN7oE+PW65ga4BRvMkJao9yz/aksdg6dPwCBeiLXCwggwRDKeIKqNEXJTq5FQy1TA0Do+YyCUSMAAM7mQJ8A+lR0q8gv+MKc8MyGBzc3puFgeaa5KKGvYZpRvjeMJ7Rzzm4pMavcXclbeXhe1zy/9F3Fs3MmWIm3tn2DB3/xF3/xFb0BEdpuPxe0QGlK5AMLYJBA+Kc+9alXxjz0ARlElAbmnNoco9SsF7w+KfBRQc7SDNo1pC9tmbaAegLWBRWmwr5gRGVe95Qq51mzAOWMy4KBgGsSWlcJTl8EcaBZeavrgufpudgoISs5XODrzINv7nHTiGUailTmTiBGuQW9Jh9W0U9/nTeBA+UcPCltBNA1CJMfiWAwAfS5ZxQY7pgqC/V6rGHQ3IdsZ54fiIIBSIEnOrzduRZM06itRlfuA8wj9Kr8M3S4uW1LQ2WTBh9ND+D+Rdt87tgbPca8t6V/188Ev3h+5628Upl0tOc//gn0X5/Qc8bkPfsnv3qGKZDZFCTQlrlTPgKcmxubPR/g3IIc0niiHui0UUD7DEC/5YHe9CTstUSAobBn1aMWMFmPdwF0wHOMhjAsA8zDgBIA/cgTF9pVjva6CbrJR/LQXEeTX7qWvBZ+xghFz1kASQ0LGDeGUkZ3YM0ri5k76Mvao+avuaEr/1hr3dvr/YqBVo2+CoZiyAKtOKtQN+JO1x+fa6hSEHKC1sofn9l+TtpXFt169+i15X/p5fM8M1rPOaps6NqfssH/V/3qdxOgv/U+ONs7AuCP3s0mHdznqTXW0giibWhkoXyuV7uyGlrymbVPWh4K536NOKg7XlLHGPWB9AmlJ+0b9Yu67xz0U5lO3T3XqFReX3pyPuIcT4oj9ifOuvAu5yTkRg1xupZXc7iS733W0e9H89LvkVE9i/F/vfO59gf/+I9PuX3sZ20KbApsCmwKbApsCjwiBTaA/ojE3U1vCmwKbApsCrwMCrxtAP1MGXMEWt9SRJ1R/uxe7ruliFi1faSIqCJIhabK8XpRFEBHKSJgNwF0PDDNHUwNcKjSAoWNildqlETtV0Fc+rXyzFspulaKNO+tUmilKFyBQivlzKodAaOV0o/vUHZWYVVPWfrXsJoFBPV6Mm8hIVzx0qWgZJ/AhSA5/W64URS9KLNQEAP+AlZbUNIWiJqK7tKldGsYXz1qC7D3s0pbanJzo8BGofX973//lXIekBmveJTIgIEACnqAUzO25jJv3m9DyutNUuAb2moswP0N3awxh6BS1zf8TF/NJw6wivKSQh9VVOLpU89CAXRzoKPUFIAA8DB3KfNQkKoh3FViSjf6VWCxxgoAJXjL67WIcl+jC64TPKc2Hzq8AM3a5sx9rXyBNvVWok9V2nZt8n0V3b2O7yeAbrs8G6AbT3FqFLzOBfcAaKxADdrvGASGoSVAR/kAwwFTBQCStG94fZk3mvkrLfCeagqA8vUELmrQ0hQAgJ4FxRnb9FhU5h7tI8qiyj3TMDCfeC6aG5maP4FU2i6AzvjkPa6p11w93BlfQ7pX3gjUKBNq8LEyKFrtnfKK4Nbk89LJNSrdpFeNfyqvC651rusxiLwoCAbfNAXE9EA3pzOg4JyPCaCvxsQ102DgCPyxfX8HoICPBNANM22oab1R2WcmiCTv0WYBrc6JYI1ASqNaaBwi0Mi15ZmVbHKvr3w4khU9yxT06Xw+NwB9tR7b33lOoP+l2coDXRCdvd0igM4+BJAGgG7kAYyjup8JoHOmYv76twJgnaMZwh1ZaSQNQDGiqBiSuecD9hmexXMF0I26wZ5LxBByMeORWoOByk36WL5wz3NvLo9Ovi6N51mt67FyBLnnOsIgBdkv/yEjMYwjZQeFfd5n0p6h143kI8ANbQuKI1Pdg7nHfY29DeMwo/y4Vu07IbArw2fKnLkGuhesaKis6ZmycpTP9UDvnt81Odfh5O1e23cH2l4ZVnn/2dlhyoSj/sx5XwHoU5b2jNJ1PO8V3J/ruudZedlra7jKdTNU+Hxe30+cL9vyXIkBl3sRckFDDviwwDvnZ3Ogs/YE7k33otGyALrynOf6LGpp7Tgrq5xfas7IRGeicEbnDK+xIfKCvdVIP6t3pCP53jXv576HzDlf8YY0pMZIhncOiwC68o/7f/jP/7xqdn+3KbApsCmwKbApsCnwAimwAfQXOGm7y5sCmwKbApsCb5YCbwpAny/oV17Ir77sH414gt0r8HvVr6PrHkLZW+CMz6oXCfc0pLpAjDnQBRyoAY3wGqYIoAuiC6DTFsoUlBp6ROhBrWKtADrjnApAFSZVbp6NTWCvirMCLG2ftgtulc5T8aYycioUp2eUnih6gleRrgJMD+d6l6DsrUIO8FbFOkq0eoo1DyPtGxmAmj+VYOTELiCJgqvKJsercrVeyfUunDlBDZ1NDY+ogCc0aulG/wGmKYAD5S1AZZX1fMZgAOU+hXZVxgEW8btgNECiXnU8yxDx3AcASF/0vDaEOTX9POID+BPQ3NI8tACWgGh42MHf/kHHH/7whz8SIlYPdED0eqCzHgSpULYLZBqSv0Bb+ZHx1WuJNaS3IjX0lE70s3nPoZvrF3pVAc961RiGNn0mgAlzKP2gdWkGfwiyGs55BXZxjwpV6noAzagBgAwqdOknHujwLLVRCpSV0ot6eqB/97vffYfyd3/3d3fhb5VFtFVlOesKYw4KQJXGJqwvjDk0QgDg6Jp33Sg/WGuEWdWYyLzu1EdABXSp/FFWKePKW90L+IzC3JC/GGfAY6wfatoUQK93PPSETvAc8oVrCu47PuZ9yoAJSin3es+Zp+HRvtt2piyq7Kic5bpJ0ymrvb58XkAHeVajDmgBoIaXKHNY4Av+MQd6AfQCKPJUecT9y3HNPeMIGG6f+awHOqCfHuh4++GJDp9qUCQo51w1OgbtmEbF1B0Fsbov1RgEOtewovPYs4IGAhqETWOb+4BbZ+eb0mauk4eci173nnn2WPFsjQ6g51kId/PXUx8B6IDo7CdtxxzonA0E0KV5DWjgkc6nADqGeewDDRWOAZh7MntWwUNkiB7Z7JN6nwOiI4M0esIAqetMMG3yOP93r1M2unbmXFduyJNHQJt7FnRxT2BfqEcvbWhkBQCJ7O9ZU6NE2pDXlZOG4EZ2CGwiZ7kWAzcKZwP+aNdUNOU99jY8d6W3AKg51rvfzLF3D+neLV0K1Hrv/K30nXvNisfbTsdRg5p5dpnvM5UJq/ntebTPmPPcdstXqzP7ar1P2TT71X70bNb9mXtWIdw9N09Z371uxcvuHfAN71YU+KxRqTxzcO5gjZtaiNoc5NS8H/S+7qWTHu1LjSeRNd0XeCZGip6zMJrBAIRIP6x/AXr6Nefh6Cww+3JfIwvbrYEvZ/mm8/EdxXcm7vnff/zHr7sN7Ps3BTYFNgU2BTYFNgWeCQU2gP5MJmJ3Y1NgU2BTYFPg7VHga1/96pM+vC/9K0X3VAJMJdNVhdBUwl8Z5FRETeXSlTZm/6p40tOAawpoVymCIknFYQF0FLIF0OuBTlv0HaWGxXCHggvTA30q5Kq4OwJRqgSatKrySJDIMMaMtx7hk0al6xGApFLVe1deOCqGUMqidBW4KT0NFeq8qKzme9pEgW4BNHVuUBAJPFPzDMcH2IJy2LzSAC+lTz2pGmqePnTueUZDmgJ6WgCsBfZQFHedAM4CTsEvKP8KFqBYJpw7Xix4i9c4A7rAU+b11aubGnBXTzzogmJPb3G8TQQSAVkBGqEZNUBpeanKT+4xd7A5FFG4U3gWnj7m5RaUYt5RlL///vt35Zvf/Oa/CeGuhz01zzCE6/QELtCm4YVgCWOS1tBIowoAdGgoT/AZ0BzeoOZ+FaIqth0//ZZnoF2BNhSwgMjMKW025yc0bTjwlUKcZ/DcoxDutAF4bXQF5lmDDJ4FcG7BAKR9B6SwOM/mF3W+qAEnDCmMd2H7iYLaaAcoWgWh4S1AavgLUIl6ytmGP9cwBBCeNlnXlnpu8ezuLQWm/e0InKjxAikY8O4kNYE5RzGYoKhAhias6Rm1QAAdWs2/I2W+61jaTfl3ZHi0Aids60xOz/117seT15STK2W9Y5QXlckTQEe+wH/ImxnBAA90Ik8AoK9otKLLGc3mb/bRcRQ8IEyuYWiRR8rJ/8ve2e1al1zl2YSg5CAShIQ/KQYFKRw4ipMDfpx2W2676TZ9Ei4nua0YSHfbYOhuDLKEDEc+4Qa4ihA9Szwfj0dqzr32/vZee3/dtaWpWnut+VM1atSomu87xihsJfbWbASNQOd6CQ8dJeqwNMnv6nLngamfJVGRQ3Vbu9U5sGRX1xhHc+vR2ma1vrp2nfOU57VeUy98rgR6HYN0+jKVvrronAgpPQl0HCYgqeh/7Hyd2txTmXnZ/lb2Zg7iGRKyjtdGoKP72hBsJg5gkrrY/tof5i4c/nguc4YEOiXzq/uJQ6zhhGVKZ3RjpRPqgzrE/yvdah28ZhJtvVf7BHuHnTatOnOmjmPYRCN4XbP2Wd0OwbHiGNPZD+c9bEjHj1H69AtjFXl85StfuUTs9o++QeY6MKzWwd53jsGukVdZUirvjq+z8TjH4YpEr12t/VoR9qtxvSK75xp7jt05n7SvV+vz2pmjNt1FoHdOORrjEuLqbG2hzkS1+fNzZVm9Q59Y77n21dmW8WeGJHSa/3UspWR9wIEDC2Ma3Xc+aGYZ6t3MEn123104h2e7dmDMGxnPugnSXqcZdNs1OeVcz0xdmja0dlN5zrXRau3gfeqcynsmmYVwQKDkz4wtjDn+/uf/+l9POUXse28JbAlsCWwJbAlsCdxQAptAv6Gw96O2BLYEtgS2BF6mBG5JoPeFn899wZ+g013AbkGbFbjv/Sch8NS9cEZICAZRh0Y5mQpUELbELwAFACKALMRR90CHhBMQ5LkSgIBCgDlNLTsj0JtivCQNdSxQWXn1PAFbAatJ/DSClt8EtgV+CsCtgEhJme5LOUG96lMJQMBngR1KI5UokVFl0esAWWcaX6PMALV/9KMfvTqMiuJZkKmkHYdM5IBQFySjzo14F2wDeAPEEnSiBKDSAYI+bLQ2QDtgGsAdALy6ZCnYS30ghYiq5IBUhpziIIpFYpR6AHy5nzUZDiASjMDkeYJ1yMtUq5SQ6UbwUEfIRkhHDkDF9m3bLqhoKln3TKVEFqZ5JeVr974GkP/4449fHZAPOAMAKEJ4GBEOEWyEGrJ0L2pJfMFXyqaaBvDD8QDSHKJFskUSHXCe6ETIC2Sv3hnNV8eYpt2GUID4IB0n8nUM8GzaYGQTxEhTg0LUmDXByDyJOWTbcT0JdMk82szzJaAbZUX93W8eEl0C3/sWTJZ0R5bUibY4DpC7afdxfKitxWaR3pM964me9HmUOA1Ut3qd0ffUH90xNfCnn356Gcf9qw1DPv2rTandmJGaE5AnFb3OMOhXnR66TQT1qz0suKzzkr9rIwWrS9T0t46b6qrg+2zfJGFt8wTBq6/cY0a9W4f7zI1zzm0EYXUSWWDTsLsQiTpgEGEH8aX+MK/VFluXOTesCCPP7ZzveJnEVslDdAtbiZ5iN7sNB3WDnISkhIwtmWhfu0VE57ZJ6paEaz05jznS/X116OFefJ7XTbLkPn31Jp7r+m+uK2or7EuJ19qU7kWPPmLTnU9XBLp9j1NTx7x2GP1oZgmerRMVczf2u2OiBDpzOXMTczElEejYfw5sb3VUMg1CTQJdEv3LX/7yZR9vDmwT6xWzv0wCvX0+daeppfmtzmq9rmOFz7V3vSd6zFqCA9n2cM3qGgQS0jnS+dM1jPZVRzvmDfaDpoSQry402wryNJsKa5zZ9tr/kpo8tw5+08nT9jdtunZuzi8PeV+Z7zy1eat3mqccxyWqnacqt6M5ZdrjtqljdX6e955tO7rvPG/1vM5ntSPVc9cOOrR2Xc5ag7mBErvRlPE4ybJOZY3A2rNjxG2hKLlv17Cdz/3seDLLBU4hjHnWbTo/MtZdF7PmrW06k/2RPLlmOnK1PvNz+w1b6DZhOO1i1zxoq1mGcDzj791sy/KUurvvvSWwJbAlsCWwJbAl8PQS2AT608t4P2FLYEtgS2BL4IVL4NYEusBJxXJf8txrCyCsAKeCXHcBXI/VTWeghiA8z5oEuiQ61zd6GlBSAh0SzJTJRPXMFO6mb6cE1KzkrRVeAAAgAElEQVRMZuSNBEOBUQmIAoe9R4mYlbwbZVFyi3Pn83t9QZreY0ZwSO5LUjT6QxCd57p/qKC5UdaQOFxjOm7KkpoQ30aHUQIIeW6jrCAlIVyNrKQ/m+YRUNzoWsB1SRJKI525lugWQXhKI2poH0C6qfvZSxpnCcltwPMSOjxfuXFPCCHIc0qe7x6K1LHklnuS0x70DICe6GBKgH5TjCMXI6IpTRkP0EcdqRcHzge0vQB5I+6pp9F9nENEOcQ4JeeZBp+SeuK8IPnRc03hjhwgY6mrR9P3rwh0dRh9dL9VStoE8I8ccBAwIgh5Ej1t1BGyKRg6CV+vo+ReEClE0qEv7sdLCVFjWlnu2Whm9MT7zLTB04lFBw9TZ0oiTQKdMSAxzj2MaqJEdvYZbWsEevvdPdB1ukDHjS78+te//lN7eyNLyA8OIqncB5dypm137/CWfjblNyX6WvJZu8FYmETQzBJQQnJGYBboBrDGkYQxg27VNjXNP/KtDW30Gc9azVHOfY1AE+wv0O95E3Sfc2adaOYcekR4cI9JoD9kblzNC9b3LgLddM8S6EShM6+1vcql5V2kkvNX5aLMbKN9xv+QJDh4cEDyS07iECTZiZMIuiTRRt+adtosJCXQO0d1DuRz28d5KwLdVODVrRJaj7VOeRPuY7uryx0v9yHQ64yGbSLK1MM90GcEOjbZlOqQRxLo2hL0XAc4+q1/2H2yfzBHMtczL3KgVxLozGOmNPfaSaC7/zklczO6ycHcZ1Q7pdsHaK/mOrTjYLV2qLOP9mfalyObwtgwQw0l61Wj0ZE7Y9vtWVjHdA4rmcf8YnYRbL3ZU7gXY80tbFiPdMzpWKAjX+2bjlXKpZHkfNcMEZOcbN1mdPq029POnL2jnL37eN+7bN1jj9/2tfPpkY2fenDUns6dlddqrpvtmfrb/ztfTQJ99kPPrd51jtWZyTm8aw4cRXmfMOMBawMPCPSuU13rUvLc6kydHudn5h7fUViHNgKeZ0HWs86CQK+j2uyfIx2cuujcgn6vbGzfwSpf5OA7D++Yrg1N3242DGwif//lq199bDXd99sS2BLYEtgS2BLYEngmCWwC/ZkEvx+7JbAlsCWwJfByJHBLAl3QYrZ+BYhcA0jdBVJNUuFWUl+BPRNMKqEsgQMJBnjRCHQJdEg4wEVTXFNKoBvR22gpwKCC8JPArmxKjJcAKJDmOZXhEaEukeG5AkkClAVoSnrw7AKc87wS0QCqgFoeJTwFeoyOsB3UB1m7fzdlI38hI90D3ehDIhA5+JOQpwQodk90gF+u436URBRDjhJhRsRVyTWucf9O+lNSFSCOayWtkYN7SFMCPBMlR6pZyNz2bfsBUIu9fQHcKfmDCIS05KA+HgBfton21HECctS05QDUbQOgoqmYAbkLKnJvnUMAuUsiCSpaX9OyU3J/on+JIOMgikVygqgcUrd7dA9Z2ibZRVkCXX0R2KyckG9BeMaZKWMBM03fTN8je8gLDuRSoL0OAuhBiRruY1YI6iUBQEld3U+TexZsbSQenyeRWiBY4rxZLPhMX0piUFIPCTvqr5wpiWLsWCsQjI44thhrkhroJO2AOOdAB0osouPqL2QSfcvBubSbP21i7R1jFkAZgJaS7APcC2CZ72qHCuTTJmVBiW009SpjTL3Q6UZ9pt3qGiU6j35xIJeSKOqTcmx2BdrTSPFJUrWudQyqHOZ8Nu1fbW/nk5JEvccRwH4NgT4JjBXJ3vs/NAL9Pincj9YPrUfl4ueVjPkNJyNsChkwGKuQkma20F5SYpfb15NArzNcn1UbbRSrY1fyTj1sBLrRxCX7b7V2eYnP6djpuqXzFfLtvIMNLLmlXWYugUDHaUyiSgKd+RXHps4LRpVKoNcecH8d4Lima1YJdOwlNg175KF9gUBnHujfJNBxQGIep2QeLoHuvIcDFPpTB83VGrvj4YiQvJa47VzKc5v9iHnUfZyZVyXQIdGRQfuz6wpIc6PYyRxEX0nMszZDbsgMG91ML6yZ3N4GGTXC3jXHJB51Vmx/1i5Tx6MsTcro7L1lrpNnf3SNfPSeslpzP9X4nM4StbUrwvyuuk1i++xdTBJ3JbM5D63af3Tv1fd+N8n06oFrDtYd6GEzKrhVEbqIrnX7oJllSz1kPVUHyWZP4HveA3yX4JmMn5/85CcX+4RNMnsDmZCO3tvmumjOeXO8t79XfY185nqD9RhrNbY44nPXJ9hC1k8c2ET+fv03fuOp1HXfd0tgS2BLYEtgS2BL4MYS2AT6jQW+H7clsCWwJbAl8PIkcGsC/UgC14JRKyDK71Zgywr4v2UvFGwrgFlCG+DFvbA53wh0wAqjWAFk+Z8Ugu61bepl7gWYYYQpJYC/RBhATgGcAh8TPBFYEbyfQFPJl/42AZdGWczzJphZuczrSoi0fZBpADnu6d393yHQ3QebEgLEfTCJ1mo0GMAs8jd9fglRwCAJdX53b1JKAHmANg5AXn+DRAXokqCElGmaUPoTQhNgnWuNIKaErDG1K88lXbb7SEMGQj4SMUyq9EmgK2MIT9IkC2BTHyOtaQ8p4CHgqSPfuwc88gQsNDU7DgRGdAncqRsAioD6HESTQkC4fzCgYqOiC+RN0s89zSnRV9Poci/arxMD4GLTveOgoJyMQAfI5JB8dgx0KwHqUt0rYC7hAbECUewetThCQKIb0ay+GOldMhWiRNKa/uU3xzkAo3WkpG0Cjtyzf6Yvpy2M3ZIFJS5oS0Fb+5n7IWsjIKkT/WvkJLrsXrqU7kM+nVm4B3JUt5ELwC4ALwdy0XmC7AY8Q4cWiSr0HScNdYTn0f5Gj+pQgu4xrhzTlDxbEgt5VId0OkA+tIk+kgxnr3XIUA6I/pmK2b3dsYs6rVDWuQZ5luCpYwF1KZFqRgPqwT075mefNUOD/d55ahLfK7JiEsWOszkXrojwXjuv63ww58k5l856aoMkFilxWDCFO/Oa0eemcIdA53AP9D6/9TwjUkrwnNkb7+35ZOjQBmFjIE8hSJodgvHP3IG+GHG3ItC7lUrr2mwHdZLhnJk+2nuUDJ0RtLdcu9z6WStisn3WsaJulPha2UJJdOwKNqkEultclECn/3Wqozwj0LsHugS6YwQ7qbMR5DJOQx7MX5LBkN/9096awv2zzz57NdfiwEWWBOZl7FrnkxmBXjtQZx4JZddZ/O+8MB0m5zptOt443nmW2xq4h7T1Zp4gelYSvSnreXYdm7D/RP9yILtmQmH94xqDTDfoivWjn5xLmQPmXtRNzT5tRTOTdO1Jm/qbbeWckt8r+3k0bla2eNr/OQ/cRVQ/1hidBHrruiJna/vP5okzEnv+Np85302uaevqfW/aCvSYfqxDb+ca1sSui1m/uIUCpWnKWZ8ynl2HUtb5lnv3HUTnnjrs+h02ye2DWIObtYiS9wi3OWHdXnvnGFBvz+bB9teU+4qU916VJ+tbHYexaWbnqiMR37me/flf+IVrumyfsyWwJbAlsCWwJbAl8AZIYBPob0An7SpuCWwJbAlsCTytBG5NoN9FaN/1+0oa10QpPK0Uj+++8vzn7EYhGD0KYVMCHcKhaaAhlNyDjxIw0vsAonQfv6Y3l8gTSBQEnES6rWjkW0F/fi9xWyJIAt329lmCjwV4Cr7OaE11gO9LMpS4gJQREAfUMWoVAo/z+gfQBbFrinKBbKKhSojyLJwUPABjiQ7mgCxs/XlmiT/SrEMsUwJ0uY8yYHeJWlKeCxJzbkFqSD/3IQcwhqAWiKavJeUhK1sXgTTuRb9LDFCiM4CBEIjIs5HHtEtADgAcUkviHSDM1O+A9m0DOkm9OCDrm74eGUt8UwqCUscZMUjqZPfJhqBCVjwLBwHlDqlJf3AuJDrlikB3j1kBeffuXhGZ6mjJLdLOmtKXa02XT38wPgVYJWvNGmGENoQHJJyR+chS0lyHjUYhmqq5gLzjoJFLfNcI1wlm1zEG+2FGA+TePdAZFyXQTVNOCWnMn+Ouz0AvTGHKGDMaC92FtKDvccpAd41OoiSa0IPo3uoIfWu/YJsa4aVDikDtyoFHG6Tto6Td1Rmfpy41DauOOPQd8ncfYUruJbiOTBp13nS/7gkvMY/szZgAmdb03B2ftac8R7k/BYE+554+S31uvztWz+bKs3quCHTkZ3Qq8xn2grHBwdgugd7nF9SvXh7N/0cEgcSQRHTtLRHo2BSi0CFYu081NhwdQn8gKiVDShS6123H4Jxb1VUdYex/6jujXzuXTweJFRH1XGuap3ruSl+rEyUu26/Kce6B7hYglK4VJNCbnaMEOnNLMwKtCHTtgPd3K5iOqUmgmw2D0iwXPOsoAh27Ql3Zh9m5tgT6V77ylVfRrzpSlgSdY6lrus7ldWSSQJ9OZv7f+ZK+KHHXOQsnNOd2spCwVoVEN2tSyTnssgdziusPCPT2H/PLN77xjYsDIWuYo/HAvZupiP8dn4yvSUh3Pdu5pvrFOf1NPa0tPHtvuev9ZEVoTjL0qcac9629mc9akeWzTUdjd84v/X8+cz7n6P/7ysK+7DYcfT9xHp5t4jrW+KxROf78z//88mh1gflLR0vKbvuB7uqkR4nudS91bRUlz/D9gbW1jrmUZJxy+wOcZrqerVNH37H4POcPZdY2Vo9de1bmUx6s63CGhOxnTme9pWMya0HHq9tZ/Muf+7n7dtU+f0tgS2BLYEtgS2BL4IVKYBPoL7RjdrW2BLYEtgS2BG4ngZdGoN+u5bd5UsHCAqwCOAVWTOHuPpAS6EZ8AmB885vfvByAkhByAjHcT8AGkL/ROyXQjVYvkDiBw4IvM2qubShos0q9PiOYVkQ6wE3JJgkpgGsOCQsjik2ly2+maKcUKKUeRoMa1S/QI9jTSFPkZ1/wDKKgALQoAYUExbim0eJE20q0Ayr93d/93asDkFwCjwj0RopBaEsYApBRd8AoSkA4ADMOoiABk91vGgLfiFqA9+4zTP0l6ZAl9TcNJaXRLRCg7EHNARhNNL6kKrpjxDIlcqHuANekTaXtRji7PyngOESBBCRyBszHQUHCYBJbkh0AgaSZN7qHfjcClKhy05uj48imBDpyMtUy59qvlOi9kaLoyozUV+95vpFGlJDfpozFMkAKSw6jT83I4JgDKIQcNv0melCCGfmarhfHAlO4o0uMBQmJCXZWRvzWNO3U/4gMkUCH0OH+RDBx4ByADLUP/CaBDnlEfWoP2meMMyOI0VP1iRLCGP1ATyCFzF5AiZ5D2jNO6FtT7FJyXQkX9MlsEtg89wOlzjOtbmXVfkC2ZHBAzpRuP0DJONaeQISWFOf+jC1T9k/ipPoz07nXoaeyR18arS6Z5Ri11OmoNnUC3UdEyiQfJoHT/pwEjWD5itxYkSWT9OjM6fm19UamUa4IdEn0EujvvffeT03IK4JsRd4r25a90YyaVS7UF/sjOYmNdL7A1uHI4xiBuKzTRbcLoX1GMjZThER6SUfnUn+b0a91SFuRamck3W1WM0/3lBXJuOrvysWxqhwbgd4U7vSnqcAnge4WJGY/wV6oB6sI9BJYRl6i5zpZKSHsrg5M2E3mMec0bRPzuBHotr8OWRLokOgc3QOd+Y+5lvuuCPQVGajN6BjoXCJRXDtVO1JnEL7X0Qi9ri4jUx1T/vZv//ZCensgA+021zHuerilDHNCHZuQmZlzaHtt5rSFrUvrOYlSryt5OO2m59S+2cdzPK7G50qv5yjqdbOPrrn+sUblah6a89HR/9rfa23USvYrW35G6F7T7tqLmZJ/peeVN59Z4zeTT99V0IluE4G+suajJBq9EdrNgjA/19mGdZXvbswtOHBpm7AXqwj02Y4S6J3r59zu/+2Loz7gXGwoBD8H6zTW+NgkStZPOoKbjeNf/JOD4DX9tM/ZEtgS2BLYEtgS2BJ42RLYBPrL7p9duy2BLYEtgS2BG0jgJRDofZE/A2iOgKeCHg8FsR5D1EfPpn4T5CuI0v2LAT8gkDgmgQ7JNAl0wV5Im6YMNALXSPSmh5W4ESwpScV3rWvTWnpdgZgCi43q6H0EeHxOZQ0g3dTsTcsOgdZ9zgv2Ai5JilFC3kp2C2CZUhHCrmC3kRJ8V+KfSCj3RSWKighqo9W5t3ucUyJXnw+w5D6l7FXKfQWWIIVJge7BdRLvXAe56QHZapQVJDF1cS9E+k+wnLo0+gPASuAXgK2kPBHvEN0Q/ADVRIJ5cB/BZurFuRzUh/sJ+APQuxc8JYSzUTLcs84a1Iu0xxCrtGEC0iWHAdepFyVEa/eRh2hFdhzogCncIdIhbAHTOfi9/WKqZXQKsLN/1VV+n6nCJUQZU9TfAx2x3rSnEeHIwf7DcUHnF8YvoL9EPH1bsBW9V26tZ0khzuGv1/G7EZDUqWRIo6Cps/vJCngahc11ZhcgLa57sOvgUplBfmuP6iyA7gIQA+pyAKIyZozsRMd1dqG+TX2K/KoHyF1SsqnW+TxTrdbWd89zdFkHE8o6dWBflTX6oYwpaXMdFLr/PPWuzhS8ps+a7UDnEvrK9km2VZ7214qomXNQz1kRYrWxZ9dO0nHORav6rebDFantHFI9dLsDyiMCHRJdAv2DDz64RNn5d0RMze8n2bFaO8y2Vv5kAqEeHIzd7nPOuID0Y9sMbFH7Wl2l5Jo6oM2tUiaBLolOPTqflQTp/Gwft3yMtcpLu0fXFEd6NvXDcdyMFJLocw90naOwWzg5mV5dAt0tLbBlrqko6WMzuGA7GPeOa8a6WSeMunQ8MCe4z7oEuplIdBRjfoBwq07WYZCsCBDnn3zyyeXAxrqtCjauGU3OUri3r1e2YI5/bZ7rVn+fKc1rm+uownqDrRE+/vjjiwMgspUEZF0kscj17QfmDNOvcz+drnCIcj3lmqTjunpg+9Sn2u86LFWXShxPO3tEOj72eFzpfPXiqcfrJPFXz1u9Z0153VXPvuutnJscP7O873NmPSZhP/tvzsv+zxoEZw6cJCldn1CyLjW7CiXzmVlwGOtmvUJ/O6b6PsT3jBG2a+LATrmNDPdjLU22CQ7Ge9cuKxlZ7563mjfbXvvBLC2dRzuvs9Y1vTxrZ51DKXkvcF2MLbrUbeyjfpdu7N+3BLYEtgS2BLYEtgRergQ2gf5y+2bXbEtgS2BLYEvgRhJ4bgL9DBg5+u2uKIf+/rrAy327YYJxAicT+DBqjbIp3EugQ4QC9hKBDpFaAh0iHUDVqGiAY4koI7cl0QH5u+d6IxRoX0F/QVNlOAn0kgUFWoz8FsAu2cR5BVsLFlI3AWpK9gCU+ANALnlH3UrCl0iErBVoAgQ3Ogtijfa13iUrCpDyLAmVH/3oRxcgq6nfG/FFPexr+kXAmBKyxX7hmjo9AMobIQ3ZCuFOJCQlwDppTjloC7LwoK0C+0R7AChzuOe4fUGdmsIUQpPUkxwA+u+///5lT0VKADkJHoDrpo7kf4kwnicwCDHJNabMBzhs5DFAGnuUchDFOYG6EqeNkEb2HauS8JSAld0DHeJcIgESohHEEuiMBdpwlBlBXVO+6Ae6y1iEyHcvZErqVTK0KWFxcjD1PWk4u/8q5Lkp8yH91UHuRz0FY9GH6qF9gqz4k6SBeLB/7ePaJ/TDvWCpY50cAH91yuHZ3bceEmflRMO9Id1Nzd7ocO6FjrstAvdgzAgEc00jcydBVvugXKgDbS+R2a0uZnrspvilHu7HToksBHTtP6PeawtKsHAefUKb0Q+ji7WdjcA0wtx+QHcc83UQ4JkrwnqSEas5bZI3K1JgEgET/Pb3WYfOU73mAnz/zM/81FjsM+66Dnm6D/0k0NEJ7asEOuQ5adyJQD8jTldEuHWtXCoz57LWv79jDyHwIPyYc5hvnW8gzk07TQaOOgnVcYvva+PUOfShjjfogeS5+nctgVTbft/1yJty/rQPU69XThWTFOsapw4tRqBDnk8Cnb430wBEL/a+2Vbq0IOdbmYJ7HEJ9K4rcETTAY65sllo6hxGBHr1pw5gkGlsMwB5Tsl6j4hUDuYTyWTKFYE+x4L/z7VZyb3awynfSaA7DxrZbZ8h0w8//PBLH3300WW8sw5wTYCd1rGRMULbjLDH7kpCMp/gJMA6yP3emwGo9qDzJZ+n01XtRO3XtDdTxybp2bF0ZqseOuZ6z9rgW7/DHM0pq/avbPBs/6y/dnk6EPVeU3evec5dcm//qsur7ANzDDTrhNmiKHG6Yn2tEwhOgugvB2OcNaoH7Wl7O+fifOtWRrxL+B6D063OI6z1ue+ZXZw2dPU85VhnSd9NS6DzXe0Z57NWtq04FFBPHYNZg3fcXep5V4fs37cEtgS2BLYEtgS2BN4YCWwC/Y3pql3RLYEtgS2BLYGnksBzE+hnwMgZcLQiHI6I9VsCUJO8FwibIEXBhhLofN/U5IAWEugQEKTflpAFOBUoBjxudITRUhA8AEBNbzoJ9ALPAj0SP42Un8SK/3u/EkxNb2wkbWWhPCAcey6kuWk8TQNtKuhGsRL9VRAK8tmICIBmzvXgGaav5hpAb0kewTzqQxR0o745130LIdMhUjyQp2AsYJrkISVEoyQL9XQPQ0qeaxQbz3PPbEoIbffepi3dU5q+tQ3Umd9xFKAEyPePOhUgB/Bij18Oor2pw7vvvns5kJOkDtcbZUNJ/e1PntcUtGY7oN+oF/ppZAqytQ0A5x3f1Q/qiG5LvtPW6m+j9iEuul86xLSgPP3e/kRG6hNynmSphDpgvenNKbkHzgGAlJAaJSdogyAqbajeA6BCoEMUQFhLYAMo4tRhOwBCC/o3Ipox2v6zD31WIyL5TZIeGdZBoOQd19axAfmibxw8m3oJ1EJotE11EECWzWjQdO48D6IDeTHWuq8w10mU8FsJevrI+1Cf6ZRTWzlB3LZ3klK2h/IC4P7jPx4eBc5L4NcJCTnX/jWauGOM7zlPGyuZ1TpMsrTz+RkZc0Si3+eanrsikGpHV+T51M3VPFv96XhEht0DHfvIWKFkrF1LoFeWre9qXVRC0utaeg2kuVk3sEXOO5Q4vujMxDjWWYtS2469YixVvjrhMG9IoHvtdOKafTHXDmdro6daDz7Xfc8I9Mplfu4Y19nGLVzqYMOcBnlOSb9D8npA7kKe41Q0CXQj0HGoMauJ87cEOjYfG129w5lqRaDjUMdcwLwFyYb9LGHXTAcS6JDnOMAxJ5nRBAK9+6qXQG8frojI2jF1bI6ZaT+1X36vXbbu1VXWA5LirDl0QqRkzOt0wFhx7cAczDOw6Ubqm92EkvVX16nOEZ0r/Oxc49Y2K5unHvXdoLpUe7aywWf296FjqPdc9cdD7/s61x29U9Wenr1fzd/8X1lXr6acj/5/SHum3WjUNb9V3vNzn+caihJ7YsYmSuyC6wLWPoxRD9ZAzotu1eUYYqzoIMq7A+tn19Bmm8KBFTvT8Vp97feMyZLnXbPO81ZrlPZt5yza6JZSzJGswXEQoKR9dRDlHj/7T5HoD+mvfc2WwJbAlsCWwJbAlsDLksAm0F9Wf+zabAlsCWwJbAk8gwRuSaCvQKcCLEdgy0osR6BqX/4LFtxStAXnShob9cDvJZS69yrfNy0gwL7kpAS6JDqkpgQvYGH3dAaILVDKed17sqCi3wNQ8mekJmXTVdMWgRnKRtQBHpUAbaQGpFT3HyyZBLnQiFOINQk72iNpTHsAYE3rDaBUoBTy0xTuRkMI6DTVIu1z7z6iOmwT9aOeBdq7Fz33EjACNEKetmlGM3cfddpHtLcHdfM6wPmmcAd00wkAEFki2P3eTTnO9+5PTimwpo6X3IMkkEAnVTrOF+6DTvsbNVu9M8Ic2bk/ubLHKcDIW/oHosCD3yS3kVPHY0FLPtdZArmbvp+S/ceNMqfvjaKn5DcARogPCI/uuTwJ9NqA6gvtIgLVAxIYQgNyA6LCiHujfhqFVPnSbkFForyNLqRejE8JAQDGXlcC4OizEUEze0PtiGPXfSd9BmSP5CAlfesWD7SlmRXQgQLZ3bvTveKNykYvPBg7OgzQ74CqHtgN9yNXz0xFj+zNMoF9W9lsiZnamwso+7M/++pw/3XGALrJuJZUql1BJgXFa2+QfW2cqdl1PCphrz1V/p1TSsLPqPZJ9sy56C4y5oigOCI37iJ8jp53RhwUrF8912caga6DEvLUWYLobjIUQJ5fS6BPwmWSzPx+RDz1WmXedkBQSpoTTQjpyUHWFwhV7aRbUWhLSqBjb6qjjEO3BCiBjj5O0rH1njbgrC9uuZa51bOmzk7ZTBvh/+3PEugzhXudw7A9ELtubcI8AnlOJLoEuvPiikB37pMQu4ZAZz53LmCOMT25BLr2g3vrXIV+Mt9JoHMPty6RQDcTDW3vmk5dtf9qQ6YzT2Vf4u2IoFuNyd6DseT2LBDkOiFJgHe92e17mHdKoDMneyDrZm2aBGj1pTZbPen8Vpm03ne11zFZXTwjmO87du6yY/e930PPn216nTau5qLV2D16Dzx7P7xvvWb/+n/reDTX+n2zjzCv6eTKmtX1LHMK857bP7EOdO1MybtK13SfffbZZY0Oic467Wtf+9qrzEU4jrgew6aVpLb+rhNLdjuf1FFwNac4f875vWtP70sWNObvv/7rv744i7rtBbaTd5f5vv2v/vW/fqgK7uu2BLYEtgS2BLYEtgRemAQ2gf7COmRXZ0tgS2BLYEvg9hJ4bgJ9AnxngEmlU/BkRQjwXQGD20v2n1PhlqQ1slvyGSAFYETAlv9LUkHGQrJCopdAB9wHUDXqkesguTy6rzLPl0AXhCkIOEm4pqGWoHefbaOvGp3JswFC3dubkugM9x0lWqOk1SRSS0AYgUU597Am+soUppBzrTfknAQdshXogjS0LgBc6AUgtBG41F1ytJHqECMARgDBHJDk7E/ugVyUE3XVeQGymahvoiyJTMYZgJTppCmmBGgSrOI6o+P2u6AAACAASURBVOIouSeELaAZhGsJF2Qp2Q6xjyw8OLd/dYBoBDpE71tvvfUKnAPIN0ofkE4HCGQHIMj+5oCBfCaVukfbgOxMY0lJG4xKoa9WQLftn+AjxIYp1RuFwzOaypb7mq5bwsP+L4FuZLf2oUA+YwwSxQNg0whmyI3u4yxxavre6mh1hHtab0pBfyPhOnbQOwkFU5eXGC8ZMmXo2EXPG2XJ/dV76kLdjIKEtJZc53r6HWcOI4caYY/+eaCDOrEwxhuB1cwW04EHkNgUn6TgNRqdkn43ah+drL7yvG4p0e0IkEkjwtlXF7CZw0wMRoV2X3VT+Uu+N8qcZzdlc22ReuOcNB0gSuZPcL71LJgtMO14nXPXfUmBOa9NwmISzLX7fdYkESaRMAH21r/XTgIdHXE+w241Uwc6dhaBPom9jokV8dW1RCNjW9cShGZ6gdjH1mG/cKihxL6Qxp0DAr3RryXQGRPqL21tNhl0oCm/XY9Yt8q/zm5z7XJEQj3HmuapnnkXgT7JrqnH2gZJ9Emg49zEwVyGg0RtPw5fkEDY7M4n2AXmROd2twXBnmCXsO9uH8K5JVhnBLpR1e6NLIEumeZ60Htzf9YEpHaGRKeEXDajCXNxI7t1flyN6bvWzR3rzbQwCd2Sfuirc0YdlHgW9l0HKcj0OiIyd/LHM7mfBLnZRJQT/2PLmdcpaZ/2thG2taeTILRdHVvTzjkWtZN1Lji638qmPsa4eCkEesfWnKfu284j29W2au967zn/rOajs7qs5lHn4dpXddFyRSi3DTq4+D7TrT1Y05hhBYcdiW/sBDbGqHLGfucTCHQj0Flf8Y6hkzT633WGziGuGZ3PqH/Pm+uYmeVnJbsS8o6DjjneJagrEfOs050fKX0nqO78m3+KmL+vzuzztwS2BLYEtgS2BLYEXp4ENoH+8vpk12hLYEtgS2BL4MYSuDWBXhC84MUEMhTDBE4muHNEnhcQmc+5lYgLwAk4TgIdYEMCXbAEEMUIYAl0yFOASMEVABZARoEY7lMCHXCzoEkJdECRAkymnaWknoJEgLklqfnNPToBjuoEAMjsHqNG9knAElVRYHgCZb3P7PeCV4BQEqcQZkY5UhYIpY6NphbMBThH/t2bUIcCAd2CUJDgRj53/3lkT1+VjKmsAdIAxEg7jgzY35cIdEoIcolxrofY9OB/ATL6te0DiIZs/PGPf3y5J21wn/Gm4EZ+Jfogg6gHB9ciQyPpIY1NwU29BAPpf/rQPcp5tsA9pKjR/7QZPXJfREr0hQhxSG4cFVYRbY7hblVAmyB8iVjjcF9aiA3uYUpYStp+RKBDaBlpTTtK/LWPGF+m8KXeEBLKBRJl6r0yRUb0l2MNosQMEfz29ttvXw7GKQSaEXboZJ1IjFSFeDnaM1s5TVKjZFLTu/MMtzuAFFSelNSjoO1MTW7daCf6BLlJWQcTzqmN4dyS3bUpRIKbQQB9KCmPIwsOERz0Zx12GBu1VQWo+a374NYWosudG0p8cf9Gp2KrbAey1fFG++v45H7V344rfqs8p31fpRsu2F0beDaHXTtXdZ5ckRbtm6M5eJJLs47TSWBF1kmgSywie+czI9CJYuNAJ3AsgkRnawn/vO+KJJcweyiBrpMK92nGFByFzCTBdhrYAtK4c0Cgu1UKpQ4YXN+03rTVuZzzSqDz2yTkKt/qD59nFoPnWsNcq3+ve961BHrXB5OEqy2aBHqzm7Ae0DEOIl1ySwK99qB2hL6uDZdAR9exS+0j90DHgYm5hihUDzNz4MDG/Ns1R23hJNDdF5zoc+YrM6ZwHzOQnI0d7ePKPkgc1slrju86oDGOrOvcoof2sn7gwNYzRyIPSuyucsJG6sjofs8S6jgWNMNRI29LdtcedHz5DElTx/2KFPfedVSba9R53cpmv+4YeEkE+tF71n3beESg9/5TZ1fP6Py2Isfn3DHv0blr2teOW54zyef5HtcMNM1qxHqGdTbvDOh75xrWsTqvsg1Ut9TiPYN90DlwziJL1DvvvHMpfSdTz0toq9vzN9/vdByhfc2Qo+xX8/eKePeZvD/ozMO7VOspge4Y4hk//09R6ffVmX3+lsCWwJbAlsCWwJbAy5PAJtBfXp/sGm0JbAlsCWwJ3FgCz02gF7w4+1yxTABlkgNH4NctRTvJiAmQN5KgEeiAlJLnlBDogDGQdBDoppWFPCJapwR60ws2KgjwpIQOz1bW1LO/cV3Tpvc8AGTJXoDQprXm2SWtG3XE/UpgzVSrjaItyQlY7fMgYUzhbvSW6Uv5njYJdJXogyzD+cB95Kk313ENZSOeZiQ35DNkCoQ4ADwpoz0gnCG4Bc8LskHEADR98sknX4J8BjjzABg2SpG+Rm6mapf85X/0BcDcg/sY1c5nyHOjnalL5VYQjHYLzkEUm2JcGboXK4RnwXOAb4hXDqJNuic5BLrgNmOvRC2An5HHAP2N+ilxx2cINUh0I0CNsEffjWKH3EAnacMPf/jDSwkhO/dAN/K40dK0p6B0I8fRVeTIQTpKQE3T46IbBe8LvtJfyMZ0ndxH0hq9xnHAutO/JVz8TL06JlcR6CVuJXQpdUSps0PT/qJDyADipynVeYYkNjpb+yQZ4niuPTW6Vt3QOYGScYs+c6ATtSN8p65B8HRfdZwl/uqv/uqSChQidUbpNsVvdZk+loRi3HbPc55Xe1QbJtFvBCV9KHlq1LCZNrRNzRqgzCfBIaEkYN0MAqYb1tZO8lx7cQ15fkQYlFQ4mjslmwTNz8DzSUDNOfchBLoR6Nhvxrp9TgnoDoHOUQJ9ki4lzCboP9t35ARQYsR+UkcoGSsS+9SNMWyGAwj0RsMyxpxrS6pKoEu2zwj0zqWznjpnIC/a6JjHTsy+veU65lbPmrrc50rKHI0D9bJjt06JEOJmO2FdAvkjga5TWbcEMeq5WVncA30S6K4BeF7HMus11g8c6H63jZFAp5wEurYQXSKKtVuXMM+jixw4ELI3OM5eHH1+9WVFCB5Fo1L/ZgNRD71fnTpK3kng2WfO59h55lYcFjxoH/MPB+MfRwDmXkocQpUnzgmNeJ/jYDpP1L5px6zPEdk9SfGVbfQeK9t4RuTed9zMOq7qdt973vf8s/F133tVbg+9dr7HtY/P3gfPzitZv3K44No5Bs5I69p0nGXMYsK6su9KvGu41p4p3FlLMk440HNSozP3UDKu+1dH4anfdTLp+ORz3zcn8d71pTbA9UptBbaSTBg4B2NDv/3tb3/pW9/61qVkLEvYaw/+7S/+4mN0/b7HlsCWwJbAlsCWwJbAC5DAJtBfQCfsKmwJbAlsCWwJPK8EnotALzgnCDElcQaqnpHoAijPAULNtliHVYSZoMYk0I3Yg0AHiDGFewl0U7g3DXQJAUCgglgleySbBWMajQrAKUnW6Dq+BxBqmnaJ31XZ6D5kYKpwSglzgGqAUtM7Q/AVNOUeAkuUXGdaRPYXlPCklPDiWdS1kcgAW0QbQyAT1WUUK0QH6aUhZEmHDsjVaF9A3+4/Tz2pPyXPl8AHEKusAeeJrCXdIf1nRDYlgLkAMvUwigtg3j0V6WcIGohHwXbu4/6DENpGYFPy/EnmSToAdOEAwIEcTNtNCcFJ+yEiAbEbYQuo5/7g3OOMQG+EGfoIGI6jAWXJjwl6007Adg4ILJ7jHsT0qSnqkRGkFgfEK78Z3QwoKehOKbHMWJhbADiuIL27TQL/Q0a4rzwkbcnCAvI4YDQ1Ov2uPqG/yBFyg7KR5e7JLRlb4FV75TNnqvBGw7tdAGOD8YjslCO/KW8jf025jt6a8hfyuc9Q5yXSKxttQLc5kORB72yve9GbSp++cLyga3VeMJsCzimAsiUPp0NPs1MQnUgfeUC4GLHIWPYZ9P1ZunWzAmC3aEvtn0Q6JXXRIYGSvwLKrZugtH3Y8ybxXMB6guDqQr8/I9A7Rx59rn7Nz52v5nzZ57YNfl7N10agOyaRLzqIrkqg6zyBfrCtBce77777/0Vol2Se0aGT/JjE+mpNITkggV6HC+wP9toUtdhqSQzsWPe77jYR6EWzJMy5vM4hHfNT1pNAPyI5n3e1+LRPn+u96TiBDqzWhPZ950Aj0I0mr0Mf8zp2x8NsLjilacfcwgMb4VqGz03dXJ3geXX2YY5gvcG6A3vaaPHO65NMmwS6mTooseES5sxX2F6PSbTNsaONl0yTFJz2p1GzXdNMR5VpN2oTcDbE8ZODtQr23v+ZE1k36VAgqUiJPTjKkmK2myMNrOxXxKjfTdtVObW9c06+y2ZPuz3vdTZyVnbW+uo48LQjb333x3IQOHuP65Pv8753JO8pyyO5HZHnnN8sEPxfh9/Og52T+L5ZLnB+YQ1tFgYdCFnL9V2Feqi7Zv9h3es7ydz3fMprtqPjuWvvmfq943yV+n2VsQHHYCLsIdBZp+P05sHY1fFAAv0X/92/ew613c/cEtgS2BLYEtgS2BJ4AglsAv0JhLpvuSWwJbAlsCXwZkngOQn0gnBTaneBLmfgzlmUwS16Z4Jy/F9CxxSCguRGrEHEGYEuiSWBDonuHuikzjOFe/dAL/AjiKEsmsJvfi64AkBsVHSjo/ks0Wlka1PNQyQUUCoR3chRyEnJdIg1oqrc/7Ip6QGtIFxMDw4QbcpcgGyIaKLw2X+PlNmcX2eFyoJrIes4AH4aqU+KXkEgyOQSfYJgAGHIvg4KANiQypC5AOIFZnke0dIQvgDHnAupykEbjdo14t0+gtwXdIbUdc9xIs5wIOCeHBDNEOdEqHAgC9qvLpSo5jpliA5VDwH1jWIHtCs4SJt1OiAivAR606syngDJrTf1sK20u3KZ4GNJDYBG7gO5wb0kSekT+pK9JT0g/AUZaUOdMzhXQgsd7FgsqIl8C1wC4Ftv5GnEtfcQZOQ6HRko0V8jAdGD7uXKWNbG8SzJc++9Iis4vyQK/+s0Qonum/oenVRmyI2xKwFh9Kv9DWGBTJEdJEyj1lsPZGdfcm+IzxKNtdnqD7pI5H0dTNBF9ZC2N9sA9yVSC73EqcPnmzWjhLYp6gGS6SP3PIfc5DxtGXXsuC4BMe1diXaua2Qlz9MJgHvUEUjC3OjyXncE6BfQ9nPJ0RJT8x5z7Ezw3L64i0SfBP4ZiXRETB8R6HOuLYEOiU6fGonH2IE8l0DH/kOes72FBHqj6O5DoJ/N695HAt25qbrMnEZ0HQckAfaFtLsc2OHaGPSnDlqdFzqXMxaP0lxP/WzU41wfTB25xRrmOZ/RfqfPVs4TrV8JdB3wZgp3HbUosZVuh0KJ7XI7FGyjxDilBLproe6BjD12mxXsXedW7BqOdKSIZy0n8U0pgY5Dk85v1nsS6GSx8aA+OkFhC3VSo0TvVnbAtadzDrJsqvvapznGp30xwrR22rVjr2WeZZ2lMxyR6EajM46Y0zmYj3BEZE1IyfpXGbaeru2qC43E5fs6gdWGTYenVRtrl71WW6zu9Z61Jyv7fp93mRXhy3er591iTD4WaX5NXVfOC0fXzXqd/b/6rc9afe5zO8b5XgdGnVS6runaqHaKuY7sT26DxFpNG8SaonrImhH958A24BTDmp/SrUBc6/QZXdc4R3SM+Jk2NIpeZ27q7jhzzeUc6ZpMuXB/3p++//3vXw7eQZi3PVj7zXXiv/+lX7pGDfY5WwJbAlsCWwJbAlsCb4AENoH+BnTSruKWwJbAlsCWwNNK4LkI9LbqjCxf/XYG8vS3u4CSp5LsikCfEehHKdz5HsDVKFn3QAeIAYSRPKckklRwBwCk5C8ASGUhQMt5JRKMjOVagaMSAo0up05EWfzDP/zDpS4TtFzt+8uzIKQgJQGLKQtQA7yQ/pnDaCzBHgh6o5shcd1XkxKwVTKNEiDbaLO5pzT3MIU7wI+RIdyH6DNJeADdgmX0g6AX7aXdgMOUAFymUYd4FXClBDwn3TqAE2QhkckQrZQA4ILp9F/1G5DZPcB5XklryHWiyLkv9zRyHEJUmSJX5NJ7cp1R9MjBdOOUgHXuywiRLqiHrtJOZcbzTBkLWUxbjNRFn0xpjjzpO1PkQ9rOP3WSsqSGBLpkPPKFuKJEL01fT3lGoDfS2zFgu3Am8P70bTMRdF9adLGkLs93TNAvjV6krZBtOFIgG/TQw6g5gcw6lUzgdUYsS+4jvxLKjAn0j8OIJ7NCIHufDblT8BOQlvpxUOdGUionSX7T01OSurjRsbUH6B1jBl2ExGl6dcZR0+l37OIUBIlFX3BMsoD/JUi0C5TU3X3qKWtTsV8l0EtuN/3vilCqnNyb3gh02mDEegn0Ejgdb9VvbcKcwyZJvJrPeh/1d86ZJXtW82SJnt5j3m/Ok953kjsr8slzvAdtc/9zCXSyNmBvGHM4AEmicx7OS++9994lFWzT3itf2+wY0jGsOnLtPN579D5cD4EOMUB0HQfjuQS6WVIo64Chbpip4D4R6NXR6jL1XEWg35LculamT3VedXDV932ucqn+NAKddYFbhVBic5ib3fPeLUFYCzA314aXQDfbgOukRqCXQMe2swaAPD8i0J0jsWvWW6cn7g/hjY03KwIlZBprBmw585X7hzMfzj3YKx+Jb+qFrBpxWuJt6lftMvfr/MVvdSTq+pF5w6xJyBobqlObdpz1BLJ27ecWIM3YUGcwnjcdKaZtUE9a7+k8NW1Y/9emNOrb36csut6bn+eYOHu/mTa2c8bqmU813u5qw2M893XezaZuns2Z1YvVe2bnxc79yrvOtzxnbuvieSWidcTzvY51k86NlK51sT8zAxJj2bXZLLFjvrs5BlybTkc8+9Bx0Hm+BLrOWiXQbSPXdO1bpyAcgtxSgvdS5m0P5kXlxjX8bQL9MUbNvseWwJbAlsCWwJbAy5DAJtBfRj/sWmwJbAlsCWwJPKMEbk2gr4Ca+xDoZyDy6rezez+22I8IjQIfklWSMZQF3QE63EscsAWgolEMEOeS6EQslMiUQCLCQbDUNgLwci4lQEf3AS5hD0hcoLQEAddAhECIABA1Kg8yBEDZ1KcFJnmmvwFOG1VqtGcB6/YX4HVTxgNKm1acOhI55kEqZ/cLhzzs8wGiIZIh8SDvuA8HaVaJohWIJuIDEhCQmhLgl7ZyUA9IfPfphjAkCpaDz/xZd84DOCeCG6KwqRR5hvtkS7zbR5zLNRzUF0DfVOVG4xO5CxFM30NQc9BuSG0OgKwCwZCs7j8KkFciEwIdXXrnnXcu7ZC0pSQ6XJITcqmR1TzD/nR/WeTDNeizjhKUKxBYOQkmUlKvRj43ah/w3TT0lPSXafHpP1PiU5aIEiAUBNQZgz6EiC54L/lLiaND6814NFqeeqoHlPQnEdg4IPC5jioFWCeZXwKd3xoVWOcadKPR4sjZDBD0bcFOxqPjAF0oyUufme6c9jXSscQE92sKd2TvM7hGBxJK6iyhg36Yup4SW4ON4GD8NKUvMtQBgPbU8YY6Vw8buVmd4BltQ6OCsRuOxwmWHwHxft/+49pJGtk3JeUL2E9yugTziqgugL+qW+3YJAOOCBZJsZ7fes06ntVr1bZ5r9q+RqAzHtEd5wvGkQQ6JXaf/VOJPscGqQfMFyWxXDOopz6vJPvRPD8Js7n+UOY4L0Ggf+9737uUKwKdcSNRUBLdLU8o0fu5B/oq4r022vWBRCd1OiLzHnvN8pLuN8eKDkjag7O1H+0oSSSB7t716J7zDfMg84hZaXCAwiGHeZnIbh1AKOnT7ndfopg50HN5Xh2NWFswj7MOYK7hvhzYMwgzt39hDiqhrU3D5mMbzTpDib3VGY/5nznQVM/Mw7UHU++7BqluzbHsb9MmSKw5b/F708A7xilZY+l8x2fnJOcfSuaLOv4hS/q78+IkLh0fna/qCLNaf68I9NoTdYu+q22vPTn6vCK/V+Pp7B3kGgL9JY3Rh9TlaNy2vx7zvp2z5n3ti44HzikZ3XFM3acznmPEMeH5HVe+u+jkaCYbbAlrSbMzUGIPuh1Dt2lwLnQ+dAyYBaLOeJ3b5rphRaDzHsj9Zor6PqP2joxB2KG//Mu/vGSUwPmNuZuStedMff9Lv/zLD+nWfc2WwJbAlsCWwJbAlsALlMAm0F9gp+wqbQlsCWwJbAncVgK3JNCvATZep/V3Aayvc+9rrl0BeAVsCpDPCHRBd743RbPRUt2HWwKd0rSXpvkzVS6Arfs/C8YToSRxDTFsRBaREY04BehpO7qntJFRlAA4pq6mpC6QdgDClII5AlAlprpXKeBN9x1uxMOMjidyEfCGaCxIPqKTjVQWoKakDm1Do8ggH2caYVOISqabmp02GD0FEAbgLpFL5C2R66SRJwKs4DVkIQA6BxHv3aeae5N+nwPwu3/0s/cHoCIC0r3O6RcIWyPxIQZ0VgCIlgDms2AZcqafm0IV8tj7ANwZQUIa/KZPhXCQbIfslDCnBCwDyOfgs1Ht6B1ymFHYBeVL6jYSB4cBI5Ip6Qv7lD6Q7KCE3NJxYu6Bjr4VFC+oB6ivAwZ1xYHAdLo6X0D6Q4oUVER+RhNBCFBXHTIgX4ji50AXm6a9qUDR5coBWVs36tt9zjsekFflRF10NEAn7QfGnClAkR36MJ10TE2OHWj2iILJyK/jvL9RXx1IKCHH3TaAe5bQwd7oCIT+o3PoN9ehT+izxJSZACSB2mf0s/fFzkjC0F9G0TdDgJHAk5ioo0Ej+iXsSyStCOX23QT+JawnKN86nJG9JVhmve9LoK/u5T1b9jmzvdiko/vM+pT0lIjo+EcmOlIYgY4NB4jHhhF5zoE9lHw26q62cUafltSY9T277ohkxCkJ8vzjjz++lBLo2F8cpBxnOp9ILGCbutWJGQyck432Myqvz69O1W6VQD/SjWvWI2/SOVMfS1JVNmdt0t4x/9EPkueUdRLEMawOWdjwzid1yJoEem26cyHnl0CnryXQIZ2YazqfSZ5TslYpeVenIAh0toHhYLsQ5OA8DAEN6c9BJhzaqMyQ0VG09pTfHM+dMybxO1M0u4blWc0mw5qHeRYnReYr6me2HuYl5yHKOk9RN58hoa2tpi5dn6wcmzy3bVQm1tV1qTJqNG7X5F2nHBHgn0cCfTUvHI055XL23jXnntk3r0uir/T5GrvX9QB1qBOL9sax0bHU83jOvI/tYQ3jGoey7zU4H3YbINbhbscAkV6nwW5NJWFfh6wzPe2aZhLoXXuuMofp/Kn9o2Q8YzfZSon1L85vHthA142+e24C/RpN3OdsCWwJbAlsCWwJvBkS2AT6m9FPu5ZbAlsCWwJbAk8ogecg0O8CZB7S3CMQ55ak+oqIoC1836hK6lQgRtAdIglApOlGAXsl0CHMiNQzapjoY4l3QJBGjgJm9E9SjmdBaACAAOTMyF8IqJ5bgFFgn/YAVko0U0JkNgrcZwviCDTNiKFGOwAM9Q9ZSNDRvk8//fSyPy0H9QZENpoJAAoim3TSgLQT6BI4hbz7i7/4i1f7ilIv20s0LXuiewiKU0fAbIgfD8hSzoM45bkl5XBIAET2MAKc/4ko/4M/+IPLAUHePwhegDUAKggdCXRKQKkZeSwoB+krQA+JqrMCJeQ2/ez+30bGEx0HgP/BBx9c6oJOFQzkOqP/AcdL/ACWGXkMkdm03vT3JIBnBI+EAcQCB3pL/Uqgu9crBDc6Sbpd0+4aMYgs0buS+wLjgqAlYyEzSENJCnba5x7zlBAZRJdCkEEAmq2BkvHnPvLUEUCUMUQJ8YIjBQdR0c3soPMFJbpdgL4EOnXtXt98lkzkN8cqMnIvWYh85Ea/ewC8Nk17nzeB6oLEBYj5vimFC5IjS+Tg/uXYIzNU0D73paekDURa6TxiFg0IdL4rGeIe7xIqJaJ1ICHCn77GRkrAlMzq9hXI2/FuO2vHat9o64xobEQZdkcbJFG+Au0n6D6JiALd1q33uZaw9ppJxDrP1O7Oz3cR6N6jujIJkCMC3Wsbgc64RLZG3zHWtZ8Q6PSjDmE48OhIQUm/VE6riMES0Eft77zLOY0ybb8zniDOPbDp6BwHtr7ZKnTsUv+6dQD64limDSVOWsfpkFGyZtUPK515yDrppV5TsmdGVc4+PGpDo40l0LUt2ErnGmw4W4F46JCFo44R6DiGMc9h344i0JknzMJDn7evmcu1lTpraadLoOP45HgzAtv9yrGf1JH1ACXf62jFnI9tdI1AXSaB7tqq93ct2nE8ibbKv3apNtR7UzIOuq0I8jXbC2sIHGSIVIVsY23WdXLHBPWoY1cdATmv65Omeud+zV5Rm6VMbFPtpySh95oE+nTSme8Sj0Ggd1zPek853WLsznnr6JnXOvas5o9p344cFJ6ivdZnOjZ1zdPnVs+bpQBdcT3gPNLrJLu1CXVMYR1nKnRK3mHqAFzH5BWB3vXJ0Tpgyv2+BDrXM67NwMV6mbWbWTUY17yLemB/dGjcBPpTaO6+55bAlsCWwJbAlsDzSmAT6M8r//30LYEtgS2BLYEXIIHnINBvBZhMEOEW4i6gMYEYgeBJUknoAMICdHS/vBLoBS0AJU3hbrSbkX6UghjWoVGlRp27d3X3Uqb+RpED7kogAdwKGglKGsFLCQjUyK0JsBVcrowAp91XHRDWFKU8GwJGIpPnA0pD3hHdRN2NjqeEOJfAg3wtiVtCCDDbKGQiKpCF4Dpgu2QoJfcQXOYciFcIWA7aa/Q7wHj3deeekt2mM5VApI7vv//+5QAAL6ALwe6+qTgIuAc6AD9/EgASz5b0F5ErELi0vcAvuqA+IV/3faVEfyTzIbIKFpq2Hp3jeiN7KSGaBfzo+/YD8urepW0f/VCQmvobvQ6o2H2x3SOWUgLdukNaQ2wR1UY9GtEmKC7YXoCafjPykP5EZ8gkwAEh4T71gIFNqY6+GAGPY4PkNuMOuUO2cUAOUFdTOjPmBOepT/tlEmvd1oA6SyRwv6bdp18kjzixEAAAIABJREFUrZE1uuc4dPsBHEtmZCP3rP3pGOR7SRvqJWFMKUgsuYE+IwMOCB5tDm02Shf94PyCrzrr4AzANa1Lo++RfbMBMMbUbfqoziGNVqT+RgXXecj6N2LRrBfatNrpmYa0jg2OD7cGqF2xPciPtpcwb4TpCnQvUTJJmUlYz/HUOkhMHM17R2SG11l6z6O6OKYmoeS8UFvIORKQJdDJIgJRTgYPDhyRmlWD8df6TjlUpmfzOteV4OgYLIGOY8oPfvCDi3MWJTqngxh21S0ssPs6v5j5oAQ69dYBBl2tTW3fHcnads5+vcXa5Tmf0f6dfXtfAp3rsdGS55TOlcw3zDOS0pRuCSKBLikugW4kqXuga2ewVdg6Dvq8fc187zqDuUaHMNO3W5ZAp89r05h36zjm1hTIimd+7Wtfe3WYAl1bMvWuej/HVefIjpdG9KPLdXpCJnXYbEYj7LtZGaiHW9bg8MYc0WfUoWU1R9U2qZ+TnOT7OjBOW9G16HTOOFqX9jw+99mrz5Vhx9E17zorO3v0HvHUY9S6XFNvz5nzQOu4mov4bkX8PnXbev86ajhfTyeL2c/We86XRzo67ZZtZtzwHuO7jGtDns+49r2CErtiNiTGytQt59xVX7RfSuDXcYTPc+w4L2Ln+i6KY4zbF2FPmbdxfOPA/mgXfff85V/5lVt26X7WlsCWwJbAlsCWwJbAE0pgE+hPKNx96y2BLYEtgS2BN0MCtybQrwFmHlNyRwTEYz7De61AoQJIk0AXuCiBDtDRdJiAFk3hbspbCXTJJ+7V/coBZfzjuaZTBryBxJIEg+g1QpASIKSprQGTAXUoqWfJHveEpQSkXpHWtKfEE/VSTvwGCSfQTEn0hfsBQlpUNpwL2e4+0I3yhsA0pSn3aFSrIC3PJToVIhlCj3t1X3NANQkdSgge/wCFey7AloQrZKWkHwRLyWeIfsEySurJnoEcEMDVGUgcnATob+rYSBT6WXCdfpagp6QeEsEQyvypd4DupvZHfhAGkgcQrt/5zncuBymUC2zTBs53b3P3j0WP6G/IZ9pC9PZM7VoCpPeUQDfax3oZJW+kPmWj9GgDzgsS6PSzkXe0V5KT/moKdfSu+6hCgpsSl3booEA76De3IJCMsB0Q76b9h8wm8wP1o8QJwfT5jJFueVAAdYLMyoVzkItbLFCio5LP1NO+Rpca4Us/QMSYhp76mz67e+JyzYweLBHNb9Yb+ZU0dvwKupY0mZ+7zyd9Rjs8/I1xBPFYu9wxQD/YL5SQ5owtxhiyaeRY78H3TSE6geUC5uifTgJ87rmNZOf+OmdgTyTp3Re+19Vxg+vqKDIzAZRsrz3tnLQij1fg+TXXd35SZrURq/nrmrpMnS6BblYIzjFDBToNce6BbddhiWweTf1O/wjkt58lMa4h0HVWcKzRpjo21DYxxj755JNXB2PKLUKwMY51yiMCHR3X4cw09Gfk7+y7IyLq1mump1gbnd1z6nojybnuTIaTJFIHJdDd5qRzjQQ62V44JNBxbqOvJdBZ93T7Fz7XWcy1Eedhm2rTWSvgoMeBnURvPHQOw3Zj1/rXtRK2X4c65iDa4PNpF2MH8orSCPRJoLveqt6v9MkxpiMVpanwdYjreGRd4BqSeanOcIzdbi3SbDKN1J/kHXWcujCdX2xHdcI+V2+mvej/MzNR+2za1zodHNnDxxorbfe0x4/1jOe4T8fnar54Xdt2dP2RjiuDOk60Xs4Z7YPpfKLuTb3rM890EDtixgZKxg/rSkquY23twbrD9ZgOf67duv5ovecc33rWEUYn064FOyeyduM9yQxIfeegDWbqwpGHenYNifx+5Vd/9TlUbj9zS2BLYEtgS2BLYEvgCSSwCfQnEOq+5ZbAlsCWwJbAmyWBWxLoR2C/EjsCkK+R6BkoWEDhmns99JxJoK/AQMAX/krsrQh00x+XQOc7iHP3nYO4a7Rvoyd9Ds+CPHIfbEqiSE2Xzf8Fe0jNLXgDKSs5SAlIUmCpYKTyt82TRG3KzUb38HxSqnOQzpDI4t/93d+9HKSkLjlaPQHMIVLQVIiA4JCqHBAfguCUErZGEnWfUVKjkhqeA8C6e8yXhARMMmLf6HfBbuookQnxApEnYA8ABflr9Dqp5u0/iOCCYIBp7m+NEwV94QFAriwAviDa2WeVErDaaEmcD5rqFFBLAss9iCWDcVAgEh4CHYcB/uw/iE7Jc8q2HaLWPU2JLjsi5fh+Rng12gUZSRQjJxwiJNFLOEigK0ee/Xu/93sXHYHwaJYCCVDTeJsWGtnhOEAKafoahwAIEw9kAVkLoQE50T+uM+0/9SSSzqg69MttFGjbjGCuTSg4OYmfpq+mn3TyALw0bTslsicilgMHC8kJSBn0dUb0OS6bdprPjTLnfyPnkZ+ksVtKtA8b2aijiI4tOvpQMpbqMDQJ7cq3Dhj0Z52E1BfsHPXonpx32RjtkzbQdjS7gLbBc5UDz6H+jDsjqh1LRFfSz43qqoMCfVs9r53UmcG6ULcjInXOH5WZenXX9RLOnnfXPT1v2nNtQ+cKv2v9aZ/kufOFjl0S6Iw/SHR0UBCesayjFmOqBLpzmc9Wl9T1ST61Pnf9JkEHgUFaefdnxx40w4qZHii5RmcN7Ez3up3OGd6/bVitL8504K5100PXKy/lukk21eGEOp4R6J2zShIzJ0ieU6J7zjfMMd2DGAcq5wHsj3pYAp0+XhHoEsXYzLYDAp35mQNyueuoEsrY865r6lzDdd0ygznLdmCbWavg+EZJtHxtQdcAfN81V+ek6gD1N9MMem02BTMqVNaQ527lQWpnty6hpK1kzUGmrHeQjfvR82znSOp4lOGI8xqNz7O1qejHalzXZpUYd87iebX9rgd7r0nYa2vmWFkR3q87ns7a9Lr3fq7r5zvdJKtfl0CvztvGa+451zRdm3U8oiOdyzvPVyd1xJvjyf+7buo9+ExWJBw7WZez9nPsUGKDdAZmzHetW8dg2nw218wIdOtDu+uwVDlgC3SSocThWOduxqbvW5SMcQl0MwD96q/92nOp3X7ulsCWwJbAlsCWwJbAI0tgE+iPLNB9uy2BLYEtgS2BN08CtyTQV2BHwYqV9Fak+goguYtAv0XPrAh06z9B4BLfpoSmXEWgA1ByQFRJvlJCrpacaZSlka20m+8hzCFnOSALIOgARLhnAUbIi0b/Gg1OCZizAhJpI4CrADVl+9V9YY2y7b7C1AOC0r2/AZfdzxsS1chuykaNQixCnku8U2cjBiHeAXGNDua6SbZZPwBqACyIdGTR9gJuG2UGQNbMAJzrAQhmBDglf5LWkM/utcpzqKMEIURsxwQAufuVA6Q1BW2j4qiL0fCUgOdNJ18gv6mt6ReiLCWwkOmMQPfaEujoCQS6ESgS6BDZEMlHgLy6J1jJedXXZkVAD+rkUcJBAt39y3muThYl0Bk/jXqmLXVO4Xr7gr7j2u4hbiQ3et5IQ/pNcg0d8NkAh5AzAqwlB5C7Y//INiEfAczuud7oPsZq91wnQlsCHT3nfw4IP8ZVowRLWjdqFntQ+zMj0GuPuEfJmBIx6gj1pf+MlqREvv0rEc49SxYAvupAgFOApCql+si9kGmzbPT+JZ74PCOUCy5XB+e+tzpg8ByeLfFjhJXPN0JTYLo2lOvqyND9RwW6ra/j/675a86Dc645ssuTQFfnKlevLVHbPuo1q8/XEOiMS/RF20OJDuIIQwQbY4lxJyF5RKArr2nP257KpnI7InP4Hv11DmI+wqbiUMPBPOJWApT0nZkuaJfkIeNUgo62SfStZD3rdbR2mDbkGnLoFmudx3xG5yvtYZ1friXQa+8agS6BrrMWayHIKrORTAK9mXWMQC+B7hzDnOy5RqDbFgl0ItBXBLoOGUagd50oicV8TVYe7kHJPMycyTqB8cE6gj2IKVcR6LUxHePqmgSy/+sY4tzH784T9EfnVtaR1AkSHYeEzl+s4VgH4YiJPXfdxr1oW4nxOV6sC/VtthH+n9Hj891h2gBtlfMX7ZtOn7Vdk0RtXXqe9235GOOhc+J83mPc/7nusXqHm3POY9SttnHayWlv7es6+fld68J96rgxM+Cs9k5fzbldn0x5sK84a0wyJDHGXc9Rdh2Mrel2N3UYmvP61KXaRs7tOnHex9+wfc3yhe1xyx6uYR2OEzAlTjaunSTQ/8OXv/wY3brvsSWwJbAlsCWwJbAl8AIksAn0F9AJuwpbAlsCWwJbAs8rgVsT6BP0auuPgJZ+fy15vgLXnlrSBSkkIAT1jgh09+OVtAKY6H6SAJV///d/fyFMIe8k0AFNIc0KfpToKvAugW7UOUCIRBCgaKOOqLekI8SW0bYQpRCus78EnSB8jVaACO2ew5BPBYK6Z3VTo9PGRoYAGHU/QOol4AppB+EBIUrJPSWZeRapxT1KoM9+oa7uvc09+RM4hZSHpAQEhjQWPAJM5xqcGoi25X8i5z14nvsB0mcC9YD2EPQC38i2AB73p2+QJWB/dQZCB0CNPkCejUqm7e6pilNFdYJ7CFhzf6L2PSTQ2Qd9lcLdCHRAPRwW3IubfkEfOIgyU+/7XMdpI28kRzyf+/fQqaMgIjoOQQUp6/7zpnCHdJNAd/w0At2IMwHQ7kvLc00ZjWyJlCOK33TupqSFxODZ7p3O/5J+lJAzgvK0C/DQo8A9enVE6nKdaTSpK3IGuGTcI5OSuPSvKYDRc+qO3lNyHwFeyQLbXj1AH0rw0i+Ou3kd9Z4EhKQxeq+OUE8dHCgdS9qLRnFRzwK4psOnZKzpjEKfdAw0ir57tlu/IwJizhl1AqjO8tnoSEFgoy8p+U5ySRna95MEnCB8n9lza29WoP881/tOwnVll4/mzaN7ti5zrjxq3yQLjEB3P3PuI/GG/SHy3Iwf6ITOKL/927/9aksMbC3j+SiirvaG5x0RX3fJsyQV+tr9ppmXderABmkbKHneEYGOPpR0nMTNqp8qd/WxbV8ReU+9lrnl/btG4vMkSu9DoCsrI9CNQnfuZl6VQDcTyyTQ3ZqF0owXEuglkbW9pnBvPWcKd5wwdOir09ZM4d5xRl2NYqd02xnmR8ZOnSm1/+r0lGnvO9ep/k+fN1OQY9t5RYc31qdkMdKxk/lq7u1uBhmdPLX/jtWmj66DkWOh8w7nrubPrvG7zmi0LefUPtRuzvXKkV2sHDoWz8Z27fTZWJrvPHe96zzVuFy9V63mgIc+/+jd7q7nHl1XPZl1Orrnqn+7ZvD3o7kbfVmtZ53bV/VQX6qDXfvwGXvEWo+DdbbrDEqcJbFPOKOwPmoGhbZzpUdTl450t/NgZYDNM6sQma6wR65tecfxHeCrX/3qZb7WNrJG4u8//uZvPlRd9nVbAlsCWwJbAlsCWwIvTAKbQH9hHbKrsyWwJbAlsCVwewnckkAvWNGWXgNEHUlmgiUr8OQMhHlMiU9gcgIlJUsblSP5B0kDmAjpKokOKQ2wAqHGd4CmpnEvoS1AM6OOqBOgqCQxJYR59043MmuWACLuUUsJAFxgsMQawA9EI9EURHU3ghcgWhCIUqIb0Jf6NpqbdgI+02bqCElquu4S6IC5pjclCqrpVSF4JbOJjjCyv+CyfUObJUsBprsPNwQ8xA73gkjv/tqQhBDjRCZDvphOFSIa8sh+oJ7d9xdAjKgxDoCnRrTozED/QBpD1lI3DmQmKI08JZ6pM+0DiCdaEjC/ETMlK7nn9773vcvx/e9//3I+5DkH9S842H3cjTA2Op5nkF6Sg/4UsC4pWyKoet/xhs5IzKMDtBPnAUr3vkbHAfIa3Yzjgf0y90DvHtbofYFWxpJOJMitZCmkPJGwHOi5ZD4lEYDoGkf3fnzrrbcufW37GYOTZJXoRQbdtoF6VS4F9iEnTNFPPSGVTdkOaW7UOXrQiCTuV/K+adp5XknyFbi6AqVrV/jciCv0ybFLPYmgcp96I9AlH7rPpm2XGGEccADI0lbbR9nxUQch2tqUofxW+8sz2saZ2r562DljknUFrLv1g44GM42q96ojEM+aUV61o+37OVdpp1bzVImv3q9EgfcrkD+JgiNd8J5HJEPvre6UQGds8FzsGn3FOJY8p0R22HfHMjaMA71mLpwE+pSZxMU8b+qBdaO+nbPq0MKcy9zFga1h3KoL2CIj7Si5Twn0pnCvIwyfV2NK3Ww/Uefq0tTD6shjrllewr1KLvH5iEC/a/1YGWH73EqAcjq/MW974BRhCnfmefRPPWQutn+x/TobUuKA5VpGfVW/IJeJ0OZgPpNAZw43ww4l89vR+pQ6Q2B5kAFGJzZ099133/3S7//+719K6lGCrPbPed26TaehjoPq3VybdA9k5ii3m2GNUwdC2srajgPZ9/5dj9DuldOdOtm6OI+0jX7mvG4DMtO0z/cLx53XlwBd2TqffWTDV3q5eg+Z3x3p89HcdKux+pB6zjnkMep63/e2a8j4zn1H8+5qPqyu1V6dPVN90cmrdr/rA+Ye1/M6Txr5zbqIdSYH7yMr23gk+znPlyiftqL2wvth91z38o7Fes82Mbe7bRQl9lbbKIH+n37rtx5DDfY9tgS2BLYEtgS2BLYEXoAENoH+AjphV2FLYEtgS2BL4HklcF8CXTCpwPAK6DgisidodF+QZErrGqDqvhK+b51KJMzoX8GWCQY2jXn3+ZZAl0SX9IPYhVw0ZSel4GufIUhKm0tiSgxDIAI2mnoUENj9uikhSY1uhjyEEH777bcve2QTZdQ06raJZ1JPU7ETFQ7YYhpzwGijFSgBqAWpIX8LJrlHNaQz9fTZ1INIa50NjAJ332yBZQhZ5Ml1kv86JiiPAmAlXyABS3ZDEEt2AxJV1yDPIaE5SG8OkO1RMJs+I226+7wD0ENWS6AX+O1nSCfaQn9QQlqbchxiUXKdEp3pvsN1ziiJQ5989NFHX/rwww+/9PHHH1/6wBTuEuiCbtwXeXhAiKKTlNTFFK2CehKrjf6a0aHToaSAPPemTyUr1A90h+8ktwD00CH3YJdAd3uAEtiSYI4J2uLe4nzGIUVHFSJh6RP0DD2nbowDSsgQCG0O7q9eSaBL2Elgl9h1r2TqINnN2C+RwG8ScpwPOWHkD+QEBKMkIwS6e/TS57Wn6I+ZD/hsJglKn1c75Gf6qXuB15GiJP8kPGYEuk4OOJfQn/1rlGFtJM9tyvY6RDBudUCwL2ubmz0DGdaRQz32/BL/Hf9nJEaJWKPPzKzBdW3TJOh1zqB0rlyRPwXxV8TFbIcyvc91Bc4nQeT9VvP6ClQvKN95zzauCHTHQwl0bCIyg3hDtxnPOgFR0vc+Cx3s36pf6jjm79Slf/Z7iUT7jXFmqmxKHIi0R4y3Zp3g/jqqNIW7BIMk+hk5SL0690jice0cqyv9ue+a5iWfP8djx1XtZPVgNW47vhqBLoFuf7IW6n73RqAz3zM/4zChLurMZgR6t5Dgvmb/QF/roMRcAenEwRoAUhnynJJnmNlmZvXpuppn4kzowbzAOot5ifa/9957rw7q0Ws75iXCtV1z/MwIcMc9Om57GQ9N58x6C9KPeZTx7V7srCOIOu980ufN8Ximl2d2uuS386dzRdfW04mla1aefeRYNdft0wlg1Y7OTdOWH70P1cb2c/vvlmP32nrOOp21/aH1v+97WOfGVf06n5z151nb5vw57dDqXdB5SNm6vnK97xjjfYl3Cd6jfJfCWZSxxUEUetd01VHnb8eautT5uvKZziDzPP7HgefHP/7xqwN7YFYW5kQyBJktiPHu+54E+lf+839+aNfv67YEtgS2BLYEtgS2BF6YBDaB/sI6ZFdnS2BLYEtgS+D2EvjjP/qjn3roCvgpiC+J0qiNvqzzeeXdftSyFfBScmCCDwWZjkBU69DyTLKzfUekxRkoUwDD+hcgXxHoRsoAvpqmme8akQ2BB2hKtA+kpoQyJeBrZS2oD4CB3AQSOYfrjRoCaIQ4N71pCWxAUUh2QGaeTUSogC8pBE3FDkhaOVFnSD/TehrNDghDXRrV5T63kvjuM05JFCvgESQ8ALJp2AFrTGEu6GxENKV7gvN8/iA8jFynraZilry0LwtC0XaAdVK7UgJYSZYCFDWiBLLQCDZAZMhUzqXsfqSA5+zVTtp0Sgl0gGaiS6rPkr+SMk1vviLQkbEEuvqDk4EphCkb/YI8Ic49kLf7sUNilnjnvu57DlguOEZJv5GKnvT66Eflol0QyCswN8cD9/cZEK5GCVIajSqBbrYBSkBFI96I4mua7RLRfK5u0xemoaXUSQUSHfLEaFhSNlMvnTKqW9zTfqYEUPSP9jVLgSQqQCm/NTJO4J6S8+qs0AwUXEfUKwftZgzQx/T3jHos8Y3cu8/5JOVKTvDbTOm+soncv3pAPevkgY3xQDcnYaycqL/9C1mFc4rRTMi+Ubwl0OnL1qt9Td1KQtZWl1CtU4f66Lkr8qDkz4wKniC844D7zQj0ORdNgmQ1Z3bsTDKh1896r65bnVPbM+U1fzuqi/Oe7SuBzvzCc0ugQ5xzEIHOuTqHQKB3jui4qq3283RUU/f5fZJiU5dtW9cZ2AadZJjHmM90sMGe40DGnMvBs9XLSaBz72kPJ4FYIsVxWEJwtcZ5LkLtFivS1frSPuzacqWDXQO2P2cEuo5ZODmwtsFRz4O5HfuPDWJ+Zn3hIYGuQ2DJLvTCNO5uOeC4xwnDbUewk93Cxm1pWNuwjpr2xzbpJFjnRzOooO/vv//+q4N6VBbVwUmgr+ZrHTcq724pQxu6hmRMa6eZi3BC0IazPmikbPuldZw2ba7bz9blbUMJSdra7UKOnGh89hyb1fc6/LUNq3liZUvvOm/1/tJ69Zm3GId3PWPVX72mc8Fd97r297ueOe9zJvPqU/VnVZc+d/bT2bw859GpN9av2XSasp01v5krKBlLOt6YgcqSezm2qdOMTp9jrW2aulW5eR5rOLYu4l2Mkj+dn1mHNjMS1+ughI3k77/+t/92bTfv87YEtgS2BLYEtgS2BF64BDaB/sI7aFdvS2BLYEtgS+DpJfBH3/3uq4esQH2BoZJfAmeCboLAkhhHwM8KBBaM6DVGElrO63zeChg/AgZWwEoBhklwN/Kyz5/ASq+bzz4j0BsRCaFkBDGkV4lTSDwjYQE0SDEN2UkJyNvooZJbyM69xnmWUeWQ8Y0kMHLXyAJIAyOeAG6bBhoCHaCZdKcAppUL4IkRvpSSle7n7V6ilEbQUgIsG40FIEPElml0ITlLrvO7oE0j50mRCljtHrYAOBCsRikDQiFfrqGd1a/2H3I38oN91QG63aOXz5U1RL0Rt4DLkpw8E7mrC7T/z/7szy4HJDoRtkZrEUldIhVQGqCeA/CavkAGlLTh13/91y/pXwGv0AUJZ9pj/1GaKryRzrSTPjKFOyXAtw4CkMdNeYtMBevRHf9oF+SnaWipU/Vg9Zlr+b6yBviToKaEsNLpAvK+BDryAExENygngW5UDrpqVE+JV79TtpQ8y+hzSveaRK+RtcQwzhndVoB7lUCXxLZtM6OAACe/F+A0Gp260++Qd6bqRX/VC3TWFOeU1I1r3c6g7UTOJXWrW/xWe1Tb6XWSCXPW0ebRFvpJ+4SMtCs4HKCrjntsTO1h+56+xQFDJwwi/tEjjkkETQK9bTCiUmK9zhslRiaILeHiddfMV5wzZeZ1JXPV/9azY8fPE8w+m+mPSIQjsmD1DMfg0W99/nzeikBY1VeZNxsG30mgM+7IxCGJjtx0WsFuotvuP62d9p4lLWyL8i8ZwW8dZ3f1g+3A3jXatxlNsJM6GpGlgvtLlKLnEgeUs18710w9s03UsX+rddLq9zOdOVvvXKNrd+nWY69MJ7nVMTUJq6P/K1/sI/2mk2DXRsxrzTSDc55bzLAWwYmHg3lWB4kS6N7LFO7YLCPQtS04ermlBesh7gdZTglhr9MQZNhqbNJGnlnSmvUYW9ugp9g+ssew/QolddHGznmA791+oo5GnSuUd8cL82K3WWnGGOSqzWZd2Pax/pkEum3s2n2l97XbkwBs3Vp35zbbPx2bqstHNnzq+3z2akzO+14zJo5s6fx+zl/X3Pt1zzkb80dz0Os+85bXn80hqzlv6gB1nf3U+XTKr/9Pfa3tr4MLa986IjKn6LTDmGsmL8ZYx3W3CHK9Yp2n3ndN0nVM20hdyLTFuxAlNtVMGox51m0ejD3X79gt/n77d37nlt27n7UlsCWwJbAlsCWwJfCEEtgE+hMKd996S2BLYEtgS+DNkMB3//f/vlR0El/9X2BKoLoRrhJjTYta8LNSmF7/BSMKGDUCEfJ3As8lYxolwv0mGHBEjkxgoek3bYvPqSxWoJ7XKscViTIJ+gKMAL1GM0GOGY1qumnAfIBMCFMi9iQdINCNMke2kqqUyA1gV9K44CeEhn0IKMJ93HMaIuEnP/nJq2i8kvmAvaaQJyKvoBAy6L7njaKHZGt0ulFbkOMQyraHEnBYMhHy0v1zKSHujcSFeG+aZKLBJWcAfgGaJB5pn5ETyKORwALelNSZSAujLiDrJcb53Mgm2iThAtAEKG5KQ6Mn0QNIxT/90z99dUigQ6JTR8lQ9xA0nX73Zuc7CXRAa4B9gDX0gZJ+MLU9ZSOP0Un1k/NNO08J6K/saWcjQNEDswkA3KOjRrkjT3QBEA1A7RpwzvFW8rLgPE4I7ve+ItCJ6POQQGcsQOQ7BpChYKRl9zkvuQ4JYoQpJfpkinza6R7ojEUIF9PXcl8JdLINzC0IVnakBK92DtkbSQ5AStYDD/RMsgWAUrKFEv0tUdx08Xw/08RrkwrYHvVX7Zf17NyA/Aru6mCBfuCYUxvHda2nQC8luqNjCn2IbmMLKOnLjuteJ2GuDp2RDpO47DxUHXHOsK5Hs/aKXJhzptf6/QTlV6D2c60SzgjW1nv1+YhMca7HEQEuAAAgAElEQVQ1u8mMQJdAdzsL5sBuT4BDlVlJJgnXeX6uV1YEug5qte/VSfq7YwLbY6QvY109R8ex56bLJuqXe6vr6GoJ9K4deF4d5brGqT3seFS2HTvqSOV+RnY9lAi79v5PobPz2erSfNaRHZtrP+xgCfSmXqdPyYAgiY5znPM3BDpzAfaXkuskzNHf/j9TuFfX2MbCVMzMc8zZHjghMvczj00HNNqhbvFcnSddb+hkheMG5DnHBx98cHEUcO7hHtOJZBLozdJQvexYYv3lmCB7UbONMO/ixMlBW6rnfbYR4F0Tz3midnNFNPL7XPPP+q9s0tk4eIgOv874OCJj5xzm/9TdNj52Ox7S9s/DNav5uO1a9cW0zUdz35yT+n7J5zozOiZWz8O++M7F+wjvYjqOMobZJurb3/72pWSt5BZBjI86O1dnalN0Wmk7VtsY8DtzoltdkK2DeV3HR+wkNtKDerh+5z2Dv//+1lufB7XZbdgS2BLYEtgS2BLYEoAr+L9nq6Atoi2BLYEtgS2BLYEvgARKoE+yuURAwcESkJMUKIHd+xWkKzhawLjXlgApOFEAdZLnBZ8KyrUb7yIOJtgwQbM+czoWTHVpxIznWn/bB3hhBDoABSBIiT0iO43yhIwlrTgHEVOQTgXaG2FLH0l6QvJBBLpnJfWUXOceknWUgLYlxiCJjXoictT9+CARqTfkgmRHwVciUTkAVXAA4B4elQvPNB03JXUEuNV5oJ+JUjQ1O8CzIBUlERKA4hxcy+9GRxi5DeiLo0BlX4CM+navbeoGuM4BWWxbKQGTm64a8hVQiZLfBZG5p6Q1Ud/UxVTAAM/eExlChgI+6QhRGUIuGakLgW1KWkqeBSHrMVM5qnvcGzKf+lCiaxDnyBVng6au5dkQ1gB49JuZAKgHRADEOQckwwTE57j3f8eWeuKerpTovCQHzhJzD3Qi+jyos8Qb8ka/dUSQKCgJ6+fqHbI2YoYS3RYM5H7oodHWkAiQasiBe0EaqIf0W4HQRkzbXn9vv9SO4TAA4eJ+k8haoJLSbRQo0ZfKUwCVkvt3/9cJDrf9Z1Obtppx4r7qZkfQkQBZQJqbhp/xUAep+bltZxyWQO8Y4NluRWHb7NPpnFBbvpprViQk7X4Igb6aT0qg33e+sf+fa4lx1zxovTr/TcB/VXdkbgS6W1nYnxLobGXBQR2wPRyQiU3rPwn0OZa6hpgk+SQPO/eWoOsYxDYyz3rgPARZiTMXY6rpsrE11ofxTru0x27XIFExCfS59lkRNHw3nQ0713U9tOqDxyDQ73rGU+ktba+MZluqB1N2tQHugS6JztzCvMIhge56ARuL8xsp1SXQTbkuYT5TuPM9es46ygj02lfsOZGbkOjYxjopQqCj78xj2MLakeqkeyJrY9FJ5mMO2gFxLoHOWFsR6OhRndb4XPveNTe/NVKf52LnsfmMizqgISfHLuvRtt37S8zVNk4ifK7NJ4Gu3s91+Ywyfyp9nHPoXe8SR/Wo7Tz63DG+CfSn6dHVO+Kqj4/s8rTD0052bdZ7TKeSo7mUubLrUta8rguZo5rpirW4Tq2soergO9cmc+0332vn+ol28e5mthhK1uTYLg5sJe9SztmsD31fkUB/6+tff5pO3HfdEtgS2BLYEtgS2BK4uQQ2gX5zke8HbglsCWwJbAm8NAlMAl3gdtazIPT0pj8izAoCNSq9L/cTLD0C9leARsG1/t7v+7n1FPjod4Jy81nKoiBeI838vuBKgdAV6FsAEPBDIARwvntBA1xKYAPEGvkLoTv33ZRwAtRvNCrAipHNlDzLVHyUTb9JuyTbIa8Bgj0gaLtnbQmP1qVALEAzwErTu3e/Z9pOZK17aHYPaUhMiQzIDKKlTTkOgFsZAjIZ8UW0fQllAF6j0ZHbEeiF3LvfNcA4ZDHyASwCsPKgDZItAF6SyQDvkD+SusibPcdNnU7/kYKfgzoJwAOAA1ALYEPIEJXtfticp0MAdTElPsC+ThimcRfAdiypi5wreU5KefTCSDhAMdtKeyG0iXwBwKMP6GtJbX5XfyCdBe4p+ZvRYR3TBfKMcKfEOaT1bjQ88hVEJE0/wD26wIEe0NduRcAYMGsBnxvBXNJSYthzjYAmAha5VPYQCNYVoBBHD8YBZTMaUH9+l6iRDEIm6Gozd5hCHjmj56bqxZkA2ZJtgQNip9GL2If+lQzmGRJ29EH1fBIQ0xYW0C15h54JjFJXCRVK7IPbDHDO0TxAXZruGKcHCCQOxkAjp6gzMpR0bf+dZQapPVfek0C3jSWUStgZGXY0R1eP5zx17W8r8uS51gQrcrJz2Px812/2QSPQkalOJegS21hAnlPSD/Q/NghdN3U2JeRk1xlHBDptWBHoOklN4qA2pvM8trGZX9xKBIcqrmkEugQ616OfdVw7ikCnLV3r3LV2meNz6shqneQ5Z7+VOJn3nL+d3eepdfbo2UfEVscx10qg68yhTca2QKBDCEGgU7J9B4QQjnIS6DqIOc8yH/PZ+YL7mDkIfWcOqvxYM7F3sAR6tySRQMf+SaBP4g358rxuc8IaiC1McGxjXQWBLonO+uDIUaSkdeekufZGl11vUOIgpcMUTok6WjI+cQTEjnMgqxWBrv2trqzmoertkdPTdEbtebfS09cdH11/zM/Ttmqnjt7Hnnr8fZHvP+fo1btl5dP3WefAaack0O3Pvh/O9Zy2ipIxz1zEgUOnmbQosR3YKw7WiPNdVh2ac83K7lufvlNBoLv1FCXj3vc/bJiZxCipq+tE1rb8ff3tt7/IarTbviWwJbAlsCWwJfC5ksAm0D9X3bkbsyWwJbAlsCXwEAmUQJ/RHyuwfwKVAtUSN62DhI6/TZLhCCzjGY1mngDgBORaz7Oo70nwCGY0ZTwk1xnAIFloOuECYY1OPwJ6jUwrSQXYK/kJON9U6IC9gKYcRMJC9Alc8AzBFginCeq0vRJ7lIAtEHMcgMYl0OkrCQHIX9Kckr6Pg7ZDdLtfKISue+EBVLef2n/UrXug2x5KfnNvc0oj4wGlIecEoQGiifz95je/eYmCB/A24oI+417uSQ4ZaRQHpDhEKynnOYg2K4FW0hFQGtDYiH9+k5ilPhKZEsyA20Rp8YwSvgDr9ie/QaBzfPTRRxew2ehbSKPu+0v/db/gZg3g+ciaQwJdmdJ+sw3w3COShPNNJy+BLlFLnzYlIwC68iTijbYTRUeJk0Aj0LvvN21o1KWAorrZcWFEOSQV4Jv71dKWAoUAefQ/usABgY4M6VfIDxwWPIxip63I0rpJ7rc+rYvp1Hk240ZiGGIfsthtBbivTgeUOFQ0C0P1nPtr45BJI+VxhpGcQOfq4MKYVEdwLrFuRuUKiE5gtORgyWBJxo7Pla1XHr2PGSTUdSPxkcnMGlDZFlTmWUZ0ojeMc20IqZNbF+oogd7+q73Vzvq8SQTx/cphSx0s4Trns9UcekaWT5vr/9eQmGdk5kPm8se6pvVa1fHsd9otaSkJrpMHcxV2x4M+dXsC9AHnIg/mgakXkm/tX86pXvub107yY2WP+K4EALYIRx3tDfWHQCdtLiXj2D8JdB2f7iLQp+zO1lizrke6Nvv9Gt1b6crrEoSPoX/W/WxsHK2tut6hj+rI4bxqBHoJdOwR6wLsroSwDmKshdwqhT5udgyj23kOz6vNY+50OxhsJ/OZc31TuE8CvbaducxtTiiZgyTT+M3oc0rGS6+tbVyNgVVfI6OmjGcdZQp35kEcxph7KZGPzn+u/eb4rA3u/D/J9trMrovnWOl1Z/b9MfTwqcZH3xfm58qocriVg8BTye0l33cl21Uf9buOs/lOW5vd90Hfk+1X56yuS72v44hzGH86ETM261zN2p1MSLwX+V7jtZ07+dx5pnaK7+sA2/ch1n46/lLy7mH2LCLhm4FMR2nmzk2gv2SN33XbEtgS2BLYEtgSeJgENoH+MLntq7YEtgS2BLYEPkcSkEBfvXBP0KDN9oWc65o2uFEwvKg33bv3W5HIBfn43ai11b63E/SwLjM9ZEGKSZS0vdTRvYMLhK7ae3ZPwYjK4Agwa4SJ6acl2ErwQFiZ3hkAVbKfEjBXshtguCn8qPuMkhdcAQgh8g8ABjBXMpQSUMT6A6gSLcietZREYTUC3rSnkNmAw5V/UxbO/iLdOulNOQBmS8429TpgkVFiAN4QpgA4RKEDdktuE/2FnNwftHvYEtELcS7YDGHTNNuVGd83Oh6Zmv4bHa/DAOASEbgcAEaAyAXs/Uz/QJx7QL677ziyhwx3/3l00ucBSHFvAXTuJ7nE+aaWpaRuklbtP8eFxAIEAOQVJDolfYQ8qAdR+pKcEOmQo6azR++otxHqEu2cz/eNEkbvqI/jfoL6HVMQVJIMEMgS9JTuhUxJXdAZ9ginlECHZIZAl3inbDQo/af9YCwoB8e+9XT8a8fQY/pXUhuy2HTO3N9sCZTUT9lzfVPr01bHAc9oVgTu6bgGJK09oD/YX52DzyWGCrIL1pZAnlNTCalJoDfF7rTb3pvoeMaTRIoljj3IZ0XOzDrwHKOlIKiM+MR+APwW3G3KeDMI1AmizyvRvyK5CxRbp+lMMMfIkfx6/dn0vwLU5/lt70tbSqyIy7PvZlsk0LV/9L26xXjU9lAyv+jIRYluoCccbk9iH1c/1U3HcYm1/ta+uKtdpmLXfjA34TSGAxn1fPfddy8EOodrBO6PXaktngR6x/+U1V3/n+niGan2JhLoR2u6u8ZOSaoVga4e1inHCHTTE6N32CHsEp/ryIE9d1sV+tn5GZukYxP2H53ompK582/+5m8u8xtzuPMZDlfMuThfcaDrR3ac8eIagwhwHNmck5nL3QOdkvFybb9X71wTUtI+yDqy8HB0iw5+Q/cdB8zRc3xNxybJQtvnWqDPnPayNr1rh/l+0Ln8VjZ02pCHENurMd/7dj5aOSDcqq1fhOcc9d9RHx3101wbeN9pm+owPueJ3kOynbmDbFpuFcU6zLFJiSML45E90XmXm+vb1d7mHYvWs+9DdSZnDex7y4cffniJdP/Wt751eSaR6L4zUzJvQp7zPmcK97e/8Y0vghrtNm4JbAlsCWwJbAl8ISSwCfQvRDfvRm4JbAlsCWwJnEngj7773VcAXl/wV6B0wWxBMK7pi3SBSu7RNKxzb9tGAs/9bfv/JGkmALgC5grmrQiLAnUSaBLYtk2iv6BC28r5HpBjnN/9eivDEunUd3VP7gUJV7IAoo1oOMBYUncWJOZZTVddWbfP2x7uTTpR9+wGFIEAl8gAiPX5ACtECTeFoLKm34lCAASmBFAtMDojLtp+QVpK0hJWDyDGqQ8H3/N8QGMiuiDXjVaH7AeUNqoLkBqwiYhwSD5kRVQ6oDOEOyDzd77znQt43YgL5CnJgTzdtx3wyMP01MjK/aghzQW3IRIlR+lD04EDljMeAKEAoCghnyHQIX8hR5sGn7qoPwDWRK7RLkpAep0XJNCNtkYnJfAl0FfEphHopHGXQNeRArlIkFMCiAncIdOmr0fmpnTnc7MyVJ7IdQU6qkMQ4h4QFd1H3oh6SkhcnS4o0TdTuNMfEticSxu5FweyL1DZsaPjT0l0xw915j7Kl8gfZcF3zZjAM3WA0anFbQgKivKbBD3nA4Calh6iovJlLLrlAKTOiqScpEuJcvu+7a0+8Lm2nv87Jpo9At3TMYXxCpGj3iOjFTE55xvq0Qh02qTjBk4IlVNtmg4QEujTppewWpGlEyCvjCa4XWD5aL68hjC55hz1/6WsTK7pw1nX1ZzMd7S/zkTMrZ7L/O8WEpToD7rA0ShgyEzsSvW3zh/UpX3feaf1tC+OyNmOK3S+mV9++MMfXhzHOLCFEAfvvPPOpcTGaje4R7NeHBHotYVzLbCS/5SvsuhYeYienvX1/O1aXX4MPW5fVT531ddz0Y/qixHoEOgcXXtiyyHP6VtK5h3n9RLoOBoyj5jNhn6uM0+33mH+r9MgaybWbRzYS9YEHtg8513WNKs+pS3oI3OfB+sZt9OBpGI947pGAr16Mu3dJLhdbygb2uke66yfaLt/tNX9lyl53pyX2lfti7ZvtS7p73PO8rc+y89zTDyGHp7d4zHGx2o9NOV4NLc/dfu+aPc/s28rfTvqpzl+V2uxa+d830ud33g/Ys3FwTqUcemBQ6+ZfJgzuwUT81Pfcc/GZjNIuX7n+bz3EHluBi1sJGQ9jjSsv/sOi60wa5MR6N9+990vmkrt9m4JbAlsCWwJbAl8biWwCfTPbdfuhm0JbAlsCWwJXCuBP/njP/4pAM+oh0kylhBthPQk0BsBCjBXQIzfTHEMGNn9JOsFz7MLik8wrr9NYqj/z+tKmhSkAggoGW7KWerE/Ro56l6+gqH8b9px7k+bAT65tqD/rFej9kvKS6B7PkSbUbqAsgWMu/8xIMhMa9n/S4pBAEjcArp0T2fIWeXLPZtCFCKVA6IaQIcIWfbyhqCG0G6/lOAQPLLugEIeRHy7zyf3JpLCfXGpJ+QiUeSUyMm+gHBs5DwkthEQAOSNbqaOgM0S6JOMUU8aTYie0kbrRn/qaEAJgC2wBdFe5wXSteJQwMF1JdAhEpvC3VTl9Af16H7Bps2mhKgF0IdE576MHccQcpEoQGZzfCh/90CXxHIPdJwgjIbn3ugAfU80CaAYsjUlfaPujPxekVuCd0cgO98bAUhJWyRVKbtfOHI2YwEle8e6FyNODU0ZTRtLoK/GPPKQ0HYcag+UVSPX0VGzATC2TWFPieyvJQu6P3kJdMaTkbcQKrRJUtH9ZZVx7VbHt2k6ZyT5qm4ToNeO6LxRsolxpwMN5EpTzWvf75prqEP1nLZBwtCP6J7toKQO6vWKQO+ztDHuLz3JiSPCYwWEn7XhoUTi0XVnpOBdsnyd36nPisBZ3fOuus95twSBBLrOJd4f24bt4QCYZ5yi7x5kwfDQHqqrk5jueuSoLnxf3ZrzkNfxfdc0PAubZLYOdJ5tQzjIZuKe18xFyEkCnbLzLPdtNOEZeaiM7KMjB8YSzUe6cA0xtLr2MQjCh+pnydBr5ORzjtZ0k0A3cpxSAl0SHdur8xa66FYpzLWTQK9jJ/3v1iE6P5p5RbIbJynmDtOdU7JthVunQIJVD2ubsa/Mvx44E+pMiU6+//77l4N1DeuhEmbVk67lkVfXZthY1+TM926rQsnc5pqDsmPVrWJm3TuPnunqma5dY3v6nIfq3H2vu+/4mPa2zztaF2mjOm8/dP65b/u+aOdfYydXa4XqwUrHS6Ar045B15/ODZ7Dfdvv/G72C8Y772I4EpuFApuj4yXrRGyKa2jG55GNr53gnL5Hdh7CHjhfU7JuI/qcbUwg0Du3Uk+2ffJ9gfv8wQcffNFUard3S2BLYEtgS2BL4HMrgU2gf267djdsS2BLYEtgS+BaCfyfP/mTV6cWDJBAouSvqa77Gy/Rks8Abo3cBZwrGAoIYGpkvNQluyiNXDdtb+tvZI8v7CXsCqBOsGNGQU9w2/ZOAr1phLlnU0RDMJrCGvIZshGwn5K6CKbTHuupQ4Cy4LnIDADWqHeJvEbscT5EG/s/cwCcFOwwQn5Fith27icxJYhj9K2Ry+wrTnQdB6SgBCz3b1Qekd1EAHMQCQWYYkpPQOjKf4I0JfZKTgIKCQpTQoyyrx8kM/KdkeCQ5BzIS5KRsn1GpIbRg4Dk3E+wGYCp9ZzkS4EuiHtTJqKjkMzu2QuwDrEKuUt92j50wYhb7m/0OSXfs2chdXIPdKPoJ4FuRD3ljEDvnvYl0CGtZpscI9QZ4kpQDBkaVUZduu84etNsCo2ua8pz7iHoq1wLTE4ypLJ3P3ZKxr2OBZQFFXEgcAxAoEO6uh8rUTHuRWsK9xLoUye974wI71jlnBJf6CBgIgf1dD9b+o37G8HD5zrD8L/6NMFRornRdwkWCRV0DFLFaCIA0glwlgBZRZLblkmoHIHykzhvSmrGvJHykEK03wh7yZiSX7XbtUvtI8arfc14r52uE0sjPqnjBK7nNhElcyaxRr2+yETEakyu+upaQsA5Ytoarm9GCMaDOoredE9V1gMA/9hEyEqjcimZZ/tX4pLv67A07XltcZ0saqdW64aOF7YsMX0t4x4nMQ+c58yQgS10ztfhQzJeO6J+T1lVJ6fcZ3vrLHOXLl9DDK3Wh/clCK9dY15zXm3Tqm+8R+WkPD2/v0mg69zYbUaY140+Z32Ava0DkwS6EejoKetV+rm6pTOfW8mg667jcDaC7OKAQNfBjZIMI9h5DvS+Y6lyaEYc1his/3AMZC7kf9Y0kFmUzBPq2bTzzk+MP/SqdhPyXKco1jPYercW0dnPtUod1XjWtc5aR/r6OvZ46uo1Ova659xnfEx7ezbe5nuL8lrZ4tdtw77+nyVwrZ1cvV+t7NH8rrKuAw/300EUm+G81PMdw72O8UkmsjrR6EjLWpTsKB6+B3TO8/N0Kut7cW0R8163XCHKnehz7A0Eev+wIThFQ6KzXubvf/zhH2512xLYEtgS2BLYEtgS+JxIYBPon5OO3M3YEtgS2BLYEni4BEqgC9xQluTk/0mgC8rxot9oUV6gOXiZhshqdCNe6nrU8xvgncfKQ9+IzUZu8rwZ8VrgouSSIATf8dfrChpwXvchp21GYXJe2w5Q4b7V7P/cCB3uI7HJ9ZPo95nUpft3S6JTB8DNgiYQbe6lCYHVewr4SyaUBJwEuqQXJX/+DggMiQWhBSgCmCzYC2BaQIV08j/4wQ8uBylu3X+PtH5EzZrSj1KwZmpmiUR+AxQSaKYkOou0hByQKNUfiHGj0bkWMpuIRUp1lr6DcLaeECGQxEYQcv/Ku3oxgUzIQ/b/5kBvAbzdNx5A3eh0gKbqWgl0+qR7oANKA0hzcD/Jc0r6xHEAWE/0rweRbgL7lQvnozdGwqFXM3pRooGxVgKd6yTQIa2sCwQxv5WQLLk0CdwJ9K4A4QlC8n/JNPSS6E73uFdfGUdkJmhGAQh09kHnQO8kZylxdNDOMBYn6dp+6riW7NYpxd+wbd4Tm0W9dKjheZx/RKA7BhyXHdc4ZhhJRNSO448SBx0IEYm66cw0bZyAqGPV502gtGOxqYi1WRKB6LakEfpHCnfsEOOh13UsM+YlWLAfJU61i2bngDTF1mB3cITABmkPuWcJ/BJftKu6JhFEX/H9JCiVQ+eHM1LiOUiZh8/c97vyjEBfjZHKbGXDJ3lZW1ECvXtDY6sc8zjxQAIyh+Isgl1kXJOVgIPv+jedSLom6FzTOZDPJdqnjkw7WWKR+YPUtdhu1jJuGYHOYt/d05r2SWIYge54RSYdq9ZzRcSV9OS8uR76IhLo2uLqwRy/7cPqOP0ieU5ZuzUj0Eug85l51hKbvyLQee6KQHcdyZrBaG6c7HS4YGxAoOuIB4FeZ4nOT9TZPdiZ0yC2cV5k2xPmDMgsDkh05gvHhOtd1/MzAr16zlrdzEKUrLE8kIHbzVDfOod1bus8MElJf5v25HXIc+/1HPbaZ95V/5UcVhZ7tVZazVf3s/b77PtIYNWXU7fOdK3Xz3v5v2s/1kDcS2cbU61XD3qPvu9BTJO+3W0WeP/AOQf7wph2Dcm7Be8IZkeb2SK6lp/juOtubMOnn376pc8+++xy4PjIu557oGtfKCXQmSv/H3vvt2tbctVp8hJcIeCyCrflP0ABaQwulzPtNFCqeo4udb1Il1T1FFWXZaedznQ6LQSkMMZCXBghLCHEHY9RrW91f9lfjoo519rn7L3PPvvElkKx9lpzxowYMWJEzPEbfwTQ/8N//I93mYZ97abApsCmwKbApsCmwBOmwAbQn/Dk7K5tCmwKbApsCjwOBSaA3hdqAV9euAuO1qOF66ukNkcuNS/S9WBu2Gk+C6hwTdtAqaCHNkrKAukTQK+HWcMyc49jKbDid302SooZwr0KD/pqoT8Cdniek7PbQr8NwQ2NJmAv3eiDoBHKjeZRZwx60FIDtAEsozwFyKqivZ7Aegz3GSpKC+wLKgoQ8mxAyFUxP6f0oy96JKBQAfC0cD9jAchlbEehbJmvgvKAKCi0/+mf/ulSQ1PDnwMg6qVPDYin8gjaNicnYxRkQRFcD3RCrgPUUfhMuwKU5acqe/kewNDnASrqNUYNaG54eRRN7SdjABii0CeBGGrAURVdtKPXN4BMow/Ab9DEAl3NgU67BUddLyrlpoGJPAPAo/c58yiADhBdD3T6UgBdIKiKtyoUVyBRvQJ9fiUav5tbkRo6EQGBaAgUw8oCXqPQxzPOnLIrAN3Q8gIOzBc09M8xKGfquT15kv4WXEdWGFZcgwWBkoLWPKuyqqAX9wns08d//Md/vBhmwF98j+EAawkvV8BDDSJ4zipyRuWA8zIB5Dlfzole3s3dTJ80FDC9AnxN/l1kOYYufN9UGwUTGDeAi2F+WWPyIzTHqEVgBkALkJT1y1wahpR7uLYhsWt0IKCmgnnSuuPvGpjreoKV7gmtH2f3fbynrAD0FSjQtTrBytJHXqosd37qqapRmMZBzYGODDVlBDxfeY6M69o9AtC7z9u/AoaNJOE67xmHPnO95xh5iv0DuQTgD+/rHY+cxABE+c5ZoPw6DT5WHvCrWV95BQrEz7XO/WcA3tlvZ0DQCth/LA4t35WnJmBZWkwjjvYVvmvY9BohYYRn+hDmWQBd2VUPdGRic6BXFnN2MrUJ+3+NMDmrkPoCo0fkp/KcmjOIADq85JmNujIb3qxxBnugYBZy2eg/1J4fjDjUs++Ua937OMPQR4A5zhqVodABg0MK57sayspjNZyZfHfET6vzwIvy2asA0W/p62oNHvV1BdauZO8tz93XvBwFoPut8+STOtdz3v2/+wLtm+qhEZxW54+uR2SRRrvUvJ9g1MxZEhmF/PIMRmQmAG8Ke1XPqeWtrmOez17mWZB9j/RhGohteeMAACAASURBVK/SFobInNPZq3vuL4DOvs7fBtBfjhf33ZsCmwKbApsCmwJPiQIbQH9Ks7H7simwKbApsCnwSijQHOh9gZ+ePfX4mqBGFWLmyAYwwUtGIIy6SswqufncPOMoGRs2HSWDgJYKDgGSAl3myBZ8VzkumF3FAYoC87Uznio/9SoVaNKrnvHo1QbQA+Bjvm4U6/S7dKvSYtJMxWsVsNCAds09TY2CBAUn3kwoSlS8UDtO2qD/DYNfwJBx6+nPuPmtIQQbXhRjAL3tUJL0D6WwHswooA1FjscDChvzwlMb6lmP9ypfC4YwB83zWeUV4wKMBmSmxpAAb3wKc+rzqQVooD88iOcEfUThjFJJRTD9NLw6YPYMRVogA3rr8YGCSAAd5TcKbH6nACzW200jAHOJFyjmmXrfCqDr+d182swlc0/BcKEAOm00BUA9z+rFDp2Ze0FjlPGGTSe/7xGArge6a0xeUmFWvjZCg8Ya8EvBy+ktLT/RRj3zuceUAHi5oBA0fD+AR6MUsOYM4U7uWsEJwKzmjDSFhHLtDHAtn08AvfyqF/QKhO13Be40blGOUGMsAu8wv8x1xw7fVN4qx6ZH5gpYm+PwmspC1qSgkN7melli0IJyltQK1PxeI6h6KEkLnsn6Bgy3sMY0EuI3o2hQ82ckB9YACl54mhqebEjsyhGBTsdY2S84qvwQ6FIec4/yf4KV3nMLGHPtmmu/tx+PueFPRXmBrxXP2M8jIGgC56Vzw/Uzn/Iyc6L8AUhnf1O2w/NGlWBtTw/0CTJ27tv/7t3c0ygF9czlngnKayRI2+wdGhsBgAJ6WgpUsNdNgw95lvaVA/PZkw+mEZJ9E1Sd8uY5A+g9Qzm3E/Tx/xpylKenB3rPmwLohnFfAegaqzWiyYwwMAH0GmGyZ2McxfkBIKre6gLoRNkBQF9FB1KeCbxxDbLTPuN5yj5p4QzhGQs+nuf3Go71vE7/Pvnkk4tXOwaaNR6ABhZkc9fcGf8V9DubvzOQeSVHywN3kdmPKWfneM+evQLOpyx+FX1/zs8846v7GPcZgK5MF0B3PfW9u58njyMDBLepWbsYVnM2xjix73Scw3gvovBO55l8nqGUBZ6JOD+brggZgxEQ757UvDth4ImxJ+3bf2QL50feiXgXEkDfIdzvg6N2G5sCmwKbApsCmwJPgwIbQH8a87B7sSmwKbApsCnwCilQAL0v7NOzpB7igsENVeqLPy/yeLVQG8bdXOdnSvkC5oaeQzkNMHkEoKuI0NOxCk3AV5QF9hUFQoETPYtQGAAQGZ6SNqps0OofUBZACSWqXpj0WaU/Nf9XOTkBdL3e6RegX0F0QUD6aFg+akA2FJt4qwK6GX7csep5i4K2ebE7XujOODRmoF/SDCWI4Br9Amg2LCiewFVaohQWVABgAMi0oFzRKw/wo6Abz69yucYE0ASg076rvAFU16tVrwpyfxI6HoUv1xvym1qlMWNhngDOAdG5FkDbNsh1au50+tz7oEuBCj3QUVQBJOo1BujH3BjaGsWRYf0F/M2Tzfg0OqCGRnrD054e6Nxn2Gv6xPhsnxpeYQwUwElDwlI3ZD5jKFggGGybAOeAWIQoZk7gW/pjCHcU8SrjjwB0QSpBrRp1CEzJU0chlPkdAF3vfPppnnpC0jL/As4AHoY7R5mnBzr9BkA38gE167khdyvHVPghT2poIDBdZWLD3FYpKn0dXw0UNO5RFmrkwrzC84bKxbioHtm09e67717Kt771rQv9bcP+Fyia28URuMb3yjye75pEhkFfDXUAzS18p6c4fWRtKhsZTwH0GlbAS+aI/spXvnKZF3mU+5Ebhu9GDhWQNP8wtR69RvwwlQb1EYBuGNTSrJ6irmv3n+4DztkRoDxpfQaQ3wKe294ZAPUQx4GXAdAn/9O/yoZ+hgYzhLvANHOC/LHAg0QfgN+RfxrFUNcDnefVg4//PRPowSfNKpt4Xtex8y4fFJTnuwKE7BumAWE/UfZSkwuWPQRggn7X4EMjNmoB9Hr8+uzJB9PQaKZteBMAdGkz+WkFntdgZgWiC6DrhX4LgI78wThC8JwaWWVEIM9+nv8aRcgINJ5zjDDC3g2A3vPl9EBXLiPj+GvkkoLReILCk6wfeJJ8x3iDUmv0psFKja5qGELbDWdPVBf5nDOmZxNqwH2jg3AmbxSqnnPnvtc+T9lbPj4zzlnJwOcGoLtfPYS8322uKXC2R9/HnnwEoFf+uMZrdNrenhmgdP/gTIxM4L0IY52e44hyxVmSMzXRfjruvud7RrQvnP+MOMR5VSNeat6XAOTfeuutizFx92ABdN6F6Ad/f/Lv//1mw02BTYFNgU2BTYFNgWdCgQ2gP5OJ3MPYFNgU2BTYFHhxChjCffXSXiWvL9r19C3w5Is9oLmW6LxUCxpT1xtremTVQ0dADDAFgHh62ApMC+DM8O++2BdMnNc2NCYK0YKA9dbkOoA8AT3+FwBGWYlSgfCW1PS7CsIqdgs81eO+Y2W80KVGCITVRBkLmAugVaVF7zVs+vTsF1CYwFf7WXqSn1NvWML1VVEKkAmATUFpA1BOAexA8SwoBrBQkBzeqAd6wQH4ot7xANMaEDAngBWGyMcDC08p8oCidEaRQwGw41oVQyiXDdFKDQ8BdAikF/inX85TDS7oP4YgKpAwQDA3O8A3fcSgAK98eANlMwVwG8MPQSTGZth76oYqJn+7/aJ2DIwDZT1tW2jPMPso9mt8oQJb4EHF7DQIoM3mhoffzMcOkF5QfoZGrvK660OQqt409kMjDgEB/m/qBPLTW7hfAJ1acBfaYjiCpw0hbKmJjEAuYgo0aQ5twI6G3G1fGjZzRh44A8IneFVwgnYce9vkGiNi0D/GDb/IMygpNRCABxkzCk+MBwAUz+TxVAJXabsCm/gOuhQkN0y7OSsNLw/t+puy0TEWaKbfyiAAlnoQsxbkUe41pQLzTWQBvc7xPEfmUDDeYe1UVhWQRG6Ut6cHegGJMwC9hgUFlm8BwDeA/r8uc3BXAF1Dpa75AugAgEch3Hle08YwZ9MDvfOop1/lzwrErpc3z6i3OnsN+8xf/dVfXQxfkL9GakFuswcAIsC/TfFSIzb4eALj3U97avM6jaEm4NJ1XRBldfI7A4Luwr/3ASjdejKd+0vPTlOm1RDC6yaIDpCtISYgeunJfqI8oubswj6C0Q8gej2vjVSE/OSzBj3Ms/JNY8hGMeK8BngugF7wGTlnSgCeNY0NJ8gsb3DmMoIDZ0HOZxbOD/bH9Cuu0Z7d4UnO5xbONwDn9BO5X4NQZDQ0hPcZ45Sbc18sMDf3r7M5LI+cGTI9RwC9e9ata2Vf9+IUuLbH34fMW53Heg61D15Xg5me5VfnvK453g19P2Ad835m4V2F9yKMGtmnjApD3Wd030NGIRc08KRuyHhkJNGzAOdp3/2S/vfcKID+R3/8xy8+UfvOTYFNgU2BTYFNgU2BJ0WBDaA/qenYndkU2BTYFNgUeBUUaA70AqlTOVbF71SGFcAWiNGzu4rNgtQqih2zACvXqIi0XnkMqniq0q70U0lQJUS90fRoQyFKHzuGKtZRbupBT90w6TxPT2O9dqtkrDJwhj6uR7bKDZSVjNXQ4NQoRPToB7St0sJ87Nw/wXvGV8+mKjQFAAWZSjdAcMKC4tWEZ3f5AGUKACYF74cqr1EEG/odYFOFtUYWGk8IpPjs0hclNWO1wAsofwz3DICKEhlQg/tQ5Fj0QqW/hJ8uUMN3gqz0E8WS4DvzII8wR/XUR4FknnNAEpRGgCfUAKCAoSiuUBihfLcwH/IuiiVAa/pDTc5fw1yjSC+ArnEKc0c/VI7xHIBFDAkwKEDJ3zXC+Erv8iBz6zzRZoEDgAW9+KFjjTOYpyMFuUYZPnN6pnXNC/bQFmutISgxxMAggpp50GMGMBmaGo0ARaGh+6nxjnPeUeo1nL3egsgfAA+NNejrBNC7Pgue0ed6vBaA4LPKUNqsYQhtKDuo6ZeRJeBX1w0hN01vgYEF/AJwTuQHCl5/Xa9zPifgMOWe/3f+eF6VoXoZUcOjMx+6ueTrxauxgHwCsGLEAuSgBibU8LkyjvuYZ7x6mWuUtK5H6IOHFGuCmvtKQ6NTQD/Wp3RhDlYAuvtC50hDkvLi9PI82nunEvsuAKR9OZufx9rz3bMnyDWfP/f5/t/x3AKgwx/mQHdtaNhEdBDWN3JNL3Tm3wIfFIiY3uL1qp3AWud+nh3KA8ovDTO6RxF1hHXKPodBW3kS8BOgkX0Oj/QCoKwjjfPg1yk75vlA+k+gfQWgr4CZFf+cgUB34d/7AJNu5e8+q+fQuXY7n5UF8x5zoAuid/4A0Hs+YN82Kg17K8Y/gujMpWcC59b55cyl0ZlpdPQ0Z8+qsVR5lDOEfE7I9BpdzPE2+hJnH6N4cC4xnDI1hnka7SFbJz1cu+w3AOaC5shiDJowduUejVjgb6LqKKd7TrKPcy6c6zkv833h2n62AtGnXDo699/Kbw993cuunWtA70P3/7m2fwtdb5m7uZ+u9lH3mr6rdl26T03D8nl+bp+75jDAJLoFxTRHRmpiX/I9A+NEU+RgFNN3MPrWsy/vThj/UNj3PIdTYySOfOD8TZtdx5whNQhFnvD3rXfffa5stMe1KbApsCmwKbAp8MZRYAPob9yU7wFvCmwKbApsCkwKfPCDH1y+mkqvvqj3Hq4rEF0Qg88z1Gp/L+gnQGfbfRmvQqHXrRQb9Waukr25Q+vdpTc7z1VRoaJDJV3zTjbcJZ/rQavivUDV9HSTtt6LUh1lbmmhdxuAJvcTjg8FJzVKDJQagOd4CPVZKDVV4AJEFcwTDEb5i+LXcas8qSFA2wRAJywoBcVsgSaeX69o+0WNgkYQEAB+KjgnyCG/0Q+UL+auNuc3ymf6rKcx4DyABiELf/azn11ACkP+ck3Dn9MfwwQDWqM0VlmFcpx+WlB8O0fMLcofPXWhubmgoSeKbwvAozmsUT6jUNIDH6Wz46Ut85ZSo5TGIIDC9fwPiE7Nn/MCTfRYpgag5NmA7oDGVaxDS/lUYxDXXcFuaFwAizY1lsCgoDKga4bPKv4KThVAVyYw7jn3/g8fQg9p3LzY8HEB9M4DyjxDVVIz3+Z3hBZdSxq76DHYtSyALqhXuTbD0OtVSp8LrK28zAWKoUHTW8AHghq0Y/QEaubCP+aBqA/mswVULIBe454pv1dAQteasg0+NpoCfMv/8ja0asSIyjzBEuVzIx/QbyIusPapjcRBDSiqPKIPrFnmjoJHb9NZMJdEQqAGuOrY692r7JQHjwB0ZbuGQhOUqry7RVleBfZdAMija+f8PMapZCr8VyBV98G5J9pHx3RXAF3jIIwoSK9BLYAOv2OIATCN0p8aAN0+UB8B6NPQp7xDH1drwflfhdVV7iFzBEDZgwUHMERh39G7D1ChaQaMpkItgO7zJkjetTs90Ctne0ZafZ788zoC6J3rCf52Due5tEZ8BZ6Q8YLn1DWKBECvURvyCsM0CmC60WSQRY1UhAzv/CILTT00AXSeoYEd54h6oBK9QE9vDTA0FNLgEBow1hpaEhHBlCe0rxEgNcAY64jCWXCe6eV19l+jCJkKRyMvziEC+wBlq7zqylT3A/l2viN0Dju3vW/yadfDlJ0ThH/uALrz9xh7w5v0jFsA9PLrijZHfHskh+fe6xpyT5vGYD2HTz7oPqHhFrKDsxxnewzTqFm7GAW1mHqEc1MNbn03pGavM2UYRjpNr8VeJyiPMW9pyfsKeyNFAP2db37zTWKtPdZNgU2BTYFNgU2BZ02BDaA/6+ndg9sU2BTYFNgUuIUCBdCrjKyy13Z8YS5Q25fvCYrzP9eab7v3FZi9RUFchX9f3KsIqJcRn9vumcJPhYmKDtsx12WV2QJNKM1RgFQxOoGWKhGrwOWe5jKvBzp9+Lu/+7tL+fnPf37xGjWkMsrPtlkPV5SgM8+4YCJK33oX05d6U1XBj2KE3OcUAPQaSwAUm7uZ2hCl1ADAAKDkccaDeKWEWgFRKGgES6kF0Knps57GAGx8h1EB3oHQH0AZ4JoaPpSnALf1bKam3yq+6Sf9E+xX2Ux/abN5BFEGQXvAE+asyih+M1c0AKTh1QV0nSdAIrzdAM+p64FO35sznXsEDFFIMV5Beq7TAx5FVg0iuG8C6M4bv8nHtKmCjZo2DdfPXJeXoUeNQQQSrOs1p+KemrXev65b5tc84NR46QEEUAO4EvWAAu9xrR7o0EDwFS88jCkE0KGFXn/UjRahB/pKUTnlzxGAzngLoGsgoKycoHyVn82RC48AWFjok+se8NlUBIwLwEf+gZYF0CcgeCQXK9O4Bw8l8sdTWD8N4wudKkerpKX9/gZQZLoN+i3wxDwIpPO96Sikl7ICwyAUs3pOsbYAIy0ASo2yUb4zWoj96d5DnyvvV3J5gjDKvbN9circ30QAfdKnPC6f1hht5kCXn5g35TIgHrLWHNXIDsNaHwHo7qGuiRrtdL+5tiZc+wIZ9r3gLPJJ+Q6/IqcMj4v8IXIH4bPh/547CrCa07pr0bU8DY0muD4B9AnanIHkryuALp2mB2bndhooTkMO514AXRC9BhjsN01lguwyVUwBdIB05tDoHIZzZ4+hcHaQ15GLPevCKwXQa6CE8ZzRevB4bwSDjod5VNZSF0BnDBhyYExmvnLONhTWVP+ax52zERF8TE8AnfCCpxDKXkNAavOey7N9P3BOXDOVvVM+lB9fFECf+9kG0G95u9vX3GVv77VHMnT1/dGZ4Ois1jMVcmlGcOqeOvvUPar7F+cojYupaUPjamQChremyuH7vtf1vMVZGy92jJWRMb5TIid4t6Ed3reQW91nebfwvM77Fn9vv/POZsBNgU2BTYFNgU2BTYFnQoENoD+TidzD2BTYFNgU2BR4cQpMAF0F3gpA9ykFfwUufbEvsNeQySgX26aAhyDGVExUiVowpB46K0CWPvp9FX5T4TaVHgWRG9p1erX3N9ovEFePNj3jVXLwW0EGFRMoRlHEquygXwDngl14LwEmUlBS1OMepYY5iPUMVeHKdYbL1gNdj01+Q6mqYrhAEl7RAAOAmIB6Gj9Qc71eBgDLhFS3AICYx5kw1HNeVbaU7lxDP2wTJRBKGwoegNCoADqgm2GooaeeYtQCErRPeyiBpCH/C4zTTz3sqfVAh29Qlps/GyVQ80Lzu2FdUTbzGzQAiATkwwPMAp3lWZ6NNzwKe2qu0XMeQNzwxYbt1rCBfqDMMpziBNCrAKtCDrp0ndUYZHqgTwC9a6cShfZVjlEb8hUawWMo0wxfD32r7O68M3+AtxhBUORBauiiJzLGEuUJaIAHs0UAnesE0AUvBDfoF/NS8BceEQzouvX7RqeAF0y7MO/rmAoIaDBUMF7DFWhVzz/WE0AzBeDCqATUyAP5B1oK4M8+F4Rz7tq3KlsBc1CsAp6gHKU/FsZaZWgNceiHxhJcV0Mc5hyPRbwV6Tc8bGF8yjvkjYA5NWCkIYQxEtGTEhAdXurzC17x/IKVXQMFcqDLSvavAPS5c3YfWinG7wKg2/aUeX5/BnS++I6+vtNndR9cjaV7wQQAVnuryn5rrhFUNIR7AXTBOwA8ZLLXAvrBQ4Lo0wN9hls/i8qg/Oma8NxQ2TgNhrpnNTwuADpyi4JhG/LHPRJQojRF5giis27meqz8WckRfudv1bfO7HMF0Kcc61z2jOb4p6HMCkAHCG5kJAF006qwh3DuwXjwCEB3Xk0RUgCd9gXQ3YfqgY53aEFyvDiNuGEEAyPPzKgInudon7WDBzqFs0H3DPYQ9hLOQuzrpRt7KedICkYhnC810ARcwyOes4ihnt2XeGbXyxlo3bVTvl6ds6cRxJST3Ysmz/ucs77ct+x8mfZeRsaf7TUv06d97zEFoPk0+LhGr6N56v4pT/e91u/mu3bfGT1fWnddV/Zxtq9BKu8mnNVZ+/wBfFuQD8gsCmfNrl32OOQMhXM353LSQ1AjY5CPAOkYS1ZW83zfsXh34W8D6Nc4Z/++KbApsCmwKbAp8PpQYAPor89c7Z5uCmwKbApsCjwQBQqgC/IKwtVbqo+vFyJgUV/q6w3K54LoVSL0pb3eg76Uty/Te3sqnquUrmJ9eqT3f5/juKZlf5UYDdE6geCCZShpGxpdz19z9/ZZpaHgN8oM+mgeO2oAWoFwlLbtC8rahlRuO/RFMHEC6LSBkt/cnlUYoUQGHKAAbKHANcc0YxfQok+E4gUUxKuWZxsWHa/mlVJIhU8VS/RBb1jAteZAp03ACkF085HybPpSoKbzBcArEI8iG68rcz4znq9+9asX73oAuwLozJMKcmrnkprxGG4dBRTfeS33qZCiFsCjTwAxP/rRj37p448/vtQop1GeMyYU13pvAyBxfQF0x0B9K4AuUOSaXAHoeMOvPNCPjB7gJQwX8MqklpbMG0o686ZSo2zrWirAxtzq+YaCrt6nKOcM4QwwAN2MvIAij3Dvf/M3f3OpDeEugC5oUQ905296M3aMBb8nv2qoAv16XUHrCRQgewyHi0FMQUvohPetHrgAzYI2eD8awQAFJeutnoiVb6XtBHtLaz4XqEAxSmhP5h4v/kYQcIzwDPd0XfGb+dBZqwXxNbZBVmD80Fz09E0jBA0RlF3Mp3TAKMJoAsgb6FAPZsMmU9PnGjRV1rdfVex2PSh/J5B+l631RQD0VfsvA6zcpb9zzKWNv02A/xqAUL6fgABtGtZ6BaCbigEeROHuekFuFhAsgE5/5t5do5K5l3eNTyC693W9lE7cDwiggQlyi/4aBQP5oxEWoMSMmKBhEPxaL0GfbaSenocqf7p/yL+TX54rgL4y8JgyuyCqczj5sB7o8GFTeUwAncgyymLkTw3zlJMF0AGLkInwrvt+AXT2I84dRtMBQNeoAjnGPun5A9k/oxp5bmRsPSc2BzptN20M/daQDbBLGsFXRAtqZB/6ZgHA14AJYF9DTupG9anBq2ulNC/QVxmzki3z2imHJoAuqFk+eF0A9LvI6rmmN4B+F+pdv/ZIZl4DwFd76Ipn+908Y0xDnzOZVmOxuWfMtaX8q/EvexcGqnqSA6LrOU6NfDMnuoa7tvu3f/u3lzMiBZmBXNRzHcNh7qOQvqfnAOShht6mJ9oA+nWe3FdsCmwKbApsCmwKvC4U2AD66zJTu5+bApsCmwKbAg9GAQH0Knp5gV95atIJXvwL2nJdwcsCrnorqmDudVWKqZyrUuwotzl964u7XtX1jDRUPM8TcCmYPQHtKvToSxXbguJ6EEkD79EbH4Ut7c6cvYJG3qdCpDTUy4i2GB8eoio/ABLrhdm8d4xdBWs90QXiq7RtmED6JLjONf1DmUx4WgqKVQEOap4nbRgroDBe1dT8Zg5nwIXmJxYQ0CiiyiP6IcBNbV5masaktzY1bVYxJU2pC6yhzNHjFZC3oXihv4AdACy094/+1StaBTG/Qz+U5YJ7/Kbim8/ynAYlKswAgfEY++ijjy4FJZThugGMac92GYOAIUowjQnoPwC6OdABWQseqkSbUQ74vsCBIdwBzzF+oE1CpjNvGBP0z7VDm/BLDRsA0p0rlHOAARol4KVf2SENqVHIyTN45KO8Nyy+IXQx4KAwb84h3nYo9oh2QA0v6K1uyHwjJTQHOmulf5UvEzzvup5KyqnsrIK/hj6MG4MIDQO4ThAZPtB4gBpDCg0P8P4DMMT4gNIIBhMIn0BblcJTSdtrkSnyIAYvBZ46Pp7dkPzwj0Ai/FO+o99Em6AAos/1aP5MaFBwnfn88MMPf+mDDz64yA+MSTCUYT3CD+TvNDJD1yPzWTleMLQynM/TuKF8MGVI+31to33TAPTSpmPvHllac30NIFiX8iH8icGEoWYxKnH/Yn/R+xwgnfVQvmwkia6J7teeKWpkMj16Z+SOCcTJG93HkX0AChigUJA/8Dv7HGugRoPwqPt1DT5qlHgNQFf+uJ5X/PkcAfQ5F85nZbM84Trt/lK5zJx0by1IDYCu9zm1ADpg0TUA3ag01IDM9eSssWg90NkvNYKkhn9MAcBe1zNqjY0Yj2lAqFk77p+/+MUvLh6hgObUHQN7cI2n2HeR/+yfRP5gzzaiDEZ87P/wMv3ybwVaF5Tn9543uubm/ln+bRtHgHHnUZ5Y7cE+55rMfp1+L002gH6/Mzf3/Unf/j958wx8n/uivS7P9v2a648iqHhd0w7VQMtz2+p80zWIsY2yAoNF5IM50Dl360mOsU1lqEY6vLMQtYhzGQZj1JxZPZuZZsh+cO42MhUyjr9vvP32/U7gbm1TYFNgU2BTYFNgU+CVUWAD6K+M9PvBmwKbApsCmwJPhQLvf//7l64UUFmBNlV8qTAW8K03s4q7hiK17ZXys56WVYpOMKhKtSpUm3ey4cb5XCCPe44s++u9KPiiUoF7BK3NaVpgSqBYQ4ICufXArCKQ+wEMBL0LwnO/oWKpARENK47SVgUrNc+2Hdqa8yKApQe1/ebeeqDWkwhFi2AoIOX0SPJa2gAEBVigZnwAYXpX1yObOZqeeAJeDQuPYrf50FEaF2BdeUFJ1/IL424ucxRBKI4pzKf5ljUQkC9pS+DE8Lv+xvxWma0CmfnqeuG6KrcwgBC4pEbhrYc/4a+bJ5tnA1bq/ci90IQajw8UXxQU5F0DK4W1dGEcrk9oghIeL25qlGHSAjC3Sn49fuWTeubTnrwFHwAiWfDSr3LQ9QDdAU4FoQDxe5/jMkw+4WYxoqDmPsLxG5Z/eqCX71kjrhfzl8trK0W+vzln9fic8ko6F5QrEA+fawxB3SgFrGM86E15AB8YXeHzn//8ZS4sk4e6V0wAokrajqEACPdDO6Mg4P09FbFV+rrmDSXfkNSG9AToB3CCb+BjxlBZ3qghfFY2QyMAHUMRA6Bzr4X1Dg/oRuu91wAAIABJREFUBTo90JtLeGVM0LVcQG6lAO93Z4CktLkF0LjlmvLhY54D3NtuGc8ZYDDlTenMb90zug9znfIHGYRc07CLPdB0AEayKOBR+S793Lcrb+f6mEZ7Z6HfO3fdZ/Hg1SuPGl41BDfeeY3YwJ7flAc9A9C3CYbY98qReR5b8csZv579dsaf87db1sR98+8KjKocnn0q+FO+hp+cF2SxhozMK4ASwLll5YHuPsQeokGEucQ10oLPBemnBzogPSA3Zw/4p4Zd7F+eAeCfeWa0r4ytOdCR4Ub8QYbW0AlZbAQHwLHKRs6RAGNEffmHf/iHzxhdAqphuELh85SZXYNzna/2Ja+f17adfi5v954Vnx7tx/fNg6+6vSmnX3V/nsvzJ99NHrsm/yZvK6dXdc/n3DflVNfn5PvVXnckA9vnXsM61+gUA7DKEeQdxrgUjG96bsO4zfcVzt28Hxgtg7Of6cZor7IY+aahpQD6H37ta8+FdfY4NgU2BTYFNgU2Bd54CmwA/Y1ngU2ATYFNgU2BTYHvvffehQjzJb7W7PVm4bO5gqlRMJprjbrgkkCtSuV6i/PMCTDPPqhcrqdhQ9qhjEZB35zsBdMKeAriqsigL16r13AVsAXQ7T/1VIIXwKpCgb4X7BGYE2ytZzf913sJZSrKDwoKWEBE6ArYALg8c6DbDgrcKufrIU0/2jd/0zu5Chs8sFSYAIgXHCgNaVMwlBra4M1kKdCmR7xgRpVHtCPgSd0Q+MwPgKylq/VM2dr87yh2UDwDXlLgVwwELPRNujlnKrAFNfx9piNYKe+nRAEARyFF+HZqgGI99QGK9FynRvFk7m/m2nDu1ICrKPXxYMc7c6XMXgEeKP0NrQgP1TgDBfxv/uZvXgqhHQ3NTs09hvinjeal1vBDZZphHfFQgV/Kh/WoA1QAAADAxQtb8JUaviuITKh4gAe891DkzRzEeqBDz/ZNJR79Z67rcToNZarkrNyCtr2P6yoPuq4bPh550xDugPl6+rGOyTsr/QErXGeAF41uMAF0wW76UHlTGV3l7uQN/scAAbCaAu2VrSsPznrUMnbHyzMwejBnLrSHHynMfWXTVEaXngLorAdALNph/o1IgFem3lIz+kZpP8HSgjFHO/uU0f1//nZfp4MjMOi+2n+Zds4A1bN2C1p7fuA7aNi9zTQuRi9pKgaiTNgO/AGwaDHH6uTrGrisAPSuaX6fHujT6KI803Wjdy3PQwbBp4Dn1ICVhLsG8IdPMW5CdlEbsaNnBg3wPDvYB8duH/xeerovr/j6DNw+++1svq8BSC/DZ3e596gfc1zKxdLR5xRAZ09q6hsAdOdSD3QjnyCHBM+pm9NeQyL3Rfjc85EAuoZCPIPzG+c49rEaoGE4BYD+ta997bLv1rBTvjH8fyM60Zbrhz2xdKId1w6gfPcGvM8xWOOcBqAPz1p+9Vd/9TJe5Pc8V0zAukaQ0HkaqM45vjaPR3za+yZAuFqvd+Gtfe2bS4G7AujXzhOrd5AjQLvv2JX3Gkus9lPPnTVwPltzXU8Ynv7zP//zJXIUZ2nO/hbWPmd+Ik4ApvcMiIEb7yoUzuumKiFSFRGrGmnL9yNqAXTe4QTQ3xpRrd5cztsj3xTYFNgU2BTYFHj9KbAB9Nd/DvcINgU2BTYFNgVekgLf/c53/rcWJihc0FrFnEoAQCJe0AGIKHrsNGeknq2G8TVstt6+gCRTgWCn6Isv7fViNGR7FYwNE8zn5lhurmva5nfDqNNWlbBVWFQhjnJTAwLzQxbcQrnRsPWCPQJLXsuY8F4SgJz3oHxFQUoxXDagJgqQegtAD739GEsVOlV2zrD3EzwryID3kjkxUfTWk7yhpRkbYcAJB03NHHPvLHjamt/b59QLkO8KkjX0+wzPrxKqvOJc1ciC3+txhveVYcvhV5XXhFFFAe5zmJeCgDUWMexu+f8IcHFt0B4AqgA6SikU9d/85jcv+eJReFcJhYc4nsrMNZ9LJ8BuFNwUwlsX4OF5M4SqaxiFlrnEaRveoqAcY17wQgEUZd7Kd4BbgtEox+oVLMAAcIqncA1Y4OWCpXqqU6PQM5dwc18DhsMnXb+GjOce+qVRCbUe6PCpALpyAOAcmkM/nqnRg0Y/NQaq4Cswy7xW5nQtwR+N7CBo7nqu0Q79YC5RZrKOAS8AjynQXeUkQFzHbqQF+b352AUp5RvHY8QPx1S5xGcAdMMWMwdzDfkMQfqVsQFjc+0A/gC+6NlkCgsNJuhHDa2qjGb8Kmnpk/k4qfWI1JuyHqAa1xTQL8hzBIb32Sqsq9CeivWp7H7JLfZy+1MBJ6+NZQWwnn1XGSid3VfZ3wTQWU/8achEzdpoGgyNYqgB9ObfEZg2zw49vzTFgmtnGgS63rpmyleca+qxjNcegCUFwFX+xWiMNjRMYw/qGcc1614yeXAD6MfcWUOKyriC6J2zCaA3ilABdIB09pDmQNdQjZqzSdPdNCKGADqy3whAGlRxdmOvIuoNKVgmgK7sh4e6vzQyELzrvsZ42LM1wGIM7M+GTcaoCYMsChESaigiKMY5BNnLs5Hf1Jwn3L9do66nKRdn+gz3Vg2+rsnNI8B8ZRhxTU7t3zcF7kqBFwHQe3bo8yZ4PvfBeeZYnU2UV913+u7AGm56B66bqbFm/+wHMot3HeQO+yxGNKYG4x1EWcE5tO+DpokgWhFnb95VLLx3uMa5p+8nGBdND/R/8zu/c9cp2tdvCmwKbApsCmwKbAo8UQpsAP2JTszu1qbApsCmwKbA41HgO//zf14eNkHz9mAC6FVaAlSZY5q6XrOGvFR5WM9V2qyXVpXgUyF+lOe8XuQN5S4gDfgLSEjNs6s413Nd7+8+U3Ad5SVtVXE4leDTO6BKxYKchjQWzBZwmyADv0NHAMRZo8ivAoMx1AO9AMME0CfgWuC2oDGAwATQ9bJaAeh4FAOgo8jV65waxTCeUBQ8F8ozVe7Sz3qd16N3FRlg8skE0AUSOyY8ngkzDwiCkkflMTW84ZzpsVhP+XpTd010PusZXDCG6/Eob654FPUqpACC+8e1hi0HfDVELHWNQfh/eoNNINH/mZcauGjoAqiLQox5QokGgI3CjNyt1BhrsG5RwrGmAcoBtajrocf/fXYNGfhMOwD41HjiFcDHQMMCGF/gvbzPPQARgugC6ABt9UBnveptL4De6AHTG921RN0cuQLoGuxUwcm81ygAueI8sRbrDY/isrnju6YBiL/xjW9cSiMRwIsFi3y2xidTVnctlZe4r16XP//5zy/rFC9EvBgnL09PXWUJY4JPMOAgEgQ0t7DO/RM4dN3xfZW9XbfMJ/0AvMIAp3yO/DEnOryhcU1TBhi5pLTwc8c1ldb9vwrva4r1+9qNVwDwfbV9n+20n/08+avrp78JoAv+aYzCNaQwMJUBcskc98ypqUOoTVOxev5qvo7m80hOThCdvvXaGqawjjHAsgA6AqJbMCRBflHTN9cSMsXxUdfoZYKGNYDit0aFucbbc+6PgMqj+eoaPlo/98lfd21rrtsVeMV3PcMeAeicNQTQDcvPHmLUC+SPUTWoe4Y1dYlGERpAFkA3egdANXvW3//9338GQAfYQq55BhFAd741utAD3f2EtcT+CTBP2+zTrB8LoLnAOJ+bjgXQHWCM8MzwsvsONZETVmtn8pzy3XMPtG76ohWA6Dyf8ePqmiOZc1e+2ddvCqzk2ZExzjVqcd/cG+e7qv9XFvlOsALRlcm+x/RMI4DumhO01jBx9qdrlnOY5yTO36x/06dwZsdokygqGCw29Rkgu8ZinMF9V8HgF1nR992ued4TeH/hvQWjXf6+/Ud/dI2k+/dNgU2BTYFNgU2BTYHXhAIbQH9NJmp3c1NgU2BTYFPg4SigB7ov/Cpyqxjgt+k1rGU8L8wAbpaC4nqh67WjwpG64cCrPPC59bps3+oBXnBzKsS5R+9IFPoC5Sr9CjzxueMF8NWrDOBI5eb05J7KvwkeTpBaQIt2CnyrJEWRwV9DaeN1hOcqBRpXacH1zW3XMXGdwH/BZD5P5WdDiKJANu8dQFbn7MwDHYC0IC9hqVHQUAO0VaFUJRG0rfdvQbfOaZVFKxB9jl0whLEB8hO6GhAdgJVwhHqAAaA3AkDDGa7WhHOOgltwj2c0ugL9k6bQpd6LKOpRRr399tuXEIpVqnEtnsooxQGA4UOLSno93QrqTiVeaU2bgrgo4JsbHkC04bj1VMf7HIWY3nDMD+sAIJViuGL6xuc+b86zeWDhXzzgG20A3gBIlkc6h9CBIuguGAEgAYBuDmL4tWkc6Ld55JE/VSpOb/Su3+Y8hgfkCeryXg0+oE/Dtjs3gij03bUL4MG6tqDAhA8o8ME01Jg8rqK1fV4paZUP8J+ek4ApgCiEbseYhNyY3mu7NbDps8l1brhfwn3yWbDJyBJTqSqY1T2jgCD8SD5eCkrd/gYoaXoF5JBg1RmA3jnuTjkV1o75DOx5uJ329Wn5DEC/Bq533+2+xprgN8FzataH6TsAJ5XJ1IDRR6D43Hfn2pB/+b68KZ9MsFo+6ZmjxjbIRdaOBYMy5TJGRQCwFr1xeS7tNQ1Gny+o4limIcybDKBfMwCYstH/O6/wW9PP6IFeAF0jHvaQAug1iGD+4FH2FXi059sahHrGdC9C7rNXIXcBopTFAugN4d4zxyqEu4Yo7J8aq7KfGKUIQL0GWYDyhm+m5jyBwRzGc7SPXPWMpwx3rfXMOs9c5cleN3l5NX/zuxVIvgIEXx+puXv61CkgD04+u+U8UP7t9UfnNNdHo4ocnU3m+annusoGntV3zL4D0HblXw0iOfPrfU46K94lANEpvOf2XI+8wqiRwvkbIxtSTmls0zNU0zOhB0A+UQDS+fs//9N/euossfu3KbApsCmwKbApsClwIwU2gH4jofZlmwKbApsCmwLPlwLvffe7l8HNF/6GPuX3KpS1bKcGoAPktTTkXJWBKC4NN45iE+V6lQGlMM+egJbKu/ZFxV0VECoO+I4+13u9uX0FOduuihG8cfEUpqBk6J/jo+bejqFKFoF+gTjGIxjEZ7306q1nHnNDUFOjHMV7lBDMKGX7x9gKUhT0o2/NMV+Qmr6p6OWeelMDBBjeD5Cy/YSe0muGcEc5qycDfQJ815N0ehdPgKPPrxKoXoDO9ZHyqkqnKpboL8ogvcBRJqEQAkSnCKAbenwq01aKXr5TsY5yHToDMKOM1uBC2gNGo6g3BymKepRRAOh4Hlepx7WASgLdhk2nxpBhrhfpWGMBedL1DGCroh1luhEi4EXAH7zVKPSrOV6Z364l1w50EjSWNyZoLo/SF0AngFJqaG+ec/IFu8aoAaSUQ7Snpzw1HoOGriWPuAA6/An40agFDZXLGGv80igVRjew71PeHBlyaJiiMUxTQRixwnWITGTt0mfmwHUNHRjDt771rYuHj6H8q5ysTJsGCtK3vON38ivySWMJjEYAc/RCpD8FQLi34Ej5CtBcYwXyZjZP/ZQd0yipz+h+gmK2IUUNQ4zhA7zO+nSNFkDvvsN8TTrMXfoIQOe6yqDnu7sfj2wFcq2AhBVgvpKJnYuZSsW9hmfWAx15xJpA4Y4c1bAI2cgeXHDiaA2sRigvr+b4CDzn2u7tnh3gcfpH1AYLv2m4hhESUVaMuGIYbPolgC54KgBiHyrvev7ic+WW13WsZyDz2W9nczd/O2vnIdbMLc+rbCp/zDPsygNdIxzkst7n7M3sIRoJ8RkA3cJ+Am8im9gfe45qqgIBdM9jnNWQs+xbGAy5t1Ij70kfA4gO73QctG9EHnigBpKmBDGyCWdCz4YA6HqLspebK5260Q84o3DusHAW73rpOb9y8ugc1HW/2o+O5vSaDJn72er/W/jlvvnUZ571X7q97LNfxfhets9P+f5b9rxbZODRO8jcb+ZaKm3mvjr3uiNZ3zXWcz/3HxlhIr84/2GESkHGeEblnbwRpTinatyI0U3TPXBm9xn0r6ktkEkavQKi8/d//5f/8pTZYfdtU2BTYFNgU2BTYFPgDhTYAPodiLUv3RTYFNgU2BR4nhQQQJ/gR0FNRl5vQhV81HhnCZ7jFVPFr0C4OUELoE9vzVKX++ox1BDqKAqqbLafKr8LslRJIWgsEKiikudwL38qJwhpjYIRwAhAubTpfTy7IaJVnEED2mpu6IZz5XNzt+uNbjh3FBOG4CRsNd56KEJRglTRokdtAUSfOT1lCxAWAIAeVUqjQBYwQ9HbvuldJ9gAMI13NzWeUc4Fz0ZBbEhe8mtPcJ82CtrVkMG5gIYrhW4VlFVaVbnZMRG6GgCdvMsooVEKAZ4TRhXAW6U3fSx9V/3zOxTqAJS0B23x1LVwjcAfoDjPN188inq9OiaAjhJKzzHaBUSi4JULv9QbpTTomqsiDf7A+0zlGcoxgSh4GsMGwHOU71ORb/uuoXoo00bzWxfc6nqEBtDdgiLf3MGssYZBRrHfPz21UeIJRAMWUPDYhkcp8pb8ZbQLw+0qe6hrQGOodHnG65hLjW9W4d/pY0EUo0AIoAi8UbN2AQwpGMLofU/fMC4R8GA8q/l0vit7r4Fjzhd9NHQ+NYpTwUv4wTZrmCLv9xnwh/0E8OnarHyHfvXwnwYvBdCZW/ogXzYUMUYdGBZYmm8eWV2vp8rs1e5cZXN5tDLjGhDyHHf9a6DWVO5LgwIHR/Sm7UaEaEoDeM71QM26RtmOjESWdt5Z11O2Czyv+t/vymsrHpjtCFj3nFHDO/pWsBKeVM6xfyA/LYzd9rmmBj2MpwB+19IE9l81gP4qwLs+s58nP9a4qPt1De4mgN60GwLogOcF0DEWEkBnbwJEN6IJRj7I7e5v7Mk1MKzhCAC6xlMA6N2XBNA5I3XfhR80zELWMTba9zn0hXMBBSM7QrL/9Kc/vdTKadYQYzDiDlF32BsFyRiXezC15wqjK9VwjP5MQy5pPM9vXVMrIL2yegKNU5YczX33yGuy/yHk9lwTZ3vHfewrr2INPgTdnlKbZ3Jl8lf7PQ0nKnf62Tb67qKx5mpfne2s1oJrjja7B1cW8f3RmZz3yaZOwuid9xdkGuu7EVSQKxg3EqWI64wGRA2A3nQs5jynBjw3Cp2pxv77//gfT2nqd182BTYFNgU2BTYFNgVeggIbQH8J4u1bNwU2BTYFNgWeBwW+/73vXQZSgIHP9T7l9wKZgtVcg3W7odu0PJcyBfymN43eyoIuVYhxbXMSF8znt/a3oeommF7PGq8zTKueRfQfZaXAM/3Cg0fPXABMFRPQYHqSrxTijr/AO33x2XxWEUFtKFAMDOhHc4KjiAVAp+DNVAMB2redegjzWRBXQ4SCCnrHS3u8kDRuAARuCFMALQvX+Ed7KFkICUiN8gSFDGADChXD8QJSo9AtDQtuT0Xs5MUqxavMvYtyC/D6o48+ugDo8CgKbEBLCmPDi5DC+ErfRlBAAS4YgiJbIwe+gy8a5pr1I1jK8zAwEETH2xoPSwoGGuV7jBD0EgFUxCubflHr2VgFmvRgvlW0Y/CAV70FxZagFW33N+YZXqdPzFFlAHzDOCmMsb8JTsgz5XOuB/QGJEWRpqcxNWNgzBSMBxwb46MtnmFb5m2nnh7o5JDVyAOgrbKpIDXzVzlWgxONQcrPvbZjKu9yfY1RoAU0F0AvnaC3axfQpmAigNtbb711KRgT9K+GG3xv5AH6XH7pPeULPjMW88FTIzsAWyiAgV1XtsN99F8eQS7QN/spv9qHgnw1OhA8r2wuXQD0zWdPjdLWcP3IHz3zAe7dB5CdpgTRm7NGAEfg2xEIcRcw5HXf6SegNcGdI8CccR9dewYQ1XBsAujsF5amNcDL21CxGBixrqdRn/+XX+c+MPeW1dlGXvRegYmZNsa9HZkmAEEN/+o5DwDpXkLNeJVjtKf8pC6oQtuloX1y7UxjqWtz2LHcIiNWPP0qAbuO7xowOefYM0TlAfNiCHfkWSNZmAPdEO4A5+yB7OHmQBdwZu8TKGJvqUxr2pYaRPJ5Auj11uT8wbmIMnOg00/3MHigYej53j2ZvZV0HBbWi3KaviPn8SSlBvjiOchy9vvmeG8qJehYA7CezTT+uAagy7+TB89A8TNevA8g+j7l9wRSz9p+2b6/yvV4nzR7Km2t6Hm29636Pc9Z7pE1CvEcVcPH1Z4171nxy9wX2qe+08316R5EzVm+6YNMA0GNbOPMRZotav737M35GUNPztrUhHrXUJV+eL7knY97TBXF+Z+/DaA/Fc7f/dgU2BTYFNgU2BR4eQpsAP3labhb2BTYFNgU2BR4zSnwg/ff/8wIfImvAlfFr0BOlQa8ZNfLqiDYBOULYBWUQtFQpbYAUBXa9YCdIGIBp4Jg/VxAENAchT0W9hQAmSoqschHoYp3EMrGelYyXsNg83kqweuJMwGkAgJV9jaXJsrXKojxGhYAJSRow2wzDxoiFJA3tLLKWMY+FfD+Tz/Ig2cByHQMtIPSVeUriljnCZrjVWsBDEEhgxIFZQoAMUAIZXrxV3E0vbyr+JleTRNYLK/Z5lRKQSMU5QDoFIA65tWCwpz+UROeuvQtSI5iCU9JPSbhAcF2AFRBYYBhaKrHGdcLnlPz3Ol57HpyrjFIgK6Gb0VRv1oj0gOAQCMAapRhFuZDJTseccyzBhHwtl7uKN0LRLNGUNKjDGMMKs5YC3iLC+43rCP3o6jTU5waXjCvO/cYlYA0AfWug4+rvBdQNQc6ALA5ZVHm/d7v/d4FMAA4qJLRtUmtN7k8Yft6n6+AGL+rPKpnD3OllyA1c6QhAfNUox36bNhnxqGikrlBvpB/nsIc8FflvOAF3yt3XQ+9Vt6ZNbKnkSyYC6NFIE9WbdIGY63RDIALfcSgCN6df11vnQeeL50MGaqMQvYCMP3iF7+41PCosuOXf/mXL+vD/PAF6ZFn5symnmH2j0D07lcqmpUdK/q95lv6/9b97sOlxdnY3ddWgFH337bhg2uMVq9c1h97mIU9w9zM7MPmhaZmTXRPm/xaeb/iSfs1zyBz7XR8Xbs11mIdNSIG/aZgFMP9ApfUyAOfKYAu6FnDNQH01fqZ/GqfbwEh5z5f2sx5m3R7lYBd5e3k0Y5pep93zmoUBN/VEMizEDUAuuA5odwBznseqPyroSV7Cs/zLGqkBY1E3M8E0OFz5C7yrUZ37F+mkOFsVeNOzh+ep/ke0IooBxSNiBgD/Mh5gtQw1MhNZDSymjNA1xlrCaMznss15jymlg+la421PIdL4wKC7k/S4syQdK45+U6g8Uze3sLzz01e7/E8DAUqR46A8zOjh6N9b9VW302msdSte/CU+1M+r955pFzfNTV09+zEuUvZxLnU8yu1ht6c2Xiv+dKXvnQpvNcggzxz8WxTBGFMxruC5zhkE38bQH8YPt6tbgpsCmwKbApsCrwKCmwA/VVQfT9zU2BTYFNgU+BJUeDDDz649EeFWGu/F0AXYJvK7Co1Czb1s8q3FUA6gdJVfybQuupvv1P5Z1hWFJP1lOeF39DBKCwBAs3vi8IRQJWCMlWQmhpQSJAVYLr9mp6iDRsKLQREDZvuOM0pjQIDJWzphpIeQBXQC6WHofeoGWNBhgL9KFv1ZKIfKj70vFVpy3ygQAYoo/C/wClAF0Cl3r7kg68X4MxTbc5PvErxIn333XcvYBjtTyXqkRFEFT8TEKtBAu1Nhe7kXRcayvIf/vCHlwLwwTjML47C+Qtf+MKlMNfNx6xHPTXgOfcaphA+8A9gWI8ywB/mRB5R0S2IjkGCtMETrXQAcAXkBPDGS7g5eV03Aukq8qEJynOBcHkXYBn+pb+EcSWkKzzkXFPjgQ6grvdJeQkvS8BNCjzYXKyMF/oBwEPL8hbgxJ/+6Z9eCuBEUzFgqAA/6IHvfDEWwSX7IKBKjWGB4b6p4UfAqq985Sufgs/SkefpbcjaLw9Nj6CCIeVP7um8nAHorFeNbwBSGgaa+STvOIW1AkijYQ7zZJ5d5q9A3wQHCwxNgOxIqcvYpD28itcv88G80J/p3ev4jcDRyASmEWDO5zqe4KxrAjpU/jRfMOsJAxF4i7l1XVED/jQXdueP9gxhjGxqSH7Xxap/c6+4Cxj7pDbrF+xM91f3nJXyfQUeHAFYk0d77yqEO/KDOTLCBjWyyT0Y+cp6tsBzE3z3/EGfpof2nHf/n/x5BhJ3LSFXXcvIEwBQAAhqZLNhbllbyn7qFYDufcyDZwnGUuOQVf+l8TQCmLQvWxytxznvk5XmfWdA0guy4eltZ/Kvczn5toaV0wO90VYqi/RANw86Mtmw5uyZGp+xN3I2dO5po3vWTJ2jjCuAzpkIuaYRBTVnKqMtfO5zn/tMlA1DxsMz7P/stZxNNV70DMT+7D5LDdhlShTGrZEHNaA5z2PfJUrCWZj27gs9Y/B5RhEq7Z0/PdDn2e1s8s/W5C3r9SH4cbf5/ChwdHZSNh6NeHXGuga0dz2s9tDZ5lkfZr9Xa+LaGUdjdGr2Lt4zKDMtGLKD92DkDfIP+aShJ78pA3ieUVgE0DmrA8gbiW4D6M9vDe0RbQpsCmwKbAq8uRTYAPqbO/d75JsCmwKbApsC/x8Ffvjhh5dPVQyiLJtK2Xqnzs9VuhVMax5R88AdKXtVOKgsnYpS/6/i3O+qHLZ9AXTDuqP8ROlo4SXfUNOAnVjX6+1TL93pYasHOu0BUPXZAjOOdQLYeijpqSrNJ4DeELiAl3qg483UsMyMzbmocpPPKEoEEwECep1hp1G6Av7pgU0NWACoRcELGK8lCwCaACfPKD1RSgP0o5wBYAAoBSgGDCNEag0nqjzqPAuk1tO2oHlDZzeNANdUyTTB2J/85CcX8JCClwSewICWFEJp62XB9xoFAOxgpIAiW6OFjpfnCeAB+hnmEFrxfEP3AqAbTpWQqijq9a7Fq8M5ojbMNtfjG+ugAAAgAElEQVSh2CqvV1nPc10n9IPnC2gDapu/FYCWeSF0PQVvaI0FGDfXwt8o6fVGk4cBKAG4UMDDBw1XOz3Qm24BfoXeGAEwbtMDUAPaC5ABgE8DgRqq1MsTXsRrxgIAQTt4sZsr2XXfEO4F0OU/ZRX/NwRm+bMAHfxZz3h+a5h/1jSKRcZH/5ujWwAduiNvoD10p2a+NFxAYbkCkJTDR0YllaVTocu9XS8F0MmZ2+dVnjMe+mgKC3jJ9QKfnMnvyl69JZWTDXGMDIMv4RVrPwugC6K3n7SFp7LRQwrUrgD0KppXhk7StQZgz/FgcASgy1/dR+f4p7J+yu7V3jsBdOeePQPjKtYxNWschTsFOdm9BgC9HsQFR12fzukEGBxDv5ePjoCPCfhVNrHe68GMAQoyGjmHd7rpSqjZU92LkS8Cp+wjzIORPPhcnpx9Lp27Bvj8GAC68/pY6+FM/q1+o1+ln2ch1zT7FfuUPHQGoGMsZKQd9hONypDPzK8GEHqgCyyXz2tgJoCO/KewjxZArwc6z22kpJ43kN8adnoOdd9HDmoQRQ2NvBYeFPinRpaby5i958x4pp7kE0Cf3umVm50j+zj3iiNeOgPJz357bCOPx1oL+zkPQ4G5T0z+OeKnFYB+TT5Omd2zUe/tM2/dm+ZeZXt9X+Ca7pnd4zFe40xKeiHeM+pJzjsRMlBDXN4JeX+jxsDbsyLtNQc651vfnZBN/P3X//bfHmYid6ubApsCmwKbApsCmwKPToENoD86yfcDNwU2BTYFNgWeGgWOAPSpfF4B6BPYqWdfQaeGfbumRPO5Z1b/K+v9Vbs1CjDUvIrMAtEox81jTG3ITEBF/q9iQmU696BkLw2mh2s90PnNUJ8o0du3Aug8r8pYgCUUHSg8ANCrtOD5/k2AsKH4UNBWMQpIhZJERQlKE0AyCvTR8xiw2bCg1Hho62XFWOqBAMippzwAuh5WhCpFAVP+WSlwVQJV8US/CzCrBKc2PLVAdfnNsNqCt/QH0APgEKMJwXPogAIbwJCCwh3lEuAONcpnvZmhtX2Dlhof8AwU11U0ofh2ngCGzAMOiIm3G0ALdMGzQ+UVNcASfeU6wCXGodEFyis9nfnc8LF6jeg5AtBpoU3A848//vjCRyjvCeeK9zsAuiADbdZYAfoyv+a0L4AvQCTvA2haANvNFwxwAIgvoI93H7xg6bpi/upRrBEHnsp8pk2/A0A3FHxzt8NDDbtvlADlRddnQTh+nwBA1+cE0OEFvVOZH+fGCBWGLgc8wfgFumN8oaEGNWvJHPDImwkSCQ7Rj8qYlfL1SKHaUPPwFeF+icbAWrAd2mdulU3wGIYdhu0E6Ie/4BN+OwIraa+/6cFLH6BXaY/sNZIDtfNKDd+a4gCPyQmgl9dqcDEB9NnPCaC7V8kHZyDyU9uz79of94YJvk4DtFW7KwBr3jdp17zn/Yzc0AjGyBbsMfAAynf4jkI6DNZ15dg0Amj0iO5tjrH7ydHZoDzrZ9sqeKgxGrzMfgR4bkQRAE+ijlhYJ46ZNguc8n8j8XSNz77MPq9A5BXgMuVY27kr8P6YAKX9rlzy+XPsXtM1XeM75rAh3JmTpvaYHugYdmHYRoQQ+K4GlIZwZx5po2mFalQ2eb5RU+DxpjmCv//gD/7gsofx3I6P53g2hd/YG+i/4ZPlH/Zl5LkFvvRMwLmh3vdNw8H4GvlgAn39fwLolSNH/HnEx0dA+BlAfm1NPCZ/3lXm7uufHgXuC0DvGcxRTl48AtBX57dr77Oz30dnsGnQ4rlxykv2Ws9fvGf0/KXXOZ7nvKtwTlUectb1PY42jbJFzbsCZ1wiySCb+Pu//vN/fnpMsHu0KbApsCmwKbApsCnwQhTYAPoLkW3ftCmwKbApsCnwnCgwAXSBoyoA6nlSq/Z6c6rs8rsCJn3pPrLmP6PpSjlR5VqVr0dKNz0yBb/0KDNXcsNaztDAKCdVnheUAiRq2OvShn54H/fofcb1XHcEoBvG3bzoKHsBzwG9AMEaStYQ8nrSVrEyleWlIUpUgVQAC8BgnksNQAWATAG8r3c6AHu9AlGUqOylnwCFAIYAxg1pzvPqub5S5K8UqYCUKJ4nWK6SGWWNhfb1dBTUNvwpCiK9wRif+cL5HSURyiKAdJTgeE0DtFPrcUZ/4QnzxOOZ1tCqRi5A0U0RfEapBIBer0uU2XqD8WxDGFNDQ0Nbc5/e4YZwNcUAzxNMZz4ctwr05hbHwwTwHBAdAwcU9yrvAUe9lns1FqA2f7i81fUB38mHGAo0BDdKNEEjFGtf/OIXPy2A6VXsV8bQfj366nEOTfSG51l4n0NDxgF/qthnjZnnkX4xjsqbyiSuLR9O4KkAXQF07ms4TAF0jRoqKzDC0KgEviN8LuAJBV5iPplLaKLcEgBcAeiukf52BIAwtobPJ5TwJ598cgH+WKf1vjciBWOgPxhYaGRBP50X1tiUtQVPJ9BVGrbPyA3DfVIzv/K9ALrRK/o85lMAnbU1ZW/l3wpwtA/T8Ou5e6BP3nbv6Z5wBMZ2P53Xd/30t4ZeVzbxHetI4yxq5J25xPFC15CJmnVNeggKSvzuD/Zfgx/PF4LfR0BxZQGf22ZlSGWDPNPUDKwjwmaTGgM+VJ4ik1jT7qX0S+AUmbg6+6zWz+ostOLnNx1A7xmKeSrAO0Hk7m2mGTEqDQC6qTUwKpTvqGcOdPmAPUADN40ee27kGZ6jkHGeYajZEzECIwoLz60c82yDjER+N4JLr2N/IwQzvEjNOcy+sdZo14IBG3s9hbOPUZmM3FPD1zMAvfw2jVaOzt3y8jzfXQPOj+7r2tgA+nN6E334sbwsgE4Pr+2ZHcXcdyfv3vouPM81R2ttnmddo1w/jWONUIFBMe86vvdgVItxLec/3ot8t8GAB/nmXkufuicitzQG5gzO3x//yZ88/KTuJ2wKbApsCmwKbApsCjwKBTaA/ihk3g/ZFNgU2BTYFHjKFFgB6CqXVQAcAegFN+ZL/sozeyqwV4ruI6XYqv0J8heE4vNU8s2QdgI8BRT6WdC9lvaGb0Z5wLX1PKp3Gc9vaOvSkM/1vq0Husp3axSxek/jmVxPJr3gVWRMenQOqkDB85n85IBUeEMX3AK4be5rw0wDnqN81csZxYrhRqkF+gHnAA0FiQmzDYBe5XIByMlr5QnG5zPqec93ALWAznhT4PWs17kgoHlMqesVzb0C6NR4Q6NoBtiGXubupmau9bZm3IDsFBRLgDp67aNcKn1RJNE/QhlCz+Yj5XkozlGgAxJhpGARVKS/tNFc7YbRtu+Cr9T0sWFgK28ATgHQKfDPN77xjUt0AAoKdYFxeKe8RRsFv8pLzIXAP31tXmPo65oAWJAPqKFZAWaVcfRBD3fvpU3AfwoGENDGAoCuIQD0LABguH0ABdZtwdFGQeCeKkSnsrPzOQH0AsPlO8ZQ0JoxGH2A+RSUxnhFYxQMLqDTBC5WHtMF1+lf184K0JjpAQRcMHJpiGqMAOQnojM0lDb8dqQULoDF51UfvLdh7wEd4RtLQVUAdOQSBU/0yv2ZA71GOSsP9O5P7Wv7KQ8UyHzK+/WL9O0IfJ0K/Nn2BBy6XubeXfo1gorrGfnPOtdYYkaWwEsXD2AKXrmAmoCZ7B2UeXbo+mz6EvrcvdUxrc4eE0CfEWR6b+UrwKtpMZDzyHNTU7Be9BpmzDUAY811Xbf9M7BlnrOODAR6/lkBlHe97zEByvLaBII6rjmPU05Kq2sAesOf9wwArwk2s/8awp19jf2kZzrktsaHPE95xLyzp2sEhpyjHe6nJpqPRkqcO+rJDr9omMj5x4g/1Kb2ka+IhGDhnOEZiX5oYEbNGQggXmM7ZT9jQRbO9SO9u8+53zg38zxb2bCSURtAfxHJve+5Twq8KIA+eXvKxbN31srujmUFnq/amX1e7cmrdqc87TtXz93Imo8++uhS2NMwcuWdjf2MdA81xp2Rp/pcZJuGs8g4/r7wxS/e5/TttjYFNgU2BTYFNgU2BV4hBTaA/gqJvx+9KbApsCmwKfA0KPCD99//tCMzBJyKtAJUAhVTMdCXf1/eC7rp1eXDVMRN778VkHEEzhfgX4H5E8SvgnyCP1Xatg8oDuu9VACd3wwjjNKyz2OcBan4vx77HfcMOV6lKeChObQBQAXzUVLQvuOg/XorqXBVsVtwFOAWD3HCzgKW6bVLrUe5obsFN6kB2fTOwjN1Auh4bgP2A6KbF5bnoJSuB7M5jKkZx8pTle+gtUpn6oZwZ04aDQDlcMOd9jMAHeHvAZMZX3OEF6Shj1xnMXIAfAMwj3LJgle43hn8VtAGgBDPeMAVAH5DmlOjMDd/N5/JHYjym9Ic68yXXu7Ujkcvd55p6HD6VyVfeRkvOMK84nmMF369JQG0qxSTxuUxFf8FKlTyM07DvOt9wrM1/mBOzKVNDb06j/Wom3mTDaMPCA3dANgszYEubwly1wO9OWvp/wTClW/WyhDGUC+9Cby75qg1fjH3cSNbAKCwZinwHf3W8xCgzTmkjWsAOr8rQ6cHeuVKxyDYQw1PwwcAR6zThucFNIeOrAVkA3xpgd9WdJp9qQdoPZ+U3fVWgs9rOMJnIwzQF8BzDHxWADp8Jt9VprgGuvdIM/pf/vX7gjrPHUB3DlfA99FJ5Ej5r6w52jOb717QTw90jYnMeY9sBkznfw2GADAB0JUdGCxNAG5lYCLfrQD0jrFnFT/LE11LPav0eaRBMKoHcpuIEoaeR6aaEgWZgPy01HvZ9dJ1388TTOlc3BUIn2euI6Dm7Ez30KfVOb+r8yTX9PvOCd+XfvCgoDH7UI2J6oGOoZwAOoZ0yED4z3NOgSE+98xhlCDT/2gkCK/zDOQ/+xgAes8uRFgAQOfsBZ+7B1MXsOdZTS2kEQr7Jte5t1Bj0GY0HujQtALwo0Yt3FvZz7WN4DDXSfe6gn5zvUxAsO3Mue1+co2vVveWn6/dv3/fFJACE1ReUeYIDO/5+mgvme1d2z/nmf1sH16N4WxmV3uz37l2WfecS3k3IJIFhTO6kSs4CyI7OKtSI9e6P/YZyi2MeATQ/83v/M5mvk2BTYFNgU2BTYFNgWdCgQ2gP5OJ3MPYFNgU2BTYFHhxCnz/e9+73DxfuFVyFaT25bm/9T4Uc/2bAPfsZRXdq+dXuT3bKlhdxal9o56e8wXQfF6B7CoYbEcgV8UpSnBBdEC2CcpVwVAvuamYqcIRRWzzW9cjCYABL6Of/OQnF8/ugvkqjXkmilE9oqkN863XUcFZlMMqcFHmAvLqUUz79ewEkDRcN2Caub5RNBesFOgH7CfkPJ7O5DCm5p56fRZQxku7Smm99JpD2d9LT/pornr6VbCZMdfjHQUzoCEF8E1PRxRFhjcldCFKZmhhMcc8/EV7DaHeUPvMV+cXwwCAcQp0hTZ6XvJMvbIBhqRvc+XyHQr/guT1Bq8nmmEVux4KsPJc+Id5gZd+93d/91JQ3uOZVuOYeofDL/WIl++ZC0FiebEhm+mzOVuZH+hq4boacsy8sTOEu6HvoZ+5kqnhXcYAGG16AA09DE1pztqCBa5VAYvKigle1WNHGnGfSlhlRQF02q/xgTntSb3AnJq3nRp+lW6Mu6BugSE+u3Z8dmXWCjxXzna9sAYIOf3jH//4Iksqe1nLgoB4HTVCg+C+tJp9MRR8AfQVKFh6si6MWiDApDc6hjmA50bIqOIYfqvBxpS9VZAX4KGNronuX7Z/pjh/8d31ad1ZAPKawUBpKb0m8Oz/0wiu+9dMh0KoduVKw1yzxjUOosaAAxnFOme9d//3vOJz5/5f0K9rfDUb3fMnz/TejhFDFAF05Dty3DQg7CfKO8Yxo9f07DANDH1+edI9vn15jgD6HN88R65+d55d2+WD5kAXQDc6yBGADs/NEO7Mn1EEBNDdJ2cI9+7RGIQYwh3ZhuwSxEfGGuUD8L5/Po9nIjObXqee4gDyjdzBmuI5rC/u04CR2ig13l/Z3/2jRq5H8rDfdy+4Jk/m2jsDxldzf7R2n5aE3b15yhS4lefuCqIfjfkMsJ97qXva2TqZe/LZOpnvnn3/ajucSzF4tnCmMsoY75E1MOY9tWt+GtUCxgOgc/bm7w/+8A+fMjvsvm0KbApsCmwKbApsCtyBAhtAvwOx9qWbApsCmwKbAs+TAu9997uXgR0B6PxWxSQv0P2bSsy2Ne/1f++fQNFUfNtWX9qnV/kEa2yb7xuqruAZisTVmKeFvmOtJ3kBdL4v8DVB/SoqV8YC9hXFBEpeQfSCDoBwAF6EXwZAL9jMswW7aUMvUmrAURUhgJrNOQy4br5ZPKAMNYrClz9DmOJ1oNcvHqK0Q/h3CmF267kOUEs/KQDVAmB4kVZJDI0JIa3Chn6hDBZokNYNmSvtGkEAD3D6TtvUAG8ofAxXWgUSADJeg3jfAth/6UtfungMkouUsfa+huCenr6CtOaxb0qA8iEAul7lKLWlLwpvAHS9/5mD9pOxC7DwuR6205ulz5vAsKAxNR6f8A0F4ECglPEDlAoO0175nHk3/Djey84Pc1XDAu5Hyfbrv/7rlxr6N2d7+Zr+NBS/3nXNwy7vQyvoRg24Bv9ZGAMABMAaz/Ue5sWIBXjBmOJA8BY6cY1AQmm6AtClRw1xpvwTRFG5aK5bABD6DngO/fjfeRfUqKFKAcIpFytjpnytYnTK18p05p8wnT/84Q8vsqQGPKxnDF2+/vWvX6IjrIDp9s9nKq8F0XtN+8znAu2AjnpPQh+NTagx7kF2fPvb3754ondMzKeRDlDWdl4miFpZTBvTK/lWZfpz2vVXSvvV+Fbg+bxunhfkBa6rQc0E0GugBMhomgbWenkGMBN+JNUE62XurUcGaZ3rCT7PcTkGDf96zliBFT5TAB0Qnf0LA7EW9iT+x0hmRk0RRD0yvpOPVyC5fXquAPrRWlvNm3Jw7tHSD75j73H/qXEYfIfnuelamCvTuAigE0kAWcT8GUGAzz0fwOeNFuReQK1xCIZCyDufz/4OgK4hG8/uvlt+gUc0oqNuiiBkIWA5hTOGER3YK3mWa4caQ7Z5Zu85ee5906hknj3mPPH7GU+eyZhr8vVMTp8Bndfa3b+/mRS4dd+/L97q8872rGvPaztzDKv/kSlGIEJGeu6lruzkXMoebMqkRgTjfE4UGN8VeT/ts/qeAWiucaMA+tvvvPNmMtke9abApsCmwKbApsAzpMAG0J/hpO4hbQpsCmwKbArcjQLfe++9T1+oVwA2P1bBprLMp0wA/UjxO8GqPqtKUIGOtr8C0CdAs1J4n3mg0/7K+5zvJzBTQKuKCRSc0sf7podmlfQqHFSWSBOUsHiroexFUdqxCaADTANozvyVgnAoOwS3qVH+ApRTaF9vJYBuQ2ujGEHZT2hvwptT00fClONFByjd0NkoULgHBXC9pwHSC6ATxt0wzNQoiQtg4Q0NyE4NANFQ0469IJ0Kn4aTF0AHPKcA9gNYUBiv80RNaEI8byl4VjfHM+C5gC+091nUKKJVaKOwblhvnmEIdRTmBTJRmBuqGPr9y7/8y6UAHuH9bs5c5sk/xj2NLLruyncabsjzpQtK9l5LPwTCUbLrLUkNz811KNDJGAx7j2FF1wDP01scOjC/GG1QA6A3MkDBfeYZ5Zpe6M2vCBjRHLIAEIABlBnuG/D/t3/7tz8F0OuRXw/wAug1SNAAojJjgghzndVYomteD3QB9BqVsOZYVxQUk4KB1KzLhob3+XoBHgFD8qcyZALo5d8qZeEBclwCov/lX/7lZ/LesqYLoE9v7e4B9Vjk++mBXjqWTt0XAH1M90C0Cj2XMK5A9mB0Y+luxnyaYkIAfQLlzqnfG9p9Auht91al+t121qd19Zny/ogWqz21+/IE0aVxc6Cb4oSaOTHSCTXr2kgErJXyEjKdCCZGMWmYaXle/rIfXRv1Tp978gqIPgLby8OOHYMswt5S2L8asQEgFuOy3/iN37jIwnoeN3LHNJCaHoJzDfb8tAH0/3V4ZnVu2RMM4U5dw8MC6IZwN2UFALrgOTVzVuOxAujugfJ7vcU5D2kcAsDdFBacn4ieAojOvtmzSgF0eMA2OWuUj7mOvZ2xULOePGNwH6laCONOzXmvBi6V5/Nz5WTPYivD2e418/OZ9LuLvN0A+tPaR1733tyF966B2tdoMZ91bQ9ePW/V31vA9J5faVdjXM9DrldkW42kSQOBkTHvSdz3W7/1W5ezNjVypOe7vhMUQOcMzN873/zmNRLt3zcFNgU2BTYFNgU2BV4TCmwA/TWZqN3NTYFNgU2BTYGHo8D73//+Z5SRU9E2Fcv2xJf9FYBeZdoEzjuSgnfzc6+bAP78XyXgbLtK6em53pf/qZBehXq27YKofJ7KjKms975a6/O5fUM5inICQBOFaQFlAHTBZrw1bcdnCyzQBh65hmZH+Wsuaq4BxDO3N88yZyuALsC5IDoKYoFogFCUKRS8qgH9zEsLQNCw4wCdhpoHFBMAe+eddy5K4nqU87sFT+0CwA1bDtDZuSngiFIcgN+i9z41im3BGOoC6IxDABslNmPVUw1FeJ+Ht6vj53M95QFHAPsI2Qt4X6MHlOd42DJfAMGdMxT10h6QqOBP1418I68zLyry+Vzv9Omp3nyvzAse/3ggA1LpKcmcMN4CAl3TjBelPKA/nsHSqB7l8i20sMAzDeHc8aHUqydg8yPrISMvNGQ7IIEh8KnxQIfPUewBeBgKnnlfAeiCF9PQYNJYWtPnhhw/AhL4viHc+V+AF/rRV9YVQAr9AqS2sJYKRk/gefJF5Ux/K99NQLP/s/b1ukSe1HMSwI81wXqAtsrTlfJ2AuiV26Vneck9xPaIJGDOTcD8gltEFCid2g5gViMYdF4m2KsRlHJ2BaDb9hlQ/HA77+O1fE1x33mb++5qb1VOlb9qjFYAXcMYAfQaZCEbNexCTrU9ZCOGJhS8aLsnT7B58lp5cl67AjV6/5yVue74nbWETKUAoNfgjn2RyCYYpWCE1tQXBUdXEUZqGNDzCc/suWKeV47OSnMsd71v8s1Dc2yftwKJ+K7XTP7rPXqgC6Ib2YX6DEBH/nB2onC20IgO+e1eSRvuwexbPMuc6z4PvtYADYMhz43MO/whgM5+3DNlzxh83zzrrAFlHmcvo5uYIsR+9SzIPkmf5pn86Jw6DaJmfvTVWlO+H8mKlUy5hZeugZ2PzZ+39Hlf87QpcI2nVjLzRUa0es6KX+/Cw9fA9K6/vnPM9822w/5kei/edTibcW5lP8bQ1TQqGPvwfjrPf9JGAB0vdAH0b7z99ouQbt+zKbApsCmwKbApsCnwBCmwAfQnOCm7S5sCmwKbApsCj0uBDz/44FPl2gQZzhTL/tZ7+FxFnS/0BdE7ujPAZyrdCnJMwOMMIKiyoErDqWDwebSlh62gXpUGKudRNM7nHgH7fD+f13DkKDjN/wqAbs5NagB0wWY9xCeARvsoTQl1S5hoajzQBQx5dkFrQFC9sAHEBdCpUYQIrgF+oNDVcw5Pu4Zwb75pwBA8ygHRCc9e70FAziqJDSlODaDt2OkXYDTPoYYW0lslkHOI0rqgeUMU6i3l/BRAR8FDDmo8s6gBfAV8aKP8DHgs4AOYDHgnQArAgyKccPAowQtk4u0rQMj81UOR+/RQBHyfHl8TSJUvUeDzfJRTeDM332q9S7if3w1ljjLMuceTHL4QIOBajSC4pwo4FGsq81HMN5c5XvsAwKQIoK6nn/m8HUeNQVwzzov9blh11wW0x3NPb37zyUJPAXTAAQF06TFDuPt8ASu93HlO5dsEojX4mGkapuwxEgG8ym/wswXa62HLGsKYhHVBDd0qH0v7a0re1foXXKrnaj+ztuFJwk+z7uB7c9XLy/AzAOD0jK+cnqD/EShXANC169wiK4gGQU520ir0eUTEUI4hy9o+oJVrgLryfM5L5avyt8Bq96mjNfe4O/HDPW21j1/jsSN+9L7SsjKaz+4frknXHPPF3FsAMlHU8z+fO4fygbxQWdFoEJX1E1Dl/xrO1Yv2Ghjb8c8zDX0GIEUmAY7Kk8hm9lM99vQu1htQeUqNXFql6JAGNThTNsnvR2vuLuetyW2rNXAXcOdluXf1rLmm5zPm+bG/93zAuaL7EB7byB4Niti/9UAHQAc4L4Du+adh2NkTK2PgdeUpshXe0IgOIwvlIfM6AfTKSkPGs4/RZ6O00D78Ij9zDsH4iGJKDo0w2Z+NFERtZB3p0zVROQA9e07TMMSUJ52jaYDa/fPavF3jlVtk01yT19rcv28KTJn+2BS5RZ6u3inP+jnXSvfnuUfb9jzr+r6AzMHY0/cFDGdJ6UPBwJLz/jRMdE/iXZB3qwLo//brX39sEu/nbQpsCmwKbApsCmwKPBAFNoD+QITdzW4KbApsCmwKvD4U+OiHP7x0ti/b9Saromoq4lVg9vozULlUOWrrSMlwpJQ7asd+F2yqAqW5pw3F7j16FRl+VgWi4e+OFNizj/V+6/OgV5XnAuiCuSoiqAEMBZzNUb6iI0pScgebPxgFsLRBAUwIeJSt1Ch69cJGmSvIh/KEZ5YX6l2HYhmADQCYULUC6NSAIHi2UgDQ8Rw0LDRK6eY21xOeGgAXsFzgHKDWEPL0s577pW8V/gJkKnWdZxVFBdDxDNbIgBra693I9Q2niqId+kN3PDMARqEPNXQDhKcAmrQ/0PjDDz+85JuGptDMYp56gF8U3eWLM6AEOtF3ng+9jS5ADb+qFGfuZhhxFGLMCfNMuHoUYdSM1ZzS3FNAoGsAcJhIBRbmR6MAPPgLgDIHBStqgFG+t899ZhX7KO+ITkDNPEBHvbnNgY4RCPTUA536CECnTwJ5hnDvOnb+BNk6L+WnqbAE4ICHTL2ANw9hMKkB0OUfwBfSGQCeU5uXtkpN1/Xk7ZWMU6IsUocAACAASURBVFZ1TUzQuqANPAxfAraw7rrmoCEAEmuaz6VT15aAZBWwUxZ1TygNm1cd8JH1QSGsfA1h6IcGLr//+7//GQMTaAifshaoV6Cf9KjnpGDpkUL5yBvz9dnFz3s6+edWgGq15x4p6Gus0egGTc3Avcw9a4ICaI5cZX3rye1cAGrCBxT4YEar6L7UPb4GSfLrUfqFybvT63tFVdrUuMcc1BpZMQbCcwM44GEML09wVPkkgO66UO5I30bAUC46jucMoDO2M76bc7IC0flOAN2IKQ1pDL8Bnguiw2umgpkAOkA55ydD8Xdv674Af9aojL2WcxvGdPBH+4nRnTnQMRTpb+yXpjjhWTWUq0zjDILs/Pjjjy81+w9nCkrlOTzIepxnInlJ2eh+0nMav2mEOQ3Oure4zqZ36q1yZs7prfcdvSs8F7m9x3H/FLiVt+7/yf/vO/Z9/x0B6HNva0Qu7lGWzP2c9wTkIgU56R5MzXtDI0V1D+77iR7of/i1r933cHd7mwKbApsCmwKbApsCr4gCG0B/RYTfj90U2BTYFNgUeDoUKIB+BDCsXvyrlJ8Kekc3Ac/VPSuF6Lz/jFqrZ8/n6Bl/BjapQKRWuSBwXiC81/F5Am/tawGeKhy5RsUkCgmUn+ZAR/GLgt58lnqxAiACUldh0vYBoQDnCJ1ODUBmyFE8DMyDTQ14hwIXABIPJRT/ggCAfwKwKHLNZ41yGAAdBTMFoJvrDKkMGKLnAopjwu6a85nrpRtzA2hC4ZkACnpO6YFO3wGXAW6r+JlAl/wKbSfo2HnAcECFOZ5bAOcUcoTyDBVB0KsAKACu+cv1eJU3UEzjjQ/9HJ/8UAAdwAjA1wLd9LBnvIYcp5ZPaYfPfFevRUOz8xv8wpwwP/CSSnhDMgriQmO9PAF8DMUOvzBugRrabL7Ver7xvV55GGbQf8ECnt91pQebQIPhuek7fSxg3s8zJH0BdHiLFASmGSAfY3PINs/yCkDXKGIC6AX9CgoXNO6cVNkoP7N29cDnO/ptge4AhfAAdAA4N7WBHujl04Lp9sffCxLOe/pbZfX0QMf7nIJnJDwr4OKapv6VX/mVz8yRvOhaK5gnv88+FkQX0GyfoYn52FHUyksoaAGynFtkVEMKw0NGTEA2Vf7OvtwFQD8yCHg6u/TL9aT74QqcXPFg6Tn3nPJEZbBzPQF01zbtNJIEe4D7HLK2BjTImc997nOfRjxpFA+jPVTmdww1upretvOe0qbg+xGd+B7w0rC3yFT2ZgBTagF0DNQwSOnZoeG54eWjvtGnCaAXaH8TAPRrfLqSi6XLjFBTz2oBdM8EyD0N2zzbGHFF73PmjjkzHQjzU/kDgM5eiCyjwAueuThf9Q/jO0MjA967l1BzVtMwkT2jxmGuO/iUcMtE77BwXjK9DoZuRJqxQIv+FeieAFzlLfdM45PVetHowXanLL6r9LoV5HwIQPKufd3Xv14UuJW3HmpU982zR+OZ78U9k7kHrs5PvMNhlEPh3dO0YNSkafI91agWPh+ZVWNc2v76v/t3D0XG3e6mwKbApsCmwKbApsAjU2AD6I9M8P24TYFNgU2BTYGnR4EJoFcJeevL/rxuAue+sE/vsKlou4vSVEr22bMfKvcdU8HuKhQm4N7rzhQuAi8qGVd9Kuhmf7iuoJ8gHEAcYAOAIUpeCp8NeUtI69KsHgDci8e3nt8oc1XEAv7q9QeYh4LXMLMoXQEDUMhSA2QQNpsCEKgiGWANEBVFLQA3nseA0SpN6CPAOXlhycnZMMwopwsW6MVNjVIaWlgM506N8ngC6PW0Vpk9w+FyTfkYQFtFM7QAOLcA9jhHgHPSidpw6YCyXNOc69DDAi3KQzwP7/OPPvroAl7Xk9LQ9DwXvikNGYdrhM8NBw4dnG9oxTMFlWinYYL1jKRmDs1hz7P0aDNsvWAXoBRtWgDa+W5V9BjWu68gWj39/CwYpKLd9VXP9Xq8M74JoDffK+ADICsgFbxV8P0sB7oAuvmYBdqkbYGFCVJNOePv5oGHX/mr0YU5nlFEMp8C6NSswcqWPm+C+VMZ2l1kes3WyKRtQj8AI0Kns04x/hCg1OsS/oY/K2OmnJwhPO0LfV4Be/a9gCBri35QWJd6wyNbANAxkKB8+ctf/kyEBmSFABOybe4X/b+ykT7Ocfi/Y5VuT2+Hvp8elX8n3Vb7Zue1/OC93cvLg7RVAJ21piEa7RjtBCCd/UzZxF5Qowf2r4KArHPARmrWTtfENKya4c/nevL68sDkj6MzAN83dQlj+NnPfvZpwaAKj3m80InUUqMdwFjD5cLLRzSmLxNAb5qO1TprWwVIyj13vW/yxf1w4rqVzuc0cui5ap7H5tnNvWh6oJcnCqAjE9nHiapC0ZgI4yI+d874XCDedUGfOKs0hDt8DoCOrGUfLg9iZGEKnRWAbpQNz0aC6PCEBmkYyBFNxBDu9Jc9kQIPavhIrfe4tJr0rTxwXbtXzzP6ET91Db4sSHnr/Y/Jnw/J+7vtx6PArby16tFd7z3jz5fl3VVfjs6oc5+Z+0CNvNjLeG+hsEcjqyzIR0B0zmkYO3bPFEDnHYP3KP52DvTH4+v9pE2BTYFNgU2BTYGHpsAG0B+awrv9TYFNgU2BTYEnT4EC6HS2L9fzJb8v7fMFfgVmVFHH53qGTQXdvPZMUWo/W68IrTJVpeD0JK9idjXuKgjqSdm+HoV3b9vzM/ej4DUsrZ6/AJP8oXxFeUGNlx5gNop6QMXSGcWoIfUAMwGtBa4B9gSqAWLxgkKRSw1IShhRCiBavaB5Ds8G5ELRDAhgAWATPKXPgB8+A7AQz1YKIaL18AaonmGh651sXmzpW48rxjfDQAuMcb0e9lPRzH0FdcjLrvetALrh1wGSnWcMCLjWUmAehZGKJBTU/A9QBB3ocwEl7hdAZ/6ICGBBoe219Nsw5dRV0POZuTAPOPOupzNtFMxnvNICRRaArYXxCmTz3AKgtKNBBIqxGgUQ4l3DDsZYYwWex3cCZfXKawh8PlchPxV8XTvwcb3eC6CXt+AvPJPNzQgAUa/oFYBun2q0wj3Nc14DDz73r0DbNAJq+gXmSOMTokjQbwwoKPQB4NwigL4CJAVbJtA3ARD6WKCN+0rT0hsgB6UofEmYTgEcPIt+7dd+7dPQ/vLnCiClvYKck05THldOyp/wNUY8hk/+i7/4i88ApQDoXWcdnwC6UQamYriy8a4AujR/8hv2C3awvNB5mWtyNYelc/l18oiyXLlI3VQNPAvPXD228T5H2W7I6hrUsFaVB8gavHbhC2pTXyjjK9Poa0HOea7oGWDu+f1/5R1O27TXMN7I53oCC6ADopO2wzFQTwC9ESKmvHEM8L/e56vUE5MdJji6kmMr8GZ138uCPHdh1SMAnX71N+dgdb4qP0IrDbyQ0T0PsCeb/5yavRRjDaIeAJoTVt3SkOruzxr12RfPcwLo1A3hzrmr0VbgYz07BdBdd6wFI/tM40L+d39jfzRlDjXnuLfffvtyziDajRGOqPnrPnzGM6tzd6OwHM3pGd/dhQ/m/J7d+5j8edcx7OufJgXuCoLPM8ZdR/UQIPrRGFbnVJ8/jUNrUNQz409/+tNP008R9Yl3P1M3IauM1sH7QvdZ9nHeNQDQjQ70zje/eVdy7es3BTYFNgU2BTYFNgWeKAU2gP5EJ2Z3a1NgU2BTYFPg8Sjw4QcffPqwqaicSvep3FoB6irSqlz0uxWAvgLOJxhfxcDso4rHqegQsBdEb9/bR+9ru1WkV/GqIrF9rtLfvqz62xlFmVGguF7BKCWaIxzlq97heHu37yiJbQdATk9nwGEU9nowAwwbop0az2U8PPFCxwO9oCNArl7vgAMqUKjxFBX0B+AwjC019+DlCsBJqG3zjAOgo3gR6KcuGMtnwTW8qybtGlK0tHZ+nR/BZZTXPEPQlPZRMAPUUVD0NIR7AXToZRh6avri3EAzwBEKNDP0uyBix4QXhwAhNCxwilLfa6G7IeIF0B0Pyvp6kkMHjS6YW0AkC30wRysejoC4ALjU0IE5YxzcX/4RQEcZRgFAsPAb9/As7q+xAm3oMU7NvDEm6uZQNcztXFsq85tPkWcIyPNcAAJoA10mgA74K4A+oxvMMMkF9+0zz4Jm9ZAvCD9l0pQHyhTGIYAO3xVAh/asCQF05q98gAFG5VzBNJ9/K4DuOAoas1Yqg1mbeHwTmhMwvZ5FAOh6gWM4UTk9DSAKVh4ZGkAfxtDwv6YfoMY4RwCLNYlnE32gBkAHDKIAQHb+DKesvJoyveOdnvLT8KFyRvD8RZXrj7dbv9yTnJdb9r8+ae7Hlb2uBeU0/xdAR+Y0dzd8aGFts17NMa1xFjXP4DdDZ5tyhBoZ1X25+wLPr2FM++48u9Ynb1dOrQD0nmO8l3XOmjKiAvukfeVz05PA+8qngrEzHLhj0HiEvigr6018KxDeM075fs7x5IvHBChXALryZdVn57V9rAyFXo2U0rmeADp7u3spcgjAyHMPskaPcOZuFRGHOZke7xghalDIGaB7iiHc2cc4G3Xs7N+m0IFfek4EnGJfxPuc/b2GcpxJiD5Eof3OZfev+XnuNe1n9zllx3wHOHsneBFpdRcZ/Jj8+SJj2fc8PQrchb9We+BdR3TEoy/Du0djmO9Oyjz63P3M850Gb90/kVl/9md/dikYAZluipq0VZzJOJsR8aJn/Rr+CKDvEO535ZZ9/abApsCmwKbApsDTpcAG0J/u3OyebQpsCmwKbAo8EgV+8P77nz6pirz5+Klc7Uv86vOR0l2l3FTmT9Cqz6/Sj++nsvVI2T+Bu967Gl+Vgb23yvr5rCombH+lsKyicgLoepahyECx3nzlgAyAvoYTL51QruIlDJgL8EVIa0Nb853h1QHgAa3MPwtYhoccBSCd6/Ak93r/57nNjwxIr2cTfUWZC3hODcgpMILnguHkyYWul7AAhmGYqVsExgROAM9KSz3xVFjXu08lOGPj+wIzAOiEO6XwPPOzU3Otfyh+AD0tPNsQvAAhhnlFyc738giKKPtMzfwRWpVQ7tAGzzALQKsKLBTkzZnNeAVN+Sy4To13h/ThN/OtmoPc0K6C2QKPgNHmZRXklc/hEX+zBtjlM/dNr5WuH/vJnE4AvVEDpK3zWHBWYwxBAgF76o69vAWPYfhhuFoUeVUAdh6gbz3iG/WhYe+lu6BrAVW+q8zqZ8ZiCHf4QwBd44UJoL/77ruXHOjUDeEuIFkFaOk7vQcri2dI4elJbzusfcP9YqDT8NjwsznRiUJwBDbTvwlMTzmtrKSP9WzSa5f5aAh3FLXMoTmIAdDJHW3RMENDG+cXOenfBEknUMr/cw5L68rUR9p2X9ljJq2qyJ/77NG+Wn51vgugN+0Da1u5zbU1UGKdIDtcp42AQXtGc0AWYBzmnkVake61RwA6bXRPX63ro7NFPdUFcnvOcY0wBnNpYzQFH+stD+DAvmRaDHi4+1I92Xs+oM8TqJWGyqMVqOxY51ltyuAVeLNaAy8D8tyVweeZTvp3nq+12XPa9EBv+xgR1gMdWcz5icIeby5xjOU4E7D3uv/WOKNGgfC5UVmokXGcgyjwcfsGf7h/4eleecseb0QG+KNnHKIHeYZjDE1nAeBvVBE+d+8+Opfy3LkmrgHo5a0XBSOP5vGu7T0mf17jvf3760GBu/LYag+8daQPAZ7PM09l+zyLHZ1xehbinp4ZMfjUEJrP7s/UnMk4exM9AyOj7v01NEIu8fd7b711K6n2dZsCmwKbApsCmwKbAk+cAhtAf+ITtLu3KbApsCmwKfDwFPjee+9dfchUut+iVFiB6lNZPZVxtyh+J8i/AurndyoQ66E0lRtVOPb+An96oE9lb/s9gXfv5xo98QCW6lkkIEH7KE/JI06YZQrgt0oMFKpVeKJcNWc4inrDgqJI5TdDgQKO43UqMI+3lbnSUeQC0ltQhEgvaMK15r0DLCydGn5cL2GUL3igG7Ic4FgvKxXF9McCWK+Cmv72e/tCf6SfuWDpi8AEYwdU0YsVzzOV0NR4hANmAyACYNg3QH6U3c4fdMbLy8LcOWeAr83PTp8Eg7kPYwML42fuoDle7QXsAbz9Yz7rxU97GijwbDzN+J0aEElAiTYFmzUAEDDnPkBwC/NHiFq8NjEuKG8bJrme33rcc9303taYgN8K8ACACeAbtn2CvqWXoG+fq6e7z2e8gFOGQm9UBow+BAsAfgWXoJ3erMyzwH5DuNt+PdAngF4en4BVx8Vn+EdPR8Zon6kF0Fkb9GEFoDsflTMFMSZYOYGuAjquk64XwUX6glyhEEKbubewbsyJDoBdOT2BOuVPAS7HMEG/5qav4QQh3H/0ox9dCkAWz2zYZD8jN2oYohe7czzHWxCy/VSeXRvXyyjXr26iT+SCM6B00mfu8723oF/nVqMS1oTpLQQaab95m42QwdrgN73b8HBj3l3z8KupSahZ85VjMwrMyoBHXun+OfnC8WooMkHIyR9ch5wyhDu8jGFKQ94a0QMZDG2MFELtvg5f2y/G0vMA90yjmGuGDrecoyY7nvHFY7DuLQD6PLN1PronQbPpgd57AZ+ZM0H0Rq9BFpLa5stf/vKlsKdzHuCcwnmkUUuQn+4nPc/xPeATHpzwLnxeYwnaxdiRKCrIvspN+EJDOZ5leh9qwHjOMRTax2jLCAdG7kCOa1RWg7B5Lq2h09zv5AWBNtd6185KVt4F0L4PWXuX5z0GD+9nPH0K3AffnY2y7c931YemztGzj9ZJ91DXPAa9GOogI6k5N5LKy3ReRBQjghcysvsQ523Tsfje9sUvfemhh7zb3xTYFNgU2BTYFNgUeCQKbAD9kQi9H7MpsCmwKbAp8HQp8N3vfGfZub5cV/nsxS+qiOjL/FTaVvHb61aKfX/vPW1vfk+/J9jUNupZWe9PlewFzs4U2CtFpQr5An1VuNIvlekoawF88dSj5v/+1TMOxS9eU4ClAKXkvkQ5Sw0gCXiMUgNQurm9UeZ/+9vfvgB6KETMjU6N0haQlyJg7GcUw/5BD0NsAxai0AXwEECnbUNW45XXEOf1LsZAoJ7vBfPpe5W2AnIox+kToLlF0A1FMv0WBAecB8xm/OT3A6ywX3gDA8RPUOWW1VrPZpRHgNrmg4cWeooxBkLqQ2dqPcYFcBm/hecabp0+GQmAdlFg2SaKrXrjw1/yNjQSkKSG9noXA+50jag410ig44YfVeSj1K93HdcV2PQztDUsZIFX1wQ807CPBQcE0PVKF4g2FDq8pUcfPI4nDIWxNd9rQ4XzuXwnbfWK7RwWwCpgZcjkCZw7PvoND1EE1AT/mbOjEO4zB3plypS9AhkrmSd4Wbo7j64XxgAdzT9N6F/DEsOfgEYY30BPvC6P5NvkHfcFn1fgkms1uKDuH96Z5mPHaxfAUY9z1nGjXjR1wPy8UgBXdq+8WOfY+H/S+5b1/7pdc7Sfd79a7bPd7zv/XQ/Np8r3GpSwJgAYBdBpS7CZyAOEthY8pG1Cn2PQRY1MJbz/n//5n19AdwyxMHiiRqY1PcCLAugrGeV4u8+e8QeAA320sB+znizlZZ5Xjz690ak9fzTcvet+Apdn5495piqf3vW+xwQoy4er81fnqmPq3BSIFkA3D3qvqwc6/AiPGjUBD3QNEamRk+7DnKeaGkYDMO6ljZ5PMJpCzlGQvTX+4XxmNAWiFBiqn/7XAIwxu7dQc4b58MMPf+mDDz64tMu9FkBz93kMHiv7O3Z5yjUrb61AdK8VbO++OM//nb9bZOOLvj9Mfr7lWfuaTYGXfW+9lYJHIPat97/MdXOd++5qrQx1j+j5yOc24gZncA2PqYlswXsdhX26f+xhRhPjM3//6l//65cZzr53U2BTYFNgU2BTYFPgCVFgA+hPaDJ2VzYFNgU2BTYFXg0F3vvudz998FRqFYTmomtKr5XCdX53pMifCo6pkFspfyf4cdS231fR335VibhSQB89e0WTKnoLMhQ8b+5ywDwUDnph420sEE2NAncCRSoyAc71cCP8Ld5HepLSrrk0AXcF0AGRUbAKoONNoBc0QC7KXBXD1IAhKG+pUcqqjGFsAO6AIBQUxgB0eF3hYQo4TcHbG6W0HuEoWQCABe0Zd+daJQzXA34KjjDmhkylT+ZtpmZMGAZQuK6e3QCv5iOFBwynjhc+7QhaSOeVMnjyfsHChn4HNG24dfpi3nRCw2KEoGc0Y63HMrQ37DV01qODmjY1CuA+Q/fbf5Xd3A9QDl9QGz0AAws89o/Wo+vP3w2drXd5FfICQQLnDU97JgOqvOee8plAG/SBZtOTG69++Isa7xe80AXQNUbh3nrw8XkFoAt21MP+GpBg36eUFnxhLFwDoGZkBtaEeWqZ2+ZAXwHoVXj2OSv5U15defsrmxwXcoXcvxQAJKMZULM+zSkPuDOftwKqV6Bi5SvPbwj38gXyAQCdAoDFukBuUeN1bnh5eFhASfC8hhvdnybgOeW4Y5pRROa+82p24cd56moeu1+VRs7X0dy7HiYgN0E/17VGFEQBsdQDHQoAWBpZAhlnLtZPPvnkYnxkgUca2np6iiuP4MfK7fLEjCyxkouunTk7pRn7TMPSI4P0DEbmNh0Bz1TmwMdNN8GzXC+zb+VzPq/kQfl4ntsq29v3juvo3PM4nPnZtDxdyzz/SL71/EX/uyc3hLvpNRyjADrGO3ih1wgKWci+4v4ioMTeC08aQQB55H0al2nIxbPx3ETOUeBz5Rg1+xfyFi90AHD5lbmRJ/R2N+0IexwGlR9//PEv/fjHP74Y1NEO4eCpOf+Zx51z4Qrsdi10v55gWnnHte31NVpxr5rn6Fv45dp7xC1tHO2Vt967r3szKXBfvHcr9Vbn4VvvfZHrVuPr+8zZuw33Ip+QQcgfzrIYsbH/UrOX8T7HOZa9uvsK900A/f/4/OdfZAj7nk2BTYFNgU2BTYFNgSdIgQ2gP8FJ2V3aFNgU2BTYFHhcChjCfSqap3LyqFfzhbwKg/lblXVt37aPAMyp5F/15aj/VQg21GzbmIr1qZzrOCagMMexAiS4BuWjAHBzMaMYBRw1FzbKVpSueBhRo8Cd/VM5isLU3MHUeG/idUzheYLyAONHADohcQW3AWpRQqvIp25ear1xGSPXCcZRozAWLORzQ7gDhNEHgHxK84yjrGk+7yrP+dww0PVopV94mgtWGIaVuvlzAWLplzSlTcZsEYA2dO4ZONG5bghj6Ey4dsPkM7+A+uZlx0seBTc1QKrAOJ7lpaGeGzyn4X5R1tM/gWJz3qMox+OR58kjXFd6SiMNISZIVuV9x26YdT3GO16+a671CV6uPAirbHN9Gf6WmjEUpNeLmxqwQOMMagF0wF487wrEN4cs9GzoXJ4jP/OshuM9AhIErBy/POAY9WqnXejXsPt6IcJ79OMMQK/MWSk8p0zy/yOFcOeSz/AofUPOQFMMXShENYAvDZGN92/BUZ4zAa2VrJVnmwu7wGbHZAh3wCAAdMMlM5+Ao6wbiwpdgSvnE/5beZv3u/ZzjulFgJ/H3Zkf5mlnQGlptAKUS9vy14yCUOMe1odymxEJNgMGwofOJ20IWgJgsicZZhvvbviSAsAOj1TGdU+ufKPNCT53/HONVEb1uoLW8rm0wjvZyA7U8KmyE9mL8ZQFOrg+GLcRPqh5xjRS6lli8vJdgPCO6y73PSb4U/lwBKBr/NLzYud+Aug9ExRQBkAHhAZAp9ZAkOuJHIAcMpoPe4jROgCInDO+18CQ+/jc8wn7OnKOs4cAuhEHmgOds1r/aF8gShln30m/YaQD2tToiZqzoGchzgfuUyv+7xqZ8mDy2ZTnjVbTswP3zX3/YSTY/9/qY/LnQ49lt/84FLgLgH5X/ppt3/X++6bAXMueGXuWp4+VAax3jbx4ZzNiDDWyyigw7NGV2QXQ+czfF774xfse0m5vU2BTYFNgU2BTYFPgFVFgA+iviPD7sZsCmwKbApsCT4cC73//+5/pTBWSKuFmb6sYWIE9R9+dhYDsM3q/L/3zu9mnlWJkKger8PP+1XirWPc6n6+i8AyoWfVV76TmHjZcNV5sKHULpvo/yogJoKvEBPgi/DGh9fAOwHvKQr8NjU77eJ5TANLx0jYUH/m5DSFqXQ8l+4tymDH7G9cCEAKGW9N/wE68yw25i8IFMAwgW69XPbMwEqAdQFBDkDZ0PIpgPZKtq6Tub6UR4It9oW6Ieu7Xk/GrX/3qRXkucOH4BEdWq3TFZyia8JZU2cS8AAahhGduCigBnmtMAIAkuA9N+K2gbucBQN5wwCj5zWuOcQJ0ou9665dGfDb6QedP0Gs+b4JoroWZu1fgi/t5hnMBLe0LtetXWdJ5krdYB/M+w/zDN8yh4eupASAEOeAbjQOgs2kLAD0AIwr0N288z6uRwATMKh+mB2RpXWMYrsNAxPltKH/6cQ1Ar6xZeV0WyFPGTOOFyuaGBtawAB6jj8iCv/7rv74UjDuIFsGaZU1UwVp553x2XXQ9zEgEc5+Ql+B1gCsAdNaNwCi14KhyQG8oagxJyq8rw40ViDPB3qN97ensyg/Xkwmo/T/sveuvrUl1n9tyQnSiRJFyrJM4NgRLJ8YYFD4EMNBxumkMNvylOVJsY67du2+mGxvjSyMw+PLBn/jk/yLRM82z9fQ49c4119573XbXkko115zvW2/VqFGj6h2/cZl7ddd/57YAmR7S5RPlCfcbDrs50E3/QYoPo4EQqcGQ5swra1q5yfrFOxg+gUcwmrFgKIY81OP2iM8mOFAZ1HNFQeW2VVpNHhJYpJ9GdqDGSMX1j1w01QQ1cs7nMl4BWeoaiyGv57mncnR1Pqm8ar/nuapjnet43nebAFD58DoAeudUeU49PdC7JwmgK4ME2gGgmwMdfiswxDzV2FDgnfsA0Hu2V0EPUgAAIABJREFUgxc0KGQPa7SBT33qUydDEOQdoFTX1jQAk89YX6wbojcQThkZbiQdjBUxppsRP5xr51W6Hs2r+4t80UgO3OO5U0PK9q30vQ5I+TSS7jb582n6ue+9PxS4lDcfMm9131M+Vu5raMQexBqf5yjv4f0RGamxEUbavC8SuctIRZ4BGvlJQ+D/9ulP35+J3z3ZFNgU2BTYFNgU2BR4KgpsAP2pyLdv3hTYFNgU2BR4Hijw7W996zSMI+B8ZcXuuFdA91T0+j/Xrl7UJw1Xiotzyoxz168A9CoS5pg7rpWSuopIjQG8ZwVula6CjCsAHWBZgBDQzRDQAgy2M8EsFBqAiRTCHwsoUKMc0eMbr1OAMrz+KIT1FkDH87R/hpZFkWuYUgERFKcF0OsVjMJYL3oABBUt1IQOb95zQHYL7RVARxFMIcQ1CuqCwc373by3gqEqhhh3PWz53/DntEnoVHL4URibimfub25onm14VvNm+1w9NQCSGXc9NQDQCXEIGISBQ/tK++ZLx7CBuScEvnlSOxflXwBz5tuIAw1ZDzB8xCN8P4GueoxWmVYAQiWc/RHoal5xAdoaMgiEd32sQCnGdgT008bkF+eTGmBDsA16CGQIoJu6QADdsN/NWcuzCzB3rU75NsHs5lzvuua65q0HQKG/rBPoJoDO2gMgruyYcqRg9JRjgpzcM42SKpM7t/CpYdDpI56M5pgmZDp9AkR/6aWX3ueBPmXOBOAqQ6dnk9fyPXMhGA5dyGtNaFDkEqC9OYEB0AvA1uNTAF0+7di7t0ygv/2YvPg87OHXHUP5qfwiX63muHww9zrlifPPOnMO9UBnzXCfaRiokZvyBWuUSAQaxgBUyp/wibJP+decz53TuW9Pw5h5npnX29Y8G/S6AouGunXPZl/DoIya69xrqOsZDA8LyFLzPOWKBgpzHlbnkzn3U1b099WZpnLnPgHorue5f50bb+U5tNQjm7rgLwA6xjsWIgVw3qBggNioAchNw68zT+wtRPOghs/NsW4edKOqFEBnf4efnW/Oa/CDIdwrx8wlDF81dQvPxPCIFCYUrgNAN9KP+4l8e+lcnzvfT4OoguS035Qdpe+lIOV15dYl7wpP2+a+//mmwKW8+TwA6PN86ZhY1zWWnsbg0oh3Jt9rMGbjncMoMb/1W791OndrHEx7nu84p/G3PdCf77W0R7cpsCmwKbAp8MGiwAbQP1jzvUe7KbApsCmwKbCggAD6fNk+UjQ8CcC9AtCumow+/+gzbUwAoN+tFAgqFq9SNNdbfSrhVXhWWelzJ0CvckKgTa/zeq7ixY13ESHAAdwMvU6NAtc/2i5QRP5MQGC8mQAeUKIa2hZlBgAFHnGAkYT/tADGCuaRA700Q3FLaHFANp5PiHAKIDh9l94oTJr7FS9vwS4UzrRLAZAD0BdYpG5+ctozXDNehc25LmjdvOD2VY89w+IL/jBvjPu999479Y8acIY/5otxmOMUmqEEFxxCwQ3wwXxQo1A3lzj3GQKcfjFWgVrAb7158exlDgR8oHX5BdroxUYb5hqnZiyCT3plC77TpmHhoZeGBtRc01DrDcGvonsVXQBalW/Ndw69+K0GIwWRq1jncw0EpjLuCKDiuQ3P73oQgKgHOnMhcGAOdOcQOhdwZQ4BHigF0GsMomFGQ/5OudHxFlgU+K/RgEYxXAd/a6wxAQ9BagH0yi55kHrSdyVvnLvprVl6t981+IBvzf+LYhQeVx4IoE856XMKkpc/VqCqbfBsAEYLRkJ4Iv/0pz89yTvDx1MDoJe2hjTWoKdzNgH0/r/aG+z7BEev2oueh98LDB8BpdMAovvuylDD+Z386npElinHWOv8EXXEgpx2rbJfCZ5Ts16Vqchx9gX3BkBODMY++clPnmple/dJ57/rap4jzo137vnd13sf/XS9UyOf2Mvhb8ZEtBMMRIx20nXkPmCalqNIIUd9WZ3FrjrXHIHyq/tuE0SaZ0T5rfv6VeNtJB090AXRBX+hMQD6G2+88bhwvnFvhbeIGkPB+I1nGtKY+TSqDzV7lSDSrNmz5POf//zn7+MRQCjkLLwBEFXa11ANfsIYwwg/7Imc5yiMgzY8Y2EE0L2ge8u5/Xqe80vj7h+usc7L9kB/HnaGD9YYPggA+twH+x48z5fzXFDjWmQcES+MesFejnEwBTmpERuRsZALptvxfetjv/mbHyzm2qPdFNgU2BTYFNgUeI4psAH053hy99A2BTYFNgU2BS6jgDnQ+5J91Z1TkTmVEiuvlusqY6fSeCr928cJGh0piWcfCvb1t+l5M4GiAlpVMk6w0OvMf24O64au5jPe54RWJzQnync9ZqlRUk4AT/oCIAhUEw60+coBJggdauh0w+ai2Acww9u0HqfSE6Ut96isJbyzBQDDP/pFaF29BAGRG0Jc0ADPUp5XT9KGZaa95rDWwKBhvQVBqiDnvgJtpT39x8PW/tGWgDNjIYSqxdDCtIfhQD318cxFwU0xVLgeZyiXAIAABVGQAwb+7Gc/O9XMu7nHAZMK2DEGw5/zPSC9HvcaKgDWA5jPnO8C+NS0q/cHc6GXHDzT+wQAmmtY/p7gUueFawqaFezWQ7Ig1ZFicq6PGqYUeGeOCkIUQAdAgK4WPFXx8AdEB0CXf6CLIXANj6zXNXVpxrwLALjGlAETcOgYGHuNXxpRAnrU+AUARZ6gXwDnANXU8EdB+tK6SkyeXc8/aS6AXtk0aS3oIbjteJENAkh4YRqRgr4B6sy/8m+9jeWfgir2r+AqPI8xgYAS82mKCuSG6R7wpmQ+CwSZD3gFoNfrsbJW/jy3L5zbT67a/x7a76v9uuOfdJIv5R/qaazQe+qRzfdG7TAFh+ucdph7DCiokZ2Cz/BkAXTaZL1raKGnOjKK/QTDMfY86hXA3PNM9/nOXWUR/S6fr4D3gpJ+hrcFDqiJ8ILHPBEWkAUYhViQb41g0nDg9EvDJ559zlBknjM6pucBQJ9GQQVqj8bKuFcAuuHZG70G7/DXX3/9JAOpMfCDpzB2AxgiRQCGPNTyBDRnfpuigz1LYxHmFpluwQjPqEKA6UTl0XAQviW1DYUzXOV004pwj0Yk8BWyUJ7l3GAUHWq97Juj3HZ75uB+jQ6prwLQpbf7kOtirvlpYHMbMvK67xS30af9jPtNgdsG0Mujlz77uhQsCN712vfg7mfzjNZ9vpGKeB/CANnC3us7F/LH9CQYBHEG54yNjNTo+z9/9KPXHcq+flNgU2BTYFNgU2BT4J5SYAPo93Ridrc2BTYFNgU2BW6PAt/8xjceP+yqF/wjhdVUPPeF3Jf1+dK+amu2M5XYKlZLnanIL3DTZ0+KzrarHF8B6AXN/Uyb89oqLQoQonjQu9awtiojAAoMlYeyYgXQ+5zSllCggF4ATwDWVWKi/CB0KAWAVw9eAD2AYe4BuAIw69hR2qL8pXAvSmTydFID9Pp8FL2PHj06KaBfe+21ExgiGMx1KndRFvO8Am8rT1HHN4Gazlu9s+hzvfnLu4yXPr366qunPuJdZuhfxlIPM5TIzhnAO+OxMGa8+ymA6IxPD3/GKwio17reYoA9DW/qGApuME6UTvTHgvIeWgHyo9SvMQF9VLkOrQpoo7gSjFHJ5b1cK4iMYqv8Sh9UpvO5YWZ5VgHKGjkYpt3xHK2BArpVuEsb25cWBSAA0DXkAHDDAOTHP/7xqQZoY04A0ZlX15UAul7L5s02f7sAOmAHa688ea6vE+ju8yaAbgoAagAUAEAKfWoId8YqMDRB8s41nytHlGn2qXJszkOB964P5pn1wdqgwGvmQEcerMBDebjAHteVR6Zctj/wndEqAIJYL3pyQifowvOpMVQprzRPNHxco4cZ+aDjPdoXBEo/iAD6HLuGFd2b5Svq7sfnAHT51XuNomFeaOeF5zD3AJjUyFDzhQOkm/+cmnsI9Y/hBYUIJxbkOeAjuVipV+Cde1rB2I537t3ua1NGr84cq/OHY8dwi7XFHoKnsP2kr6x55Tb90/ue9eg693kFg6Wfcvc2APS7ACc7Z6X7pQB6weeZA30C6ILnzBPgOV6V7LvsweRBtzSvOPsIIDjzSo3sd18EqNcQjpqzgOk7OEtpEAbPv/jii4/3Agz5js6zXEv/lNPQBOM6DO3oL4ZkFFKaAKC3r+XjgmLwVQ3ANDaafeiZZXV+mUZmG0C/vXe2/aQnp8BV77i2/Kzk300D6Kv2GWPXJ2O6dH02lznGQrwvWjR44+yGPO25jb1Nw28B9P/4K7/y5BO179wU2BTYFNgU2BTYFLhXFNgA+r2ajt2ZTYFNgU2BTYG7oIAe6FWWT4X6VC6vlAxT+akCdL7I2/ZU0E3PqSqJz3mDtZ0JmsxnTc+mIyVJQXhBh5USUYV8Aba2OT1sUbYKvvUZgNt4rFEACAug89x6ylURDICuJxP5NDuHKDnw7jTHNiCEgASeVoZNBugukIiiF8Uv4B+K34bKRXnrPKGILYAOANL8tIQ/Baj+2Mc+dlL4znyZ0gY66B1N7fjqjee4qiDnPsFfwwM7RwDo9E0ggxCDjoP+1Kvee3kGRgcAfIJ9eOYSJp+Ckt054zl4n2ugAI0boprfBVaZb8MPUzM+xwPIDWBuITS7CnKA+hmKvTleqxAzbz2AMZ8LrjO3hqAVQBeQoA2v5bMeJCjRuK/PaPSEjsE11jVQOVZAriB1QWPao/2GaYa+FgB00htYANDxfhFAL7gveA7wCj3KWzzDaxn3kZED/S9o4/rgO+auHu8awcCLXNccuQLoGMhMAJ35rVFMad3nOQ8C1RMEVDZXZsunR4Y4AHYY7BChgRqDAmgKGEP+X5Sh9I+a8bWdCaAL7tG/Oe+uV/iK1AZE2CDSBmvF8UA3jVQwtmGddc9gDvXwZS4LoE9Qt/JdOTzBxsrzS5Xpd7EvP8tnlhbdZ1cA+qSXNCptBd265rtHTQC9HugaZ1ErN1nnAOkaxVDThvIV4Jy9y8J+ogEYRmD2rUYRR3t7x9+xlkbQXt5aybqeK2YbeJ8DzhLZgb20XsLIdj2ikT9GV9CzuPxYenr+cZyzr0dnk8lDlb8r/jpHv/atn+c5rWe1efZr++fmoUY5tD+98fuMyibTmGj81YgmPTfBT8g+CgYPAN7uvezFnGPwQKdUriKL6oFuJBgMs5zXeqAbcUMA3TMCZzUjACFv+1dvcfgH+UyaDWra9ozVPtJP1ovnhRofQCvaFNyCNqYT0gN98tORXOz5Ul5SBlQWH8mu1Zq8jgyecuxZysjd1geTAiv+O9o7npRCtncdXr/Os656j13tD54b6VP3cVNKIS8w8MLQzYLhG+9WFM5kyjCAdAF0znoC6P/pV3/1OsPY124KbApsCmwKbApsCtxjCmwA/R5Pzu7apsCmwKbApsDtUMAc6FO5WVCVngiUqDyvMqsv4AVAua/Kz77I+wLfF/npdSRguFIgFySaStup1BY0KaA9FYBTOWhf29b0yus1fJ6KDJ+HYrPhPlFc6hWMIuLv/u7vTqE6AZkA06cyskCbQCY1ytdXXnnlFMYd8Kl9bSh2PHn1+qMGQEeJiycU3n4FplEu6+kLAGiuaWoAZek0AXTGoTcUwD5erVxPjXK3YOUEeBsC1/DjAHdc17mfAEA9mKU/1zAGwX08uPAehz4UgH3BQeq2AZBhvlFqFPDmRkVZDk31nDV8O0pxvNFQNul9jELdfPQo56G3pR7vjK9e+yjhDQnL87om4YEC6JUOVZCjvCr/TABiAqDOBXQQgKB2zbgmV2FfJ0hJH7ueOyf+1n53fdSbD35pyFvmoqEk4TPDRwIkGMoe2hnCHZAYvup46y3Os+V76gmYVaYJalALoDtP0EWZxz3wCKGbqQFQDDtvCHeUjjMH+pSBKwB9GtUcKWMrgwpSOVb4A9oAZFu4Do9LvS9n2obKzSMAvbJbua/xAsATxkGAixTog1xQRrAmMWzR2KbAW9NZyP+Vh45xBaJWJk/ZfCTvb2fXvf2nrPiivXDv6JotjcpLfJ77YteLBiaGcFfG0LYh3DGKQREPSA6QjjwFbGZfokZ+YtAkYGkqBNYTv6m8p24/OybBAY0u+G3uGVNGuccUxIW3Ji953fyefLFvvfXWC2+//fZpXHgYs09Tswewn1CUVabNaDSKc7w6zxxzvHOejs4x87wyaTjByrY7+cb1yDX1gtZwy/2k+9JqX7edgt3uX+5NM+pE57P7F89qKoHOJ8B05V8jkzBHGs0hj5gXZBBj4XzA/u85QOO4VR50zlkaLRptQQAd/sYABN7FsK9zxLkQnqDQT+QmPEVt+hn4ib4B+ls0dHKcPV9LFw3omCP38/K/e37PHUeSyvW/AtC7N80zQvtl26u9bH43z/RHa/72Jet+4kOiwNOA2Sug+qZA8evStOvsqjVb2cu1yt1pNMr5mWgbFlMSsRezN3cPBkBHdnleo91f+/CHrzuMff2mwKbApsCmwKbApsA9pcAG0O/pxOxubQpsCmwKbArcHgW+8+1vnx42Fa8NIcpvU6lZBVoBj+Zf5r4qUVfP8bsJ0Ku0pK73m8p7FXdToVpFfpVuKndVHE6QqkrDCa5MY4JLZmfSTK88lK30AbDVAlCNd+2PfvSjE+i2AtBVkBQsRJFKyGUKgGL7iZK3XtF6owOmA1zpwYtiX6ALWuMtJZiPooTQ8OQxp8Y7yz+ULQ0DzXjN9frSSy89zpXHWBlPwcp67fK94cepNRBAOe29zvEKHHCuOtcA6OY4xRsQIwFC6FI+8YlPvA+UL//A8wXJGau/o0yqN4ZekwC9AIL1jMXT0JyqKL0NgU/N+Ao41CCiYIDgj9d2PR55Rwtulj8n0FVjCdeEoIf3rRTpR8YKU7FNG9PzWbCp88c19bBnrksLgDMBNEA3ogIQHYBCyFoNOwDQ67kOyCE/MWf82cca99CX6bEosKCRkPfWK4fvBEwAXgoYTf5pDnQAEYBzAXQMJ/pX2qwAdH8/8rZ1zmxzAgz0TQUnckcjGWrAfeUTilBTHFBjAKJMr9e+3viV28py6j6POdHjE09K5AzrkIJxS8F0aNr9pHKjRjgrg4wJ8h0BkZNGzvMlcv2hXnMOQO9vK+C0+7afXdOz5vdGhGBNu66YH73IARcN504qDPYn9xr2G3hCIBH+MTIINeudtYTnG/WUW5MPXefK8wL6Xts1pwez8mLKA8fsWaM8ATCLxzD8joEAaUAsGqlgqMK6Qj5pPFZZRLvzDFA5e2685wxJ2u/yfOV92y7YdNTujAhRWVFAhbbcSyszpO2RgR396RmyxneVvbRTQyf+b6qN7l8AQsg9I5rYH64BkEYmUZBPjAH5CC+yr7DXG2WknueC9TyTAk9jJMLeBZhegzsAdCInUADQu/7gdUP7c1ZrRBwMjTyLkTu9xoblFw0+elYrfXuW55qemQXXViD45I3y5DSOODqDTPm5AsJXoOQE7Kesf6hyeff79igw97buE1f1YgWer84RbfPcPVc977q/rwxMXMuu8b53KA89B/fdQVlPm0ZJQfaRiogoQhj08I7FWRZDIApGbU0VxTM//JGPXHcY+/pNgU2BTYFNgU2BTYF7SoENoN/Tidnd2hTYFNgU2BS4PQocAehVuNGbCXDz3QpELyjGNbOdqfhSWTa9ZhvKcgKnfW6VgRNcnwB6AbQqzFUgTyWxfSugc5UCsEqT0gKlqsAb/dDDlhowQQ87FK4r5blKdRTvFhS8eFUT8hYgvJ4EgI8oYAEmqPGS9pmAE4RspqCIVWGLYhjFL17w9Ie+6BFIjeecHgYolc3bTg1QokcCYeVLe3Nwmot6epgadpsaYJEQvRSU0vUcq3LXuXY+Gn4c5Y4h8VH2EOrbUPeAgg3rXaV7Q6Eb/ltgAxqZ8xyFOAolAR6uqVcXSni87ykA6AAohFmlLoBe0HPy7gR0joBEvp+AzgRbypP1YhdAnwYKKuCr3J7r9pyhivMkOFKgqcYwBUMMK2vudjz94GEKRh2C59REOMAogrIC0AUh4IkqTSeAXj6sHOFz/yqLaG/mg3cc8BXrzMK6JroEhb40B/oE0Kfi1b5NHimQvtolVoAE19UIAN6lb4YYxlhBXua5gDoUDHSQFXrbG0mifet8dgy0pzc+7TeEO/QybDuGEOTvtRSkh+5H3lEF0CeNjnbPCczU+Ob2dty7eVJlgDxkT6aiv8Bp57T3df372TkxVQl1AXR4paHYjfbB+kZmY3ilQRgGSPWcRXFvCgD2UuU5IOQ0oqusmlE1uidPkLAy1ja5XjkmXTreyhdohREcew59BUA3NDg18t9IC+wN7oeGvS2IvgIIy6/K+M6P57QjcHHO0zlAqe1PA8Y+c9KsADr7qSA69xTwbh+7f9HHAu3c1z3LKCIaQnbua3QpYO8zG32EPcXIINRtH+M3zkTKQHMCCyR5VqIWQNeoEV4XtOeMAIBO4dzQ8x6yT4M+nlVacwZDblI4u8FPAv3IY+6D9znvHc3flGvS1+ecM864BEDv2d82j84Knms6xpUsWoHmlZQ90yjvpxy7G8m6n/pQKHBO3l01hrlHev3RmeJob73qOU/z+8oQxrN8javp8wpARw7WmIjrGgEIWeQ7H3u2ADo1APrMgb5DuD/NbO57NwU2BTYFNgU2Be4XBTaAfr/mY/dmU2BTYFNgU+AOKNAQ7ipGp2L5nDKgSomVkqFKrnNKsgkMnQOt+5wC+7RR79yp3K4ieCrkVCqiWKhyd9LiKkWh/VZhLLiGYlUvT9rQI5waJatgFkr3IyUmbTVnNh5JKFVR9qKYd0z0ARBPDz/axHNK7ynClBIGm4KnFQC7Be8sAC8KSmLbp0ZhLLDJ73gFE1qbGq9AFLsAGih5+4cS2ucLqhnmGtBcxTcgH4CoHnsos52XI7DLubLPKKoBY8zjjnc/48S7kQKQrWIf5T7j8V76pLcZAGC9vr3WEO4o8AukNi82YCAKJWqMHfRGh+6GcFfZ1ZDYE5ip0quefhM0PwKzVXR3LvoMFWlVppW/e1+NS/j+3DM7Z3Mdd50X0IYu9RiUz6hR1umBTg2AjvEHAPqv//qvv88jvDnQmbM+XyMHwRfX2cq7sjKgIC5jb5SNAjPwr3mbqetty2/1moU/Oj9TVh0paDsnK9l6JGMbeYD1yBppX5VH0FvPcGoMQDRoAfSfPDqV0vaJdgCOLMg31iLrkrHrSYlhTtcOc+H6bM7zPrcGGZMe7mH9fgLCd7DN3vkjbxNA1wuXutFGmFtDuFO3sEeRigQQnQLfKfOQw4LS1MgN+MdSwN5Q1sqgylcmoeeF8krXeD3QlY3zvFC+L2/C3z/5yU9O3nru5a5JjLeInoH8+vCHP/y+fajgefvMZ/osECwgWfk7mauyq2PsGFZ7w5QdjnEFoPvM9pX7C2zXOI3fZuqWGuLMftq/KRcbpcQINc61HpArgwQNdDinAFJjIEjBWFBDBuQO+zVnHQsySOMi9xYjnDQHusYi8j57Vs909VzHaIhoPfA756/OC+cjzyOm09FbHr7Rc53Pq7ld0W2eWaeMPNozjs4Cc04E6F2vBeFYP/MdoWD6PPdPud1rV3viuXeKOxe6uwP3jgJzH7xOB+f77Yr3jmTodZ7zpNeu1lXfm5S3PffyrBq5+5tGpI1OBoBOdBWKALpG05wNlfe0x9///cu//KRD2fdtCmwKbApsCmwKbArcMwpsAP2eTcjuzqbApsCmwKbA7VPgW9/85uOHVmE2Pc6norRKuN5Xjy+uUaGK8pS/lfJNjxLbrAJ4KoxLoQLNWtrbT/ox/6qonErFejoXUKvyeOWh3j4IeApwduwqVlG0ch3gNkoISkODA2TN8Us3wIGGhG1ocMLDVsFD/kwUuHiaAlQYKhZlMOAEinwKwDvX6JEKaC4oiLIawBmQEmCb9lHqWlQQU6NAATgnJzvK4dIF7y1CmFraBsrs9htg1PzWgAylRUFkecU5oU28vigAgxgC8DxqlOF4oVOgEzQwfC4An3MBzcxJK4B+5AGLZ665ovEmrIIeugmy8pmw2BSuqUKZtqv0n6B0AYYCwSsQc4IjXWtHUgXaztDs566V1rZdg40q77pmKjdc585pPRL13hNM1VABb0HmB+Bcgw287wDP4RV4U8MUaucPnoO2lQfl6wJ706iBfk4vPeky5Qb9ts8AMAUIXd/UzBkAugUQWeBhgnNVcFYhO6+jT0f9nPNY/kEpqnc/NQY8eGICKNFXgD6Mc6g/+tGPPjbagc87z5V3fO5aZS3RJkAi7TaEMYYkygpApEZvoB0BK9Zo+93x+7zVvBzx8AcZSL9NAL2euBNAd7+jbj505DC8ILCI7K98aS5ovjeCCjVrycJarFdyZWXPF3qVyysTBJzngdXaUw7W0Kmex+xJpqJgnbEPEb6bwj6ux17llIYu9d5mfSi76Ff3pJXcdx3O89Q8e3Xs50DUFcjpuWyeCxv2vnSB3j0PNQoM/ajXeSMPKOP8vcYZBdDpj/u6e0Aj22CMZ75wvgc4t+hdzvfwEeC0xVQURrjhWq6jMCftj3zPd8hUjCko8IGGedScb4i0gEEfcrb7APyC8SPnFgwwMMYw3QZ90usTo8DKW9qYxqPyRgFt+d7fVmftnh3ci87JVNoyzD61c+0ZaJ77e65Z7V/yaddueXCD5rf/nvg8PbHvm/N9cjXO7p1X0aHnwyN5e1UbT/t7z9nuAX236Jrn956xJrjedY2xNOD522+/fdq7jaiETMLwaEab+zf/9t8+7VD2/ZsCmwKbApsCmwKbAveEAhtAvycTsbuxKbApsCmwKXB3FPjmN77xvoerAFDZKbjU8Gx9Aa+3KZ9VNFLzV6/SCYBM5a8KBz2u9FiqIpbPR0A299dr2IGdU/ZObxk90AsC2o/pqTvB9Xp50s96qtZzij7ijalHpjlgAc9RnFYJowJEWhogA3JUAAAgAElEQVRalBrwUI90AN3eB4islxUAd4FEwAkBdEB486/jYUDfyNHKNRTaJXQ7NeC6/abNeq5zjR6EKIerEDc0PONEKey4qQEWqlg3RCne7PStfzXOkA+cP9pyvIy9Cnq8vAAvAF7xBlcBTk14bUA+FNUAtYJ31FX0Mp7m2sbwgDkgBCv9xIDAwjzYV3iy4cGr/KX9Kvk1vKji7dyaKZh5qbJuehN2/ULrKgtXoNsK0J3ekDWeaHjcgqw8q0AX68NQ4UY6EEQHbEN5Z9EDHfAMgNfoDtSG3BVMKRhTgKPAh6HJVRZO3qqMYGwFjpuaAZlnyHZqwDT4XU/Ur33tayelIzUGFQUIJqhQ44IVD3jvTHFQnpi7SnmkRiQASe++++6pANb8xm/8xqlooIPxDAW50L/KO+hckIO1JOhJ+Ha9PKkBD8mbieKVdV4Zxxzg4SmoVd7iszxaJfiRvJyK78nPd7fr3v6TV2vZXhzRaUVXv5vzIghIm6ZhsHYfZB1p5ESNEt4oDfwPeG6B1+Qn2jYlBzXrrHmq2XssGCnV03klFx3DSs66DmtAyOcJQMizPXOwHjAUYV/EgIR1D5DqGJFXjA8jM/rfkOMFP/V6dp9qtBM+n4ta0rU0wdFLua4y/hxwydgngD4NL5VHyCmNKZifygP6NXOna1jmbxoRaKzEHsE9HaPgNjVnDvcPaozdOCtRQ/fKaa61IJc5Gxmhh/GZ/oI+9XxQwwYNqdxXTMuDbAVA79kFPnjxxRdPBTlbAAvw/J/+6Z9O/MN5qaHm6Zcen/TPuZ570lybjbxSAwz3454BXMc9i9dwbsVDXNt0BFzvXsuc96/GH3zu/lV5ZD+8njH22kvPO5fy/L5uU+CcYcbcI1fUmvvlXfDoHMNqr6vc4PM0VOl6bxQRzt+A52+99dbJ0JKzLPKIGgOlnmFPcnus/c1hmwKbApsCmwKbApsCD5cCG0B/uHO3e74psCmwKbAp8IwoYAh3FZ2+TKvQRAHGb1X2FsCeALSevdT81RutL+p2XwVoFWsqy1SEV6k3lRJV8KoMmC/yK1Cwni8TVJxK4+ZNneB9re77HK5reOeC6Shi9SqiBvA1bCchPI+8SlEe43mLBxM1IIPhlfGcqjIZJb5hzFHgo1Q29CjAON7YtAMAXK9ZxgMYYe5WQGG9+wiPTn8pgM71CAeYFpSnrhKXselxSN08onosCaYCjtoOCm+VPdQTOCgPAYBjAICSB8VzDSmgEwAgBgfQq17f0F5Qh/FJe/pjXm7mEdoLoFNDQ7zZAXAZe72g21eBPueG3+QTxtPc7dLMcU1eL5A6r7lUHAhuzzWskUkB2Am6VbHW61YA+mpdF/SkvzWyKIBOTlk9N+Ud5tb5xRACEAIQAfobwhnwouH5DeWrMYVAu9fXSKgRGmhDkJy66ReMLiAo0TUHCFNgBoMYoy7AQwXQpwd6QRRlqvmX+1v5h89TVpRHVgpdZWkNTDA8MTQnXv5GVqCGt/E8pyAT+vzJn+0nIBC0QAYBJhmFgZqoFgJUrPf2uSGTAav625HsV0Z0vCvl9eTnS9fM83DdHPs0hOkYvfZZAej1nkbWGtaffccoJhhcYIBlQWYrH+iHIdzJLc4603AMHoWfMMqgRpFfg6W5XlbjnDymnJrA4hH/dB9sShCAUwFQ9ksMrkwlQnSH7jU1RmEN9Bwl+Gw++SNP4wnydM9ZgUPz94ItlemTnhM0rwzsft0zZY0iaa/ADNdVjh0BTzyn+6xgsPTA+JACCM2+YZoYaqNq6PHNfFg4F2msgCel0Q2QUe7R7tNN8cL+UcNIQH0Bfgz6NMyDD7pfc74hCsHnPve5E9/Ko4yb9WHkIAww6h3PtRoCwvcaCHBmZI/yrMb5pIYMNSgpgL6SrZ3LnhE8Wzv3BbT53PcD/q9BxJTLfe48e/e3FbAnnzzp+ed5kOV7DM+eAufA83N7SHtyHwH01Z4wx9OzvGdK3wfcl6gF0PVAxwiSlBLU7Lvz719+6EPPfqJ2i5sCmwKbApsCmwKbAndCgQ2g3wnZ90M3BTYFNgU2Be4TBb77ne+culOvSl6WVXqjCOOveaoLMKtcVUknEEXNi3kVjBMIqpKvCmTum0rbvvS3HQHBKoOrXCsoOb3KVkpb751jLNjnffSzYKyKQ8G1jl0QnntRwuKV+cMf/vBUAzYJcEO3euZ2LACLeC2R+5UaEKFK29IC4A7gCvAcoAJw2AL4S+5hCkpiFM4UfodeBYqb5xuwmT5T/uqv/uox0A7gTpsCGYDVem1Ro9RumHjAQwE1aFSlrcA0AAoK4Qn0dO5rKEF/BFkYb69DKa5BADSsNxjKdRXR8Lih2K0bfp3voI25zTVe4JoakghStl59po/NMVhl1wSbywcrpd2lMqWg0DQGKWiyAiunJ9oKeKIfnc857s5n1x/yhrmhwNMAIPAjfInRBeC5kRIA0AVg9UDX809gpnQ1ega87DMm3wGiYNgBOGf4d8F45ruGJLThGuEavRLpL6CxoYHpO+AGhXsmgK5Mk0bybIE16FXZXLk0wY62UxBQZejkS58HyPfmm2+eCmub9UKBv8v/jGGCH5XTBeUZM16UyDbogDe7BUMWI1xQ11ihIZORrVO5O3m/NDgCalZr5yqF+aXr6aFcd1cAul7orG/2QKOQ6J1tNBJktvnPqVnXjfziXsl+CT+5jlmHNbrC4OPIq3XyzqXyzvXjep1ASYE+ZIcGYuyXf/mXf/m4AN7+9m//9gk45TNyTnlXT2fWEbyv/Cn4zOcpU3s2WvHjOfB8JU8YT3Oy1xCQ3zwLck3TL1TOTFlEv5wXx7DaP/hOT3W9l7tf9zzC8+odDviMIQY15596lmswiNEg/QAM0iiLM5e05pyAcaJFYwYjdgi08z/9a1QT55KaPYD9igKAXjnJ/kU/6BNnpZ5dMWbCiInzDAZYGi9REwXIiECcy5siBACLtjiDcS7snDWayaT9jJpUsH3u9z3T8ZsgeQ0iuMZzaA1gVudzzworw7wJpPdsy/VX8fxDkcu7n3dPgcrHKSuPjHnOyVnbuM69z4IKV51/uga7vlZnKr+rsZQ50AHQiaxC9CAjhiF/agxzkve/SNv2LMa229gU2BTYFNgU2BTYFLhbCmwA/W7pv5++KbApsCmwKXAPKPDqd7976kXBPBSWKgdVYk4AvSCPnrrUzV+rMtS26qnFy7zKOu6rBwt9KYg8AblaxatY68u7fZuAfb3A23/H7/Uq9qgLjFYBzPdc33DD/F5v2H4uWIli95133nlcAN4cE21WiVnlPYpZcwdTo1Tt+EsDgUdzzqLMt+C9BEhBqHWU+QKM1MxZgYvOAyCHnqqA1XivG1IewAPlM2A6yhT5AIUzQFo9cxt+l3uqzBFUYKzy3kohNZX8f/qnf/rC9773vVP/AOurYG3ua8YzlbMCICjDyc9MUWFtaGDGVHC9ec5VIDdsu8+wn53fAob9XJBLHpxgTXmzCrFLAMGphFYRXfrWKKE0LJ/1+wmCKNJWCvPV+ORZ6CkoRm0eWGr4TjCCGi88AXSiAAie00bX/ARjBb6ZR3iitMeIwrzggL96/rG+AZLLD/CCBbDM6BEAHgXQMc7QYxEAvgA6/5eOK6MgaVOQY8qj8sM0LpkGQv298ghPyUePHp0K66hRQ5CZlQEFC5ET0h561mvWz+Z31mAHw5/OGfc3WsQ0gJhbZNdD+Xl+v+LLCSLfg+331rpwlwC6hmTwC8A5gCIFJbzrhc/sRxb2k+ZPB4gGVKSwj5VnzCdNjXFG+f4cgcvLKz47Av2mDC5Q0tzlyAP2eVIjUANwGjkDAF0DLGr6UmO8GqNMkPsSYGbK2tX4SqfKd72uGQt0broLfnNt87u/cdahjRkl5uhM1efR1wL2NeCj30030Sgi/Nbc4oDPGi/BI0bcoSZsPoUQ+vAj/IQxBrW8RF8BqAW3qRljU770eUamsU/02z0GoySAcAq8XmNKzkzygQC6c0GfCJEMSEUUIeQmMpOa50hP9ivbp0am0l8K3vYaVlIbyWQC1dBPYw14Dzq0n71e/nTu+c30TNChZ3KNt1wn82ze83zXkvth+bsGVPO+WxOe+0HPLQXOgecO+hJ5O/eEeUa+DQJOAL0GYj3v0Zf+du5do9FOCqBzJjfdCnKV97hp+P1L/+Jf3Maw9zM2BTYFNgU2BTYFNgVugQIbQL8FIu9HbApsCmwKbArcbwq8/ujRqYMTuKgHi4o2lZxVLDe/IvdUCYzioWGSG+6cNgto692CwpLrBIqq5NV7puE/C4SvrlUBQJ8bln4q4yZwqFJBAFSFNt+rjOA3gTZqFAhVNlcZyW8qjVHoEoqWgmcdgF0VhQWw6+GF53bzxKK0KAjg+HkOoJ7hcs3DjCKXz3goEUoWT3Y84iYQNQFmaQgwLYBOLlqUugDw1CiCVR5TF0DHG8w8sAAlAOif+MQnTgWFtX/0QyUM41bR4/ObN1XlvopbgBVpyrhLtxnCtLzVUKMowAHP8WKkNpQ9NR659TCjr9K+3oMaIah0q2EKPFQ+W3kSlhZVbE0g/UgJfRWQPue6a7kA61QaTgB9KggdywQyK/0mqFOlXgF05oGoBYY/R1ln6gAA9IZwn2CsMqa5z1279RyHzxoeF/DcsPGsRz3SBdA1qqgnIJ8BMvCyprC+5HPTJvhs+IdckYS7pOb/yqspfzovHRP3VD50HiaAPj0+azBQZScgJoANBiisIXPBm16ha6nAHn2pDPf59Jf2NaxCJiInCFtMgZY1MKlhVfchPs+/8n2BmakI3wD6+yl3mwB6je/qoQsfAWwWQBf0ZG8RPGdvAginHXgHPmLdIwOo8WJnjWKgQsETjlCyFMJcr4C2gnrK1ZX8nXJ2ymPvXfEl33WtIhMEz6nZ68h5TWG/JPqC6RJYO9PoxL2ta3x1mjwn84+A9O4D89xUwyM+1xBwBaA7xwLoc4+bewDXdU/uGYv2u89yr1GNOFsKVlNzLfOPQSI1aVws8Jn05Cxi7nB4hPFwfsEIkMKf8hDZJBCNFzrP7BmvYHqNBwCqBf7pPwC6Bh/wewFtzj2mqcFQpHNBf15//fUX3njjjdOeYr+pOVsYpp410LQm7IN6zdN+zy6so+4n8hO8Mc/dXbsTcO/5yz2ihoHK8RpW1dBQIH91dpGHV+C5320A/X6/Sz603k25eSRHLwXQj/aGq4yZnhXdVgA6stV+Kefd93x/WZ3Z/a5nSvZfDME4J3ImNx0JNfKm71Kn9+QNoD+rqd3tbApsCmwKbApsCtw5BTaAfudTsDuwKbApsCmwKXDXFHjzjTdOXRAEFCApMM7vBUeqgBNE8frpiVLl7MoD3ZfuhlzmWVPBKxjEs70W5W4BpQJy3F8F+VTargCWzoUKBJSWephSMwb7Vq8cFK3zGVUSF2iiTfJcEr6WGpCulv4FvlC84jFLKGWUFABRFkC4KneqCAEQFKjAEw5vJjzBKQB/elmhyJ2eA52n5pQG/MZDFeUzymEAD0B4FCgAAgVL9GqHLii3DedMrVc3BgCMrUYWNXJgbE0JYEhvlMiTZih0DBPP2GcYeuhIqddUPRx5Lop1PIMt0NyQ7XrEa1giGFnARN6vMYQAuhEWJpBTPpT/jhRaE9yZSvFLgJQqoadC+ghAp48rr86Vsnu23zU4xzcB9HrwCZ4DIjC3ACOC6IRsxoMPwMAc6ObGrRc0ckJZRd3wv8wVzxCQMNS6gEyBEgxXTAFALYhODa+xtlaFvujdyFoF6MNbhxoPdsEK5MSkU2nbeVHeuWanHCt41VDWXFcDpv5G2GO9GaFz88/TN9YD/WetAiZBG2pzxftM54+1wtqBbhTuJbSwhe/qAdWxQq9GxJgyeQLo07OqQMw5GX9urdz1nnwTz79tAF3ZWpARGWsUFD3QAdAp7IP1JG9qBvYVI5j8/d///SlMt0Yr7CeAiximUEgTMIGEyuOeKyZ/TJ5Y0cxzxZwj+bJrlegZeBRboIVe5wC1AOkf+9jHToVnAfSytlxXlQnTY1BQxLp9n2CkfT0azzxracSiMaNh+I3w0VDeDQ8+n9u0N9LNPvQ85PlT+dQ2Pe8pRxtthLNFU9MQSQNeAryGP+oNr4EFspdnY9BgKY9i0GB0E2pkuJ7syj73Bu4rMF4DQj3QjZjQ9CQA3OxhGIIBfPcPj3gAKgp7k57z1IyVMw5rBQMt1oERhtiXMB6xaKgBb7HvlV961px7fs+Cla3MWw1X6YvnSvrZNpHv7I0aIc689av16LPKo0dGZfMcdBPycrf5/FNgyvvVmeA64HnX2Erm3jRF577n+rFfE0B3f5l7R98rXKu0hXzl/Y+C3MH42pQkyB/f/0z7tgH0m57x3f6mwKbApsCmwKbA7VFgA+i3R+v9pE2BTYFNgU2Be0qBP3n77VPP6kWLglQlJvVUjK6AcMHilRLal/AjAJ17q5wTpPbFfwK8U4GrMhYFAX9Vwvk//SpoVOUqyoEVQMi9KEtRVFpQKtsvlYoFTvv8CRCqqKUvAnfUKM5reGD7XAd4hecaCkmUuyhdLSgqV+PlOzxjC+qZ55waAJsw2LSDN3gBbO5tztF6XwFkGkoXoA1v+JdffvlU4zFYz9jSF0V3PXrtM/TjngKb9dpnXvAuMze1OT/N6d52GK+GDvRfwBOg0vzV1ICA9XCr14Qejw1LLRDkOlC5VA9nPhfsmErgCQhOz+DVHB6B6OUNP18iWuaamO3zfxXWeq64dhvdoGt8gugTQJ8K+gmACt7oga7hgwBZAXS9CzH6ADzHCAS+ay5hwQ54BrrXe7reday55pAFOC9QUiCePslDDefOmoTnABIABumrXrEA8g0NzH3meGbNsAbtN2M/AsznPFQW8llgbQLStHcOQDcKA9cAQgLKaIDSXMKsD/OVM17GxVqjhsaCSaxxIjcYvcHP1s6rBjMFLwvg6eFqJJPy9hHv1FPS6yc4WvpWQXwEiF6yph7SNbcJoNcICt4WZGT9CaCzZgABARopBdD1QHdfQB4j8y2Chu7JRHSwAKD3r+uD7xt95Bw4UuDA+wryXQLKY1xTr2hkivexd+uFTO1Zg/UE71e211jLPq/kd/l68uZqrEdtaPSl/GqKHtrp3j7XsWsZWjWKketMeWabekd3/9S72X21tGh6Cc4mPeMYvp0agLfyj5Q3pr/heyLpEHWDUmOfj3zkI4/BbUBu5sOzyzkAvWcKPpvLHMMkeL0GfZy5OHtxBuN53XfxKtcznjEYKYgavtcYgzEqh6l5Jmcd9hnkteAWNTK3crHpDyZvr+RtIy65nugLfSUiBEYt3eeR+aQooLAeoa+F/biGXCsDDM9D02i3EUfs5wr0fEhyeff17ihwFYDePXP1Tnmd8/dtjPJJAPTuY3yeUX0q35FpRExDPnFGdP/C0Ij3Lfd59usTbX7xPn4bY9/P2BTYFNgU2BTYFNgUuFkKbAD9Zum7W98U2BTYFNgUeAAUePedd069RKnVPOdVNM+X6gKs3ItCsoC7//NblXVHwDvK1LZZ0KjtG9ZbQBJFa5X15rdW8TYVxAW09XSkDfp1pMgDEMPynoIyHODtSHEiCG6bVQqjVFDJihK4Hvf9XKUx9wOe440HUIiXt55F1ChlV94C3Ee/BSHxtEXJakHJinIT7yQUnKtw/Rop1DMXpamAAEpTvLks9HHS5UgBVTCf5zS3eEETaGFobYBK54A+oDgvoMazVfZAZ8LUW6ChXu+MvQpdxi7ICv/4J6DsHMJT5VFzhxpKvrxmX6i5r3lx9SA2t/QENqY3SGk6gb9z9J6iZz6H/4/A7hX4eASgd6xt07VWD337O+UJ/7MmCjLAu0ZMADhz7qlR2BlmF6/m5k6H7+Vzc/QagliaM9/wNcCdHosYaph2AKCrRg/cr3d1DVoAlAE5jPQAXzfEeekI35HL1oJ3nsANisf+1ZhmGhMplw2HOw0UuuYmWFjgq96h0MIIFYxFeUeN3BIMQf7U8Ic1Ka0B0/WopUau6HGObDiKDEB/K3vpozmPp6yVX1f8M5XhlwDoK0OQB7BlP1EXbxNAb/QavXThcdY4ADqAIgWDDQF0orEAEuqFrmGM+4HAOzXyAI909iDqr33tay989atfPdUC6AXAPXdAuOndPIERidt1xXfKv2m0UpmmAZ9tIFMYl5Fm2IdZM8gMaFF5AC9qrAaAXoM+5YFnqSm3a4BytA9NOT2ZqPcVsOez5znPX7Yl0K7Mo41e272c8fQ8NEOF2x+uAbCWFjyjBn41sIO+hDIHzKHAD9AankCmNZ1OU9/wLEKkWwCeOR941iJHOeWTn/zkCUBHtlHoVyOT6FltdJuC6PD1e++9dwKZ4fWecchRDnhOAezuGbme65x9CoRz7iG8OwXgunNagyjG0tDv7FmVh92jmmqDz90jyvc1UmKeiQbz6NGjU18A1GoEgBf8Zz/72VPf2avZ+6AxRWNZx9woTXP9rPpSXj86hz+RgNw3feAocA5APwLMu+b6rnAfiPc0ALryofuOMtvfkK9E1MCIGnmLfKQQUQMA3fP744gXG0C/D2yx+7ApsCmwKbApsCnwTCiwAfRnQsbdyKbApsCmwKbAQ6bAW2++eep+laaCNhM0U3FbhZ9W615bIL3t2r41v9Wbcno1TaVwFXi9tsp6rinIWW8ogUsVdg0VDLhjWGIUt/Xm5H8U9oDH1LTZcOBVOEyAs883lybPqcd5vVSrtPczHkooKVDoonjFC11guKE5C/TyGQWyIaobqhoADEWmClzarBKTeZG+KFrx8kNJTU07AuookwmjbQEQrEJKry0Uz4yxinXDuQOSQovmWK1nGv0wpLbKcvpCgY71LC8wQnsqbFHeeh2AZT3QmUeVtva9iuaua76XtzQ20eCE7yeY3/ZqICHIIO9PwGMFoK8UxVP5Z1+PAKEq/hzjBCQLcHiN9831eGQcwfWVGwWDlRUrIHQFoAuiG8IdAAFQF88XAHS80AFpG/pdD3CAXejeELuNGgCIhRcfYAu1IckFzitHGpkAkMSQ5tTwJcA57fHsGgnV+xXeY60AKFADnBgKnnbKBxNAXwHGfjf5tYYSlU18b9/oVwFBxm7Ydta4SlJqxqunEZ6Trn890PXaR4Yqm6j1REcuAExpnKDsm+tF/u3aMtpHFdW9b9JlxePl4/JyZXXve8h7+bm+3xaAznMa1UMAHT5ijWOgYR50UoIYwh0wvd62AOjNdw1fIg+okQcC79SGbwc0BECv/Om+OGXvuXk/B6AXnC9vKqddy0avEeBl3/r5z39+2r/4M/0J44ZmRl1AbvUZPTtpXFh5sTp3zH6t1obfTVk/+ajg7LxnZRTpXl/5I1Drea39R3Z0n2/UG9qofCcdBAWZCb1qWGGYf2rkckFrjBW+8IUvnAp9fuuttx4XwB9kFIWQ6hoMUSOv7I9nN2WZ/On5pecYwCbTjnDe0ZiA/Qg5ikzFwx1Z2dziGABowMSegvGRhTOYaUw4j1b2Vy4yHtaCURmIdjANSjzjeS6G//g8DbKcJ67X+IOa8ZmDnc89H7B2GR97HedW+mMxDYDrstF4pkxeRY+YvP68yus9rtuhwNE5ep79Lz0jXNLeTY2sMrWygc9dn/O3rrOeCwXQHTsRYzDcYd2zj5sugj2X9y0Nk9nrT+8BOwf6TU31bndTYFNgU2BTYFPg1imwAfRbJ/l+4KbApsCmwKbAfaPAo9deO3WpCrb5ws3vVVzVq9RrvUZg0JDXBeWqbC2YVsWd4P0M274CNvlugr/NvV3FL9fVe6kexIC8gnXUtGG/UW6aj5ka5YDKQJS4fX7zehbY5zPAteAvCtWGp5xgUg0U8BI3zxwKSZSh5ug215zgSA0LUEjXW1SvP2o8lAAfAfIIJVogqrwAjVTYojgBLNNrlj4AXuKVSi0IqBKHMerVCg0betW+oPymzRmW2v8Zj0prasFRasaOshvlMjUKar3a9PbXM7kh4vmtHvfTcGTOiwol6FIAvWkE+P7I2ETg0ntPiqVf+qXHCq1pgDHlw6UKuQmcz/9tdyrd25cJpPT/FeDZZ/i5ijrangD6BM/9XwAd0APAZBXCHV4ElDCEewF0c9UDnMgn0Lzh3QFC9CakfT0WqQFjXHeuI3lBQEjjDg1oqOFtvRMN0ewaKhghcAJ4QmHdyLsA6aVvPU71AFWWHRlYdH59ftucgFz5DnknSITXo3kuv//975/Wu8AT8qfrUU99aVeDFuSUBivMae+rVyu0nVFKZohhx9bxTCB9rpsVyLlqR1q1vm979LPoz20D6O6LjbzCZwBklO/UAOgasaCcL4DO2uieoYEH/AmAzn5kMTw30VBQ6tdjuXxwKYDOdQWtldmuQWk5gYh5pmF9NJIGYer1mmfN4G1PWgdq9ijPRzPSSQGOlVwvcOI5bJ7ZuGb2u+2eA1HcI3zObEf+7HmLdW0odiMFNQ94vaCZW40qODMUsGYuDU1OjfEgoDOFfrhPcN5oCHdkcu/jrOOZh2cTwt3CeQ4ZTMGwifMMfETNPBU453+jaZQ/57kCgxCNQ+hjw+BjEKkxFc/TCIka3oZPKNxXcB5A3ZD10GzyhfzIuInIIICOXJ7AuPfOOTtqkzHTJ6MpAOZrDOL4XHecx/RMxQhB4wRq6DTleHl2fp572er3ZyEfdxsfHAr0nbVngtUZYp6rVueEozP6pWf3Z0X5CaDPvvYdvntX9zqu0RhZ42LlPUY7RmxCXpvaByNvZI7vppzF+fuXH/rQsxrabmdTYFNgU2BTYFNgU+COKbAB9DuegP34TYFNgU2BTYG7p8C3v/WtUyf68n2kkLW3BWr1iPKFvOHcpwKhwNQK8KtSrwA03wuqcF9zWxZ85beG/9W7hrYATeuNKoCOQhSlPApP8wDThgpHrkOha1hRwGcUhBQUrgVjDenZ0KUqWQEIyIdJQYmuckn/3OsAACAASURBVMPxCDioeFbBjKc4AAHgwOc///nH3n16DFURUsU7ICIKV8Ol6wWH4pN+0xbAGIrcKlqq3FTR/L3vfe+kbIYm5l/Hs0hvMGrGXAWN+ZSpUWYb3g8luopXajyFp6dR+ayK9vKledz1pAekE9iE5qXnBOgLGpcPmnsVXlW5rDFIgb32y2snGK4CqgqqCWSdWy8r6bACrXvdJb/LM4LdNRIoL0ywfSrg5rXKkdKhYHABpqlEnwB6PU4B2gTPqfHcEwwB5NDTEB5jnQKiU5ivei8COrAeMCxBAdi833p9rsZU+ahMcd5qTKRnt3R13ukHwAGeeU3FoKcjisjy5ATQZ1SP1bxMZWcNGipr6sHqPLWf0O/NN988eWdSs7YFKPHinKk2amQxDYgaFaKhj3kectPr9bwViG9/V2vgCEj32hWwOQ0PystXPe/ud+mn78FdAugasbDGK/tZ1+yFFIBDPLIt7K9c7/7KHsKapkaRT3QE9lLql19++QREU+MNV0O5zu0E0AsEzzNQDan4rZ55k88KTlb2sVaaOgXZZZ8ZC/2lEF4cOaUMoF/1SnbN9rmVU+WOeY6bRjTe1/F1f0L2NKy3e9/cY6Rdx1vZyHN7bmJOkCVEhAFoKUgOT+g9DkBrNCBqeIdoFhTAc+bXFBHwRs84RCMARKfmXqJfUDjvNCw7tH3nnXceF4BdruFangHvAQpRm37F+fB/ZFXD0PO5UXbgZ8P3AzCXTvTFFCQYAjSqB7TgrMY5DbC8nvmmi1EGz3nzf2gMgG6B3tMgRD6Z81d53ntYd3/2Z392Mq6ixmDBnPDQouHyGZOphtifpS0157+eeXie5z957BwPT0m4Mih5emm5W3heKTD3wUvGOfeJ+b40+XYljy95ztNeM9/b5x4x38dd6z3DVoY3pRVtYQCuEQ2yiXcwjI+oAdCV7xhO8vehf/WvnnZI+/5NgU2BTYFNgU2BTYF7QoENoN+Tidjd2BTYFNgU2BS4Owp844//+PTw6RXLd33hnoq1acFeUE4ASeWtbauQ44W9XgBcp0LX7+ux09DL/C44yjV9Fm0UjEEBUKCmoWVRiKrEBVQTQEdBQDsq73lWDQZQAqJcpRRA5/qG6Ww4T5SLgAQoHimE6CwAC3303jEPpbTC25YQtYTkBMDyr0qdKkIEeVHQo1xWwaxSlhqFsV6lAOhVYtIvPawA0/78z//8hR/+8IenGlpyH+A7XvFVmk5Fu8AINQYKpX090FEQV1FbEE6+kRc1RuC5KLsBz1WMA0BIfz3zu6omsCzNqiDnc8HLKnrpSz3Qz6UxWHnsdb2o2JqAzpHHylTgTaXxSol8pFi2H9Dc508AvTy2At5WvOc9rkeNXOrV7doueOlneEvvc2pAblMPAEYQNlKPU4w49ODDk3t6OgvAMMZ6iwOaC+CZO9fayBfy2sqIaKWALK0KVkFTxqtXKePTyxHexQsdQwAKIMOUY/IhbZQPeV5lZQEQ+ar1/M75r7zvOsF46O233z4B6NTMhaGmAX0ENM0nP/cJ2yqoyFiQKRo30YfK9xo9TWOUOZY+r/SeO2jXm/x6BMzMtXl3u/HNPXm1judeMv8/twYEvbp3+J17GXvCDOHenNUFGQHFJ4DevUCwjhpwkTysgNHU7EcahE2DGsdAP7tWWFNz3stP5d95Pprnop5rNLqi5vuCyID9RndgX9b7HA90vIQF/rm3KQ8KMM69YHLMJYYilSErIN1zk2en1T66AmBnPuvmDqcN92fGWa9rAXTAb0DnygoAVz3OqZt3l980UOCMUSMr6G6qG2rkLbl6qaEtADqGgdTI45l+wnuNNOO50ghH1DWeVB5qrAePYjRJAUAvP7F/mSMcw4BGP9LDnDMS37MPagTJ84y0wudG9eg+ewSgl49WsnDK1vaZ8+S77757ohc1dK9hYvmefY51SMFgDIDNHPPsx93P7JNGIufA8/521Tq4OUm6W37IFJj74CVjcZ842i/nGWjK4Eue8SyuWQHoV7XL2Poucw5ARyZh9EZBNhmyHQMdwHPAdD3Ree7/9a//9VWP379vCmwKbApsCmwKbAo8EApsAP2BTNTu5qbApsCmwKbAzVHgj7/+9VPj9bDSm7EKgwlwFySsgmHmxJzKMsFo2q4CruAkv9UD3XzleomqWEeJOBX4Vfqp4ERhS38LruP1gxIQxSsKyoK6KATM4YtioB7vKLpRUKooaLjYKlQLNPG5HuiEwdNLlpo+9xmdC5Str7zyyqkAWq/A1BU4i/IaJb1et4ZIpTaEO4AY7VeJCV2kBcrchn6HLoRxBtTnPhXs1OUZ+qOiBZAEZYsK8+Zbpm8oswtc1Ksd8K7ehJ1PrtNLjJrfGnrwCHQuqMm4NWSAx/i8AkOYG/o4QfPyvfM36eAaWoHj08DkaJWvlMVHAPlU8s3nFvgStJXfVgCxY5zK6xXoKEBeWkwgajVG2p4Aej0L4aH33nvvccFowrzcKOjrge48Mpf8lWdYgwA0GHUAcPQZKvBVhpYna7AjMKacq/yZn9sGckKgn5r1Y2qGj3/84+8ji7S1TwX++tsEBWnkSD7M347AZ2TkD37wg5PBDDVziac8qSQIa9ywyNB2AiA+v4YonRPzmhdsK2BGezMEd/teQk1DjK6JFX9uAP2fqVe6rWgrHZ8WQGcekd8AnQBnfGbdaczFHqHhGt9rqEFNVIZGESlYCAgPeI5MoMYIhfVEjUGNgB0K/Z5TaqSigcsEFb3maC1XvnPtPH9UptK2Ib+pMUQTuGVP/NznPncC/qnps4AE66oAuvuOsnTysXM6ZevRHtF9q+tEWtSTenohdnyTj4z0ozd2x9DIIJxN+hsgMSA6hfMJMsJ9Gd7Rgxmg2wg41NDLqAQY4mFMgZECNd/rtQ4YXuCdZxu+HSMhzg/mGYfv9Fqnrsc5czgBdM8nE0CHR9m3PP94H+Oi78w58h9jRoF2gSn3Jc6mjo+aM49e9awnDcygH+17duF8avh2vNA5s85zwREPrAyyuJb1Z/5jamjYdW2EJmqeb3of6GrKIfoPbxztPXPvrWyaZ6XVmejm3pJ2y88LBSoTV2fyIxl6Cb+tgPNLnvEsaXsOvF+Nne8uBdCJOqEBHLJHA2pkIGvefVd5829+Ecr9WY5vt7UpsCmwKbApsCmwKXA3FNgA+t3QfT91U2BTYFNgU+AeUeDrf/RHp97oQSL4VYWboKPgdwGOCRhWwUgbehqiOGs+ZEEzf1dpqiKwz2ib9KVAtW0KrheUr4c0ykUUkoC2lIaIBkBvGE1AOb2V+Nx2/Iw3FYoDn4fyeBohNPQyAAGhRfE+B8RrXnVBJeeBZ+htjZc1gAJeanqLV+ldRWiVnygyGade6Cg/9HQCWBBwwCOrIAAKbPtJWNWOD+UtYB8FQG2GH2+/zPdOTc7bAvgzH3IBShTYhlBFuVzv4kYTgP7mWabmr0Yek0YqY7lmhqEWDC3Yy+epTK6iaYLP9cCSngIS9fadoF+VxBULEwyc1x2BI7ZxpLjrXDuGrvneN0FIfzviP55dutTLs/1fgbwN4Q4gbs5jaoAFgBELYIhACgr6AujKI+lcMJ+1hyc7BY/XhhXvOnIdOm8z0sIM9V8vzvJWgajKM/idtYwHKoU1fk5BW8DBfpa35NPJIzWWqDx3nlr7OyARnpyAJNT8r1ELSlLkoWATIE4Nn0pDjZ6U611bjKfzYsQLav6M/kHtmFb0mQDvXD9zTjeA/s8Uug0AXX6vBzrym3VnAVwEPAREB1SfAHrlr4ArPALQ2ogUhvUmbDQAOnsIoCh1+WzKhmncszJUkYcuNSaY4GDlAUYppkdgP8QYDTlAAew1JC7AZAFmQ3cjd4yUUaOnGgasZPNcB10nq33inDHl9FCsAY0GE67fnuk4f2hUx/z3TAeg7tmMc1jnBVpwXqFwHsBwCrpRkEdGG8Ewz/Di1BhHGvqdutFqoC0RNizwDDyEgRB8w3MEg1Yh3O274Dk8PgF0zjyc+Rgr5y7nk/5i6GHUBMYgMI285SyKMQCFM1zpBD/TRwrnItoWpGddSDeMnIhYRAFIR37XkKTnpEZXgk96Zq2coB8F+uEhQzazDzC/FIwu6ZupSjjLMYemUmE9TiO+CY77f3lrnrcuATTv0WvW7so9ocB1APTVOXWeo+Z5+76C6Kv3Bfp6KYDOdcgm9i0KRjvdg5AFGDohO5Fp/P27X7yX3ZOp393YFNgU2BTYFNgU2BR4CgpsAP0piLdv3RTYFNgU2BR4PijwR3/4h6eBCACqQKvyYIKOArzmmlYpT11wlDYKBhdA53kFpgRRAGy4rh6K9QKizXolG3Kc+3xeQW7znqPIBsxtDlaUnPyPYkAvSWqUtIaTxdu1IK4eqHqHVrFXcJLPBU55FuHhKSgizUlODc1UanKPYToBBgEL9VQTaDsCMOu1r6d3vdAZJ/+j4DCkKaBDFZWAGXhnEd4UjzmUyypDzeEsiFYwpsAe7alMRaGKkheve4B5av68nj43NDvgvMYLAHWGBaSeIWK7AhtdQGOKFZ3grXq4TcVS71mBISqcBUcFigq+6AkGL9HeDHXadieI0/6slMSr36cSr+tx/lbl+QTQCxL12Uc0qvem10xwdLZ5BPDogS4Y3tzB8M9f/MVfPC7wLuuS9YCC3vVC3bzJAvj2kzYMoQyYswKmpVcNIpAhtE1hvgtq1KiCz/VSNIS1crJpG/A+NDVD0yjQ18qUGi103RwB6F5D3XV96W5FHzHwMdcl8yAISF9MmaBcrGdlZQD3mDcYmhTAmV7BBdB5BsYxyu3yS8dWfluNbbV2NoD+z5S6SQCd9rsPCaAzn6xxAT9r9kLWInvz7/zO7zzedwmp3fnq+YC99Cc/+cmpADo2xDd7U/Nke56ZhoGujxkRx3V/TvaWfoIQ5c1JX/kT2fPo0aNTYd9nb3c9IcccBx58BdC7t7GuKptqIMBzu+Y9jyjzu06mjOlZZcUjzoXh3d33Kv/4rqlrapjGPJO+hqgWGEIVuDVMuvtyAVX4BnoA0AAMf/rTnz6FPyd6DmcCaQN/4E3O2YUawysM/gTR67kObV9//fUX3njjjVPhDMSewtmDMwfPsRhBoDnQC6B71mwOdGgEyKS3JgC64eypAdBNoYPxHyHRv//9758KhgT0jzMhdClIhdGi0RY4w8n/1FyvrOQ3wHP3F/53HUDbRonquZfvG92pZxp+YxwW5ln6smcbSYIamnhmBPRvFBj6ONPklJ9rDFIe6bnCfb1r7tL9bV/3waZAz7Ir4yGpc+4cPs/D84zdfWt1Fr+tGeg+NPczf+P7qzzQvRfZpCE275EaklI3Ogayk79//wsg/bbGu5+zKbApsCmwKbApsClwcxTYAPrN0Xa3vCmwKbApsCnwQCjwrW9+89TTcwoqAUEVb+fyVBdA4sV7eovbFs9T0U7dUNpcU8W3ClaB0bapMrMAukrchg7Gm8f8ktQAzCqpabceonj4AOJSUASau5MaZZ+Kyqk4mQq9KlIADPTsxLNbD3Qs+e2789C8zYRPRmlMQdle4wH6odKZsdZzE4WvYeoBwRqWHWUHCmUASJTGDTMLcIaiH2UuIXINfUpNKFTzVAMmVsk/Qet69DNWQ7RSG9KTGu+kRilA4aoHId4MKJgt0KfeS1UK1TijCiG+n8qw6XVVpVnntop8n11Dh/KocyeIIZ/z/fTUr2KrAPoKqF4p9CpauKeKwKkUnP+vvLpW4JK8fKQsnN7NBTSn5/6k/woUhXfhLY1V8MCDh6hZOxhz4MFJLYDOetAD3fDHyibmhrHXAxTgxtDktFkA3fmjpv/N0Q0goEyBVjUSKkjEuGYEDGUHbepZSM16BuCgAKD3ryBCQbEpd+yr11f+9NqjOVzxPeu40SJQmCKjKIQRVhZRs35rTFDeUvauQLG5NXaOGMuUcSuji9nGShl+TtF9Trn8QLbua3VzAgel15HcWQEBftf1Pw01ej5gLjWI4Hu8ZvXM1QNdgzIAdEF09oCugxpZAOJpjEbtGmPfZI+qt7H7+jkA3f6v0nAcranKi8r+Kds6Bgx4MEyjQAO95KnNGU3NvlfQvGNnfU6DrIKsguYTPNcwR6aZXuaV2RNcL+AqgG40mPIB54HmPXef5RrOXBrmMO89A9BmwRja4LxGjRx3/+ceU3fggc7/hg7nWo2jqAF74IUJoMMbyG8AdAwZqDljsadQptGe6SUYG5973qwBKHxevsfIw1QFnH+6Z9AHDKgwBOAcZW5xzlzseZ6hmQfOahoQ1DgEXuc8ael97IX1QAdALx/WiK5nIc/dnmt65kFGe6Zj/zJsM/2jL5wvTfkDb+CNSsGTv3ShzfLT5LvuydO4sHx+1bnoWsJxX/yBocClAPqU+/PdbnW2OALOzwH1N0F43wnan3ke9Le5T1QPYMQWx8p7pGdBDJS6LyGjlLUYNvH3y7+ob2KMu81NgU2BTYFNgU2BTYHbpcAG0G+X3vtpmwKbApsCmwL3kAKvvfrqqVcFC6dyfb5kq2hehX6eXiP1Gp4Ksb7gV6lHf/RKmcpV+lKFXL2X+K0eUCj8DNmOxTwv/3hhU5ubVc/S5idG8acyAOVjvXKmMqQK845nXve3f/u3J/COgtITha950A3L6rgLIAHmG24dQL+AMs9WMYvStZ73KHpVRKPwRGFvQekJaIcSGmC8eTYBJAApKXg2oeSloPCtxxfPk7bmMq9Ss8AaxgoF1PFqt9Q7SmW5ynUAVZSz5tp0rnm23t31gpaP9TIXvCt/t48F4FWQdT6ncvfot2lUMQGlroEVoD15v328jsg4B6S3TftXoGQqyyY9Vsq4FRA+21yBn5PuPAueFwSn7voAcBH4xoMRow89NwE8uiZq1MBzBCOoMQgBxIK3WQtV1rffeo7Xu1BAnb7aN+ryH7Kq3vDyLTV/hrmlBgj68pe//BhAn6BVAV75QzkxZbX/l65Xgeblq8p31hXgE8pSarwoyRlPARR68cUXHxc8jYwOYuqN9rXh3Uvr1VrzO40XBD4LCE5emmtp8qhtzjVU2vJ5xY/XWXcP4dq7ANAB0hpdhDkVVBREx2PVEO6A56QqoQZAr/wVyKRmLzeSDPypIh+QE/AZ72S9lOUjU6x0rjRyugpAX/HrpKd9nQZRPSsRqhv5RWH8yjv2ObygjbyCJ3qjVRTEZZ3VIGt6704AXbDS/lZ2CMSvPNr9jevti892Xqm7t3KuQlZjJME8exZEDnDGMAIOZwEMBTjbUCMzm4qnho7c69kMOa/cB4TmPuSUhoLIdvKfU3PmEUDXqEKjQc4jRgKgBkCvwaQh46n1Bu85qx7oPW9KF3ge/pTHAdAbzp5nGbqf8w0GFe+8886pQCdpoSc3exzgOeOwwM9NY8Ca0HiB/cYc6IZwnzJKfuhZhe9qRNJzVKNAsZeyrngOhXHXOIy+lbd7/qEf04hv7sPyVHm5fFbw7yHI3t3Hh0OBngd6fli9K3RUq7N3zyO3RYHK+a6Z1Vl9jk/gvRGCuvexxk0LxtkQOUrBiIl3NuUtRjP8/T//4T/c1rD3czYFNgU2BTYFNgU2BW6YAhtAv2EC7+Y3BTYFNgU2Be4/Bd56883HnZwv/BOQ8SV8Kgvmff2/nk59iVd5rZJ1gkIzfKRexbTRPI3m2kXJy1+9RQF89HjDq7JhoQHIG2bS/G3UKAVV/KMcnAq+/l8PVEGwAjSOGeU5OTcJL/rXf/3X7/O4ot8db3OCE9oVhStAN4pePXsInwkNBb9RZNRznd9U+qJYrcceALoeUCiimysdMANPXfqIp/wXv/jFF15++eVTjVJU5TYeR81tzjNU2FDPXJoFFlQeA+CjdGn42HrXGaHAiAPNd2qof9ttvmloPvMqCxJMoHKlRFJxWyMOAWYXy+SJCcbYLtd1PisRfI48NKXFBEEnYNjrV8q61fUrD3R572i9d16rvJ6Apv055xFZerf/rLfmtEcpZ2ENm9+WMMATQNdDj7q8BF0bJQHAAd4GZAF46xx2ruE3wQHWVEF5PfEEbqCn9EH2oDwExKOwXjTQoS/mrKVm3f3u7/7uqbAejnLP0najK9DngnI+W8WvczL59NxOVFmsPNXwALkBzSmkX0AOvPLKK6eip6yAUj1O53qY/Fl50DU/c1YX3D/it8mfK4BlAp6954gn7//ufXkPbxtA10PZfdQ0Bqw7Q1sDtgqgAzYKnlPjlV0+1wOYGkU+oKTecAVckQG2AxBPP9xHpgwvj8oPKy9X+WOC09K0/aRNDUc8q7i22U/ZVzHkQQaUn5Fp7IcY1mBcVkPEgrisy8qKPhu+r3zvGuNz5Z1rrrJt7r0aHdR4Afo0hU+fr6ETBkrI2kaW6DmJdjXMowaodi64pykkONeYPxtDA+hkuHX6ISgPLxRQZu8o4Iy8tdDmq6+++sJrr712KrRppB1oT3/MR++Zg/aYByMDIPOMrmAEhBowwuPKe/pWXuN5hmKnDQB00+bQN/mC/VDjSWr6pHEhdGK8FoyyNGiE57/61a8+LtxTXludFaaBBdcwVnmPz+WfguLwQKP+8H8jwZSvClBOsG/K5CmX53nocum3r9wUuJoCPS+X13qmmkD6imeP3oev7sHTXdG+zfcTx+B5dcqDXj/fUVyHvONpXMn5l3dPDWcE0DH+EkD/j7/yK083oH33psCmwKbApsCmwKbAvaHABtDvzVTsjmwKbApsCmwK3BUFVgC6fZkAnP/XO6ov5NxX72kUZ1MJZtu0YfhN6obDNJ+kircZcrsKuYI/E1xHoYsyFu9JlOy9Fq8ecqVSANILTKMcbL+rbFBhojK+Smp+E8Djc/NLojQHQKfwuX8TQDbkLeAdIJW5UfHKo98W6KAXAEpu8wZzPzRT8Y3ioznIUUijqEeJizJXAJ0aIANveZT9KIDJBY/XKTVz1BzyhqE3RGnnpWHvDW8qqAJQoAc8hgxVVqmINfR62xRQZTwodAULClQ4d82Z23mZwAG/tZ0qoc6FF51rozwqj/jcgvur58lDV8mA6wLoq/ZWirMC6CuQku+mgu0IbJ+GMNMj0z7Zpv/DWwDOgujyNTV8SHhbQ/QKoAN6sHaJYoBRiKFq7YMyxkgMRFQQcICPO09N4QC/aozStA1cT5v1tmMcrl/WVdcnYwGI53sAF9YV65CaMQBCA0izHuq9OIG+maOynqNV1s65O1KKTvku6CcPd27p65tvvnkqgH8a09BvjHj6zAL9MzRw+WKugYJ4BTD5PEHAlQK74/E55bPV50m3q9beQ//9NgH0plhpWhHmufsH+7OGXaxxQ7hTA6AL0sHvNYRhH+gaFISnBmTVwAMeLZDXvVmwubJ3gg4TUCkI4Z4BX3SPcg0YIaVjYLzsq6wp9tlGZQEU/tznPncybMMb3X7xzALoeoFPQxPHxvXdz/q5noXtc/c5Pjd9Bf2vMRrj61/XI6H4TbOBwWD3WsFm5DxzVAAdwEXaQref/vSnjws00ssbmUwecAwJKfCZZxDC+iPf/+Zv/uZUA3wLoHPG0PscD3Z+0wOdEO60aQh39hP6Y6nRHp8bwr3RFXreoZ8A6P/4j/94KoD8pQVe9/SfPQD6EpHA/PDsL64fInw0dzsglc+hH+wlnusYP17oFJ5VOc2+egSgazBVIygNHzhjaYTJ7xqiaFixMsgQPPesZy1PubfNs8wKTJ8y95zsf+jyeff/bilwxI/zPdD/j/i17awMVW5ylNPApOuz679GVr6juAecG6/7rvtWIxVx1vU9lXdW/n71137tJoe7294U2BTYFNgU2BTYFLhFCmwA/RaJvR+1KbApsCmwKXA/KfDotddOHVtZzfcFvErW5qgUyFTh29yWKBgLiNKeSlyAsYY0BgBDYUhB4VcFXEOBogiYAJL9pA9VcKKUR6mOkp6X/ipGAcwBgCh69phvUhBWmkzr/dVMTuUefS4IiGJXT04+r5QrfMezBfOpUTg7XpSnKHstgHP2jT41lziKWJ8P2GD+dWrmAEUxBVC+IdxR9uKtj4c5nlMoelVa0z6/6/VVgwT6WBCwodcZQ8PuN4Q7/FLvrDnX5TuV2dSMbwIeBUjMqSqQoWKIe9oXAYcCIhOEc32c89JoXs+Che0/NOJ5Das7lV5HUuIS8PxSCSPPuB6PwJcq0yYAel0AvXzafjougRXD9cK7zjfAEwC6pR7o8LByg7ogEbLAqBOsf4ArwBnWHzxepSK8qxHPzGdbgBm+KpgnDZlblIj0TS9J/jciBmPR+5Sa8MXme8aQRY93ag2PpH/XR5+34tMjoGQqRiuL6/2pQZRtQ7M33njjBKDjuQ/IZ0FhWkOD5jFuag0+T2OU/j/5wWgARwD65KXK0iOadPzd7y5dMw/9utsE0GtEV+Mp+LpRSwAXTQ/AZ4y0LADoBb9dc80l7XcCifAq/AiA/qUvfelknDKN8WqsVrB5JZPKS9M4pfxUXm4Uhp5VGDt7qt73euJbE2XG9AjsuX0eZyxBbGTa3IdW4A/3zzPGyiCssl8aNPQ+n7uuAVHqeVhZyPgEjTGUwKAJmUzdaBx8Rv5Z+N8/6Mc8WpDfGtjQF4FnZCz8AYAOeMxZErmufBdAbw50PdDps8aM1PQDowWMKYn4YxQRauhOWxQ+K9eom9pHoyvTdhDCnrMnRgUYJjY6EMA+z4HHob/AP/2nTc/QPJ/9zRDuhkt3TuQlnsUzjIoCLdlTLBhw+QdPVBYwl3quc79nRsYL32ksy7wolzXe6LmoBmj0kzGYWsUIAnzPdRPYm+eM1Vqc8nv1/0OX0bv/d0OBo7P1fKe7yoCj7aze7257dKv9iz70PDnfp11Xq7FW9nOexljHd0EBdN4nBdD/80c/ettD3s/bFNgU2BTYFNgU2BS4IQpsAP2GCLub3RTYFNgU2BR4OBT47ne+8z7lmi/+0yu6YUMFUalRuDVUZ/NOojRsJvQH/gAAIABJREFUDuJ6PaGsa1hxXrxRKqIsJIRmw2JOr66GDdUrBsUc16lE5AUfAB0FJkpd+tEwnoDlBa30+qam/XPK8wI4BRbrLcnzGjK+4VsZ91QiqsxHEatnPDUKTEPVQmvGoDcVClYBOu4r8MTzzYmJpwCgnaHZUY7qtYvy2rCkKov19PY6FeG0r4IVJXQ9f1GgCJrrdWv46gmgqyBmDlAGz1CvDdevkpbakKL0k7muV1eNHFbGDE0VUK/IGgHwuSBDARY+T/Clz+zcM7fnjDwcH/cUyDySGlPBdw5Mv45iubzL5+mZUjrWM9jnTxDd8Uxwtl6QU8no/8wJnonmEK+xBAD6u++++7jgLYj3Od6Ehtw17G77CZ9UVrHujEgB4FIvada98oC+9E+jHPPYlmcKKgAWGV2BCAsaAsHjABWGoacGPNHjlHHU8GgFoMuLpa3efPb1SME754nrSyeNOjTsKJ8XQCe3sPIHGYSs1ijJfOg1YBJcYx5KJ70UBV1qNNO1w3WuKyNSlJeUDXPPmiBRAaNpsHLVWno4O/n5nt4mgD6jyQg0wgOArBQMWFjXRmRgn/7CF77wGERmfeiJy/3TC9s9A74wqgRez6xd0iIAoAOkc2/3xZ5BVuvC744AkMk/5UFlaL3au59wHlAeMX69pamRZ4Sef+mll04pW9o3zgCeo/g8wfz+Lxco2+up3nNT9wnXv/2G7u7lzGXXHP0HHKdgDMHZwqJnIgZ7zJeGcnhcm9JCUJW938Kc2V+epVEFNW1X9mmcxB5AP5HjAuj1XGf/EDyvBzryC1qac5xagFqDwgLoyDPTByj/5T35ijNo036wj9R4kzF4VjJSioYFzAPXWgyFzDkaA8rSSXnJ8+iDwDc1+4uGkNCLs7SFva37RvkF2gHAU+Z8Mt7ySc+sPR9Dh0adYKy+B0B7x8D3nlNruDHP0z3zzc/zfLNaj8+LzN7juHkKrM7WR8D5lJnt3Qo8X/HuTY/o3LuC4zqK6IZcmXtL+8u7H++UyBlkfSOQcdblHb4A+v/7X/7LTQ93t78psCmwKbApsCmwKXBLFNgA+i0Rej9mU2BTYFNgU+D+UuCb3/jGqXNVGKtsU+GqglBFeL3IUArX27CeRQBi9RxrLmhevgV1AXYNo4nymJdwQVjqAuiCnPZNABklIf1oPlRzUKKo5/qvfOUrp/J7v/d7J4C+yoIqlx3/SslXoJT7q5DnN721GDfKST2k8EYyhDPhWwtSFZBjPIY3B4xD+YqHEgWl9Wc+85lT+FNqFKQoJSnmuVTZjQLZMLd4CpCX1PCqKMGPgOIjAMtxSzPu1zOdGoWpynFq5p6CYgVa19DB1aDivgDlDP1cZVav4/uGml0ZWWj00ZQDPLsAT8E7xjjn03Z5XvlCpX75wc+00bDUVbzRnjwyeXkF5l0HPD8HFErzuc6rFJ9z3H5P78VKtBWoKX/PNldKeL5DAa+nGrVefyjtBNABOwDSzVkL8Aw407zjBYxowygXyAXaoWBQw9o0xQLzwTPhVQpK/vJMvSz5vnPbEM2ARHjQ6llOW/IT6xgvbjweqYl8wfqmIPOadxe+LqhQOTXp1znquprK3qkYrYGHvCyAXlkogI4XOjIET00LtG8kixpLQXsMcVC4Moel2fT27330pfl16y1VAw/X4xE/TbpMpfjckZ93IP02AfSGszYHuWGfuz+zDgU9MWwBQP/85z9/qgHQ68luRAr4inVbUBy+xLiDmrUDgC6IznN7nilvlQe6PmoIdMQXBRCP2qFN5SDXa6CGPMGIwIgayDQAdEF/QN7yr4Ct+0a93Pt59tt9SOC1Rizdv9zjlHnsjxoyAaRX9nMGwegB0B+jQA0iqFnHRg7i3GZOd2rmUxC5OblrRMZz6BeGTkYO4uzivg8dDLWOzBRAV8bDS0YjKICOrNXoENrSjtGAMGbi7EL/OHcC+CLH3VOm8ULTaVT2QOMaDpo+CL4GbDLaETXXeQaB9pzHNJIkqgeGk8hY+lLae07XUAO6KDtrYEIfPXtRO/8ahnbuOSMzl9ANg4Xul7TTs8yUoa4N+mg4e2royRh4F2CPMNoTNfzUPdp1Bx+s3kP63Vxnq73v/r5p7Z7dNwocna1XZ4VzoPoReH7EuzdFh57tzz1jvk/PPbFn9o6hZzpkGns58oK6ADrrnL/f/PjHb2qou91NgU2BTYFNgU2BTYFbpsAG0G+Z4PtxmwKbApsCmwL3jwLf/ta3loorFXcNO62yVu8jgHReqlV0o9BsDmCUsPVuNgQcoAoAFl5nFhTIeoijzCzIaZ5GlJmCjvavni8oEQGnLTxPIA5FIvlFKQDQKPn7Nz1sqxRZWeWrUFGJyv0Ff3luw7QK3DFelM1VjDa3JIoIQm+ao7yGBtw7ASwUlHh6QbMCmTxfbwE8lAAYLChrq7js2PU+EwRp3+oBxXUonFH4UuNR1bDtBVGmF2AVNM0Tz/wK4k0lDv0tkMDcNWxogTZ+K8BShRG/NT1AjRcEPLx3er9WYU47pXfBvQIVggLyWp8nLwvwXAXiXfV7QbKrJE0BID93PLOt9nH2o+tDhdts80hB7nX14BNAF7hm7egxCNhEGF/kBSCK3o0o7QA+BOqgO/fXS8aIF4Aa9UCnb/CuEROQZ+WnCaCXD+R57gXwQL7oWQ5Q4h9A0Ntvv/3Cn/zJn5xqvPIMR8ya1ltQz1vuK4ju/3Pe5jytjChWYPw0oCmo0t+QOeaff++99x4b7ACGAZ4zBxTGINBlmHtlL/TreqwxDZ+ngUujnUwDlcqtI/Bc/jyn9O76uGpdXbWWHsLvE0B3na5kxtzbvLZ15V0/c01lP2vJ+YYHanzHutbbmM/uz9TsKT1XdA0KoCuT4EsLz3ePZ583qoWgZaOWzHlzDZRv/FwgfDXfRzzXa2toiPxBpn3ve9871QCOGN8Qxp311HQS7F/1QF8ZmSlfC3h2Hbf/PbP4uVFg+rmpUPiecxvnK4BXzjd6QSPfmHeBYmQhstnziR7ohnJfrWP6yDiQzxbar8GZ8kYAvSCOADo1sqd9afQh5FRTgiBzPbdynnEvoW74fOdAT/TKMXO8sx9AB2ikEQCGjADyGElBB84t8iF06BmZPrsXcM88c5TPenayDVMqdQ26J/JM7uH8J2jPesT7nLmElpXF3Ccwzv7cvrg/yiumGKBmL2ScAud6+HNOxXii63p1dqic6ecVsPkQZO/u4/2lwLm9f3WW8hw2R7Rq5y7OFUfP7PdH7zzI345vng3Yg41OhkxDXvAuS82aR3ZiPIPc4u+/fupT93fid882BTYFNgU2BTYFNgWuRYENoF+LXPviTYFNgU2BTYHnkQKvfve7/79h8bJdL0QUhniA6VGI0o0CkI4CDcUgBRCVF2hfpFFa18uT6wWVeeluDjU8hPTIRIFY4LZhgQ3dXYBfpTGh5QzTjAIWJaK5GFFMAvLgLU2NgnqCggWnqqwrQDCVz1UA9jpopQKVPjFu6YYCs4CS4B3KfmhYZS90+sEPfnDyHsdLSE9VlBQAcHirA7ajUO7zUWQawp0oAXj5k8OYGlCxivHS+ih/JQoSlcOGuzc0JzRufk69Duv5VsVMAYB6dJmvfAK5Vbar/JFHBdumcrVGAQXhuK7esPM3gQaB7/ZFJRT1BFnKB/KVbXWBdY64ZyrIz4Ezl8qfq4D0KtPmmCZo6zMncNu+zHva5pzL2c4KQIfPVMijtAOsachd1jD8jjfi9HCrdxtggjkaqfGYNAoEir/OmTwtHzM+x1HPUWRR74P3zcEOEGMId2qAAnmdNe8YAM14HsACsg5godEcZnSM0vMcD1yl8C3PFlDrePjc3wBXACeJFgIwVZCRvhMJg4L8LvgCnZxD5qF8XtnH58oAxjc90Ocatb9tszSa63MqhVf8f+naeojXreTBpcr9yXv+XwOnOT9Nh2IOdEHDGpWZYgUjDfhMXvr0pz99OkM01Qa8ZCht1lTnvjmk4SUNU6gB8fQmZn+tfJg0qBwryMCcz9DvXUvn1udq76L/7MEY01hYS4ybQr9N6UA0F67vWpoAiM9gLWkcZlj0o31qGrF0TwYcEWQFwK73P5E0BF85v5nShZozlgA3Y1AuUgOcmwdc+ebeoKyFjnzXEO48w/FyHe1jPEVhrAI41CsAXRDXMxVRS2YIdwyBBPuZB+7xvuZAl/+ci0Y/Ykz1woafibAAb+Ot2XQ3jhOa673tvZzvoCPPhwf6N/lsnqMEs5nz5mfvmYYxsA9aMIgwBD9GB56XqVkvpjUxtZHrgGdBB2jJ3BtpifaYLwF85r1h9wHWNVSDH+a5ba5J/+/arDy7VI5dV25PmXlTz7luv/b1N0OB1V6wetJVZ+uel2+mp9drdXXW8Qw35e/su+cox2yUC9Y7e0Sjj7CWMZpCdiHD+Pv0Zz5zvc7uqzcFNgU2BTYFNgU2Be4tBTaAfm+nZndsU2BTYFNgU+C2KPDotdeWj6rCGMVacwkLngOIc51hfKn13kFRxku1HsXUKLp//OMfv0CuUnKA1tMJxTEKdLzHUGJWWagXEPUM36rylRpFYPOK0o4hP2eo54a11PK+yroCBPWKrgcb1898cvQDhQMAuop9apQNhukE0C59UVZqhIASQgUxNYADXreAbwBZVXyjFP7iF794Kni9ts8oN+kDyg4UuABgFNrA+02aAnQ1VC59aQhTQ8SjBOc3FKIo9akbQt1QuQVIZSzooRd4vcGd/3r7Hin89bCrkmeCIRNEU3FcgLD3qyCaIHnHsAKUVwCd815+PKJF6dLrb2vNr57TMV3Vj0uVjQIF5wB2adS8u8iNrvl6oLMOMIBhXaOYZ13X03AC6M3RC8CC/KEgwwrC6fGJ4p++dH0K3iEH6VfXPGtFgyGAcAAaCmuTNjT+AWBgHev5CG+aPxxvW4xgjDoBaKGSU/6YvDQVuVeB551Tru1amff2N+SWhgcYAtUgAYMB8zYjf6bnqp6aAOvzr8/sHsGzjwD0CfR3/kqfqfg9Amk+KKDIpWDvnKMJ2FVWzcgA3XsmgG6UGNYDoLkezICMRovhPKABHUZh7IMC6NxfD1v4pXK8gCBrFSM+czB7NmFtYvBVw6qV7JVW5WUBSfmyoLhrae49/t+zQ/vMWYB0DkSjoObchNxgz8eYRgAX2UYbRnNgfJU/bZOxQXuBXX7r2up90FSQc0bcYM1r/Md8cX7gzELNmUIgZfaFfiMPSGHBOa7pLeQB57R7bvmO75U31AD4NRDwbAStBNDpL/wjgM4ZEHoVCFcmcz/9rvECocY1rMSoqfsJ7Wg8WkMCPhvmXuOAgtac29i3pJ/pQTg7FXxmTbCHWJrz3H3As8Vcj+4RUy7K1zNqAvcDfLkPUdfDn/4bPp6a/cm0PIaC99yMbNcbFd4wugs1/7t+4AH2NQ3L2OsYo0D9pWehozV3EzL8CCS9iWddddbav28KXEqBFd9OmdF33MoN5bHnqPnuxO/swchD5D/G6shcC3uJMox3Rv5e/O///dKu7+s2BTYFNgU2BTYFNgXuOQU2gH7PJ2h3b1NgU2BTYFPg5inw2quvvk8ZXW8VwSiUbnpPUxu2k5oXZ/MdoohUMYbiDUVulfeEEMeTmgKIi4LQEMiELTd0OcrvKujrgc73DU3avNiAOyhPUaRSozQ1pyoeUc2xXC/kCaDXS3jloaxiWO9JlYWdLRQMeHvr+Q2AxnfQEiVEFRUoKlEsGkpUZS41CgrpBvCHV7mRAFAGk8+dQvjXKkugi0p3nmuuWWqU9wISXNdw+Sg39dijrheZADrKYBSqKnatqxQvKD5B83q/z5DtKn9ts0qeFWBWQKQ0tZ0qjKaydgLrE1js+FYr8UjR2jGs7rsUgL751X/zT1iBnj61Cv4JoDckbD3QUfoXQAcYa35Z87zSNnzmmqPGcEdvaox/KkeaCkIvTsEC1oohpAWN9JpGVtEHCmA+csbCPGsIwJozkgQ19+vdB9ADAG3od9bW5PtzPHUpmP4ks41Mhf4FPgWGGLu5pgHNZjQJPdKNLDHXdEFXxyuAblSRI+/zApeVC9Jpru2u5RUw/CS0eSj3rAwILgGDrgOgK8d51gTQBU2ZU3jHojc6a5FIKxqRUAOgd012v4Kf+qenL96+7I96uFJjaKNXNAr+CSoezeERgI5MWEUR6X4jPwpwShu+N/oCntVEogDIpea8ZKhra8F/2nEvnwY89t+2J4Du+pneysyFgC996jmK+Who/RovSBfaY31XTvc88tJLL71PHnRd8+yjvZX2a3gIGKuBH2PTm5ma/htGGBC9Zz/6ZSh0as5Snqs4P2G4YOH86u/QnP1Eb0rDFhdE1+se/tKYEFneSD6GRsdAhDE4L5y13E+YU3jcvYP9A9mvYQN0agj5KRu517XlGXa1Twh88Tz2IfK+kwOeGjr5PM53GpxSs14KoNewSQAdWjA++IXoLhg9sGdobGBECPZEaAxvQ1tzzU/Dp67HKbdWZ8GrzlpPIqM3gP4kVNv33DUFzhnKHZ15jvYoz8Y10uk5mPN0dQLINQ2veYfk76WXX75rkuznbwpsCmwKbApsCmwKPCMKbAD9GRFyN7MpsCmwKbAp8HAp8M1vfOPU+XpW15uYF2mUvSin8UpCWV1FGko3wV88MZtfWgBe5S4hxM3DjWdogS8UlygSqXkBrwJ7gii2R82LvB5SgNT0U4U6Xi96RDWvKC/7Bc0nMDtBvyomVCwI1K28wbgeoBwlpQVjg+YILsAM3QwvjzIXIB2lLzXKSccD8GC+SsAH6PWlL33p5IGOoYAKcWrzphqCVK8/avrm8+lrPdBRBKsUpjaHLDXGDr120qmA2PRQFFyTXv4/wYipEPUZBQqml8QKWK/CqArRI6XsXMEr4H1eswH0q+Xe5BHv4HtljqGHNaZBoa+XI0p/wNt6b6OIFxhDXuj5gsFHAXR4rO0AniuDWEd9fg1qGllB71fD95pjVv5mneq1hwGRYDq1ADr3IEONAEGtEQ30QN4BQFPIgcy6K59OxehUhp4D0Gn/HJ+uZrDgKrIVkEqgCoAEsIQa4B/588orr5z6XpnN53qgzzVYWdE1z7ObPmQD6FevsauueJYAus+aRmYTQK938wpAZ02zBo1mg0FdAXTOBjVkOfJApz/shbRFYb8sz+DNTnQbas4pE0Bf7S+02f255yN480imdY8qnexPeZt+akxITb8EK1lXAI5G2eCZhstmTR1FvaH9Gh3MsXbOTLGgYRDrnMLZgDDcGO4BSiO3TM9DTV80iKNP9UJEDv7+7//+qQCgr85t5/ZqaIbc+OEPf/j4nAjYLTADXWqsxPjoK7xDwcAQEJ2aOTIaCLWgLTVnMcFzDBhok/MX/a8HOjzYEO4aMQgOc1bSCx1+1+BKYB9DBArPUw7TLyOaQHvuMyw9taH33Ts40xq5CNq7rniu6Xyo2b/6V8NC2mj6JKM+UAt8QWPGy1mUdUKBHxvCvXOnfNdQs+3D2+67rNsaaNK+xgrQXYMSebVjKHjH52kotVpvV8nCS39f7ZmXGB1d2v6+blPgJigw+facEZwyqUZW3aP43LNDAXT2CeUbNXLL6HMC6C9/8Ys3McTd5qbApsCmwKbApsCmwB1QYAPod0D0/chNgU2BTYFNgftFgT/8gz84dQgFXJWvffFGOal3D14mzXOO0s1QxCjypudWgSmAIz2yUULW07o5InkZr0dUPUWnAhYFagEew3lSE0YUcIeCd1TDn0/lXJ/hDKk8qOJsPr9KYhUS1CgRGyYUoF9locpRxwgISA5hPPBRokpPaq6hLQqK0B/96EengjcttAe4wvv8s5/97Ps8/+iDnt4oPlTC4h3E/yvvW4EOFJ4FyvV0EpyUBucA85UX//Q25/8CGCpJz62QlQKe6+f3qzYmiDeBJe/pfJ8DHzeAfrUsm2BT51svY9Yl/AaArvdqPf4wHMFbzgK4JOjA2jFKAvKnoBHPal5uwHPAKjzAAfCUTRoMyUe0Uf5nDQo00V7HAAgg0AUAo2wEKICPXOMYDBkZA1kqyEC7gBSmYqBu7lvllOuJPhYcqcyZcuvq2bn6Cj0MzX2M3LFAd2QrIDrAfz3QoRNyxvH3SStgpGPqHE4Dm9J+AioT4Jjg6JTnHxRA5KYA9M7NCkAXOOv+MT3Q9WJjHzeFATV7Ww3CmtKhIdzhK407qNnfDDeOkv8LX/jCY+MUATvmHR5r/1eyv2tLnqSe9DzaR+Q/n1PjO/rGOnIvZ525nxLhRWMCjAChH2tLWVYAvVFf6O80Cmqqmq7B5jnnbCAITQ39+J0zC8/lbEJKCmqAW8949Bmw2tQ8GPx99atfPUXEefnll98nJ+c69izkmcK+MUY88knVQQ3YDLgtwG14fmrmkTORBXqaIohxcy5CLlEafYgxAqBzPqOeOdBr2CnfaUBlCGNq9yrkN7xefoWfzREMT/a+RjOhXxh4WKCLxhLIXAxCLfCBKXQ4G5q3nZrf5FdBMPdXwqpjPEb5h3/4h8dymbFhUIDhFwXjAUPNU5vXnb3QyAtd584Z/GBUKgwuMHrQSAAegb+cI0A2DVrgqRrj1ou++57rvelZzp3Rr97VLrviCIy87O591abA3VDg6D1qvscqL/oO695YD3Svmx7oGnNTI/8E0A3h/sVXXrkbAuynbgpsCmwKbApsCmwKPHMKbAD9mZN0N7gpsCmwKbAp8NAo8P/9z/956jIKMr1bZuh1lNyATxQUvuYzpEbphneyYb1RulpQrNWbk3vNxc1vKg3xDuM6X9p5oTc0KC/ttoGSUE8blQF40eh1Tj9ROqLMo0aB+pWvfOWk0MULScCF5zSsOM+r1+O02q/yXGVCFXgFCf2dPrz++usvPHr06FQEylC2Mg69magxJCB8M17kgOj1+uZa6cK1b7zxxgtvvvnmqcZDyNDPKNyr/GQ8KkagdZ+np5ogYRW/K08gx2rYVj1L67kwPxckq5K/nyfAxXOu8phwDlfX9re5Did43nk8pyjdAPrTSbSujTn35bsJoBOKGTlCDehmJAfAb8L3mgvXiBXmjp1el+09no3mIKfNKu/pZ0Mt12uu3poAPAVuAXb0dDRvrAYwPFvQC0AK8MICoADYgJyADsgpype//OWTR7rPsF+CZio4lVdTHq3+f5IZdB3qYYj8YgwYIEBHavoJ4A+ILoAuiM599RpuHyaw2Hzzgig+fwWgO8YJoFcmrEDNDaD/79M0nJOTnaeVLPb3aTxVYM0c3AJw5wB0PZhZD6ZwoS6AzjrtecAQ7vYPgJIiEKw3LOcBjDtcW+yz3cu7Zwk6lKfOyZLSaYLY3dcq/+ptC8jY3O2MXxASeWDqGQwAMCxqX2c0l85F+yXdmQ/PEY4PgNfUDNSmZaAG9LTfnFcAxS3INsF85DNnEXK4U+PF/LWvfe3kgQ6AXv7peYvPR8Ap8vK111574dVXXz3VXMs58TOf+czp3InRjh7xjLtzrzECNcC0faZPnSMAHwF0QHSiiBguHyOA5p/XEKih1AXTzSOvwWH3M/oFjSmdW+bY++FpjKU4p2oICW2NBgAA36gl7JHQn/HTzxqcsNYq+9sXzu3QkoKRAfdbMP6Crqw51sfkf2WzxmDuZ/CyzzBCQteoRgDsGRrN0g+eC28YNakRqwqgM5byOf/P/XqeH2/CIKrnv5to/0n25n3PpsCTUOASAH0aq/c50wN9RrJAblKQ0fy98qUvPUk39z2bApsCmwKbApsCmwL3kAIbQL+Hk7K7tCmwKbApsClwuxT4g//1v04PnAC6AAg1Cmk9e/CixNvZgvKxOU/NDwlgixKtXok/+9nPXqDQBi/zeIhbVP6hsOIewRfaqOJMb1GV24DnhhTGs6hezihe9UAC6OJPBSEKVUEpnlnvMK/r9QW0VsAv16JQxnsL8B7lp0YHhK03lCW0YgwdH960KlExJtCQwWtVvEPT5k1lzgATzS9ZzymNIASyJ5hV79+VJ24BKJXPM5e5NFzVKxDBOW49uX2CNkf/d47m59UKmkD40f9TSboB9KeTRwWQplFFjWsE3fRCN3c5CnhSGDTcMUp/vNcArgE+DH1MPaMklDcAIwR/AYoKzk7goOF4BdBZQwXQaZu+CGQAQACIACxTK8u4B0OAAlbIB+QVXrM8W0MfAHQ8eApyVlYJoCuvVmvpHM9eNZuT/5XFyGHGQBQAjBComSsAPgoAVyOY0OfuIUcGNXxfWVQPX/pacHDKlA2gXzWb//z7NCZ4VgC6czqBaNfyjGTCPLOWWXvUnCtYB6yBFYDuvj8BOj1S5dUa7dGW6WZIOcN6woCOIkDo2eE6AHqNPqR6DTK6blZ7J8+q1zXrybDzhKAHjOB/asbHecD0M4DB9RKcHujKB40AKvPsN/d4NtMrWK9zDA80VmKN8+fcIVM963FWw7gPecbaRjbrxU0NgA54Dq0J4e4ftDkHoJd2yBvBcwBfxubzOc8hGy3cZ9h5ajytLZydMELQMLH0E0AH+NcDHQ9sPLkF0AWDlP3N9e5nAO2mKqj8K4BuVAQjI5RfuYd9TIOwzhPnSNMTUMM/zVeuBzqRFaC9oDj80vMeoDkpUCisCT3OrW2HsO0rAxKB7UaX4rqC6/3NqCP0gbEWQGfPMNoS42YujSADPXte6P7c8/lMo1A+u0wiXn7VBtAvp9W+8n5QgLV5dAacIHr3Ndab67+G1N4jgM57KLK/qVOQS7x/FkD/nf/xP+4HQXYvNgU2BTYFNgU2BTYFnpoCG0B/ahLuBjYFNgU2BTYFHjoF/vjrXz8NQW8aXoRRnqJIpeAphaIbbynCt+NBiWLSAoDe0OhV3PGibTso0lCao8BDwc3zAF70tOLlveGWDf87w43XW5HP9IuQyBQUwfXCBphGWUehn1OxXHBmAui9tiBuQQMV1iodUN4bota85YbfZGz12DG8OopHwEC9cgB8t00cAAAgAElEQVSiCiw2jzyeSwBXeONSo2wVNDcUJ8pQFKMoUR2DQJ6eY7Pf9TrgnqnErFGCn1XiF9wrkH60LlZeEL12/r4CyWbb5xRGvfZJgMUNoD+dhJtgUoGMAg4TQAcQMXUBawrg29y4XdcA6IA6RsGYHjQFCzECIowtQDptFhQRrGPtFYSnvXpTTw90gA/WLAVDFvPisv4Yu+scOdr0EgVGWJeCfAB+AAoC5VC/NFspOJ+Ery+ZVZ4lMMI4GIMGPABm0MpoJMhYwDYMByjQsGk4jsJO03f3D2oB9BWQUgDd/k8wWPkxQePVeKexwCU0eYjX3BaALp82eoNRTvhOAN29EQ9x9kyAXEBGvGAtKOI1rBBA13MXnuy8d3023QyGeqwn83JPD9sjAJ05nlFnugYnH65CS3fd/h/23rXXtuQqsEw3DZTUJbXUJTXCVoPauKsx5SpAjSExtnH6mfzX4mHwI51pG9v58Au3KT5YYPMBsGXJnxB/oGmNbY/LyEmsvfc593XuuXGkUJxz9t5rxZoRMSP2HHPOcM0UoDPOmU9GT1O7jyEdOoDb/QCRuuqSwvCuw21b283eydTh7MOMiKYGzgqfuV+d9tClOiWhizx3nBqdrbyBKKRaB8xSA3GN9ieiuj+0UV1iBLr9275ELmTsAZ5T88wAdOA9OtZMI9R83rO2qRlP6lh0k46F9Hv7GicFwDkAncKeyRTx7BN5Dgpj0FTkOoTW8ZExrcOXUf4eg0Of4hSCrMk0UmhOFDr/oyCLpqVHZupNz1/3zHWdUXkWxlDhM3s+jxJhT2gWJmqcVl33kA9OmhaguRH96O1VBKp6sjq8+tc9o7X7TJ6Dccd6izMpIJ3+RMY4KlAzpoz+11GkmWCOgH7Xh9V+8FHp6Q3QH5Uk93WehATmnma1N5zfZ/udtvOtepnfXU/Qhegz9rCeg16Ajj7h5/defPFJPPK+x5bAlsCWwJbAlsCWwBOQwAboT0DI+xZbAlsCWwJbAndbAp/9zGdODTQCHYMgRsAa4DBMCr6JoiQ6yoIhjB+/bDfiHOCCEdEzEP2yTQ1o6nVMlWnqx8KXGuu4j9GhGBExkmMcJG0nba5xTphMjUF0/tQQPiFy31ujxDS693M4F5iiHqOlRlJq5OJ7Bb7enwjWj33sYydjP4biIwiIkZhodoyR1BgnNXzjOEBEDzCe0jTQ3q8RPYXdRwYVwbvRY35+GvInTOd9jomOjabEPQLjE6AXCNQYNA1D516zL3UcuMmM3AD9JtJav1cZTmcLUwyjb5r2GR2k/gH0ANyazYFxbtQ3xnehNfU8iqHjDAcgz+tFj81IQMEfeqXzvOd5F95xbcCxkY5kgygwLDTC6GiaaWoAvpGy6DwBOjVgpDqgjj6dTxMWP3xP/dsRCl6remIeIcFrOBDg0MCz48QDDKJGlh71QC1UcX2o7m264erG6qu+f0KNlVPOBuj/NhqeJEDnXs7n1vzOvNKhjDnNvgLgLWQEnhudKkDXYc5zo6nnHKyhHyAPqGMdpgbomspbgO4cWgF0X5sA3TWQuvCOezdDTufgXD+baYF7M5+Eo+xhcIqjsF8g9Tz7AfYFAO2uYW135ye/F+azP0B/UtiHVfbAb/dYPCv7Jo7joWb+Gk3IvqkOSjyTjkcA+Dr08V7aTNsF6NX9Beh1jmjqbnRtj77huYkiZ18ESNdBh/0NeqP7TR2uqLmmR2lQV07oftPOU3P0BmMD4I4MeD/PQs14s4/4vVk1BOisVzPbAn2owwLyb/Q//2ecUliD+LwgvvoPGfkaa5vgis/Qlo471kOi/slawPMAtwRcROWTpYlCv3PkhkdvALtMo24mIh095lguaPN350P7s86wfAdwT8x8RA6AcsYUfamDq3vWpm2vs+yEeecAeveeD7smboD+sBLcn39SEpjf47jvwwL07jd16FEPsX5b0FM6c5vC/f/5nd95Uo++77MlsCWwJbAlsCWwJfCYJbAB+mMW8L78lsCWwJbAlsDdl8DnP/e5UyNnCvdGK2HoM7KH/2PM9OxtjK01rPWJMbCalpRaYy41BlCvQY1h0ggzUyULYAoAGsWFwQ8ghmGOwv2AOUKdd73rXQ+gDhFV534wPjRt3TQ+aJyYkWiF4rSFSCwKaTMbHSVUtg0FZEQDYXjG2I8sVj/cn+txXdPpY6Q1ah9ZEKHleaEYRid8Lvhuys3er4bJAkDez981ZM6o0kaqz0iGymmC9N5/wrDZLyswdu5/R30+IzWO3rcB+qPTYQXojCdhcwG6IMHzwamBzc5xaoztAAOKAJ3PARk65ucY9LgHHF2IQgRkc31qIIL3RhcaOd6sGOgjo/8EBgAA0wQDYZr6XejGNTA+erYtgAeA6BnIQAXmv8CMudv01XVc0aDZ+twYvbb3juZD9QH6h8hNC3/jQEUUIzXgxgIkmbIT2HmGte1uBpPpXDSddqqXazD2OadTwZFsrp3/18rvLr/vcQL0gjT76hJA1xkP4ztg1zOiC9ABmHWGMZK6AN253gwGAHmzVVDPM9B7zbmWr9Ysx0nhb505CtDNXOFY4H0F7wJBj6FpFhqOqOAccQrPADi3NDKY+7XddUzp9TxLWyc+9m3di7HHUhboPSKwLcxnIfrcR6jL+Dz6jGw4ZsShz2gzMsc5cu4rul9QFu4LfG8BOiCdH/UrAN3IeGSCzp76yT0XchI+UzdiH93fs9vR2zgAUVhPPGecmnEHBEZHC9DVYx5d5LrhuAemC9AZ20ag49AA/OZ/Oo7wd9fB6iX+byQ8NW1xD83nzNJEe3AqI6MTRxbxDDwjjgLU9D1OrKxzyAt4ToYDCvJUNrw218/q2+oR94Z+djqRCMJpM9mh2BtTumflXv0OwFirM6ZA33E69+Sdh1P/Pir9vgH6XV7ZdttW3526B7pm/zO/v8910L/Zw+oIhCNOMyqhA7tm0K7f/K3f2h20JbAlsCWwJbAlsCVwTySwAfo96cj9GFsCWwJbAlsCt5dAAbpRoBjufvSjH50KRm6iQTEiUjCIAalJF0mNt3kNuj1P2/SRRH4SkV3ggXES0O35j0Z5Cs+PAG+BKgY4YLLRZhgom57S89hooynNpxGubdJQMCNtVhBX410NdUTBk9qYwu+Noi9Ar9Ed4EabMTpjfMZIPH80gmDAMJII+IZhVCjHvTRG4uCAfGsIqQFZo7uAq++bBtNGePFaQfiMfus4mP10lBp0Aq+VIVSjbo1B10DzaTyacP6aWbMB+jVSuvwewU+BkuluASEzhXuzNwDQnePUQGtSh1OIGGwEeoGKrbLf0WeNzNMAyP/RW0agY7Av/J1nvwpMqNFhtoU0ugUJnWfMXXUoNTAfnYhuxBgp0CCKkLnrURoTEvFMKzjwMBD9EmxQpuhm0+hTA3OERsjCrADUOEjNIznMLiJAV9c00rDRqL6+6lP+twLoymelK+Z4uDxq78c7bgvQO9bmGKljQ9cB7lWQWJjO3PCMaiA6ewuzMjCWJkDvmlFnNLO5uMZ0zgEmzVaBsw1A0chcAHHTy7vOK58jcIAcGhnbcWQb6hQ2x56ymmtggTIAHWD82muvnfZdQE4LGSnM1mF2DOdEowLRK8jR7B3sDQCt6Bf2RqYfZ6/AvkPATPYa4IeF/ZKR3rzWH+TQFO6vv/76CxTSuKO3jEAHoCtPntv2TlnMvYcp3EnfTuF1ATr7mh7Rg0y65+h+i8917E2Abvp2nIEA6O5pC9ABugAj5Ir82PtWpzWFe1Pg83/6gP2ZDiKt6Q+zn9B+U8YjP+TkPegjozqpeT7XEEEWbaLQX76X9dDz7XF+Rf7CfvQyz2phDJzTr7N/HAt1huP3mbHBOUCbPdaImrFtantk2ixU7Nf7s9ozntPr/eylNe0mmr1rzU0+t9+7JfAkJTD3Q9c6mEyAfrS+6UzEvGVtqY5B53T94Br/7Td/80k+/r7XlsCWwJbAlsCWwJbAY5TABuiPUbj70lsCWwJbAlsCz4YEPvfZz54airFO4zKGSaKVLBjtmn7UiENqUjHWgF6jJYYyU45j1MYQ7HmLfNnGWAkAoy5sqrEaw+fKiKchrQAdIztROEbiYAg2/SgGxGkonAYH7zMjq5sWdX6mIAG4Z2QTKVl7nRr+MAw2fTUADmM5EJ0o8v7U8IwB3KgialLhAwEpGGR9buoCdK7X6DR+19jsmc6NBCvU7jPw/5mqs9FLlcUKoDeSSFnTtgl4Kqu+T7lcAumXZt4KvB2B/A3QL0nz/OuVtXrC+e0Z6OoewTRzVYBuunPmFnOKIkDH8WSmcG/WhJn1AaghsAMs1LDvnKRN/N7040Iaz+4FVnjeN2l/dQJCl3V+CJsETmbYAHoB0Dl+gug8ItIBfeouQAJ6C6cf9dZq7K8kfwmk3wQs8N7OTXQF7bXdpiDGoMozFYYAhRrFP1Nwt+2FjzM7xTndUEPvw43S+/3pmwL0CZRXcj4H0E1n7X7CPQFzg+wPQHRqYJpZIJgDnn/O/Gb81FnLCHTqHofCe+q0B7Q0ZTS6gowspv/GwUUAa1r0QoZV9K1zoI4/q/d1Hetoqv6b+5iCi7feeusEjCk4FpACnUJKbtZyM2wgy/YnezOBLDqTiGMjzfm/8472sx+isA+zeKY48kA21KYk91zv7pu6T2PP8ZWvfOWUcYeadhqBTtuRk2v+1DtHYJbre/45suAHvcgxGfSj+zlq1o1VFhz3jDMbiHsVz0A3kwaR52Yt4kxu96jUwnOe1bEn4J4AvesXa41HF6En2y/s43TKAjyRtcMz2GmjUBz5eSQGNT+uJehb+53az9DftJn5BOSiJhOTEfbMAdPT01/IqGtL1zrnX/dtfW8zDnUe1XGC6wnMqVlzcf7EEZRxzr4XBxccyGjnasx07BxBwdX4ut9afT/dlsDbJXBbgO5a7n55fldVD5i6HX2DbqmDUAG6Z6C/77/+191FWwJbAlsCWwJbAlsC90QCG6Dfk47cj7ElsCWwJbAlcHsJCNAbgYlRjRTDFox2Nb4KkIBIjQLCoMYXaQrGRAyHRmRTe9YkET+ctck1+bLd1I2mCu+X+hnd0jSPAnSM5hgmOd/RgkFYYz7PNAHvCqQiSY2bGEr5zEwlWdjcyCacBIgio2C8P4JZjQgCkAHQNSJi8O9Pjew8n2dnAs2B6MAIovkwTmpw1+je6zQ6y9Sf1kfnRvP5RhrRbs8rbiRc5aqBs9FDR4bYCehqqC/EoR3TiMr/Jhg6Nwv6+ZXjxJR5DcVH1z0HK8+ByvnaJeh5+9n99D9ZUDIBumNJZ5JGdgPWLBjdmU9kdaAGtJlpAoAOaLbUOaSpwpFx0/Fi/DOFOjU/RrLS5s6XjkvT6nq+bnUaAKCpiZtVw3PABVAA9Ka1xXHGgnMROha41cwZHZOPw7Gjo2U132h7nQ76O9FInN/+qU996lQji8I2AY9RnHNOO5910qmOnc86HWye/ii/2y14GIA++8lxcQmgT3juGehmUKEGoAMaKRjkBejUQL7qjo4fAXrXLecd0BI9QeG4E8Co56oDR93HULv+IB8dvgR4cz0oqPU9pmwvdOwc9ZpHELlrGGeJA44pAHCAsU41RBazl2G/xd6q4x+YobMRewJ1CjWvCf7pDxx9OP6C2rPO0TUzTftq/zEz2NAHOM4IodnfcR3TzrMXqdPlkdPBnDlGoCsLZChAJxKd59e5iOv7fLSnznbtT36vkycwu/tSsikhEwrriQCdMWLadSF194YrgO7eV4DOeMTRsWsN7XHNw1mKPR+FNY3rmzWAfkaPUnBWZX3yh/XETAPU7AHJZkJhX+g59dSsK+pmnBCmnq/c6mjJ/3uUSPdNtK0Afc4PP0e/mwKfGjkw1ilkYDFjATXHgLgnoF45T01Qf7Rmndt/3W1tvVu3JXA7CTwKgD7nXB1ayHphxjMyneiMSs0+VWcfAfpv/Jf/crsH2Z/aEtgS2BLYEtgS2BK4cxLYAP3Odclu0JbAlsCWwJbAk5bAF1555XRLjJGmVMb4BeCxYNTD0EfBsN2UyUZsaiBtNBgRJhjKTPOJoRKDNgUDrkZhz2Gckecaprkm9xGCm1aTGoOhEZF8+deAi0HOKCU+x/PV6M8z13BYuTfabAL0GvV5n6llMfBjsPd5idQs/G5UDs9jilSeHaO258pjxF0ZDmkf8ilYpH+MCMVIa9QaNX3VCL4aVI2u1VjaqFk+U9nUSFqDKs/g8xUwKscasFepOCvvCc5nlNE54HwNfJ6fn4amc3PucYDK5w2gO540umts79nFwgjTCvd8cgF6I9CBDTieAMUalcg4N+qS8d2xJ9AWPngWMzXztymOe3SB8wM9gqEQmCHUwGjI79REdc77GTGoM47zqQAdyEJKXaMgAQlAM+Yw17wpDLitY8ecBwJG/m/feXYvtfoHHYSzFbrXs9yRkfMYHTpTcDsmvLbvnXrjSa+H9/F+XU8u6b45duYaeQ1A9/iBQnT2FsyjgkQAes90LkCfR5Cw1gvRmZsz7b/zDpgsSKRmn0FmCAq/M7cYm5QCdPdAK8eNruOmq+7aWjjb8bMay6u+4DM43wl1AegekUNNW5ueW2AOOAW2CiiJNu7RO+gadBZ7J/QWzj4UopDRLU3TXie3uTbXia56EbhMm4Xo9NknPvGJkw7AiW91zvnReFIu6Esj8YHo/J9jbdgfAZltMzXrhzqbuk6X3Lvp+psNA4BO1LyR841AB6DrZNEIdJ4VHdbjPJCt55cz5nUepaYvXMPYm3VM8rqOozgwtF88Ix0HL2TheKU2OwBrJM9HmwT8XN/MC+jlHo/CkRruDXEmWe3X1MPuuamnE0J19VyTOgd4zTWTceV6zNrM/CfdP98JcPJgnOj4yfx0/W/mldX+cKXH2qabrpn3Ue/vZ3q+JDAdXJyvKyl0fnSfNnVDATq6xvXao0J0gEM3mcJdgP7e3/iN56sD9tNuCWwJbAlsCWwJ3GMJbIB+jzt3P9qWwJbAlsCWwHUS+OJrr53eiMHL6A9+BypZMMQCiCw1TGqo01Br1CE1hkNSuHtuLqDYaLAayzCaNZKoAJvfPR8Zoxp/C5ExJGMspJ1EYmNQxYBLIeIGQ6WGPAwGNbDW2FBQhCxqDMSgUGO9UuX/GGUxlJouk4gaIR/tqUOARkUdFTz3khoDrnIhlWfBdME77SICwBR6RPFpNAVgkUIZYyQ1BncBJUaQRvBhmG0Uv9FC9OE0cE+Dah0kZuR5R1wBg84VGmSng8B0bJgAfY7ka6C5nzmC50ev3+RetwWVzxNAR54+r+NaiNyxhB4xeg99YLp15ngBumegAwUE6Dih6IzjGbEY+5ifM6LNNgAqACkW7mNEH9fouPd8W9oF0H73u9/9oBAlbvpjXu98nUcldGwVoAOjcQSw9GgL5nFleAmA9h63HZ+rOaDcen4vabjR7RQges9tBvoVoJm+XghVPVN9x73rhHDdKrbfdU4Cq3FwBJhWAH01/mYEumsm7+16LWAUoLNGAvuogb2mmWa+riLQvXfPfGZdbVYYxxI1a7GZc9Ab6AXmKMCV/QvZbyxcu2tNx13XqAkY5vhsdLbtbZt8f68zZQpMJI07BYAOjDCiD32gbkBHsrdg7Wf+oatcy5GLjnIAZfpB3YgMek2Aun0DYO858hPE9Pr9XYAuRGcvQwYK9l9k1FlFnSvXyqd9IEA3jTv3M9sIOl/wDKynzXWsKCTnmbouFLSj83t2O+MBRwX2YQJ0o9BNiY6ckW0BemWGrJsJBT0pXMKRtOMeOdGf3As92exOgPMencQ+2WLWE9rGvfpMZGIyspu1hff4fpyzmFvID1i/AtJH8777XddE3tv9rM6pzoO+xu/N5iJAx3mBNuMYYeE56TMKa+pqDrpWdPys9nIboO818XmTwLUAffX940gnFKA324lZY4xIF6CzXxWg//p73/u8dcF+3i2BLYEtgS2BLYF7K4EN0O9t1+4H2xLYEtgS2BK4VgJf/tKXTm8VdmAU5EuzqcGp+XJNBIzRMIVSGsuNHMGoKsT6x3/8xwfpVAHLAC/TVZqu0cjyRjbVSIlRFGOhaTsF88B5CvfA4EhNW15++eWTEZe6QItnrAGwhu4aCX1fDQoFQRrduRYGVQyeFkC+5ztipPWsTCNhBdq0q+fIz9T2hXczXSwgXKMxRlmMpm+++ebpvj2DGGO5aUK5r31CTXs0RPI87U8j0JXJdDpoe2a0woQCKwO6zgrnjLg1qK/gjwbcS2P8Ejxfff4mcPu2gPIm97j0jM/S6445x1QdUwToTYFrpKUAXWcRHHGAARRARKMSAeMa9TDce/4yuqHpaAEjADzgBrX6hBrjYMcyukfDPgZCz5MFunD9GvMLhj0DXbBTpxIgn+mWub8RpkSGEiHK2eoUoMK8/kp3HY2D247R6sSCvzo6oXO+9KUvnQqOUj23Gf3eKMhmwOAafaZmueC+ldMRCFGPPEvj/2m29RIgm2tgdWwN8/6+Auj+T4cTI9Fdh+hXssVYSDmuQxjrkpDPFO6dgwJ0asZL04NXrhj5mdPO684V5lbvwbP0OSZAn+ubf3dd4/p1RvN+dRpzrE/9x/99H0DcYyrYz9RpB31ghgr2Qs3qw35A50V0XLNxAFCbOahA2fTnPn/3ALxW2R85N9JnwnNq7uX+izOtp7NP5VlHo+qXRqATiY7u1LkQvY+eNNIRfY6+p7DvRMcIlT1qQ0dF5GQkNHsz903U7L/Q6YB0MhX0DHSu6X6rZ5d7jIBjhjGu7HHaYBzqXIl+Z8yzX6PGAUtnUvR7xxPp1z3mgM+bPWHW9G3l+e1vf/ukh7/4xS+e9u6MGbMN8LvFs9T72e6LuyY7Xusg4ljnfe7dezySkesd23W64NmM/OeYhTrN8Iwe64Sj2gqgO143QH+aq8m+912UwBFAX63l1e/9vtXve/y/AB19RLYkCnvzZsBA57mHFaD/37/+63dRTLtNWwJbAlsCWwJbAlsCt5DABui3ENr+yJbAlsCWwJbA/ZLA17761dMDzRSeRDdZ+CJtKtSeU4gBbUbeGMVJijcMwRoNMRwSSQRA50xGrlNjXaH5/B2jMV/QKRgxhfsAa7/M84We141Ap6ZtNcJNGFzYhQymwc6ermx6BiYGZMA9BfBm5BA1UaU9A5hrYGjE6Nt0qkScN70sRugVQNexwZTQ1MgUw/VXvvKVE4zjzFQgOjWGUo3w9JPGDiNzfVZkINinfROga0TVCLOCDJ0RNeIUIqwMNpcg+uyTOfPOwbVVm66dub3uOQB5Wzj5vAN0x9QE6DiWmAYXPWJUOABdeE7NMQfAc4zvwAjPC6cuuGCOzGwZRl0CZjQGUjOHASvMXe5bA32PmsBIaAQrgJsx7pEIPXOdsVZdwZzuUQk8E1HbFHSHUezUXFewAPhYAfqpu47G9rkx2jl57vNHkBGA7lnFgChTLVOj0wRK9Cl6W8AFUOlPAU71zARwR+299IzXzvv7/L7K6Ehvqm+7NlTmHXPnADrzmLWHuk4UzBXHPOsVAN2MBkBKnWKoAZ/9MU25AL3Rv20jr+PQ9pOf/ORUNyMFhn3O0bYI0HkWryH4W+0FXK8KB/ncPOZkvu5zTIDetRRwanp7dJHzhTlDpLIp3dk7kALbQtt1IAI6CowF58BmdBbAtbqQzwmb0VMToFfn1LmxZ11PgG4EOg6MRKCv9lcdW3UsUDbo0ldfffVBoY04D1CQQVOa02bGj2OoWS54VmE7dTPwFKDjfAhoRuei19nnGuVO7ZEgHvHR7Ej2K8/BHss9KnoPqM8e2LT67IMtPIdjkL6tcwh7W2E7a2DhN2sdDmPUPFPhFg5Mpr7nGqwfOh54JAhjgTHSeT7HZB1TeG0eqzQBuhC9EG7q0e7zCtBxGDHyHwcG1gzHK+O3OstrXAvQr1nb7rO+38/2/ElgAvSuYef2UnOtO9rvoc9YU/luSxa4Hl8mQGfe4gTDz//1n//z89cJ+4m3BLYEtgS2BLYE7qkENkC/px27H2tLYEtgS2BL4HoJfP2tt5bG455VitGsZ4cabS7wwqjruegYrgVTGIIbyY5Bjyh0DOREYNcIXtg0jXZem/tgtPXMc4zxGFg1amIk7jngGPem4W0awYW801inkZG6EUJGJGH0xKBAJCkpM6kxLPjsGE4nfMY4ybUwsBqBRI0saDsGaIzhM226hlKMIJUNEMIIUNJhAs5///d//1RzTWEkxmQBOvLDSN3naz9wr5XhUrA14cA0nNZQUwP6hNIreL4yvNbYuwI/83/n4NBqVkz4Ng1NG6Bfr0uO3lkDXY1zRxHojFujz5vCXYgOQBcwG4FummbPhAWqMM4LhppOmraaLYOaeavu4rNtc89nJ4qzx1kwXowwb6Re57DA2LYw34A4OhehJysLYBGA5cUXXzwBhv5MmH6pd24Kl+f8KdzWCUDwh4MVsOu11147ZcHgDHcLMESYh25DT+v8gw4z5bfwss+xgr0TxvF3++iSHPbrP3UQuwTPuy5MXXgTgO4eoQCdz7NOsW5RE5nrugSgdG9AzdjpOBCErwB6HVMw6nv2NLXzmrnN2tosCY6hI/g31yx1FzKasEK5zfnZPUDXPPcV7gnYO5hNh+j5H//4x6f9BDW6zXPbkatH1lCzlzA7EHqJ96oLed6mxG5f0JbqrZmByHWednauVq/RJ+w/OAOdGuDM+ecf+9jHTnKu4+EK4Mw5T5vQEURRWxgXOBlaAM6mtOd5GgVZJx32fugdYbgZMBgfpnA3kp9rm/HDCHTTnwuJqI1Ad7/ZZypAByaRWYG1izHIOOfYAuAxNftgj9vhWTxXmD2jWYzYfwPhdR5ArzIG6ON3vetdJ0hVgP6tb33rpIfRx+xFcWLCUZWaz+hkxh66e6pzY5LX6jBR2M695zEK9ufcc7ef+T6g8wcAvU4BdSTlGZ1nynm2tfPQezzsfnCvE0eQGFIAACAASURBVFsCz7IEOlfmWn7Nd6O5XjUbEPqM9YjCuqrjKDXrDPCcdVsnnf/z3e9+lkW5274lsCWwJbAlsCWwJRAJbIC+h8OWwJbAlsCWwHMvge/81V89MKgpDIykPbMRQysGLQrGOI2ynlUo4KYmqowv2NQYgnvOMOALYEzhOk0B2bPTBSwabgvsMUySrtKCEdVIRwyMpoinxsA3oxs1KjT6y6jrCZsKHDSMY7A1NSfe+HU0IGJIQz8G24L3wgfa20g4ool8Bp61hsoaBic0AkQIsDBGFqBjVO81CwtN4a5Bssbz3qMG0dmOwgdlWgPNkcG8sGL+vjKCHkGyo+tfaySqcalKYAP0R6sSV/09xx3jzxTuOuMIH6gBAoxvihHoQAhKU7gDjgBszkEMe53npnP3PObCgWZoAJYUGjUqT30DJGF+8eN7Z+aMSpJ2qO+ogWXAFPQHUe89uxj9yHnipEHG2WjOgUK6S7210mmr8X50HXURsuJ3oQ0yAaALz77+9a+fwNYsQpGeg+vRFur8mRK7RlzaNZ93gs1zetvPz+e7qWPBJTk/i68fOSEom9sAdOTQ9Zr5Yopxrvfd7373VEjfzB6h6yXg3CJAty09gsSI6WZOYU5RGGesz0b/sv8gupvCfH3ppZde+OhHP3qqu+5P6DfHZMHxHDvNtDLHap1qOo95X51m2NcAWwtcjVjmfe65kKcR19Ss80JWYKROc9QF5nUk4vc5r213n7vOhXV88rPo2sJuwAl6i4IjXx3zdBToPmi1NqAb0CkW+h2dgh6hJiIb4E3UOOPMzATUddLhGetMMM9AbxQ/18NRCYjOPYTn1I2yLEDXKcrnQdZGoFOzF9R5gwwjzejEGFdOrF84SngMEM6YQGbej/MAWZt4PzX7RMA5cuYePVqI/bB9wVgX0FPzHGYjop0F0R3LHbv0/XScuGbc+7k6enZM4SDg+fPoAL9XUCN7xjCF/taJ48jJdc6n1f7xSP8/i/p6t3lL4CYSOJrbl/Y+01FMveDaxPd6dFszuuGgoxM4epef/+NXfuUmzd3v3RLYEtgS2BLYEtgSuMMS2AD9DnfObtqWwJbAlsCWwJORwN/8j/9xulENyBi/jPKmxnBIakWgN0Y8o3ow5mHYFXphtDWdOTVftAvUSdOosZfraeCl7nnh3L9Gvp5jDFAjcsjCl3bSblIwvHl9as/51IhdiRYEaUi/RuIY5o1UxTBKJB1AAJgNhNO4zLUacYoRQoMDxk8NqNQ8Q9+7MtZr9GhUF/f+/Oc/f0rdiQEVo7UFeRiBZuQ+RmZTuB+l6VsB9CMj5BHcXhky+94jcO59Vkb2CXXaphW4n31Zo9Fs95GhyXlxNC7OGaLOgfz52iWD1jXj8q6+ZxrrK/sZgd5MFsIk6p6BDkQnGk+AjtG9Z6A35S4w7UiPFC4B3pgPBeBN1dsUzVyvoKF6k/c1Koc+ERwBkxoBX6gC8ECvePwFsIQ0yJwnTARh71GoeRNnEcfHTcesukgZtM+AIRwfQfnGN77xwICKPgMMAaUopEaufjcSXajVSEbaKbiZZ6VXL9SBZzW3jxxsrpHDXZ1Lj7Jdymelw6euXY25VQp3x6mZaUzh7trGdTznm5rIXCAhIJaxIChk/DOGui/RAYw1bAJ0MkR43jpjhshdITNOKqbE5j3Mq09+8pOnmrHc5y/sLpyk3TMSt2tD58TUDdUp6g7XLgEzn+f5PWsbB0QgI5CX86L5v+s+n+kZ8zgl6oyHXlTWZt/x/vTXjBg+6vuCy+lc2LlGu4h6NvKZveCHPvShU/nd3/3dk0ODxXu771o5NiIX2uuxNOgV+tKMH0BWIDf7SAoOEaZmpy3oGB11uF/Pg/c1avSt53BTo5/UVQXoOHEA0HsGeteF9rUA3XPmWbfMIICuB4oLx5ENkfocM4SeNPMA72tGI56FLCTu6dhvu0YyBlxbqJlPAHQyAXAdHUVwFmF9tE/Vm6tU6HM96T6U36dzSEFbHdWQUZ2k2k5kQLYS9u8AdLMEUCN7+oI+xlFizqvu+aZDx9yjzme5Zq18lPp1X2tL4GlI4Gh/N+duv4N1fZ/fzfo5vvd6ZBm/d36i95zLAvRffuc7n4YI9j23BLYEtgS2BLYEtgQegwQ2QH8MQt2X3BLYEtgS2BJ4tiTw/37nOw8M1RqFMYBpdCYKCkOe50kCvvU0pwYGFwxhFAeaG4HuF25q05YDvzCGNiqq4ElwYuRJjdkYJol2tBCBpVEVo5uRStR8zp9pWKjBr8a1FYzpNTAc4BiAkZLoNtJyWjDm+sM1a2CowR2ZYdg0Eg451ph+LtqtbQXae+4lkbkYW039DEA3lSuG5EbwzQj0pgItQJ/QWyOlRpVzILxymDI9um6NoEd90uv2/fP3OQvPAXT7ZgWKzgHHm8LI2fajsflsaZDzrV0BdP8nVBEuN5NFU6oDFYxapW4Kd4zunlFODfAwatDjHQSyjUAXoBsdy1M0omaCryPYxP8L3qrHTHNrpGz1JJAMkINzABHowBYjEYk6B55TgC2dZ0dj6KgXzumza8ZZ4f10HqDdpA6m4MxThyj0sufwAvYKnpCR/YTDw9SThfbnons7tuZcugTQq4+vkcN9e89tAbp69rYA3WMYcPhij+BcZUwAzi2NQKefmyGCsdTo83m2d9c69jGskxRgLunFWXepzQjBtZBHHTcmvCtA71hwLVyNU9rdKN4J0LsHYU3WoQQ9ADwW8nLvnq8NRKWwruM0KPxlz9M9lbrJjD4zI85cM6srprOKzzxTuAttqdlvmDmjEei0SYjaaOKVXmsEOiCdfkeXsJ+hBrBSiBpHBjpgUOuYQ02fNiK8+hy9y7UpRLqzf/QsboA2Y889LuPTKHd0VcfBzG5iVhJq+pA9IoW9r1kQqNmj4cRBIZK+Eehmb6KmzehOnULdazPekacZPJAZ+lenUq7H+HasA9DP/ax05QTtR+uf160s6oyGvOr0yVoOQH/rrbdOAL19xFrOdwTWdxwkCu/qAOBcnfq/e8YN0O/birWf5xoJrL6TzO815yD5/G7WOYheMaMcGTO6n0X34+CDcz0wnZ///Zd+6Zom7/dsCWwJbAlsCWwJbAk8AxLYAP0Z6KTdxC2BLYEtgS2BxyuBb37jG//uBhjAiNyyYKArQMfAyHlnFIyYjTDhizWQmRrQjMEMSESNcdwU6xhDa6RuVCL3x+gqVK5hm+s2hTvGVIATBWNkz73kGjXsrQzEjT6fhoVpNORvHAQ885zn0jCKYQED+DT61UitIQODpkZ8atpsmmij5jVU+3mv22hYU7hjvCYCCdhGxCo1BmdSfZrucwXQa/y0L/xfjZNti/IsgFkZwo9G7Qqe970zUuKmht/5/pVB6RJULDzYAP3h9M/s70LqznFTuJuC2JS21OgOz00GFGBk97xkjO7CpEYkAlQAHgUnADPgQ+G5IK7jjjb3SIkJyTo3ClQKNIQ4AnruXcCMIxD6UWccHY0ALjgYFaAf9UCdXVbvORrn58b0ud6efQkAdY0g5TCwyQwARI2q601DL1BENkZ1Uq8Auu+d4GT204QotvEIoK8chB5uhD+bn74GoK/WrpXe75xG/szhnoHeCHQdLgrQGTPsMRgv7hEE6F6bSGQh+ioCXecY7s/c10EDfWGWGMYZ0dEf/vCHTzV6g3YSzYsecC5z/Tr38Myd56s1vuNurh9H62Mhn1G73Jv9EwBdyEv7PAPd416EtezB3JsBMNSp1PwUeK/W2aP02Lx3tV/SEYb+oj9MtU5bub/QltThdXysg0HbMXURz28qcqKp0Q9AbQtOkhRTuAvQzWLgOeg8PyDHLDx1cmLPxrUt7CGB1EBbAbp73B4JUoCOXJvFqEcJsQ6h190fsjdEr6vrcS4gAwIFeE/6fo8FInMChf8hG6PvqQXnHk3UY3lwdMU5hXlFJhP6wfPokUP1ZB0put9bzfe+PrMGdJzPfXb3qepw3sNarvMrznCFcMheBxrW+LaZa9QJ41FHoE/gfts18tlcDXar74MEVmN27oPc/8y5NdeBle5nv4dOowDTm3kOgM53TbPSIc//7T/9p/sg1v0MWwJbAlsCWwJbAlsCHKn3/+3d8R4IWwJbAlsCWwLPuQTefOONBxLQIIZxiqhqzuelLkDHWKvBlnqe2U2KdQpGPNMUcw0AC2AX4yGR0p5x6D01fFKzPNewxv80iPPF3XNUqYFNXhNDKMZmjeKNxjIafRoGaiCsUaFG7/4f46vQiBTGRApZMP7OSByNjjW6Y2yogVOAroFwpjDWUMs16AtBHVARYzNGbKJ5fud3fucEIaiRr+dlYkAVoJvqtMN+RtsVlM3IuxrFp7yunUoTek3DbQ2z0+i/usc0fk6j8OozR3BxGpzObRXPvXbUpj7rNe28VqZ3+X3KaWZWaBSpAN30z6a/ZW5hdPdIib/5m785zXnPhgWgC+yoTbnLOOf3pvWtTgFoO5ab2lg9MVPQ6uDCXCwwFCgJ6puqHP0z7+nfABMdjTBM4pSDPuFZgQemcCdacTVm2t9H47Dz+NqxNq81YWH1AU4ARKEDiHAAqNMDYA89T0Ef9Tro86bkXmXAEKDXYWe2ZaV/zgH0c9D4Ls+fx9G2RwnQ7SvnReejZ6B77vY3v/nNFyyMe6OumT86XFAzfjrPAOgWAbrre+cYsup512auwMGMH1NiU7MOm72Ca3huswBdB74J0Gf2muq1FVw/WguOovjJvtEIaaL6es6556FTu9fRMahOSXNvUwBaqFknQj4z9XSfCdmYJh3Ia5Q8wB/oTFQ1qclxUujnjsbwlA3605Tw1AByI86B5kBWdD41ez30vAXAbfEMdAA6/ayu4NnYw5l6ntoIdKLQuS5jrwAdXcXY49rNKOCaYAYVHbmouQdp2yn8boYR1jOcC3SQIsLcva3rlWsJsnE/Sz/TT+o3xniPOeE+rJEU2gs8tzDG2/cF//RL97qzz7oXaxYRPlcQv3KsdHw71qiBbxz3QWFu+sNryN41g/V9Oq3UyfRRAvTb7B8fh07e19wSeBgJdL/X7zGr7zSdP9OhZuoD9584j7NHZa+KHtM5SR0rREff8PO/Xsh88TDPuj+7JbAlsCWwJbAlsCXwZCWwAfqTlfe+25bAlsCWwJbAHZTA17761VOrajjjCzQGOaA3NUZNI86pSeNuwcBXaIRRlUIUDQBd2EyEDMaxD3zgA6cC4O19MU4K0fl/z/nEIOiZphjduRYFYyER1xhr//AP//BkCC2M8fxNjco1DNgVNTrM3yfo5W9kAqym4BiAo4AFg59QDnnWEG06Z14HbHtGJTUG8vk5I3hq6BagCwWBiURRAdAxRjbCnwj0ptQzDWkBus+7OmsS+fD6NJr2vecA1hzqNVJeAugdF/5+bupMA+g5sD37vX/3OhMwre6/AfrNFJrjybHd83oL0IEFzHOPgwAqM9/RJdSkBhe2AVOqKxqRCJBoWl/1gVCvumJGQTcataC9EIPnmeDcv/k8z2d66XnmOvORc88pgGf1JE5LQBVT/OJ0VGB3k3E4AfptnEEKPwSJgkZ0cjOOaFzFwIoxFT0PLOIZhJHURq8aUdzoVO7Rdte4exOAPnVI9cjKseBmI/nZf/dNAfqU59T9BXQrgE6/8yM8o2Z+u5YxX3T+om4EOtd2/Qdk8pnqjp61zXM16wTroueu8zkdb8hggeOaBZ3TuSus4z4rgN71eoK+OZ4LIbveKDM+3x8cEHtGN21EJ1DMsmO7kWv3NfOc81638Jf/T71iO/s+fq8OQEbu1QrQaS8OlZ4xz55sNWbcV6xkwmv0USPQ0eeka+e5KT2ihz7zDHSzDlgjByIihTqd8zj8cPTNq6++eio9A/0IoKOvWU/aZz12B/3eiEzWLHQ6+hyA7h6RvkUvot+RFenKO16VNeOrMup+kvHCc5oinhpHJp2ZWPPYV5JOn5qIeMcocmh2hTmPp461PfRNHUwcP3N/Op0xuH4B3gTo1RscR+B57zhdPW2A7lh99rX9foLnQQIToE8d6zycGWPOZaSoDkfPaBcAoPO91e+Y6FmPDBOg/y//8T8+D2Lfz7glsCWwJbAlsCXwXEhgA/Tnopv3Q24JbAlsCWwJnJPAEUDHAGiqcgxypkbnCzPw3Ch0AJERSdQYGo0uxEAu7MaYiFEMmGKK8RpwvYZp0BtJjvERwyMRN1yTL/HAGmqgPEZCCik4GwlTA6eGvRqbrwFKE7YArUlByRmOPFvTaJrWs0ZHZW+KWZ4LWX7wgx98UDD0tt2rVJlep0ZF2tII9EbwNYU7kWo9KxQjdeH+KtWqhpMZgV7oeAmgz8gHn2EF0DtGp+HYtqz66ybwfEL81by4yfU2QL+sWzsGBDMCg4Iv9Ihpn6mb3hyjOyDCjBjALxxn0CcA9J5tPgG6gG5CN8GY827O87Z7GiYL2xuR6bzi/TyraduNkC3082xd9AcRp8xlMkrgFATQ8YgH5nQzaRyBp9VYvBagXxrHhSrVG8iaSHpAGjradNnUQNRGoNfJgWuYGplrnNPJE9C0LVP/zOc4MiBvgP5Th7kCosquv1cfVp7XAHTmcSPQuZ/pm6lxktH5jjFRgG4EuuPN1NYToHtEgrUOLraPOWXGGsAvcwtHO2rTor/rXe86RaJPp5lVBDrzveslMnG+C5s7RtWQvq9r4FHkOk417C84K5rC3GHPRRpv2grkBTZSI9/2Y2H3XH9tZ8e/v6sHeTbfhzwEoEIWnt8If+Y9kecWnB6IPie7Dinye82jvYBtt78YD6+//vqDgn7guB+L0ec8Ozqm2QZ0EqTmOYTn7K86pgHawnNqAD1jgsL12dvqMNqMJkag22/VTeh6s6fQLvan7n3JzlEHRva/3bN2HLjXqRNG9z/2DesGzpw6uaJ/zdDAXCBziYX26LTG56ezWMdF5/t0XnJ+NLLc8XytkxffKxjbzH+cUNsWxrRHEHHsR8dGZT3nuH07ddXcUx7tVuaeb77v3Pp4eQe037El8OQkMNfuld6tExDvX83d1XXQYziNU1i7zUaHrkTHGpGOww4/v/gf/sOTe/B9py2BLYEtgS2BLYEtgccqgQ3QH6t498W3BLYEtgS2BJ4FCbz+ta89aKaGX748E6WDoZEauK2HObUGRmrAV42YTUeJlzpASEMi4Msoac9ANxpGQzr34gt9U1cS5cgXdgpgjTZZiOYxVSVpTmswKJSuAXsa/zVQroDLNJ5xzqTnkwKK6jygAd3rmZKdGuMqRnoKBgeMmxhSqQHcl8DQKmUl0I0UpEShY4wsgEC+RmBxT/sFg7Rp4I0oKhSvMYU2CT2NkuvrKznWmDmNN4U2/ayGUgfiEbS5Zj4dwZ/52UtGU99/znh67rVz15+v3WcDbYEOY6lHEDQqewJ0zwQnqg6A3owYjHMdcQApBdMF6J6trG5pynh+75xrKnb6w/d6NrLt5rWeZc7/zZzBfKouMYV7M2GYDcPP8VngB/OXSFlgHyCBjBpEcaIzG8XeyMQJ5eY8Kijrazcdb1M3OTfQfegVZA7QEfhR85z0EUCE/sKoqv7jej2numCmOpT7TH10SU/6nEcQ82HkcI3+eVbeU118NG4cy9XLRzq8Tl+CxAJ0I9CFZwXozBvGZI8gAcYWLArQqU2xXscSf++ay9jRMQWQzhgtNGeeeaY2a2WdxZoxhmd2reQ9rpfOxa5lq3G3GnOFltPxjmfkLGvPi+fe6gAcGDnigcJRFsDRo3l+tK/h/9zTZ+L3ZojwedxzFKQK0Jn7AHRTzVMTkQg8Bw6TeaIOjMrKa829g/dCL5Li32cHPDMWcDpk36TzAH2HPmn0drMUcB8BOnV/2DsWoDMGcKigEOFegN7jg3jmnu3da/KsdQAzpTrjjz1rxxZ7YORD4Z6z/zrvun72fcje4wlYO2ibcwCQxdhwnLCXPnKYdGzaH933FFq7F1z1m3q6be0zdKzjWOA6wXpH2xzb8wz0Xq/zynXPMXO0b2z/3GQ/ttLhN10zn5V1YLfz/kmAsdrvsnPs9zvdOYDe63AN9uJmSuK7Pc5crqesn3yPRSeTiYOfn/tZ1pn7J+H9RFsCWwJbAlsCWwLPnwQ2QH/++nw/8ZbAlsCWwJbAkMARQCddGxCLGuNcAQiGTI2MwKSePcl7jfrk3EdTrQPSMegRWUIKZr581wDeVMgYP00Di1GSNgjM+d3UzgB1Ip1MG0qK03PGr2n8q9Fwlc60RkCvCwB45ZVXTsVzVVcwgv8V2GFcwPhtBD9gzGLKu1Xba+yYEW5GoBOFLkA3Ch2ArtMDfdc+wijcyFyhQ8GAv0+D8TToHoHwafAsTJ8G+hpxpwwmkLhkyDwC6NOIdO7vXmMD9IdTmZ1XjN/qh55dLEDXcaZOMgD0pgcHyhrdTMRgU9JOgF7A0jNrBTrOcZ2AjDLUsE8tIDeFb0EJ84jP8Br36hxqhH3PJvacdaEGMARgBDgCnAFxPOoCXdmU2DzrjE48Gq8rsHZp/qx6u3Ol9xaMoCOQUaEUr6mL0HMYWNV/PEOP7Oh588jEPinA6X3VCSt9ri7ZAP38vH2SAN11kP5i/bSwfuu4QmsB6EJ09hhdezwWZgXQC3/rTMPv7j9YK7lGHQHJWIPTHWdfez9BZ0F8AboR6HU6W61ZjuFzY7RgsXqDSGKzOQBJiUjXAQ7dQ5pr9UP3Dp2Pcx5NGMlz6vzncRPKTkBp2+uI6Fzns/QFx8dYmOPAc5x/aCP6z2uqt5RrHS4aEYku4NlxeKDG6UEwAxgGnJPKHejN33UsNBsGNc8wAbpj3jPQ1Vde0xTxdRD1CBD3TB2TE0p7Hj01UZo8A+OOcd69LnBb5yKeo7CreyH/r/w7zhgTb7zxxglGU7OWui9nb23Ke67Pa5X33Ot2neh4nQC993df6nU7Rvi9Orwyw7GADAO0GWdUxi/7UwoAXccQ5mXX9ZW+mtC/69Sl/V6f5Rxc7/tus3Y+3O5pf3pL4PYSmHrFK9WZR+ctM0FMXdB9F3rT9RSdxt7bgu53LrNfPemx2zd9f3JLYEtgS2BLYEtgS+COSWAD9DvWIbs5WwJbAlsCWwJPXgJvvP76A2NXjb54mAPAqYFSGsj4oo3XOUY6Ct7mPRsRQ6NGR1ITm2ISwxlftjFWUjBS8llLI0C5l8ZIABYgH4jGF3h+p018gacmShOATgGg1xh2DiCtjG/noIs9A+TC8MoZmkDrlYFc0F3DPlFUQG1kByAzZSg1BocjYwfXrwGy75sAHbBo4V4YnjEyI2MM8II+YaEG9J6b2pSa/D5TuNeoO+H5yWjyrz81m0yA7v98zzTU9LPK+sggehtD5k0Mqp2Fl+519Polo+w0CD/5mX/7O85nPnrWjhV+NwJdiN5I7hmB7nmu1KR9BaBbgGwAdLI3YHSvowqpwU0PznhXr1DPs8w7l4wIp220c0aZq9N49qaMbwp37rGaS8KxAqX2P8AMmGABhABZgOdAvp41yTWOdIU9eg6IzLE95+ulsb+C9zpGcA4y5Wtf+9oJqKvrqRutNLOWIMOm8u78n+Cvzz71T597pcvniL80t28/Q56NTwpKp+7tmJi6uOO28j8Xge785FrCcyPQBXG8ZnYaz0Dv2mN6alO4d51yXnV+CSzZd5i9gmNg+jnmF/fivozPQsEJGZsloXuhle6b/+teY/U7/+v92G+x30HvUbPXYS9G4b3Cc2rW9+mkZF90HZ792P1WAbqZOVYgledyrk6AThYcHGQ4eoKzt2lb9z+VO+2t84C/uz6gB3FOpAbS67zJfsZ9E3oRQF4Hw2YpoK1m4OF9vZ8AHcdDMvgAmbkuqdzZo7JXo6CHC9CF6OqqOj0w3oykpmbfC0CnsE+tMxWQWEcRdGP3RlNzTD3m32QtIRMS+pYaGZnWnzWRI3zYA1LTNuU0x9rRWF3t4zqGZv/N/V6v23mFY4FrBM5iZhegpt04s1Doi1Wq+blvP9K0N9nvXdqrzXX12dDuu5XPuwQc1x3fzp8e6eAeS73cfVT3e6xHOjbhxM4cxVGHGl3L91gK39lPOu1njjTPez/s598S2BLYEtgS2BK4DxLYAP0+9OJ+hi2BLYEtgS2Bh5LAW2+++e8+zxdojM2eO47R2shOoBQAWM9zDbh+CW+kM2eWN5KUL9mFQRhc/btRSHxprzFSiIbhk98xSFoA6C+//PIJoL/vfe978CwTDkxYsoIn50CgRk4iRTEWU4gOm978NV7XAIgxU+MvBgdAuud6YnAoKGqH1FBpVJmvT4Decy+5timTMWo0hXujP039KeSYAL3OEcpgArxzELkyXUHjfra/X2vUvGTcvHSdo9efN7i2MqRPxXBOJkcG6xrWBSQCiHMAHUcZ5rop3OuIA/RyrGN0L5wg5a9FgK6xcGZY6DhuBgyes/DHOW6q6UaT80zOET9npDvyM0KSezXivoZJoixxxvGsZuat8LkwhDmNXnQeHil++6lQk/f2nrZLZ5/qnxpQ5/ycQIfr8h761LTLgBHWDNYGCgALnUchZTGwp048zRLgUREaes+BGe99BFWmnpp69aEWzmfsw9fo1nN6fI65AtZG4vI+MzSw7vQMdD7TM9BZw4Vr9JVHvAC02Rd03jGnmScU1qyOix5xgC7o3HX/wd6Bo2DqYIMTDqCXVNrsZwpy5zjvMxZYX9ozrNa3zi/HcOcfz4fzIfsnasCF510jB6K7Lcyt6qPuF476rHPf3xvt23nVa9BG+kT9DbBmH0QEOrUp3IHoyHSm0+/Z8Z2zHUtcu2OESGv3MQB0nCTZ51HYP/Y4GsYGeoeaPjLbAPvO7mMYC+7hgOjoJaCtZ6CTLp7C85hhxCwk7m/ZTzG2m4Jc/c4YvATQdRZBv895d7S/6hgBoPcZaCtR2xSe55d/+ZdPTqrUdYRsxOnM6nGtPp176zlG5rjrHvl73/veKe0/TLs2KQAAIABJREFU0J/1gu8SQH5KswsgF9tnRPu5sa06vjQfnzG1vZu7JXBrCZz7buNc6rxxXq8AOnMQRzSPGiITnPqGGh3bdZjr7hTut+66/cEtgS2BLYEtgS2BOyeBDdDvXJfsBm0JbAlsCWwJPGkJfP2tt/7dLfkC3WgeQDqGXI26poekxtBYMARo93xbjJ9ET5lyvelVMYYaxU5d4zVf1ntNjOAYkSkANSPjMcCTLnQCdA2Q00jbB10ZFyaI0ZBQYzqRUZ6Bjjd+U6E3UpzP1tCOUdOU7RgcMP5idKDwrDPirW2tgblGzp6BDnwDCGhYB9CbGhOg0X4RpgvS6Rch5IygLdzS+HoOTJ2T8TmYXVnPAfm8wewnrQOucSJYgaBptPY6s9agbtSj0IMxJ0TH+NZjGzwD3ewTAAmi16jnGejqCq5R0GbKdSFR59iMpG4ko3NXYNE557NUx/g6/yu8m5HVwBZLj00A6hmtyJxmPhoF+c53vvMEdgDP1Mxlf2hnZT3B3MxcoQMBta9Rc422p6BiXrPP33HKs3JMhyk+gX9CR65vRD1Rv+i8ZipplgB+7/1XY8k2nNPvR+08GsfndNOTno+P+n7twyN5dkytdPj8nHOq67b/65EDBehcVzj6jW9847SOd4xwvAtrJDVAsNCTeW1mCQBz10SPfWBuoFPqBMb+o3uQZtZh78CZ3RTPop5rbeXia+oFdchN16ej9ytjZFJHROYVmW8oP/nJT07OQx5hwT7CjBjojaNr20/CzLneHkX7zrFYHQ6sFuIK0D/xiU+88PGPf/yFD37wg29zcqju8QiL1VxkbSCDhYW9p6mB2TM6RhgnPLtZdKgdH9Tco+n6u08ToJt6vqn8caTQqVNA7z6J9aQOWmT2oW20i7HnPoqatQpd3gh01zrgv84iAOSOuUJygVadsJQjciELktmQAOUemeH+0iMz+Iz7OK41HRt6T9viPV3b5ro394Dn9Gf1O2co47TAeAGgI3vXNgA68qCwf+09p57pnvwa3X3Nex613t3X2xJ4mhI4+o67alP3CP3dPTPXYu/tUUPsyz2OjT2djlw6sHGPX/jFX3yaj7/vvSWwJbAlsCWwJbAl8AglsAH6IxTmvtSWwJbAlsCWwLMpgTffeONBw/3CzRdoI7WoMdYBwSkYoE3bRg3oEQoV1AJsOXPUKHaASiPKMD4agU1dAxlf2htVisHzBz/4wanwxR0jMtFk1DOFu0Y3DX8reDCNgX3vyoBeYx0e+KbNxDiqARcgNOFP70PklGeXYnBAVoIGDK4FWHMk9RkKxTDQGgHGeaFEfRlRhwHSlHqARQG6zg2mdKfdlXUj0TS8CjwFdjWenjNM3va12Yf2z7M5w+5+q69xbFiBVJ/sCJzP69aQjkHfccf4LwRj3P7whz98gSgXahxniFyzEL3nUQVEqql/CtCBO4CPwthGtM3ou0ZlTgjV+T91xdQlBeimhWeOcf0+o2cC0w7mJGAB+MwzIhujeIEg6AsKEBqnmPlzZChdQfKeQaw+FqD3NeU29Wjnpu3gvVwLPU3KaQpwFN1PpCR9QX9x7i/wD6erAi0dDRrJX4Czumd1wgoarkDxfF//vs+AZc7dCb+O1puVDAt5C9ua7cB1hzHMnDRCmvsAzoHoAnSvwTxgjGuUZ9x3XLAPMQuOxyw4Rp0rBega/rv/YP/iPoKaSGmc7yhEIK+Aru3rPKge6Z7pUWt6r00qc5320InMI4+wYC6pVwC0l/YOznneVx1YUNJ5Pa9nxg36hkjvGYEOQMchAYDeeVunAyOK5zhE1lyXCGXgNjX7xp6BbuS2WQrMZEHdPY4A3QwYBe3op94DiMv+jAJA17lRQO89uH6j3IHnpolnzKv7uTd63HTH6EL2u7yHmrFGGneKe1/H2QTDdVSpAxjj+pVXXjlBdGr2e2ZlAdDz3B7h4z7O9aB7zaMo9I53Mx/Ztul8NnXn1LONQGeNI20+BRjnukbt0U44A/C9Yu4DV1lTLumyuUd51HN0X29L4K5K4Ny87Lzpd94J0qtz2KPixMX6jSO7x59Qo2+q/5DJL/4sW9Jdlc9u15bAlsCWwJbAlsCWwPUS2AD9elntd24JbAlsCWwJ3FMJ/OWXv/zAUFXjXc/M/ud//udT9DnAGoOmZytSm7rNKKh+DqM38IRodurCX4y+RllSNwKUdhTqegYyKeQwIBPZTpuoMdQS8UTBMKnhrwbARlsVCvR5p6G819GQx/uJQDcFJdC6hlkNjb2WnwV+AfuJeiP6qOcoY9DUwFyjB78XAHJ906ca8ek5mESpfehDH3pQiOoHXiBnZDkBelMoCzisG43WCPQJ0B8GkNc4uppaPvvsh3s6DZ/qYz1OgF6DnJBNg3rHnRHoOpXgqGPkKMCj0c3MH86QpQDQC9CMEAR0TIBeiNP5xu8PA9DtvIJo5lDPR0cOjUD3rGEMlOhMz2qmZq6qQwAuPCcAGkMlUGTCrhVEqEPSKspcfWsK90aIVhZzYHaseA8dI1wjWCdwfBCoAy57bjOphetM1fTIpnDvfY/G5wqcty9WOmYF0e8zPJ/rYdeyI6XT9XLK8BqALixsCnfGO9cVoGOExwnO6wvQBWpG/7K+suYJz6n52x+u6TonrO88b0YK9AkAz/LSSy+djn6huHeYYKH7iBkJ7Dw8Nw4fVrHTnh4bA7gw+pyavZNg1uMdKpsC2IKS7n2O5prrfcdMdTiyZS9koc+QKQVnwQLXOQ4LZrrW07e9JqDYoyDYa5rFxwj0Rup378l4E7xT6wRIjV4S0FML0IncnhHonoFOzdjreAKgE3lJ+1iDqpdZr9gr4nCJXmxKdUCx5wejC6uzJsyaQN2xjVyA0ESgU5OpxHPVeY4en0G7et3Kft5vri3df8496rX7hu6HkQttpgDjcAah3dTIXocH+mzer3uJ7uOvmWP3XcdfI4P9nudLAnPMd52a69wE587ZCdBdvwXoZr1AD06AviPQn6/xtp92S2BLYEtgS+B+S2AD9Pvdv/vptgS2BLYEtgSukMArn//86V1+UTY6pSl2MRoCqylElf/SL/3SyXBLjRGxsLsRQQUjGDcLdQDIGMmMkhHCAJ346TWJFjN9M2CmaTQBMxhsiSYjxfGRwbhG4Bp2jwzmNfj6WWqiwTS+kja9kZTCqBqwvQ4RU6aLBYZ5TrIgbYJz/0ZmjSStfIkIeP3111944403ThGswHkLAL1p2QsgMDoLJmi/bWktRG8aXQ3qRiAdDa+bGisvvf9xAoorpsi9f8u1hvA5JxTMNGb372mgF8BQN9tBATpACLhG5B4FgG6Kc2ogm4Y7ALoRr9Q94/gIoE94zni+KUBXFjU8Vo9yzaY75jXPiASk6zRDW9CNjd7GOch0xMxhM1cAzIBIztPOwxVQKOwqVOT3Gc1XQ+kE6NWRHSs69Ohk06wlHLvhme7obhydcCCieGSH64G6ic9zrbb1msk3gW/19WpsP2/6ZI7R9udKvo8CoAPRKazzGtYZL0afC9Adw7wHJzMLBvk6p9UBrGOEZ5kZVDq/e0Y2AN0zXIGbH/nIR1745Cc/eSpA1KNxN51Rule6tHZdM34vvQfQKCxlXgnQ0QsA2B7V0mt1/vP7jDZu2wtKq9cdK8pGfc716BMc+CzoJuc40dAT1Oo0w2e71+Dajjn6vACdPadH3ZBa3WwcZCpgjKDjPZKmeyOuj1xM/+4+xkwZpm8XoAOdG4FuGnf3d+5lu/fk+kZ6o9O7PuJcieMDhWcAmFNIV47jKTqQqHGerRkNdGyivcik58a3LwDoTZ/POEAmFMayYF+w1TnfcdCMAq7Jzlefp44jU3esdG/XRveMfg6AbtQ845p1wYJc6mRWmN+sBZfmy+r1JzFPb9Ou/ZktgcclgTnmHwVA9wgWALoOO9TqGfXV6Tv8TuH+uLp2X3dLYEtgS2BLYEvgiUtgA/QnLvJ9wy2BLYEtgS2BuyaBP//0p09NMgJRqNXIY89+JKoTyCH0NvKGzxhNWjCrEVBDbmEanzFyDKNZI4ROX75/4RcenClJVKbpm4lmNCoIoybGZKExBsoCut6Pa9awXqPlkaFhBVq+/e1vPzBcCtCNCuf90zhpG4DmpovFuHzunjWUauAUxtEXpmFHJm+99dYJSiAjo7+oiXjSEEqbmgIXubV/a+ieEL2RosrwHIC5raHy3OeeN+D1pHXENbKfEK5tnPC2fxfMTJiuzmHMAdqa5tZoZmoyUAhjAWBAFBxSiEIEoAvrqAtjGee9v+N2zv0C9Kkzjsb8fBb/nnO3KZMF6Dyr5wDzfiAQR1OQXYPi8RQ8O9dFv5m9ArCjrtX5pm3s7xOgV/9dAui+7trgZ9vvjbBHB/bZ6TPBGlFL6iYcnX7lV37lbe8lO4kF3e4apIxuMh+OxuK8xvOkU540QAcsMhepHev0pQBdIzyZCnTYY0yT0hqATo1BvkC06x7jrmCx86HzirFQRzWccVgvLcwrUo5TgI7VR3MeNQ11szUI9m4yRm/6XuRFmm4KjjbseYDnFNZ5IS4ORP3p2j0dliY87/NNnTejxXmdMUWfcFY5R9pQ0w5gKEfJAFWayYbru0+ips8sAnSuOSPQgc/oPApOm44R1gDu517IzAQ6XaBDjMyn7r4QJwTAuenncbwEnjcC3XsK0LkueroOWoxvo9zR7cJvahw0HOc4nZrumHUL2A04J2Kfa3Qse2wB9+U6zdJSRwOOxjATErWyQT7sg3v+O3vp3qP92+fzWBXPaud+3bvPdd1xICT3unWy6HcL2gBA//znP38ay6wLOJWyJlDjVNA1Wt0wU87PiPpr5tNt96XXXHu/Z0vgLkrgJgC9c7l72xmBjk5j/RSgmx0JfdPvjlzv53/hF+6iWHabtgS2BLYEtgS2BLYEbiGBDdBvIbT9kS2BLYEtgS2B+yWBT//Zn50eiC/KBRc1vmo8NEVmDZONMOMLtEZSzykttKlhjfvViFoDZ1/D+Ed0Ned9U4giK/wg9SMGWwy3v/Zrv/bvALqGgZVRuG1rr9pOP1tDBIZRI9CJMmqkfqNteIZGxmE4BSIR9cbv5yBjjYiVC7L1XGEMqN///vcfyAXwxrW9B0baRqjOM2Tn+ci+t0ZvoYfv7fPNWbANlM+uXnicAH06z1RKBdkCdCE645uxTiECncwPFiCBqXwB6EZgUt8WoE/Qf6Q3Cnuqh1a/F6hwPZ7R0ug6dCXQXHBOlg3PgOc15jUF4MeZxz1qofKsPiv8oB1T/9VI2s/pTFCArj6aI7zRi6aJt0/JGmIkKUZXoR8ZQwDopDzGcQrwhGOWkZ08b52QbjKrOo4nSJ/XeV4B+iW5zHHvuFF+ft7x4bzpPO98ZLw71hkjBdg4iOjkxVrZCHTgqFG/nm8tROc63avMNat6hbmiMx4A/c0333xQMP6b3YHI4EYsF1bOZ/R5zCJx7RjtmLvJesk+g0wzFAD6r/7qr57SXVNTPFIHiFpnieofo76F//P+3WdMXdExUD3JngJwbqHP2Isxx5Ft9z98TudKQO05gM4YsZ/IxkEUOYXre3Y49Qqg64hJ3zQzSR0EAOg9Ax2ADjw/Auju8QrQeXYBOhAdPdYjilirhE0AdB2+WLfYm6HHgfQ8V8dTMzEhs2ZpcW7yf45S6jPQ984fxrJR+9QCdO9T3d99Pv9vv3C/jouVfp3rj39XP7TdHJ9gCnecUXFe4fgl6mYm6bML0I/WoWvm303m2zXX2+/ZErjrEnhYgK7eV28wd9Vp6FC+e+MYTjEzUiPQ/+ef//m7LqLdvi2BLYEtgS2BLYEtgSslsAH6lYLab9sS2BLYEtgSuL8SmBHofgGuwdGoGOuCoEa3CNCNAtII1hSuGmCRaA3dhSZcp4Zv0jZ7niQAXcMs7SCyRzgDTGtkZQ13NQrPe8/enRF7/SwRsERcEV1Ju0whSi2o4v2ewWmaegy+RJ7TVqKdNAZqqNfYzb0L1/oMyBVQbrQqRgwM6hSAI4BN2KYxnevRl/MM2RrCC1U0sGu4nYZ1ZXF/Z8Tz92RPAqB7tnXHfccdc9rIVSA64MRCNDOpcEn5SmEuma4WkCRgoQayGSXYCHTG8QTFK+ee6TzTuW/b+545HyZsc/7wvgKlRtWhV31WYAvRPTwzEJpnMXqbuQ106VmT1VU+j7q0UNNR3b72s3XYEbxXT3dGTEeBwpjeQ4COnsToCtyhz4gcBfoJeIhc0rnHKNJ5zWtg9woMXzOun4fZvpLfNbI5J9NzAN202R7v4nUY5wXYAHTnBACSMeIZ6Kbn9ozrRhoLg5thpZFyBeqdcziocNwJbaAm6vx973vfSZ+85z3vOUVzc5Y0tevudCRxvq+cPK4Zp9eMt9k3OMoB0dlvsNY3Ap52C045W3v2S9f5trkwcjoLrHSa1ylwxfEFqH8E0E3HjbMMP02n36xFRhTzHsYI8Jn9HjUR6OzzzFZkf1EL0E3v36w6E6A3spt9U1PPC9Df+973PjgD3Qj0ZjsSoLuXagp3I9DVubTf7EA8g+OavgIUc/wRhWeo3p77rcL1ri0A9C9+8YsPsiEB5bkHOpbnIbqdgp7ViUWHj+7tuWbneefOXMsmQO9aXt3fNYnfm3kACGf0P1llOD4BeP6pT33qNPfq9OH8bqaVzrGbAPUN0K/RPPs990kCjwOg69yEDuX7LAWQvgLo/9PP/dx9Eud+li2BLYEtgS2BLYHnWgIboD/X3b8ffktgS2BLYEsACfzFn//5SRB82W6aRw15GNtqhOX3GfHVVItGGVHzUwN2jYO9pqkqm67SSBiMZxgjAWdANAB6I9yI6DGNHDBN+CLMLuyqoXAF8jSaW0/AxGcaDYZBu2ezCgn5HM+NgRTDJjXGWQEBRu9pNJ3ng06Izvsx4HKecNPZY0gFRAAOewY6BuBGMzUC3TNk7fcaPGcmginPGkrnDHpYgHBT0LNn8KORwDUwrWNk3nWCtv7dTAd8bgIB59oE6Kb0/pd/+ZdTBLqRL9Q4oAhjmfM6qVA7HxnvAPRC5M75zi8BzhG4nbriCFrzLM65Zm1QF9UpqDqT6wllmMc8L1k3gA0AdVLcCtEF6H6+87MQ0UjyFQi3f6rfCtfqhFT9OcfABO+VHwAdSIWzEX3mGcDU9BmwBJAErBSSUgNbJuCpXl6N+KPxp35bff5hddWjmXlP7irzea+Z87cB6DyRkdwCdO9N3wKuKYBX1i7AI4APyOr51qbnrnOa85r5wfgUrjGnJgAseKuzHxHo3p+aM6iN5gY+e0Y1tXPZNb1zawUOL42n26xtPhfH1gDO0QuAix//+MenfRD/J2ra4x1wBJh7rHMjbOq1CSQF652PTfmNjgaeGx2P/iUCnah+ohJN40+N/Aq4m3a/AJ17ofdI9U2NY6ByQOcBztH/1NX3jI/qXlO4M66IRNepkxoZmnaemoht9mcUxgM61ghxsy+xlpgBQV1tVDztwFmgsi9A5xnabsYd+o8CeFqNp+6zqq/tC/Z8r7322gmiU7PPZC9MpDvPIUDnWerkynULtN3v6TBZnT6/A3QMz7VmNc5cDzyjnpp1zXWBjFIcawREp0YenlVvlgIdLWjXjIa/SaaSDdCf3Fqz73Q3JPAoAHqd3NHJAHTWTnQozuCWAnQ+c9p7/ay+G9LYrdgS2BLYEtgS2BLYEngYCWyA/jDS25/dEtgS2BLYErgXEvjMX/zFT7/svuMdb4tsmobYI2NVwTsGzhoquW4N2DXI8bvGMoyCRhlhUDflqoZwwDlRY4AYDMcaB6mB0qbHJJUpPyvoMzvrCIr18xoMa0QAmtMWDAkYAE09DLDjefw8zwEoohAZT3p5IRLtrAHSqBs+b3RdX7d/AAoYZo3G5wxZ0+rzPKSxt2DQqDNDI9BnuuUJBD3LTkNI5Xlp0F8CCUefP/e5bfy8JPWHe/0amPYwAF2jP62cEW6OLeZ8gQvzytTegCMjR5l7ABSdUQTongMs5JgA3Qh09VwdWAoo6nijVM8Bs16H968AurKrg1DlwOeMzqQ24pQIPSCjZ6ADysgsgazQl1yverrOCecAuvrk6PkKwgXwUwfwdyNhPe7B9hBBb5/h/NToXlK4ow+BluhG1wwgVaNU0YfndHnH7TnY63NWx9xWTz3cTHt6n+7zXtKndaxYjRX+N50s6qjiudAARsaofUj/ClsL0IGPQE6zSlATgS54Y92bjmqdS22j2Wt0wOv+wwh0ITr3EJaiR7w/AB8ZuT+h/fN818rw0li67drmPQCwHvFA9hmc+CyAWeDjH/3RH50cCZ2v6rEVROE9K3iu/uh84b2eRc887T6CyGr2ZqTipqa/yQhEQYbV5x0HXJ/9kaWp8NGfOgjiLMgRHo4f2ozuXwF0xoqAHh3C3tHjQKj7DDgjGDVfgE5GAsbBBOjusQrQkQOOIowh1h7GcHUlmYo445s9K/1HVDiFe6D/2AMC0tnD1nFh9lf7yX0iMmLvBzgnHTo1+lXZ41RRgI7s27fuC5ETsne/zfv60/u5fvr6XGumZnPM8znWcQoOF/StWSiA6Yxbos+pBej2Y7MUuLaqZ1br9znteknnPT3NvO+8JfB4JHBbgN7vwBOgu3YC0D3+hNoz0HXsPD3RO97xeB5sX3VLYEtgS2BLYEtgS+CJS2AD9Ccu8n3DLYEtgS2BLYG7JoHPfuYzP/uu+1OA7hfmmUqy4KmAhf834qtngnPhRl1Og1yjU40UwpCOYVU4wxdyAIwwhigyI7uJuhGmEX1FRONPv7f/9Iv7OWCyAi79TMFNjXV44WMYpRAhZaQsBsKmqeY5iATCYEqN0RSDKW0kuqkOCdyr52fWaOF44T0Ybbkv8qAmOlfZcz/Po6MGYtSZYQKIAvoJ0AvGVuP1YYDBba63jZ+PV2s8aYButFv1CHqiKdwB6EBwagG6xrsJ0IXnTekrQO+8KoyYEXQTGlcXHDnbTBDFZ5qCdurJFUC3Hc1A8bd/+7cPUhij75jPnjcJZOA5MVgChno/2tnU8N5fmNZRNPXfkbH1CGD77JVjI1UBfUAknH1wOvLMc0ATOtCIT6CSekp4PiPQK8c5Ey5B9OrP1e+Pd2bdnas/KoBeGRbWul/g9QnQfY29AeDS6F+iaBkXFMYyEbQWHMAagd4MKoyPng3dfYsA3XVxAvSmkGcscl8KkccesULNNdUdPNNcE1d7jNusbd2vrD7PfdhjcMQDwJqoc2C1R1owjwCQRPEC0M/B2LnOe++pF/s+ZMD9BaDAYKA2jj1AXGC0R8kgT51i2O8oe7MM8Lqp2HtGN/+3DYyVOghwvzpD4DBgQQ8Kt81iwRjjd/rfoz0YjxOgewyPAJ19mgCd/ZmFz/X4gGY44foCdNPUOy7QeTgWUJAXjkI6U/b8emB95d+9oI4bOltVnwvQhejoVPd/rI+0y8LnZ5+qY+twgsy67q0AevemnXcdu9XXPZ6E8cva5tjFUawAnWfoOlhI79qq406/j1yzP7zmPXdHW++WbAk8vAQeFqDP9YHvvmaPQed/4AMfOBWyjgjQ3+aEtQH6w3fivsKWwJbAlsCWwJbAHZHABuh3pCN2M7YEtgS2BLYEnp4EPv+5z51uPiHREUCvYdmolKZb75mRGgA1Ztc4VrDFdZr2VYOqX8aJ4jFyjUgso3eoMXoScYMhGbjUZ6kxUAmfAwk1MhYcFRIRQWPUFRE0pFgGZFPzTL4X42qBAG3DyIDhmNdsp21sRN+E6/YFMBE5CBIxHmskxeDbM2QbdWX6USOouN6McLcdjoO2oW3tSD0H0i9B9lXfzGuv4NjTmyn3986PG6AbySngXQF0I9AFWp5jTg2kaeTqtQAdkFLATA92XK9gc+f9nBPOjUvj3rk8dU31ZI/LoE3VPUReChn+6Z/+6XRGMwVwBOgzmpsoQ3VDs0oY0bkCz3NOnQOB516bzgO8tymaSTPtcRN/93d/97YocxygTNfNc5lS2M+vopsrn/ZLddNNxvH9nc3rJ1ute8hrNZb933SymPq5/bQC6IBL5rprPfPRs6cBlwB0HL+Aj6z/RNCSTYZagC4YVR+wBrrOro6SKVjnd7M1AHPZO5A5xsLzuTdhL9EjUMyooCwKCy/JbdUDKzmfG699rWdv41CjLsQZAQcUzpCmILfKpNfo/Z27tnPu/QpqmZPAcqE5GYBwjqEA8wvX0W86M7HHEXIiO/rZvQp92z0cfa98GUc6CFADXY0k530F6Fyv+82uGcihELlZLlhPGId/+Zd/eSqkcC9AJ8uHpRlNGn3PvQTo3Icx3D0VzpVkEMGJCNmZsp0agK6jAffpmsTYVh8iixkdbt/QJ0afA9GRp2cSI6M6D9APdUrq+DSzQtfk7knNqEJb5tjquJm6wTnPs9BWjxpiLUAuFPqhAB0H06O1s+vyau25pM83QL8kof36fZPAowboZFxz7QGgA84tpnAvQP/X+ybQ/TxbAlsCWwJbAlsCz7EENkB/jjt/P/qWwJbAlsCWwE8l8IVXXnkgihrMV+Cp0ZKFYp5zjgHVSB9qjGiFVDXi8bsRbNRGVWqMrHEXg7dRa0TeYHzUANlzS4lILwCefTzh2DT6aTicsKaGUaNDMYwCiDDwWmpk5DnwzjfNHZFGpixFXvPeE3b5HFxTWWOs1uj75S9/+SQ/04FilDVNKDVOCPaFkXymxOVzl6LMHQs17q7AwSWYeDTPrv3cOYiz5/CjkcBNwOM5EDT7SqjaFO7NVtExL0AHtABMmjGBCHRT7mLAuwagA9rUQd6/Bv9GtwmwO+/7+wRM6olZH41pPy9AN6VudWMBHY45nvkOZHjPe95zSnluze8UI/bU1QVWfaYjeFqHgPbF6nl51ksQomfrAkz+4R/+4UEBlloA/0ZLAv0K3idA6d9HDgFt1zlo2P56NDPn2bnKHANHcqqMzune9st0tgPeAc8L0Olj1iHXL2rGQ+GZtWQMAAAgAElEQVQoEdQW1kvhOXUzUjDOuiYfHY1gemojodk7sJdgblHQD7SL6wEgieK2mHK8+xDXwtU4unY9myPmGoguxKStyOxLX/rS6exrCjrhYx/72Kkwlwpcvfa5tvX5nOPuy+hXZAQ0t/zgBz847Xso6CZly30FteqjnmfNWAAe4/yD3gJYu19p+l8+23PqibwHzphuX4CO4w3/90x2avZHODNS0/foGcYRpdl4WE/YPzEGqdlDFqDj4APYphaaF847FnkmIT3juGn+2ScShQ50QhfSBtOqs3el3yjuWR3PPXOdfjd6n7pjhWsCzi3sA9lrUpCNjmjU9Kdp2+kT153pgDLXjO49+b1rN+89+mnkOvfFmQrHD2rGD84FFJzDCtA9gqn78BVQd5y6Tl2jhS+tXddcY79nS+BZksBtAPr8Dty9IPqM/Td7cXT/hz70obcdGTadsjdAf5ZGy27rlsCWwJbAlsCWwHkJbIC+R8iWwJbAlsCWwHMvgc999rMPZNAvy4Xb02DVc375TI22NVTOSOembJ/RawB0i+dJ2gbSlRt5jeGQiCHBeWF6U6Nr4JuRV+c6fIJz/y6UJ+0khgQKRtKCoUbGYdzlzGILxlMN/abUbNTejPi2nYUTGIYx+FIwomPQVBbIg+hU04PSJwXohRH2i8Ct/V44IGj3fSvZ3RYcXPu5DdAfv4p6nAB96op5lrBPx9zombVN2Qzw0HA3ATqpcdUbAA2cRIQdjPkZeXcUgV7D4dQDvFZ41h6ZgHc1l4yY65muhRgT5qNj/uqv/uqU/hdDpRCIGugEICHbBLpvwsvO6fkcBQ6dV4Jpn8VnLSSpLnQ9mDKrrMnI4bnNwBP60EI/vfjii6dCavo+Q+HdjEQ/Auhtzwbox/rCcVh5+e7VOnkbgM51TOEuQBeoNQIdeMlabgp3I9AF6KyXXb+AlhZgacd5HVMagS5A18GP+3GkAHOLmuvpqAPYLUCvk9uRg8ZKdlP6N4HXq57j3nVm5BlMP04UNTDauYRjEQ5I7J+QK7KY+4qVbuO+zQ6E/gREm1mnexxSqjO3KaR1514WrqGTXmv6HdCukyR7I9rtkTaNQKd9OBABWKnpn37ObBzoP8aIDhACdFPN89w9B7z7UnSq+ygBujCf9aRHBAnQheZdl3AUce2ZAJ1Ia1IeU+gz5oLR+Tg/uX9l3HUsG4HOcyELj0ByPKofuaaOFNTIEl1KYRzowEItQEcGXLf3M0U9z4kMjVynT5g/zRTVNYtrHO2Xq6e5J9CcNY2arAU4slDoK7I+uEdGFnNt7TEK3Yf7vmvB+LXve/y7rX2HLYEnI4FLAN19wLl53D0j33k9ggUdyrwFolPQ6RugP5l+3XfZEtgS2BLYEtgSeBoS2AD9aUh933NLYEtgS2BL4E5J4M8//elTewp+jgznftHW2KoxrgbsGjQ12Dc95xEsadQa0TaFMZz5zdmlRI0R7U26dtO2A42JvqH4JV4DYQ0DK0P2jGBZQYQJHYBARtBgJCWqxmJkHNelLUSFffSjHz0V24YRkp9GZyEfo3uE67Pt/I3BUXiO0RQ5aVBGJkQzafzlOs0GgBHbv+mD9nkNH5dg2jmjzE3gwQbod0cNPG6A3gj0VYphnXCAPxYM+kILAbrpIwEEpgAvQPcM9BVAV1fVCD+zMExA698r3Wjvqc94Rn4Kw/l8AUAj+Bp9PiMBSY9J5CLwBUNloSDzHGBGul6iMb3/nE/26Qp8r/SeYGbqbJ6pcqn8pq7o++g/okcBbUA3jK+cbex56Kb+5Fkm9K7uvwTRj5wCbPeqVvd1Bl4DOu/OjH34lqzm/AquHu0FVhHozgEhHLWR3LwfmAb0BQCbwt0zsZn3wHOiqCkCdFN0owtY/6gF6PZj9x+NRtdhxdfZOwg1qT1+BVBMxDFp0D/+8Y+faj7jPmKOoWth3E3G1CUdrB7hGYiiZz9EjZzYC6ETAbMFp0Drua+w3xxBzlnlTA3c/OEPf3iKEDZNu0C9Z4sDWc2qQ81nm9Kd3/2b9tsPZhvh84Bno9eNgBawUtNej/dBv3tMDfofh6Jmr2B8WNCpPWfdCGzGjhHoQnQiwQHoOCOyngByLTgCFJ67tqDfaJdgXIcFHcTYG+oIwHP4rDwv/SSwJyq/QLv6lt+r+7vWANAbRc91OP6AwhrBszM2qPnRgYDnb98znnBwoiA79tHsqSn0aef51AXV93ON0HGD+5KtiYLTCvdz3jI+e2wD/dmfrgPKyHXzphrw2jl70+vu928J3FUJnFvjr13/fTbez/5N5y0Bug4wBegPrr3PQL+rQ2O3a0tgS2BLYEtgS+DGEtgA/cYi2x/YEtgS2BLYErhvEviTP/7jBwatRh4eGfWanlGDec/2LVzXUCbkmAa3GgQxtmsoxaBaEE8kJlHoFAyyQmNqIm88XxIDq+2e6ShXgKlgbGXsXgEF4JYpTImowcjMeaAYnAHUGg8wXjaiTUMmMuG6NVhjJDUVKrIsNFKG1BhvG3WEvIQOGJQb5UQ7CtD5XSOq/eZY7nnM/K8Rb3NMtD0+y9GcuBaSz8/3c0cA577Nw6f5PJfgTfv5yBGl46J91shG3iO09pxu5yBzvgCdsW7EaQE66X0F6L/1W791Ah7NXmEEuincBSyO+QLgRtT5jCuIvgLoyqH6kP8VWPW1psDtfFMeBSXoEiL2gDDom4IhdJ5OOcCHqVOP5uTqGeyn6dQ0I4kK6Wd0eiMUu2YAaoxCpS8AfqZmpq+NXAKkVx48z0zpPts3HRvm2PO5fJ9za6VXOu9uAjyf5nx9FPe+1oDe9/X3CdDrKNIoVvrafmBMeBQLkWyARVNUAyAL01g/e251I9D5f3+aAaeQVpjunAQCM6cozC8gJM4dnFHN/UyFTs01nQfOKZ/5mjXpNmPpSA/r3ML9cUoxOwX7IuTmMS5EdTdbBa95Bjwy6Dzu3ob/98gM4AhOgjgZICez17CHYK+F/sV5B+DcFOPMd+QJJG3N7+hz9yP0X7MR2Zc+f9cM2t00/+xz0PsUMg4VsnaM0Hc9A73HSxiBzl4KCA1AN5MP6wly5Dmp68hVeM7/aZfZFiZAR24AdArj3Ch95GXKeEA391llRamDlbrbbC6m8tcZhRrHSZ0LgPM4hCAfan6a6r76lP0rmZQozAfkqnMa83iu/Z3304HK6/ZcdfqauW5bGSM4elJ4dh0JSKGPLKurp6PuPP7l0v6zOmID9EexauxrPEsS6Do1v8vO+dD16mjtAqAzjynsyYHnlI985CNvc15/cN8zxzw8S3Lcbd0S2BLYEtgS2BLYEnjhhQ3Q9yjYEtgS2BLYEnjuJfDH//2/n2RQwFKAYsR0jW7T+FnD1ozILFSZRtteE2MkQJjC9TT4YYDDYPytb33rVIBJGlCpMcJ5ZiUGuAIeDc8FKTUq9Jk7EKYBoZAKuAU4p/z93//9yZCAQZaCcdAfDPKf+tSnHhQAeqFbU4oK0DGuYvAuQMdYavQUEXNGnwGkuAeRqJTf/u3fPhlpjejjGjVY14BK/1UmhXe03+h43udYmLIqpDqaRBugPxvq5XEDdOc50qhuqbPLBOjCEOY7cwz46jEOAnTTmBeU9MxawE9hrGPYdjTyu/NhQukVfLZnC3D4XCNgm46X35u+vtHv/L+wD+DC+eE45lDIcMEZxNSAq5dffvmkVxq9TRtX7bad1cMr4+kqVa8p3KunZ7aKOtvUIaEgnH4AVlm4v+f1oruaBprrH8GeCW9ct+b6pSz4/8owPAHoNC4/G7P29q28NN/PORrU6aLrq+OH/02Abv/Qr2aRoGacm16dMUD0LOsYdQE6698RQHfOFZx7TZzSOudwvmOdds3m/hwzQE2bAQEW2mMEu854jd6uLln1xOMA6FyTZyA7hYV7u29CD+JQaOH/PaO8c5y+0KlunjGPfMyAAQjueAE0O3fpJ66vvNG9wHILQBbnBIop33UG6pniAnV1qdejT01Hj3MVz8OejzFCARA3k0+vSb8jD9O/NwJ9pnA3pTpgmyNwlB8A3Qj0pvvX2cA9K2MHgN6xxv7we9/73snZkuju7rE8hgNdzrnfXV+aNcG9t2Op6wlp9QvQkYWZCOijRtGrU9WrtF/nJvawZmVgHniEAjXXpH/dl9axYeri6WSlLBhjr7766gtf+MIXTjXPajtxIOD5kTc1fdw1rA5ofG4D9Nvr/P3J508CXaNWe5zq9dV33imx7373uy9w9AqFNYK18qWXXtoA/fkbWvuJtwS2BLYEtgSeQwlsgP4cdvp+5C2BLYEtgS2Bt0vgT//kT972D79UN1JUEFGwq8FMMCM8mdHTTWk8P18DPMYzDJIUDGWN0Cb9I/CciCsMmRrZqYlkMdoGQ2aNkRMo9UELlPp/DQnTuGBbMYYKtogONXqHqDaMkn4e460p3KkBAgI7rj2jvGscbHswRpsiHojGPSkANp79/e9//6kQmdroV4ydlWGjl2Ykmp/DYM3PBOgrWRVS3RYgXALsE3Ttuft4JHAJqDn/W8+5xN+zvxznBeidn42yuwlAx/AOPGfMEzHoWbfUBejMx477trH6zWMTfL5zAH0+d+cxr3Uu6fwiICpgLryfqaaJMvX8cOa+Z4cDfojUI800hfNu59xt22efVPZT5xWAriLQve45/Vo9wfsFLp59jeEV6ANU4TnoR2odoKgBZhOgF/x1DamBuO1yHK7guTJZORHcBno+nhn5+K56bq53/NuC+f4VQJ8ZAswmA/A0kpvP0Y84wuD8RQECOn4BdaznAlIczupk1jTaMwLdueQ8qiNZ57kAXYc3U1czx9h/CIZxTAG8uh+hbTf9uelYurZfgMRATwtR9eg59B7PD5y04FDY7EBd95u6m37wGlwH2A30Zu/B9T2nHrkS7W7U8Lvf/e63OQwxr+v4ZNp35M7/hbYeJ+P+xChvP8v7eA+1KePNrlOATrS9YJy6UfR8ro5VTWGOPhUEEYHOcxCFDkhnPakTQjOaCJ6t6/Q5ATr3AJ6zP2TfZgQ87WDtYs+G/ube/jBmBM/0mw5Mvl6gTJ8ZQc8zMF/QpRQcAXrGfLMa8Ty0x+Jelpp1h/ZY6GvhNnvsOs6ugJt75DrR0qfI2nT5wHghPX1pxgTWbubZ1CXVQ64vlculeXOkx246n/f7twSeNQlcAujuhY7Wqgnd+R7uXEa/kQkJgE7N/O39TtfeEejP2pDZ7d0S2BLYEtgS2BI4lMAG6HtwbAlsCWwJbAk89xL49J/92dsMeIKSAp4a1n3d//klXONWI1N4rdepYW1CKgyQQnQ+0/TjeL4Dz4lEx4DcVK9AF41wGDRXgGdGjrXNvn8aC6bxwWsQVaXhHaOj0TukPKVtXgeDr+fDffjDHz610cgqz/xctcP7GkkPKCcajLODMcYaNUbNOZWee4nRvDJtBD+/F/RNI2XPkKVNBeiFYtcaK28KDy69/9r7PveT+ZYCeNwAXcP6NGYXoGM8bwr3cxHoQAKi94hEx9hPpBzzi3oC9EagO9+orwXozJUVnPVZCg14X4G2UZ7MVdoxM3vUacY01NToEeATIIuoQCIZSQVMDeQx6gcQ4RnEyG8eW9HnrXPDCh6rH3ieCdBX0Ut9/tmvdZwAuvD8RByTypfCs5nGlxrgY0FvzmwZM/JRXTwBelMhH8HzqXPn2nbLKfRMfGwFw49A2OzT+ffKmc7/GRFtBLRzjX78+te//qAwttUBjHtTR1MXoDN+Oq97jrNz2b7XEUfoWx3DuMP5DIBOXZDI/GkEPMAQnQIYcF/hPVYyOxoAl9a2ztHVNaYzCGCZ/YcZKUjBzR6BwmvAf7I6UAOQ5/EI9hF7F1OMA+ORsWCb5zT1O/oFGSgL9SzyoY/qFGSEtLBaYE7fNQIcXdj9CFHpAGH2VhTPQMeJiB/PMufeRp9T0y5Bu2nmhe/oVj6HDKibjQf4gyOPEB1ozjqCbjUCnYhoigAdncxz9H5GxTM+zFhgpDljzOMCyFrkefDU6G32hOwPcUZwDVH3zr23Y6RzDnm99tprp0JkN3qTyHMKzgDAbwt9qK7kGdizmmGAsQQ4p/CMPQ6FdVaHBdo5M091Xawepa/te65r1gl0P/3B8R08P+MUGbr3Z9ytsh8571bfOSa0O5qHew/5TCxRu5GPUALXAPRzt+u+j98B6DrCsGb0yBN0cfdWP/vjET7NvtSWwJbAlsCWwJbAlsDTlMAG6E9T+vveWwJbAlsCWwJ3QgKf+Yu/OLWjUJXfNQRizOOL+DmI0gcpxNVw7rVmuuMalzV4G8mjMRfDJwAdeE7BMOe539QYco1AxRhXUFTD5DRkTzBsuwVm02infIBanpuKYZS2YVigAP28D1F4RLR94AMfONW003SkTQ+LbPiZKZQ1ogLOMVp88YtfPD1/jdkYSzFwEtGEgbMRe43Mwig5ZdGIUwC6cJ+2TIA+DaXXGF1uOrjPgYZt/LypNG/2/scJ0DuvbJV9XfhyE4DOuAee4zQC/MCJxtIza9EVAnShW/VDU+5OY+HUB/8uuuYd7zg9TvWdAN107MxBwQ737zwyWta6qZBps58jUvQ73/nOAx0DFPH8cICfTkfUAnTbpbz7zPzvCKCr4+axDUf63WutnJDqWIAcegY68MfUwOjCOkShJwvQq4tmJPp0NlrpqZVeOQI/18DOm82su/PuFTyf87HjeY6d+XejmadDlgAdsEg/u/4j329+85svfOMb3zjVgFL7gvewjplZQoCuw1iji+dcrpRZx4wMpq5TBfDSDC7UrN8/+tGPTjXvQ6dYiLwlipciiHZerOR0buzcdm1rn/k784E9CGCSGhjq8TbMq09+8pMvfOITnzjVyLBjvToOhz+dWti79IxwQDUgGd2Kk17TbCPTAt7pmNN9VZ2X6sSI/Oqkw7PgCADUpyZtPCnQqbmGZ3mj45t9iOfrueTdM6KDeZ39ErWvUQO3PcuXGp0KQOd5eW7hOf83Mp/7COfVzepexjuQuhmAGF8+A84NjHX6h/oP/uAPHhztQxaVgunKpXvQjgX6kWu98sorDwr9YhS9z8LzUGinbcNZ4atf/eqDwl7Wfqp+5Xdk7XgCdvd1+tD1e+oWsxjgsEI7me86zuAw5dFGOBB0vDBGHIe0qdkTeF8dqSqna/aH17zn7mjr3ZItgYeXwMMCdNc5dTfrhMfwANBZZ8yGVID+oOU/2yM//JPsK2wJbAlsCWwJbAlsCTxtCWyA/rR7YN9/S2BLYEtgS+CpS+Bzn/3sqQ0Y5Woga+r12cgJZPp6jekCJY13hSG8rz9GoWDsMwLdFJ+NQMc4NyPQhcoYEfmxfYVb0wGg8GUaCiZc7zMByTHEYxwkeofIeKPjMbBq9NOgiVGTglGaKCEKcL1pZo3S1MiLERFZURPFBDjnHhiUMWhj2KXmuoBzgCKG30btF6bPiD3hFvfldwG6Kdxr0L0Wnj8K+LRycnjqE+Q5aMCTAOgrQK2DDTWgjTkjlBCMMN+IGGwUW8c9sOCd73znCXRRNx2wAN351K6cEejqAOs6nKhTVnpvBdDVd4Jg5uUKoDdavXOwIAFIpvMQIH0e22B0JjpQZ5yjuTidAJRHn5V7FzrOZ546tf26ei/XQ5c16hFo2bOQdTLC0Yize2cE+lw31E/VTfP3S9Cy759ZU+7jlH/SAF2IfQTQgWrAtQJ0YKIQHWjdNawAnfHQdb7j2Ah0dUmdZJhLRgWTzcWIZ9shOKUmI4JrK3Ou+sI5MHXG0bg5Nx+PPrPSyULEnvXN3oi0+BSi0gEaRAZS99gY2sDzm1ad59cxB9ALBDb1PqDaFODoVJ5fByWjmdvuCdHVHwWe3L/vKwAlXTxtsHhOPXofnSYIRtfTL+x3qGmz4wJd3yh69GlTuNdBALiNU6IR6Oyn6jDQ6O1zAJ09q2n+2c/pOEWNMwCQiWcAoJsxgOMCyJ5ilgCivOvw4TXqdOJ4q14kOt/2UzPPXAfZG3rOOA4hdXpg7woEwyGTGget6vRmbMA5k/TMjCecVesUNfu86ybX1DlFBxUcI/gfbUTf40TAPr7X6XErAnTXSK6/Afp9XJn2Mz0uCTxqgM56oe4QoOusJUB/27NsgP64unZfd0tgS2BLYEtgS+CJS2AD9Ccu8n3DLYEtgS2BLYG7JoEvvPLKqUlNr34ubfEKWvSZGmUuQNeIPc/hrpG4kZQYzWos5Iu7oBrjcdN4YtwlQomCQXX+rCC676mBoekxBegaggvQTeGJ4ZZoIiLpLBj9NNybjlrHAECX7QSmN80tzypQohbQU2NwxRiLEZZoIYz6GF2pGy2FHArQm7IUENF+UyY+cw2/HQsa/qcx/1HA8rs2D57n9jxugF7jesdeI50BMwUJBWZACKLmTAHOuCfdrmfW6lQC+JgAveCkfVwghr5ZAX6BAZ+b8HnlpMP/1HVcUycY2oDu6xzsuc1N5c5c1JmJzwC8CtCBQgAYCnoAIGGZZzWvHFLa16tnrm6cz81n+xnTMAu06xDR9/I+4IkQBV1GnwLK0G1EIprWl8jf9pnwfAXRJ8RZOQisdNV0ENgA/V8fTI3CYfu/80aZryLQGQf8dB4zr50TXNtoVGrWT/uCOUDq9msB+lzPbCPX6ZndPTYFsEdGF49EYa31bHXaBkC20A6PR0G/NOp6BdC9/6NYG8/pY+SuYyE1UYFEUaMfnUumB2e/oWMO88foe+afaez5H/sK9SnOSXwOPWM6b88f90z11bhY6Y0Cz+oS+86+xxHRdPKcG174Sn80MwEgX6BP3wrNG2HO74yDtr9OQjyzkZTUOEywptDP1AJ0/r4E0N23CtA9ioNnUN5G1vM/IfLR+sXYNRsJY646lr0v45Vxy76QOWRBpvYZzg+cr25hr6mscaIg7TsAnVqATv/wnh6jgkMLoBvgzdzsXrpruntGXweae+QIoK3HCNA24P573/vekwNodbHrnin+u0baf46pHYH+PO9Y97NfI4FHDdDZh6Iv0RvMa7JTWArQH+yNr2nkfs+WwJbAlsCWwJbAlsAzIYEN0J+JbtqN3BLYEtgS2BJ4nBJ47dVXT5cvtJnR4TV+amgr/Gr75pnDhUMzpWcBiJE81MInARQA3TSlGBAx5hEdQyFikbS/FAyFExBNSOSzzmdq9L0gzPT1Pa+zKaGJnHrrrbdOhRSVfM6IUAyhwC9hOMZco7owAPs+jJ4YfDFkUjBmE11k4fPCRK7fZwc2eTYp1xeaN5Upv2Nor8Gxxk/k09Sjgq8VSFnJsn1/zvB/zRheff5RAIlr7v08v+dxAnTlWnAusCwEAxoYAck89gxVagG6qWcZ9wKPnl9LhCJzRWcUPlsYW4eQwm7mefVCYUvHX+W0AuhcoxGvEzBX5zAfe0zG6txb7s38L0AHcHheLxCG303Zi85Z/czn7rPO5159vv3U93vmsRH+1fU8n8/L/QU/9A2RpoIfdDsRjkQ6EjULvGoGjq4Zdc7SIcF7rOrqq9l3BTcboD88QHf9pB8K0I1A10llnoHuujQBes9AZzzMFO7tv45JrgO0bzHbC+u1+whqrjvTzzsWyIagUwcRz9cC9Dm3brquHOnirsd19jMqELABFKfdHh3Dnkg58Ky816hzACwwlcL1mgWi4B0ATx9a1JVHjjjV9903dd84HV08CodoepwbyAhgYa/0wQ9+8ARyeS760v7kOjpa9rgM9jy0sw4R3f/gQCBABgaxngDLV4VrGfHvmmQK92ZNok2eG0+t4yPwXAdIz6qnT8xExJ7QvSw1//cZdSR1H0yqe/aHFCA1ziCUv/7rvz45a3l/+v2ll1466VRqrqkuZI/JmekWruUPfc1+0gLoJkqcgrNWfwq0O4f4Hf3OPEfHA9K7XiFr+pRCO+e+dGbBMiJ+3s/53zT35+baw+5NbzqP9/u3BJ62BB4HQFdvMsc5igGATo3OmD//tqt42pLY998S2BLYEtgS2BLYEnhYCWyA/rAS3J/fEtgS2BLYEnjmJVCAPo3JK3jEl/IZ/VEQPiM+VwC9xnYFONNYCkswDAKQiPLG6A1QMlKNmuhLo5IwmE4jH3+vIi3b5pVxruc71hBcQzbGSFNLk0IVAyTtAeoDujByWjC2mgbVc9s9oxPDrIZRjPx+hrSfGIaVITIiquj973//qeZeRrJzP8+LbVQW1+YaPW96QvLVmaYrcH0u8k6539ZQeQ3EfeYn2x19gGtk3zk0H6Nzidfm375/zrO+T4Au9BBSrM6sZX7pjAJIN9UyoKsAnd9XAJ32zAh09YTPWUjVZ5rPN6PyZqrnRupWzjOFvDpVpx2Nn4BnokwBXwAmXhdAACOI5AN0UNAPU69V/5177ZzenABdGaCjTbONnJvJYhXlrSxIHw3A+cIXvnCKnhX0AHvozxp+C9Dneeht82rMrZyAbHvBy+zDOzpNH6pZc46vAOicA3Pc9+8Zge6ajiznGeg6lfAZHc6oiUB37WHssJ5bWBsLR2cKd/ch87m4nrAXoMi6C5CkBsoC9nR4Ywx45AptY65ZiOLGoYMUtcyxmwD0zrmbdNolPTwdYWg/OkHHIhyNzE5B9DDOecJm5in7JzP5AM4d9+gN5p6FaMI6lTgfdYo590z9nPqe/wmBrXsNYDNnslO+973vnRyg2OdREx2uIwOQv3NVBx6v6ZrB/oe21iGrzkoAbfQP8JxagO7ROOggHbQK0BmDZiBiX4Vs2Xc5xhh3wHFqouqbvpxodAA6NfJQ3wOeSI/Ono4aR0j7jLHZTEzsEXUs4Pq9Ztc6rgHUevnll081fzt2gPCe/8644ZrOXca4R6Gwt2Q9dX3BUa17vDqH8fk6vNGH7IfffPPNU3+++OKLD5w6kLXOssjunGNnx13HEvfu/L9mz3nNe24yV/d7twTuugQeBUCvPmftAKCjMwHo6pcC9Ld9b9wp3O/6ENnt2xLYEtgS2BLYErhaAswS7n8AACAASURBVBugXy2q/cYtgS2BLYEtgfsqAc9An8+3gqUrUNZIEH6vwY9rYrgUrMyIzBrFGoGO4bvncAPQjVjEsNqUnhjkAGqURtrUiN0v9T5XodDKOFeAXnAjRODzGCM5f9IUqhg+MTRifMUIzesWo924F3ICMug0wGsa7jEaC9OpeU0jIwbHpubEyKmRmNcauYmhV+hgRJZG5AnQL6XDvAacd/zc1Fh56f0rmH9f5+PTeK5L4OZoLtWg7rxY1b5vAvT+H/DAWGYOU+oMQmRlz3slQlKIzFwTIFNfC9B55kKV+YxHUcmXQO0qMnaCXHVAnVoK1JvdAzDB+eECJkAYskLXAMhMM02N3PrZCYYvzTNf7+em7pzXL+AuZJxyELii1zmHWoBOvwKOLOjPpowueJvp3I/mytRv830T7m+Afn0E+pzLc06vALpjhr73vG5qALp7A6AjR7MQhUvN+qnzC2PetYxo4J6B3nWc3wXopm5vJDpnnguQqbm3r9PuHqMCrP3IRz5yKjjorEBfdcZq/3QTXX5pbh7di1S66AcitzkigbnD3sJ06+oYZAaoBrxScz8jqHssBAB+HoWz2it1H6VsOjY6p5j7AHvvT7/3h77ldfZKZO1R51DjdCjEpR9W2YDUQT3CBt3uue46VvocgOymMZ8R6Gb0QBehf41ArxMHv6uHGxXveCKDEA6QQHRq09JTIy/HJ/3E/XEUoOZazQjUiGxk436SfXBT+Tc6nXFNVg8cQCj0r+sLz2N6deA2DpvuPbkXbVgVnD7bv45H+oh21FkUuEYqfgp9TgYBnCCoubYOBzxr99Pz+t1L9H7cc+XUdW6+XTO/bjJf93u3BO66BB4HQNfpaAL01Rno7/hZFqK7Lqfdvi2BLYEtgS2BLYEtgcsS2AD9soz2O7YEtgS2BLYE7rkE/uxP//T0hDUQ8/uECjVqViQarYUnGNOE6LxPgO7ZvjMqyXPRPTucGuNiI0AxdpsSEiMi0VUWDI+AZCJnjLSZwGplmJuGu0bfT2N5IVGfF6MlHvkUUqhiqPV8ctpjdCaGXQyVGq+JXPecS56V9va85BpsPVeW9mJwFKD/3u/93umZBejIrSmOa/jl957NPAFTDS0TSKxAomPhnFHyGoPlpc8fjbl7PiWf+OM9CYDOPQpRZ6Qi84H5KzytIw6RlYDWL3/5y6cCEACiE70HQEcX4FRDzVgXhDUqj7lYPSBQEKLz2gTHtnHqu6k7Vg4ec46sYHajzgufC9ZxfgE4f//73z/V6D+dC5AZoM9C1G7Pm/WePIdt9llmn/dvdfSEYPw9U83PlLtcZ8Jz7lnwZQQ6EJ1+JdLRArwyEtR07joGzXTu9tlqwnQNmP2jjmtE7dGa8cQn42O64aX+7tyovI50Q8fIzNDSCHTWN+VN/33ta197UACpgkTWNpxASBdNzdxu9gjmsusi/68jS8cc87nnnnedZQ0m3TVR2xRgp2c+8/xASQvrLMCPwlnNHTNzPK3m/9GeY9W9l9bBfqZzGrnjFCC8ZH9hWnZq9IT7K6Oe1S3oWqAogNra35FLHWWqO+xrz6lWf1LXAadzkzYDjv9/9t6117bkKrBMqavVUhfV0BRymw8IIdkYv/BDmMTyI51v09VVP7QoVQublp1pjN9PcFrYOJ0gBAL8yUL8htbY6nF75KxY++xz895zzj03rhSKfc/ee60VMyJmxJ5jzhmePw+47TXpo569XWdKdD3Pp75XB9iu6oRmw+B5msK9+0kit7tvK0CfR4J0H+X4szbTgdDcyHFqIsWBxxaAOv1DbWYE2uzZ6e6Tpww7zpkDwm7aA7TyCB/uR7twNkMOOn9Qsy6w/3ZfzZhhLlC3cH10LntqCtfXoY1nnWuYep41ylTyzC8i/Hke5jfye+655x48D3vWZog4mjvuUed8uWRfed059phU7r7slsCtSuBRAnT0Db/DAegUU7gTfU4RoHc+/0//7t/davv3zbcEtgS2BLYEtgS2BB6dBDZAf3Sy3FfaEtgS2BLYEnhCJfAn//W/np68gBVj2wRcEy5pQMeI1jTtGjEFVqZIpe4/ri9sxyBOVIoQHUOfBljuQ+pR0q4ShY5huGlKNfZhBMXYehQ5ujLETQODgE+DvI4ENeQjJ9sEQP/yl798SkVMwYgAyCMNLecT+znkAwQkFTMFGFZD4Iw+Lczvawy1gHMhOm3WSIzsalzHqAlIxOCKwbd9tDJ01/DRrAI1PPOZcyDmOsbOS6HBhuiPX7E8boDe8dbMEnNsA3WYw9SCEeYeUAAHFeC5jip+lnNrAW5ErVKEDIAwz0BXz6hTqHmmwp+VflPH2QOFGV6jNa87X3yv7ff9AjmhdJ/Hv9F+wIgFCAP0AFAgS9KfW4BMjV6cOrz9fK4t9ovtLySf55yvwPPqPnXuMQIdgE6fkk2ADCLU6E0dItDzR+ehMz7OgczZn7PvC/mfBh3zqAF6x9YRQAekd91nHpo+mhrAJnxk/W8mAsbyyqmMtYwx0X9CYfciBeiOV56DjC5kcjCjA1DQ9RP54JxiQaeQeppi+upL9ORKW58D7Jeug/1cj7cxxTh6DyhKJLqF9vJ39CD/gKMWQTEOK0DNrvnTmafPb9p0+oDXglnqOqQoB79LNLKOhhx7o/6jBtzjQEOE+Xvf+94HugCd4LEUtr9jwmfoWuH7PI8ZTagL2l1PWEso7CFN2Y5ccJigoIuQr3uopvjntefDM94ajc5YRkejqymM80Jr3tdZDFk34xBOD+43mVfNksLfjbIHvOs0Ro0TBfAakI2Dps4f1EB25xnwuusS6wiZCyjsZ3sOPM/ZfppOpv5mYIwpS/oYpwHHKPdjfSIinsKetWuUa0ydvByLR8C+6+m5udW5+LDg/fHvvvYdtgQejwQeFUB3red3eFO4C88F6HMf9T//f7/jH0/r9lW3BLYEtgS2BLYEtgRuUgIboN+ktPe9tgS2BLYEtgTupAT+25/8yem5CsIxjPXH8BFcEqhqSKMu8OC6BS41dvGjvEZNI5Aaga5hvhHoGPlI6UmkNzUGT4x+pk2fRrdpyPUZahg02mXCLf9utBM1f9PAzLNoOAQEYajFAIwxmOcRBmIsJY0nkVekzwSGFTwpPwyyXL+GWqNNgQ8Yaj/5yU+eIk6pibzvGZyV50zhPgF67z+NkJWNBk4/v4JjRwP7KqPlVe/PvruTE+gePNRRP3RcnIOMl4BlxFRj+XQSwdBu9DnzpVAO4GHKXQx46AjhCHOfqFULsMj5g2F/OvQUHlRvndN3s4vnHHC+OEfUI+eGRo2bOtA0Kt7U1ugcdAcFMEEkJxF+AA/meFP1Eqk523SkDyuH2X8TiPYahWtz3PRz1SHcq9ckhfIPfvCDk0MUur0R9wAWzwMGqM4z0OvMNOV7NF7n2PXZnuYIdOdj+34lvyMdPOdLz0BvBHEBOn1HBDpnL1Mbge7Z0QJ05jIAvX3NvDaFNn/vWOv8Eega5dr5AFgE5LIOUwD8rtF8zswVON+whnMkxAc/+MET9PMZAZHn1qXVWHOundMHR2N0NcdW0dfME/YjZuqhRmaeyU2fmCac9gDNrZH1lGdl2vfqCCPgra4S8HpWuACfiEXPYAf0ouOFyOxjTJvuPg5nRApyV3f03t2TTXkwPtgr6RzButJjeOqQxb4NWbCO4FzA/QvQG4FekI4jB/eYUeiCdMC0AJ3XjD36h5qIcJyFcBwAhAPQcX6g5rqeJ87a1X5gLAiXGbtmO6LmXo5tYL3nuFNzH6PVkbljgmfnmXxOxn2dmXh/7v1d23hGszXw7PYtNe8hc+Q/z3hnjToaW50fHff+zrhkHq3m2KX7zHuwldtN2BK4WAJd71dzhPerW3/0ox89cGJFh77yyisPCjptOq//L1krL36o/cEtgS2BLYEtgS2BLYE7KYEN0O9kt+yH2hLYEtgS2BK4SQn83//9v59uN1O4a2Cf9TSca9Tz+40w5bOFI0dGd76j0d2otZ596xnoQBcMkBg4AdU1dPJaQ3CfucbuwuAaI48iWgToEyJ7TZ6lZ7piUMUYbEr5niWJsRH4RfEMUI2TRrWbYtNU7wAzvic44HOeJUlNhJZGXAA5RmtLz5DGoHwE0GuctF0TqkwguDK2PCoj5ZEh5ybnxNNyL8f3Ve2dDhZXGanPjYVGaBeqCtBNGVtdgbGOaGULTiOmiQZ8AN6ErkZkAiKYNwU6hbrN+sC8Umc4J9vGlfNA58jRfJnwuuCgeqlAl8+YucLjHRq9CHwGRlHQDS+//PKDs24F6ELutmW+riwmQBdU1aGI5+1z1gHA79cpYq4pvse1aY9p6cnGYTphaoCLDkI4CXWMsCbUoeho3E6dNiFQ16xz/X7VvLjN9ydguupZ5ucd09PRoeOyspmv+z0N7fQtr5uOW4DO51mHvvOd7zxYM3sGOmPd9O3UM4U7UM61jet0XDQCveeaAwp7pAGwkHHHEQIUYCJgEeM/9+/RKUBH13JeA9qF7d0XzDVz7hXmcTCzn6pbCiBmCvX2i44FzcLAM5GdR+cEHBSQBdAcMAwkNt03te2h7pnnU0fy/+ns1Geug4JnmXueedODs+9Bd1FwBgKYW3g29m6mafdMcWrkcOTQ078X9EyADshtG3Bg9DgQavrZTEasJ0afE4G+SuHucQKsWaZtL5RmLAnQ2cMhh2Y3qMMAY7BHB/Q19+m85V6eW8/3HJ/UwHccqyjMq45D9ok4mlKQtU6X1NzDc9V53Sww7BnnvHcckoqerEp///d/f8oQY99S84zcC3jvfelr5MlYm0d8zP23+rrrzdTTq/XrKh24398SuO8S6FxyznSN6trVPUD3d34enYkTj3sujj3xCBbm+UsvvXTaf1LM/ubvf67xv/77f3/fxb3btyWwJbAlsCWwJfDUSGAD9Kemq3dDtwS2BLYEtgSOJPCFP/3T01srIFKj7fz+9F73+zXc9brzh/sEOgB0oRiG3/5wx/MdeE50C4bCRteQ9tNC9Mw0GrQNNaIKUawnJKyRuEbMRkMB0Hkmo294z8hYjNRGyVPznkZUDPWFOp5/ieEVo7hGfmoMsRpV+c7zzz9/KpxtiWFfKEc7Z+R6QZhRYp5VOp0JJkSbzg4rY8ueVU+uBC4FcFfB816nhrqVZCbILAAxYtDItRrIMdBzRILHJQASMP6jM4BDHmlAjbFPwGEkn+Btgup5nrdzQr1lPXVV2zYN+ROI2Ua+0zmonlplvTA1MICG6zv/0R9AC9JQU9CFGjAxZhagG1095zH3m3p5zv1GaxY2z2v2e7xuhCj3mOexq3/RU8I19JvtoaZPPTP3s5/97NuOpRCg05/0c/tprlVdz1aynincL8ka8Chn+7n5N9fWOd6OnuNoDZuwewVqV+m3+7k5dwutnTcazwFoFtcbnoH+a4Q0oE9QzOd6FAPrZ4940RGGuudgc89CavRIAWyfE1CI4wlOGxTgueAWAGrUNLXno9MO4EBh5dzLdB7UUaRzQCed9t1KVyhz21TnHr7L+wBiZaPDDfJDT5Cpg6w41MjQzBxE03tEDrqT9pnq3sw3nRMdn00ZzzM03XtBP/oJYKwDYI+eMLqavQ/P3iwTQF37jOfqWJuQvPs2x50y77gwhbtR6JU18EeA/rWvfe0UdW00PusJoNcyAboR9dQ8q+Oc101nz9j2/HN0nXszshxwbTIbUIDbrlPUjFFTuvPZ7lmB2/QpBacP98vUfFZHK+Qv3KambR4txF6ZzysX+pa2MObplzoE0LdzH6wuYf44lwFrrrnUOCPoDMNxHGYaoPZ4ptUaNPXIdL6tLDrnV3uQR6mr97W2BJ4ECcx1aO5n1dvq16413SPYVt5XNzGvORqEo9QoOESZ/Yiaua0Tk3vMX/kP/+FJENt+xi2BLYEtgS2BLYEtgQsksAH6BULaH9kS2BLYEtgSuN8S+LMvfvHGGlhoy+v+4C9AxxgsQMdgLkAn3S9RikYLYewETmMcpmCMXBmo+ds0zhUMreBxoVkNxj1vE2MnZ05SMC5gZNAwiIGSM5mFAhgmG1VfI7GGV4yLGMdJcWohWsv0n555DEDnXEmAWY0djXIyza3vryLQJ7w7gm6VxZTVjQ2efaNHJoFpcD4Hyc+9d85wfQQIa5Bvtoqm3GXu1EAOQAeeU770pS+9DW6hA5599tkHBb1hxoYa/3g9s2wUoE9AOAFr329HTICurqGeQLnzfMKfXrPponlG01dT41SDbgBaEAUIONeQiT7oOepTFwoguHd12hxYfW7atwLh9mPlJHin5l+/p1z4HrrJiGKAGmcik8mDmufHOYgCSG+EK8/VLBvzuTu2ZpRj5V0IJwy9TYDeMWObbMucY1fBos7Xo2tMfT5l1WeYMNNrzrmj8Zz3jZQFLk6AjrOZznBGynI/noH10gLc7vELfe3Z195zAnTu6zN0nBMZbfYGakCkqbSByj1+xvvxN94zKplasFhnFNf9Otghi6P52D6fexPnpwCx/TEBOtdHX6A/gagccUEBoAP9P/WpT53KRz7ykbdBatvQebyKeuf9Rnc7r/1s0+yzNzPLTiPOAdboZPcg9A3PRKYJavqgerRz3L5WriudUqcFddAE6J03RGk3Ap376yBRgE7UdM9AF567rujIpUOC7ePe6GaP3kAurknoO/aqjnPu13Pd2VMKwtnPVRczJ9jj8rwA9J6P3qNLuDfHY1j4PP3/0Y9+9ORsapYX1tk6PiHH6bjRcdq5hLPT17/+9VNhf94z4Dlaib6lsP/t/Jw6u/twxlqdt6r753pauH6VTnxkG6d9oS2BOyyBlSOX63fnYB1RXGt83+apF8zKggMQc561m4Ju4zcohf2nx2Q4f7nO//arv3qHpbUfbUtgS2BLYEtgS2BL4DoS2AD9OtLan90S2BLYEtgSuJcSuEmALqRYGZ6NKKXGANmzbwHnGgMxLpJm0zMrjfLGaHdVBHphwPS4X0HFAgiNhzVoEvEF0DIdsak6MdRj4CPKyoKDwDRcaDg37SyGcK7/05/+9FQwWGCo8IxMjMlEZZK+ndrzJDWG8zxCdABA/22Afi+n70M16iYBeqFmQRCvVxHoRscdAXQgutGh6IojgF7oLPiosb4GeB1HClGrH9Qb6q0K3c81ukfowOc1KHINU7NTC6bUCb2fqYEBNHy26avRNW+88capEOGIHgA0U3umrtGlNaiqa2xLn3vVL36e91ay4P3phDRTv/td6kJaQTjOUbTNtNPUyMOMAuhOM3pgoKXPCtdWEdJHEbyFbAXo9lXrh5pU1/jSOeBTAD4veRVMn9/t3KtcCiHnmtR7rpwQHD8zAl0IyPW6lpsGmuuyfnEcCwXoRqSs6zzXNVqaGljI+DDbQGu+074v+AUkC/NM4e77OKI1uwvR5wJJx5eyYS0nO4LntBvBS93U1p0f1Wmms+feXnOOtc6r9oPXnE48fr+OeEJG9ASwg30STgrU9INp0tkvNYU7cprOP96v87Zw3zY5RngOYK1F8Mt+BRBc/e4xNe51egQPEf6Fwe3rOkvMbAPVs3Vc4Llon9lMqP1HmwH6ROkL0QXoRMKvALoQyfPJXU/Qz0b1M9bMJETN2P7FL35xKsilUebsVYHZQHTuV90EqDLjCPfpfhNdCDg37X5ht7qU+yB/HDp17OR57Hu+XwcX5KIjG8+xci6q7Bwz7EudS7SRvSjrD4UIe9pI4XXXoY6t1drZfb97VsYOn60D2HzOa6jf/dEtgXspgdV+r7+11Rdda+o0M/U/egF9hN4ToOsAx/wHnAvRBejqawT8q7/2a/dSzrtRWwJbAlsCWwJbAk+jBDZAfxp7fbd5S2BLYEtgS+BtErhpgF7Ddw1oNeoJmPwsP9pNHYcxcqZwB6JTMN7VSH1pVxdM8HoFMXzWGvEwLHju5D//8z+fDLP+H0MmZ/hS/uiP/uhkzK3xsM4ENfrz95///OcPCoYKjfkYST0fmNqIU6P8hOcYYDdAv7T3n77P3SZA79yqIY85IDz3nFQNfo1AB6A38g8wNCPQhedNt8vfanSfAH1C8iOAPnVDo/KUq59p5KbRqKZxF6ALpaoLmxoYuTR9NdBCAAm4UMdQAwPN5EEU7mzD1L01mNa5qDOiENbPqGO5fkHqNMxWxxWQ8XcjfIFlpFEGnhPNSD996EMfepDimMhQwBZto00F6M1gMO890/MX5qmHz4Hsx6kVJlBarTf921XgfPWs7bfKyYhlnDR4bTpw+qMOItxzRk+3/zvu7U+N500tzXh3HPA+jh9kT6AGMgpLea8OZwD0Qse+BrI5tml7nW14Zs+jphZgUwPQ33zzzWd+9rOfnWrPOWdscb+eDc3ZzgJC7tF11zTUc9/A5wo8G91X3WDf9Lk7/3ROWYFH9YaOOZ2DyIh2WfiMqdGBrzoeUtPWymbeq3uVAtbCXvoOWeLoR43DgZHW9Cfz1tTo7H+QG+OOomMMNc/YdPLqO64/AXr1ZJ2CCtB5Xu5hpHUBOu0SoAPRKQB0npWCbI5SuNs2a/RRAXqP6GBssyckEp/9m3qLPhKgA9EB6P3HPHRO8LrjqWegM7ar380EwHfY/5FhgTFMzb7Q4wn4XB25OmYF6J1bfbaOEfa+OmxyTx0iqMkQhUyZV4D7ubbUMaT92fWSsVuArpOoc2c1Xh+nzt7X3hK46xJYAXTn3lyv1eldo44AusdPoOdxZicCHefNRqCjx9VBZiD633/91++6yPbzbQlsCWwJbAlsCWwJXCiBDdAvFNT+2JbAlsCWwJbA/ZXAbQD06RXPD38MghajozQwE01Fit/vfOc7JyPt7/zO7zwoPQMdg3iNdSvwMI2D50DFynjI37wHhl4i1Cg8F4Zr0isT+UMU0Kc//ekHhcifo8i/RpxyfdPMcs4kAN17YLglOhPQQA1A1/DMtWcK9z7/jkC/v3P4ui27aYBe8NZnrTOKKXeFb4VLnKVrCncBuuCiAB1HFSPxmsbd1wL0XluIVBhTgKVDTeFz29Br1fmmoMuI2QLJgqgZBVQHAXRDIedbb711AugYMgE0f/AHf3AqRO0CgDiLkghF0/Pa5joIaDStLjxybLId7atCjAnGlaMwxBo9JbhBfhpb6S8iQYHo1Ogw9DuRs9QAmd/93d891YAwo5IBQo1WLGjiWY3M1bloptM/BwyvO5+u+/mr4M8KqHuPS2F6AXpTkzOeAH8AVF4XTCOj3sc+oy7Acn5ocOd79AsgjT4puET+wk3e98gTaozwRrjxfdY0nWEA2j1XGWDn/41E7nrqOG9Kc9pXSMyabGYXasEpThrsHbgn6zSFCHn2HZzzjPw4KuHll18+1cLLAgflNsfhdGKpLqyTx9Qd7jOoew3+X93RsYcMAbY41lDTXrLhUPiOR91Q00dGTPd89s5tx1p1Q4+wIWV8s0ewT/G5GTN1OkDG3d81yhw5+h591uN7HLt1GFAm6prpPCNA79nblRPrCeDcdPeA3gnQTdnfM9BXAN1sC+js7rEY2zhToqPZG9YJCmdPUqpTWL/qhGT/tm3CLuRUqNwxUgchnpP7s3ek9jx09pWMjeqQqd+V7VU6zT0ruoT1ptkj2Jd6DAnjoA48XHeumY5vPtf+blsdo9fZu1zVhv3+lsB9ksAE6PO3sOtVnY0K0DvHuJYR6Oh51mmcpHBmpwjQjUIXoLsHQK6//h//430S727LlsCWwJbAlsCWwFMtgQ3Qn+ru343fEtgS2BLYEkACtwHQ/WFfw3CjxjC69fxDDNmek4sxchWBDkjHIL4CXRoW6oVfoORIKFCahrrVaMHYh3GadKXUpM30jDgMDI2MxThv9BUgqUbFRqDzXIBzC9cxhTtGWCChhRS0Qimetyncebb+uwSgT8OqBtoa/a+CP3tW3X0JXMcIfR2Y15Z7jxl91s/MLAyNXK2RnQj011577QTRqWcEOvPBuYYBr2efF3oI2SZIR9e8E4De67Z9hchCXfVajZhG/tlmdKEOAgJ0gTNRscBzIDqRlB/84AcfFCL/TEmNbpjPNQ2q7SOfR4OqcG9CKnUC9ZRnoe1sX/UP31U2TetNm4jWpH+Nwv/whz/8DGmziUonmtHIdXThhJUFaRNc9nkKXicYvqnZe8n6MufepfC8bagjB/JqBDprB/LUQUPHNgG5EbXUyMk+n/MHuNlI8maSMJsM1+Q+ppYWoJsetgAdkF6A3hTavKYd3R84b3guoTD37T6Cv5vammegAM0Bp8Bd5o0pqKnZcwiH0SfCc2rG5zyLuxBwpsRWXtMJZQL0Ofba/3NtnnpV+XLeNoW2Am+BxegJ9gZATs6kpgA97V/130pX88xNGQ9IwcmF/Q738bgZauQEUKYAr4mw9uzt7lXmUQy0uw42Pe9ecO787R6N70147v9XEejKE5kIz6nNckG0vBHoAnTGdcdfzzI3Ah1dXYCOXHsGPDqtzj7sVdFpFCLQHb91ZNChomCcv82jE7pHcz1lLpFtgTFAof+JRqfwXD23vmslba183Ze6N68Op4/NIsBcJaqetQjnDPq+c7JrK8/btV2dYl92zZzzY+49z+1NbkqP7/tsCdwVCawAep3Vuw7NCPTu5bwOOqu/KXHexEGcwu9wjg3yCCHWfPW2vz3/j3e/+66IZj/HlsCWwJbAlsCWwJbAO5TABujvUID761sCWwJbAlsCT74Ebhqga0xTcv5Y10gnZK4hHGP2N7/5zVMUOlFOGB1NR4ox0vMWjUDXkNjemUb/RnEJjQpdpqF2BTO4RiPjMCzwjBSMlhqPMSQDfzQue9a5xsKegc41MVRQSOVOe40s571PfepTD6LaMUobYUdb+ZwGj0cB0AvEGplWo+eTPwOevhbcFYBeOGsK90agO2cBHoBzIfoqhbtOJVcBdOd1jfjnAHoBRR1JHDWrdLS+NyN9ZgaKAuAaMD3jHUCDrih8aQp35EKUNg5FDJjmyQAAIABJREFUZuUwchsYVIjRdswR3+cUsgpLZvv97tSHQteOrTpITGhi33M/IiRxkqAmalKHISAQ0fVk3KDGQarR1L3+1FUT4E+HJTN38Fz97F3VBsp3Pt+lIF5ZzTVu9mf7tdHb88gDx7Jp4E0RDbxznaNuNhn6YEagCyT5nplVAOhEgRtxLsA0Wn2O0a7tzTzgHkI4y7jyXGhqImUB5xQgKnPGlONkuyEjApHK3JdIOwvzcqaXnnCCZ+y+wnFWiF75zv3G0Tyb/V+dhJ4w3S41TngFHkSEGxUO9CygnHPJ/9OOZikAnHi2N3OVOWpBL+uEwFxVntSMhe4bCob9uzLoHC/o0dGospoAXb3SNPFE2xfiCtCNQqf/fVZ0KSncAeiUGYHuWGRsrgC6Tgk4L6DTKAD0/iOjBg5BFJye6tg591bdp87MKVPnORYYBzqmMA44o56+ot943T0rzp86XLB/7LOwFpuRARl6HIDt1lEGYG4EP3Lkc64bc5/fdU6nnOl4VV3V9XXvO+/q6rSf6y5IYAJ059FV69AKntMe9Ahrpvqd/ZnHi/G3rifod7PQ+Nvzt8bxFHdBRvsZtgS2BLYEtgS2BLYEHk4CG6A/nNz2t7YEtgS2BLYE7pEEbhKg14g5gWzPxxSiCzlIo0oEOgUDIEZHCiCddJgAdCJfjEDX6FiD2zSyz+jFVVrJGvg0ThZAcP2mnCSCklTEFIzXPhs1sNvUthgbCsUwZNNm0116Risp4TG+ChL43HPPPXcqn/vc507X9B9tFp5TvxOAXoOmhtAN0O/PpL9tgO79C5MADzMC3TkLhHj99dcfQPQCZhxphOecA16A7lnoAgP1wXSmOQLofr6RmUfzYOV8U7ijEVMQaWSn6d37bD0DXYCusw16hfOjSTGNQbNRswAfowCBQBNaz7lsu/os3Kdn5J4DtBNeFb4cfW/Kj/8DcSgYZYFbwE3AH1HCHIOB0xAFOHMOdteAbBpoI6z7rMhXGCQANsr2Lszy6Zxw7pmmnPv/QnfHZyP/kcns6471ynMFpoXIyE4QDkivfHsuNO2wb41AF84K0D0H/QigAwQF6F57gsWC4e4rBOges4JTmxkbAIDNbIPDHjqHAlh8/vnnT4V1V8eARnALwwuGnfM+33SoOUpljdw7BgrJ66hi/8x57J4EGdMOIulx6OPMWttB2xvN3Pnh3oi/cS1S+FLYV3AdnPvYmzBXnUfUOCEYuY0seywPz3oUXcy46H7MqHPqjkd1pHqm7Z4OAAJ0o6TbLxOg6zzBnpL1RHguQJ+OHEJ007c3At0xQfp2o77Zw9XhAoDOfhVdzbibe8ojBwHXLfqtY2Tu19TnjgOzBRiRbsYkas5qN+0/zpodE+wvPceevTX7V+RJ6Vrta+TAa/qnWRjm/Jztnc+vvlvpweq3c2vTXdDj+xm2BG5SAiuAji6o3jTjTvfecz76efZOOEyhv6h1CkJ/sha4VuPciFONWWj4Hv/e89733mTz9722BLYEtgS2BLYEtgQeowQ2QH+Mwt2X3hLYEtgS2BJ4MiRw0wB9GkQ1kmnonpHoGEJN4Q5Ax+Bn2lVqDZEYIzGGN2JHQ4B1o+gKsPmOBnCNkxr9+G4NtStQZk+TWvkrX/nKyeiOgblntQO6MEgK0gveuZcgg7//zd/8zem8OQpQSRjEZzSAU3OtRoo9DoA+jZs10jwZI3w/5ZTAXQLoOtVMgN6oGAx2wizqnr8qQAeeA9KZP0bDGj0o3Ct8mkZ9ZNSInWmMXIHFqV/4fyHyhDqNOBUmzbN9uYbnVGOU1KlGwAQ0N6oUx4JCHMCMZ9GiFyeg61xue3r2rADdqF2diFawokCQ73k/dWhlWNlOOTXilHN6iQyl4IgEQP/MZz5zAuhAud5D3Ww/1DGiY4DrO86ogX3I1khiUxpr+L0JjXEpJL/qc+cAuu0oFOv84LXp8qk1rq8cRriGDm2F4oBBZG2WFAB3oarXZ13nsz/+8Y8fFNbypn5vtgEAuo4vzN9GVh8B9LbTsVCIy1rK/Z0/RGEThc7ajHOG8JdagE7WC0Cj0XbUAETGDm1jrjYafwL07jk6X3hdHee+onDY/pv90Xk991OdC+xHzNpB5goj6AHptNs9B8/Y58aZgX6hIHv7lhqAzt6GAiTuXgy54SxIIROGRwM0JbtzrSnbaUPTihe+Toeb6tcVQPdvAnSjpCt79KbR59QAdOA5YwAdU4A+U7g3nTtjgOtPgI5cuQe6DIcnAJROodRc3/PoufcKCvu3CbpcQ84BdMeN12AddP6wRxSkUwPPTfOPc2rXKOYF8mCNRTak/bfYbtYf5DDXPXX66riF7qHnmtv3Vnpotm1D9JtYrfY9ngQJrPZbzq/VmiFcn3PKfRXrAGs0x4hReI2OcN0ms5oFveaa4T7q997//idBbPsZtwS2BLYEtgS2BLYELpDABugXCGl/ZEtgS2BLYEvgfkvgJgF6gUeBBj/ka+ieEeg//OEPnyGl6ne/+93TD3lBNDVpMEmVTmmEYo0DNU5rIARcNTrx6ExVDZUaIjRQ11Dt9XlOQR9ngpoaVgOtqecxXs9ISq+B0cL07dRED9XoDEyyAAA0MnpeHQbSRxmBvgH6/Zv/twHQnfu9dwFzATpAoqlbgTY4pljqbMOcApwL0D2PWYDa6ME5Zwu3CmPmHD+CVHNkTD1THcfrAr5GY/Laf3xOBwEAXQE68gJ4oBcAYgCswiaOs0AOQD7O1y3UmM/aNqmLjIavLmx/1QGBvzdqtUBwgtiVobbp7OtMgIOAWTyInPWsYM5CB+aQLthi1LiAvEZinY48K719Kgim5juNeL2p2X4VGO94uOSZViDJv3WcIyuAGvOD10aLUyOL6ejgvZmfjEs+h9w6fgRxjE2M66Z9LnDjNbCNNdLCZ3UM4T46fwDSuUZTh3ce018FfXPtLoQT5vPcAHThOSCdccQaSgEE44Bi4Rk9Ax0AKhhmjhGNy96DdRyYfnQ0AzLCacD3O18mGJ6Oee3zqwC6unWu1WSq4IxvIDH6wqMQqNmT0H6iitG31UfISVBC5KEOSPaBMJY55l4MWSAXrkvh/+6vqNUtymCuA73/ShdXPuo12j2dlJQFY1V4Th/1+sDtnoFO37OOANEF6KZxL0DXkUOIPgG6jiXU6DFkTmH86BhKPSPQZ1937lcWHfPq2Pb9XG98r44MOrvobMnc5fko7DXr1MHYIFMBfcwcMdIcedYxBllXv55bT6ZDVucE1+gaadv7u2G15l6iH/dntgTuuwQmQO9afpXT1UrnsP6y97bgSObRENzLbEfU7AmaTYbrbYB+30fcbt+WwJbAlsCWwNMkgQ3Qn6be3m3dEtgS2BLYElhK4Itf+MLy7+80smP1/UIDXhf+NO0rrzFCGqVEanSi0H/wgx+cznI0FTo14FzDOwbQaZDTsKdhUEOCRkUAC9/xvFTqCZ5WAK0wyWvyfJ7VTPpUIIAGeiKyNMJjrJ0OBMoCIwRRSxQimDB0CngwVALILFzf6/B94TmRYrSvfWAKUerpFFDjdI2VKwNmjTR7Sj2ZErhpgH5kAF8BdNPAdkwCigUewKBGw+I043wApDMPmNOUnl+L4a9G/kYym8K94716Y87/OQeq184ZKvveCqB7HfSeDkXoQXUa3yHNLvKgoAtNxwv8AO6RYpqCTjwH5donvT6v+5x+ThnUSWCCvcpF/d4I+363+qjpm4Fbpp0m44hptYmCpKA7Labop+Y+Td3diFaepf3ta59ntWY87pk9Abqym39fgfYJX/usc27z/wnQjRQToDvWBOjOy44fxqTQjHXIqGKuATg3awppq4WoOpB5zjhrIY5wOsMB0F1rGQ8f//jHHxQ+ayQ0dSEufd352bFEW/vPSHFqAbpR6OgaITLPzFEwrtGs30B01nTmHEBYaM6YNLsMfy/Y7Fimnwr351wq8O7caR+6VrvOc43V/PTa1ak4C+AEQMHpBv1gYQ7RZuAxkFRnFGqddDjvlvnoXokaOU4HCR1aAKtmxOBzBejulwSonZ8rCG57qjMmRC9cns4DjNemG6+TjgAdhyzWFdYQATr9KjynFqDXgQMHAtaTcwCdeaAjJE4IzcoAQAc6Ubi3/6Y+XTlO1FmjusH944ze13nJz/L/ZnagXepR5ln/NdOLGTvM3uHeXAeRuZ70OY4csvhO54u6anXN+dvhnf4+edz6fV9/S+CmJdA54XrRCHT3AfM3Xp+zeyH0nL9FqdET/o5GD9ThjGurS9CZ/NsA/aZHwL7flsCWwJbAlsCWwOOTwAboj0+2+8pbAlsCWwJbAk+IBI4AOo//sEaqS74nYNGwqYGOGsNdo3mIpCIdKeUXv/jFgxS8/IjH6P7ss88+84d/+Icn2GL0i4bDGqbPRSgW2Df6tQbsadBERo2YweD+5S9/+VR4ZozJGpQxXAsIMDz0X1MIY7QgegkjLzX/16iBXIgeo63UGK59JgE68LwR6LZ/A/QnZELewGPedYAO2Co4IQLmL/7iL06RlNTMT8czAKhOJcwD4V4BOvPIf167wLUAps4xc/6rF73GhO4ToNdYWXDbKD0j0L2W0b7qwQImgDlADyhDlCggnbMpKcC/V1555VSQydThR84v09jaIbgyxNqOc0PVtPDqtsoFuffs7Rpt6etvf/vbpwJobRQzAJ2MI4Anas9lRt/R54IXasEMQJB2O150SCjguYEp9z/c4gigd7zM16v/98ITvNr/Al7k3gwNBeiMNT6nXOp0wN97rACvhXDURNmSHYYCeMZZbFUAtl//+tdPQJea8SuIA+KzPn7sYx87FQB6AWyj0XnuRtd1LOkMo1y6r2DuAJVNI8/+AV1D4dk8DoaaNtGWn/zkJ6esN9UVvM/4IzsCTnsrxxjP757rbvuw87pzdcJ056BjZgJ029o9Ff1IFhwdFoC5OjJQ0z/vfe97T4U2dA/CZ7/3ve+dnBaRQXUjeyzT9iIH9zjUdcBQDwvfaVNTxk+HiMLx2f62t59Tlsqxc0GAbhR6HQTYV+mQBUQHYuucI0AHnj8MQHffivOjqe7R1XXkYC/I+KEI0Au4p0OP60KPCtARwe/VQaDR/vydMeg84xp1iOg8n84a3e/y3szcYV+0H3z2jtlmYbBvvXaPUnJdV4ZzHbpK/92GHt/33BK4SxJwfk0dUgfC+bzV73VoYV+FY5yFz+mUxPqMrtSZjOubmWMD9Ls0IvazbAlsCWwJbAlsCTwaCWyA/mjkuK+yJbAlsCWwJfAES+AcQK9R9zpNPAfQa0AzOpEf7T2X1vNSjQrH4E0UOoXoqBqlAcmcj0vBKFwDns88jbP8HyOikap8ZwL02fYJ2AT0hWIYGoyuw3jd1JkYTQXfRLpVRho/+TxGCAzYFgzNGiAx9DdKD7hUA6oR6BOgFyBxrWl4riG0xvgaLL3PEYS7zvjYn71dCdwlgO58xThv9LkAXUcWILFpvQFvzk3eB6A3hTvXEwZhyDPdMPNKMM73CxUbge6Yr84oSPDeBeidJz4zdXVGn5nvCtAFlr2GukiA3vvTHqLNcZQh7S6gz5TunK378ssvP/PSSy+dnIrOwbuj9s1nLghRfnUwOgLB9oOAhPsVhPXZqrOBlUBL4WUBC2fykt7bYjpRZAJsbZsaVV94h2wLkJB/I4hvd2a+/e6V7dHrrnFzzVIeHes6NiAvXjvWmH+OS8dbx7IR6J4bb4pvaqLTANP0Ga8LzxmTBbXMY5xgqIlAL0AnawLrG3Wjok07L0Tn/3WAKNhbRaAL0QXoPCfP2whb0o8LNanROUQRA0LJ9KBjGjVZbzyvHYhQJ7qOV/cV7mOm3q0TQHVTR4FQs/ph6qBet3oFUExbKbxulh2AMfsQIDjR1+oUavsTGSEDM/7gsEffGj1Nv/Zsb9rQzASeg60Ti5HIjKtmF6AvzwF0dcdqnzL3e8pinoHefkEWRp8L0AFByEGATjuPALp6h3GlAwav6/TJuPnZz352gug4PJm9gRq5cySFDhid2wVfq/XDsbYaS4VfvuZ6AnTmCa+VBf1TZzTXwTp21KGmTiSzL7pGzdfTAaJjeUag1wlqri1zb3qXdPV+li2BuyCBAnT3bt176nhT/dF51vnIWoAj+I9+9KNTQaf2WDKcfyzcQ4DOOs2/HYF+F0bEfoYtgS2BLYEtgS2BRyOBDdAfjRz3VbYEtgS2BLYEnmAJXAXQp1H+XFPPgfNp6OdHe3+sm+JyFYGOIdcf8Ri2NdBh6CPS8rnnnjsVDLp9b8LePp9noGPw5Toa8jGCnmvHCihpTOTZSHtKwYAKIAAIUWOMBfRRMED3Xw2OGCGEERi+gYACAIC50V8Y8TFo12BSgH4uza2gREPpCoqvQFrHwiV9/QRPi3v96DcJ0BHkHEv+rbCA+Ue0YFO4C/BwmjFylehVnVe4DgY95xU19xLcCNAFHoVUyKCpZZ2DPtsRIHAO9P0aIOdc6twuCGrb2x6ubwS6OqmD0dT0ONYABAVkQGegGOnb0YU4FvX8Z6NDV3BUSDdlcNR3q7YrW98rwC4g45qNhmrUKt+hTfS3UfVkHAFgUgPycJTijHdqU5F7nrfwcMpWgK48+bwwVohsdOxNT/yr1ppz82euqav1znEuRHfdVUaNap1t7/WQj6ne+bvrHPU//uM/nvqLfgMWAiNNuQ9AN204f2smCdZGHSnoG8as53STGl3HMuqmmhb+298Y9vk+tUeUOA57NAxAgHliaaYHnDOAmpZ//dd/PY07npGx17NggfyMwU9/+tOnPUcdMBrpLEAXrJ6Djqtx1/m4Ah51aFFXduzj3OBz0zeksOfMawoR9zgK0F4i0Hm/887vIQejsamBzDgtAU5wOihU5d4F6MJX6uoH2roCxZVB2zvl5pxwL+a1/By1AN2ISZ01qQXowHOKZ58zPgHodQAxvblwqKnc2ZeZYQhd20wIAnQgOnOijgY4LbB/Yy+HPOcc75rR97r2zH15973Vg8i+GT/MQuHcWjmSTccOr119UFmv9hNd81f7y+5b7UfXR9eH2fZVm29aX+/7bQk8KRKYe8/q0dVapF5Wb7MXM7MMNbqU9Y4MauhI1mjWTQo6YwP0J2Vk7OfcEtgS2BLYEtgSuL4ENkC/vsz2N7YEtgS2BLYE7pkELgHo03C1EsGlQLWAZQJ001zOFO5AIjzhKRh2jRzHWIsR+8UXXzwVInum8bHGu4IuDd3ANv5e46ftW4GxCdD7GQzUGEspGKOJQrcAFQQ/GK57jxoOMdBy7qqF5zONMWewErWkkV+Abhs3QL9nk/MxNWdl8D66Vcf3/My5Ob8CPjWIT/jB/AOgWxr9ylziXGzOxKZuilogDtHWQnSuKyxBTxiBTt22FBwA3VYAXb03HQAKD6aumO1eGTGVQ3XJhJVG1erQs9KbRMNyrAVHR1CAYmbjAPJh8FSegJNGJc5owsqmsrhqCB45CMw2zus0ir2gDbhNanYLjlNkHkH3I5Pnn3/+QWna4mb70CmqzgLV7+hYxwXXKNy6dB27Si7n3l/dw7/N+TbH3tF8XMEtx2/PTT4Hs1ZQzPsxR5QTMiPFN0Z1auan50Iz5wCSRqYB0FmXKcBJUmdzFAM1gNqIWvqWDC3MZYpGeWFgU37Tv81ew3MByt03dD0V+lMD0JuStimjgQFATdZXCjCAz1NoH+OPTDjUPKfjkHZVvu4reMa5r1jJftWfhaG+fzRfqsfMeuH3mUNAEI99wNmBiGhq9xK0mb7i70ZMA97RLbSdvqa99g06plHXc09VgF7dMJ1ajvTPufVGndII6cLirhn0t/Ccus4YAvTXX3/9AUBvOmLPt6f2DPQeWSBEvxSgI0/1D+McB0qPKmBf2H9zvs/1xTXDuX00prq3bpQ5r2fUdzMoHN2f+7UP+b+g+xKY3jXlaP28an70e+ee853o5v3dLYH7IoFL9wptb+c4jlY4rpr9iTUDpx90F05Av/7rv34q/D5Fp7gH2BHo92UE7XZsCWwJbAlsCWwJ/P8S2AB9j4YtgS2BLYEtgadeApcCdA12RwK7BDxMuFTjp4ZuInk0hGt0JGLMc0uJdtPTnR/sRFu++uqrp3N/+VFfg+M0yNWgW/jCd5retIbaGiq5XqHXjNQxOhQDAhCdc3yBfhSM1ETLA9EB6DUgNxKW7/o9agzypLOlEG0LPDdyjIhMjZg8lwAdwzlAqQbHmc65RuiVnFaG246BS/r7qZ9cd1QAtw3QNex1/huBXoAuECEC1HOxqZsaGPAFPBe8IXIBwXUBuvOe55uONxMA+GyrLq5xvzriqms6X2fK3ZkC1/+j/zzjGJiJjjC1NGCMcyr5G7UAXfB4Lr37ymGgc7/vT4A+4Yj/r/ymYbfjoNfjtamWAa58jgh7CgDTyF7awnvoTqPL53MVoLN+COiRh1HK1Deh11ag6Kpx5Nhs3e9MiNX/N0K6sLdZCRynvWahreujKfCBjxT6xTPC+TzvG6FMTdRyATrw3MK8dizwXKyPFOYza13X2kYAM68nQBeic3+BIHWdIwDJnksNLOafskGPAAeMDEaHMJa4F9H1zYDB873wwgunoxJYi5u6u455RqA3hfslfW+7G1ndqFz1G/cSjtqvHR/NsoNznw4POD0AlU1Zj6zNekPNPsJ/wHL2WM479En3BoWxHp1h7edoc5+Z13UQog1H43vqogni63xTPSlAZ490FUA3dbvgHKjt2b4F6EJ0nTnYq3oGvBHoZrloBDoZiKpvkbvHFXDPudc60kHN6uEa1TnqnO8aiHw6/68D0Kcubxp87tF55mftS9vQscyzOOeOnnu1TjgG+p0N0O/o5nI/1p2UQOfLao9WHaSeAaC7zlOznvsblrWSvbpOmuh8nRLRj/z7wMi0dicFsx9qS2BLYEtgS2BLYEvgIglsgH6RmPaHtgS2BLYEtgTuswRuEqDXoDqNxDV0+9q0rERxY9il/MM//MMJfmDkpca4CzwHojc1eo2Qvi7MmtE0Bdo8p+/z+ijypZCGz9dgzfnEGN0tQCyM8xRS2uK1TwQ5hXZq/MVIW1iIAZfPYAjGyG/kEjV/r+HjnQL01ThfRTHcBGS6z3Puttt2WwB9Gsc7B4FQjZguDCFSFVAMAKIGaglpmBONXC2sIRoSHaFhr2OZz83zVo/Acef51AfVabzuPfwe7Zyf62eFIeoZU+4KXRpZWT2FoVIoRo1B03ON0TFEAlvQMToeADK8thHus41zjNquaXydOlCgxedmivxes3I6ShnMZ4xYJvU3fYmOB0BRA/7IQEABYBWgFzb1WWi3kJ1amCdgv0nddsm95niaY2yOxxVIb4Rpx7wA3T5jvihDxopwkLprFHKjX+wbImy9Lp8jFTZQkppUr0ShU3AiayYJwLRnYfMMZE8goww1kc7dI3Qe852pOwSXBZW0279TA9BNPQ9I75gm4t3z14GbvIc8kAPP2bPbWcPN9IDTnk4/wGa+J9znGSdktL9Wddfytm/Oub43I9A7PtyP0AbabrYKMjrwPWTMHELv4sxAIdqe9zz3HGCuwx41bWw0dx0ZCrPrkFE9aJ82ern6rXNiNfZn9PklEei0ZZ6Bztg1hbvjVIDO/z2GYEag9ygBdI5R6AD7jjXOjjfaH4BOu2wnTpA4OjHOBOhdGwvC25/tdz4/5dbvrcaPcLuZSHwux+nU+71mjydQp9Zxo2vcEcznM9VHV+2tbf/Ua6t96W3vq/b9twTumgSYN93XznmzmlfqWI7vKEBn/WZ9/sxnPnNaK9V91KzJ/i7nNyz/Pvqxj901cezn2RLYEtgS2BLYEtgSeEgJbID+kILbX9sS2BLYEtgSuD8S+MKf/umyMSvj/jmD/3xv9dkVXNJw2BSXRpNhoMQwSdpVI6QA6KYXpZ4A/ci7foKeCcsapTMNlTV+TmEdGXTx3m+6WowMnB9HISoPsAVkoKad/gP2CdCBhRgjBBmky+OMWIAhNRDe+2MU1YABSMfYWVmci0Dn3lf1V9t9Cfi5PzPk/rXktgF6gYpzDfgwU44774hwJWrSAtQAbmG0I62kAJ2a7whV+AzzSfjWOe98d16cA8gThDuvBBKrETKNlkJy59rKkOl7hWKFDUabGtEK7EQm3//+908FHYpOoQCAOKvS86fRozodCNALjQuxpz4QelFP+FHZeH3kjoxmGvpedyXvlcyIVgaeAzDJ6gHoxGmC0mwcOCgVoBfyCZt89sK0CTlvcrZ3TMz71vDNe3O98vPO5Y7J6v06ojh+jJhuWn9TsJK2G9jKusPcsrAm22dARPqk/eI1+VzPkO556Dg6ME4dsxzHotMX1/zsZz97KqzpwN2uwz2exPToyqROJc0k0wwF/J12vfXWW6cCSPf6XIdxZapy9YhjCIBu2nnW9N/7vd87wU8K80sZAZvVP86ngsTVHmnuV+xr51xBdMeIbRdkNkLd9xoNT7+axYe9FHOl58YLhvk7+wz1CPsT+g3QTkHW6l7PoldOfSbbMZ9fGRS287fpzLRq67xmxwevu0+bKdwnQG9mC8YoezLGLUDbtlNPgI58LOzbhOgCdHUeAN2xBkDv/OWIADOFcL/uIVd7zbl39fOd2+dA2JSl6yN90PFD31ZHd+zy92YY6FpkBhCfcz5Lz5/3fva391Pfta2V2dG+/ib19b7XlsCTJIGuN3Nedf9ZPdL9HL9hX3vttRNEp8axyGwkrH3+Tkf3oRNZY3RsR05/+OyzT5K49rNuCWwJbAlsCWwJbAmckcAG6Ht4bAlsCWwJbAk89RI4Aug1pE1j/Upo/bF+BFj9ca4htNcxWtH0xUBjoDOFdKucg04BoGMIJyUpNQZ3os+NQK8xYBoOa5Sehu0a6Bq9KOQ4SjlZI26NgTwfRgeLEV+kwcMwSwSlhTYqGwwQgHMgOjX/1yhLJBUp4E2jJ0DXgK3x4lEA9An4KssN0J8qPBkhAAAgAElEQVRstXGTAH0FRWukc04WoAPSO48B6D/4wQ9O8I1aUArcAFpN8CVgMIV7AXohj/BccHCkn3zGfvccGOvc6TVXOnX+rSC0EYbKAyioPqB9ygS50G7gFzAZ2EWaTc+sRJ96PjFAw2hJI9CPIhZ5fmEXn6nMCnl5rwCb93SAMjV6ZVaDbiGwa4My9/xNMnkAXCufpnNHp/b+M5X2ClTO9eGmZnXnxKr/53PM8bTSxV2fZmRq51Id1WZaf9YsYB8FY3gjyelLISROKZ6N+o1vfOOZX/7ylw/GE32N44bOYlwDGE5hrhL97Ln2HMdCphYK9+v59kS7FbLWaY5xf7R+G3XuHKnDB/uFv/3bvz0V4GYjxQHoppBnjUVmjkGiso3EYz0HehJ5zvpNW3lWz31nfqx0HvNj9tuEpc6D6sc6tkz9w/UmRO3eqnOAPQGOiGTzoUbmZuZAnu61qAHJOKdQ6Ed1jun7TWGO/l3BUR0apk7ps3JPQTzt7j2U02oPMkHQSm9xvQnQzb5BzRnodW6kPwHoZEkApte5EZ3i8QGCczNYePQDMpsR6OxTHWvMp45lALqOkAJ02+GYcA4fwXP+rjyR94TWHQdzvV2dgb6KCu9+lmsgO7MycG91iQDdNnZc8lzqDY8VqmNLdf98zq4Fq/l+tJ7elB7f99kSuMsSWAH0uZ4w53qsS+ccEegF6Ogq1ugXX3zxpL96rAs6kvVViM51Pv2Zz9xl8exn2xLYEtgS2BLYEtgSuIYENkC/hrD2R7cEtgS2BLYE7qcEbhqg9wd6JdooMjzbTQ8H+MHYjdEXkI5hEuMvP+6pjwD6jJ6ZRumCmAn/VwB9Gij9/ypyk/cw+AvBAeEYnY34AnwbwUZNGzV2Y+gm1SqggRqjhDJDJqbQowaW9WzRpnBvBPqMFuJ6jb6zH2rAPzfaN0B/snXBXQHodWhZAXRhAgACQPzDH/7wVDOXhBgToDPWHdsF6ED0Ahmu3awMK3heENZ5Xt3RkVCgfMkIWc0j7lndNSOIC9ABEh5tQY1chBo423AuvOfD45SgjmkEOjJQH9gfEzYXUvk89g3ftR2m4xZw9liOKd+pc3vP6mpg6xtvvHEqgC+iogC91BhzOYuagnG3YKjphgU7XncF06ejwyX997CfWTkPVI5H+nUCxcKnVTrnArYayf07/SqYxvCNXFlXKYwlgKIgnDTl3h+QyJpmIYW7Y4f7mPWAGoBu9DJzlXFKJLTHsfBdiv0pRJ8AnefzWQvQJ3DUAU+A3vnDNf7u7/7uQWkmCwB6U8jTDuc8R0jgKOA56Ky7tAmnABw3gOg6DXDfzt+OZcdLQbj9Zv/bp9U3R3uMuYeZ67eOdcwFAAd7JwtOARTSttPvOjlQA9CJsqf/AMrVg6b511mlc262YepGIS3PWRjL9acz05xbqzWr64d602cAaM8zeo2gRo+QUcDSYwbQI4w9ywTojBkKYxD9Vichxxw1ziGcg854Y/3SeYmaIwDUzYD7I+cl15PpNOD/q4u79nQNmX/nvTpEdf5wvamHOpaVn3vL9ln7Ys7Jc04WR/06dd1KP+596MOuQPt7910C3RvM/d3UJ90boIt0eOH3NVlmzAKEnmSvBUAng0Z/s+OMpWM7v0P599znPnffxbzbtyWwJbAlsCWwJfDUSGAD9Kemq3dDtwS2BLYEtgSOJHBbAJ3nqZEM450/yDFA9vxV02FijMQAjMHdSDkA+uc///m3RaDX6Nd2H6XKXBnxVoCZa81IdNtRIzN/w2AN8LeQfhgDPoX7EeVmAYwLBIEEfEeHAcCCRlvgmGluqQXoPCvGzZ4N/zAA/dJZsg2Xl0rqbn5uNd6PnnRlyPaz58bBhDk12jlnOh+Z854lTF0gyFwHnlt6Di1QDhhhGnfuW4DOnDACvVGg06mk83fOZeHACsBeIoNL5svq/sipMAL9WIDOHCfKEb1IjQFT2fA5zqq0mK1C2fRs5uqwCaJW8MZ+49lqfG2UJ+81nXZTqqtH1fkTaPeeRJ1T/umf/ukE0AtAAZ60D10I+GpkI/fzeQpw+LtynaDzpmbrnAvT2H3JeOmzO0YmuBKwNVKMe2sgBw4iVwoydvywdvG597///adIa2rWGsceMnQu4ugFhGXc8T1kDnzlOwLYRqATAf2Tn/zkVFjLyS5BwVjfjAIrgC5EF6Dbj3WEKUDneSdAZy9BAW4aWUyNHmEcOZ74nqCRtRtnNguyMYMDRwkARClkewDcNpr3CH52DM7xeAROnaedL3McdAwXbrOHMNofBwnmkdHoOAjQZ/YbTgFkyqHQvupp+hf5G0HOez1Tu6/n+e/dO/VzdShYzcGpHzo/+mzKkRq43fWkx0sw7oTnACLAkA4Q6BHGq+2fAN22C9Dpbwr3K0BXXzHWGN9dsxgnZhLCQaXryxwXlYdjqeNAmdoP1c0F7JXN3Acf7Ze73+V1HTLUNUa/9zm9ns9WYN817UjPdc/xMLrxpvT4vs+WwF2VwBFAV4eoA3j+rlfoSX9vklkGJ/Bvfetbp4Kzj06LOH53bQWg44hF4Tcs/55/4YW7Kp79XFsCWwJbAlsCWwJbAteUwAbo1xTY/viWwJbAlsCWwP2TwE0CdA1/s+ZHfY2tE6Bj3AeeUHjd6Ckj0IHopFQ9Z1BeAXSjbuzZcwZv4dI0TPa73gMjBIZpAQGGVFN6YmDAEAEwoCaKCQOEafCMEqO9GL35PIX7Cxk4iw6jfyPQVwBdI2YhA887o56uM7IvATzXud7+7M1K4KYB+hEc7hicAL3QBIcZgJ0Ai3kC2ABKCNCB6JSObSCHAL0R6DxPATqgbQXN1VONruNvE+jYe5XrhFxX9XAddiZgrXNRU3DzHXQhZzRT42gA7ENeRDoSKWThnOYJJiY4Oecs4XuF0nx/pvG1HbS3BtZGYPJe4XoBcGXOPdt/6FDOz/7ud797qo3iJMoe4y5OV7/yK79yqqsXjXb1Gc4Buav66VG8fxRRfG5s+V7H2hxjMzuA/y/YA56bihogzbEoRINT83/7GSBIqmkKcJgIbY9VYa028wHfY/wZuU5/FbwXSDIG61TG+gZ8pzBmXduoAZiOJfpS5zPqGYEuzJ71BOisodyT9ZXaa/J3jj3gvp7ximwFhjix9bmBBETZ8T3Gm6nfqZHRjMydY7ogtKCjgHm1R/JvK/2zWpMrP9qikx7yw4FBOIIzgfqTGoBMBguyVtC+wu6mhed1dbhw3TTf6gb7YT6j/58QvnNswtjZ9gKhfo/xy7ML0at/6H/AuQXdgbMHEJ2Iex0+yDIgQGd/ZuS51zLDxgqgMye4D5Ho7AO7N/vYxz52yiRE4Z4dH1O/dHys9LPvN0068uyaMfVCx1/H2RynKxDebB5T/1SPd22Z69m8Z/fPbf/KWbXvn1uvHoWe3tfYEnjSJHBOx65+23afxrqOvvNoD/aSzfxERhrX6I9//ONvcyZnPTQzkAD9xZdeetLEt593S2BLYEtgS2BLYEvgQAIboO+hsSWwJbAlsCXw1EvgpgF6jWf9Qd90sxOgY2A3Uo4aoyQgndoIdAE617/KiKCBsQa/Gd0zod+M7PG73o//T2Ny4Q8Ga6APhfYAtl566aVTTQS60XAYHzC+WogC0LMf42UhA0Z/jc8YUC8F6MKBwq7rQPHrfPapn2B3UAC3AdBr7Pb1jEAv8Cg4AAx7pAEQnbniObzMAdOUU/PPOXEE0J2zjVieRvzV/Pd5J+hqF/e5CyCuMvxXd0xg31SZ86xgo0qp0Y1G2AIHX3311WdeeeWVUw0ALdCuHvbZOi6O4ITwCNlyvcLZo2tyrUZu8v+ewd5sA15DfVx5AqQ8k5MzqYG7RHMCeIFgOFNQALWNePesZQFYdXavf1NT9QigFzr19VzTjsBV5Vho1ggzZKCBHOjtvMJBBSM4nwUAMxcxkgP7qIkIB6pSAIdkSDFLCuswjmKAQmCzAJ2IZqJ7PSOcMfjzn//8QaE/XecA6KzlAGxKATryKuymDe23HhXQcTUBOu1z38Az036el5oI+zq1uUayrnJvPi8Q7f6DezRyHrn5DD0P3XE9+94x175bra8r6L7a60w9M9d4xwX9/qUvfemZL3/5y6dI9J4//+53v/vBvKZ9M4ODsLaRxdyn84zX1Q3TUVHAS813jRCnnvpo5RiijCacVW9xb9cT6hVA/9rXvnaC6IAhjx3A4YP2e+yAmRUE6DoH8JweyTOjz/k7ezyzZzAvyO5gIXrTTELMkem8VT06dcKRjmqEPf3D2HMuV+/bD1N+rpuuPdTucRvl7to6dX37c+qujtNen2vNdXeun0dr7UpmN6W/9322BO6qBFa/fY/AuXOoaw96zrWWNZnjVjxyBT2pgxn7gt6LtZW1lCJAf+nll++qmPZzbQlsCWwJbAlsCWwJXFMCG6BfU2D741sCWwJbAlsC908CtwHQ+eFdSIQhTWMftWdLApaJzuaHvJHcGNyJmDINqwD9j//4j08R6DWsFTRo8CsILwSfkUwTJmmIPgJk/t3rY1w2bSde/UTsmQoPQ7wpPIlaw3ivwRMDrZDhzTffPBldNUxjzCZtscW0zMIijBhCe1O4ryLQN0C/f/P4Oi26DYA+De6db8wZI9CBHZQJ0JtCWYBu6mXAuUUQYMTlKgKdzxiBLkRXJ02D/nxOYcA5sDGhrJ9dReJ5v4K1fo7vNntEozr5LsZKo2HRK0JNHG8agQ4QKlys84LyUFccwQn+3khHPt8I9Jmqt1BF8ETNv5kRo/Kc7VfmOAhwFrWFSFHPKuasbWCtpZGy6k8h/oSVR84C15lT1/nsHAcrIH40vjq2CpcmJPP/9LOgGOM2BnIj0HntUSjUjCPXLO4D6AOec94pcma9+bVf+7VTymoiz03FDlD2WBWcvTC049Awy2/91m/9DwAd0Ej2BKLdiMglhTo1AL1zzzFOTT8WxAnQBbaOrTrI8Dfay/6BcUTNHLHgGCAcoGYf4j3QM+w/lBXrMoWodD5jJhlqIp77HOfgaHXN3Ku0nzs+V2N1BdzVtxO8u+eZAL3HPaArzDZAXzvn55wyG4X7j6nD6hTZZ+S1TkE6GTSzRZ99NTcc97ONlc0E6M1CMSPQSaPeM98B6JYJ0Av6Beit7XuguU6fOpY4D5lPOorgbLLq39nPqz7uGGl6dV7PIzr6/eq/FVzzb8q+AN1sBHMdXIHuXueoz+a+wOv2+kL/Dc2vs8rszz5tEljpiDlnjvY6znXgOWsiDpnoLdc6avSkeguA7j++y7qsfuMa/Hv5lVeeti7Y7d0S2BLYEtgS2BK4txLYAP3edu1u2JbAlsCWwJbApRK4SYA+jcI9o7PntGKE9GxJADo/zPlBzw97jO1vvfXWyRBPjeEXeG4E+oQvR5Dcvxd8F5L3/QmGKttCohrEjaoy8gkvfiKeKKRy99xUakAQEF2QLizEyA0AFFJhnOesZ8onPvGJE8zw2TwDfQP0S0f+0/u5mwboBR2VeiEuY5zxLUDv5wBXnROAMMEGEcfAc9Mo8z0jJgFtdSrReOjcrs6Zo6GGx8I6Xq9g1xHE6t8nYOp7BV01cvKZQnOhIDXvmZaZmnON33jjjVMBTGrsBOyhY9ClFHRrda9AS1022169pr6h5ntNVz0hWAFmo1a5fs9OX8l+BZBo0/e///1TWlFqwKnrBO0jGt3C/TynWYBuPcHeBNqPWzOsoOYKFHa95Jn8jK8LwlYAHRkjg0Z9Y9wWJiKjZjdgrgCyWWeZX4A+C+disz4B0RlDRqZRA9D5Dt/F4YvPUgDmGN2NSMe5oc5hROjSpxjq+T5OZRQcxOjP6g3WNeY9NWO9acUb6dwxpzOe79MmU8ZTo1cE/+geI+CpGdfKHxnSLpwDqGmzkfs8SyPXSXsuUOX+U/cdgfE55mbfdw72mv3ckV6v3nMMFaDjCKH+RP44L9AOnAoA6XWaYQ6ZyYG6UL26SjDesd4xPB1omjGijhO2u+2cMFa9WhmtUrg77gvQOQudNOoCdCLQyZRgMaWxx4ZUFh13vjYaHYcLsys4vt3DMqccMx/4wAcedP3Uu0ewq3K0P5vBpBmWeH/Kc+5Zu745tnoP5d1jMVxDmx3A73g9n6kZMHye9tVc77xOn2G1Jh2tuY9bf+/rbwncRQnMtWXq3tU8azt4n9/a6CsKaySO6hx3Qk2WDtdI9ln9J0Dn+0agb4B+F0fJfqYtgS2BLYEtgS2Bh5PABugPJ7f9rS2BLYEtgS2BeySBmwboGvz4sd7IJlMT1xBpZBk/yE1/yY9608eSenRGoGu0E3TVwFeANSFYgZIGRgx/fG6mKm1kTSN9CjgYIjVq/uhHP3rmK1/5yqnw3IAFC2CBszcx3mLI//rXv/6gYKQGlAMu3vWud50AEd7/1Bi55xnoG6Dfo8n5mJpyWwC9xnnnh3OJ+S88p+5ngREAdKEVIM0odAB6zyDmewJ05s4E6La90dPcW2O9Ir8UoE+AdQQ9JlTwPqu+mLCooKbgCd1T3QSc9IxwIJHn7BrRq4MCmT2qewvCV+BrAuaV/uMaTZPM//vc1YXKWgjT61d+U5bATs/eBmKaipwa3chagEMVNbBM0FeQzjMWGvMMMxr/MU27t112Qs1GcM61aYJz/z8Betci1z3myTe/+c1T1D41Bm7HDH1N5D6wm5q1Q2M5n8NJC9hHzfscl0Bh/DAXKaxrpkMHEALoG8ELnNSpAUg5AbqZZfhuM0kI0J0LznlTaR+BTDO52Mc4WOg0wngwktyU8wJ8QLFR2Iwfxq4yRF5G7VN/97vffSBT9EvTn7Mmu2+Zc6n9dqRnqhfmfsL3zh0BcNXYXQF0sgnolEdNtgH6GYcJILqOMc4pZGCmgh7poA5HlsjcaG3PSm/7ZyYN9cNqr9U2dW6s9IbzagL0pjhHNwLOPQNdJw/GJ3swdAkFiE47HXs6DDj25p61+g7nDLMrAKPQXRbm0wsvvHAqBeiueZfoQ3WndddL974dL66JyLnp3bsOm1J9rmlGgDfKvXvkOop4vTq4TH27WvNWTh7t98qE55w68qpxv9/fErjvElgB9GZcO1pb6kCD3vLoCTJo4LBuQT969MQE6PxGZ89AMQL9lVdfve8i3+3bEtgS2BLYEtgSeGoksAH6U9PVu6FbAlsCWwJbAkcS+OIXvnClcK6K9Fi9f/S3cwBdo+qM5sGIaQQaxkgMvoIUIqY4S5xCCvcZXej/a7CenviFWxj+Gs1XwLIybBbQTwhSwwTpXoVbQATPk8XgTqpbnh1jKuf3Yty1YKDGmA0oBEw0ypJraHDGQIox32IKd+XdyDzbtEpLPwdDQSLvHRn1rxxE+wN3RgIrA/bRwx0BYcfC0fe8xypyzO8UBK0Aup8z8pioY+YQIENwA+gwAp26jjl8rinc+8wF6I025TMT4jrvjwDDnBMrCNxrTP2zkmGNoU2TPiNsq9fIbIF8KBxzAfwkDTeFaGD1iHpDyCEMQQ5Nl7sC571fIQ6vjfCk5v89r31eqzKbY8TP9l68JgLYM96pa9xFjwrPMfJyffWv0ehN4S5s7ufOjfWr5kfn1NH8WvX7ufXDe85rK3f7jf/3bOa+xrDN+eZE7VMjA2RFwSnLSHFqjN84p+HgxZxbAXTWIeCo8FyADgAXoAvaqYla4zqUD3/4wyeATjpYagz1RrsRve6xJtSkEe+YMeMEDgG0oQC9MLYZEXhthgJqvic4pxZwMo5w2iFjgxF2AFjly7znuzpkML84jgWnBBz70DvPPvvsqdBm5cs924YC5NW+ov19BAhXe5Bz+udontHHOFRQ6A8d+KjNIIDTBBC5acuRQbNe9GgG+gHnCo/eqZPO1J11BOp+pHuxRpZXH842XRKBXt00ATpOHmRJEKCzB2NdoaatOmvxurLouDMbhs4agCgi0BlbjDMdRRjvjBOP12Df139H68Tch7mWrSLAp66qcyiy6nFJfHY6ZMx1UtmvspaoR7tucr06QjTbiOtL9wdT7672mJeM+zuzwdoPsiVwCxKojjzSI/0N51yscyM6i0xG7CVZnz0PnRo96Tqn3vKeqxTuG6DfwiDYt9wS2BLYEtgS2BJ4TBLYAP0xCXZfdktgS2BLYEvgyZHAEUCfEOCoRec+N9+rUbigyzMba1TtuaZNG4phEqO9BnzPk8TwjRFUAybG6wm0a+QrpDkyztWQuGr/yvBX+N5oeAwTpp7HgGv0JICPCHTPmiV9qtFR1LQdaIFhHqjA54hApwDCfHZkiJEDYGKa3hpLauydBuv2S/tsJZde88kZ5ftJK4EjwHfJGD93ndV7E5yu5iCf8czaVQp3IATACthDXWDCnMCoJ8Ty6ASjJRul3PksRFDn+Ozn4LdtWc2XOW/aziO9cwQKZj80sti08/O5uRaGTyAp0foAZoCQYAgYhm6hAMUm2KveOpr3K8BcWRjlqPNOYeaUxzT2+v45wy8gyxTjpPwW9gIDuVdT+Xcd4NqNIC6A5vVqjF6iMQq1joCn15kw0M/PqPFzMNRr8ZmOX/4OyK2xm3WAwrnnpmElulyHLZy2GBMeHQJMZ54ZWc5ngd44X1ADVQXjyJZjAliHm8KdPsHJwfTf1AB0U7OzdgnPAeisg0JsonObMYEI9AI7ALqFNbFjbULzOpmwDxBuMgZMTUtNe02zTXYGIsmNDEYf2Tf0neCYmvmFMw+R6MgXxzcd4NBHzC8ALOvzzHrT9OONup465boAXd22ul9BiTJF9jgh4oyIs033B0D0D33oQyeHB8ZJM0vM4xAKyU2Zbxrz7n+a5YF5M8/o7hxsG/j7hOczhfvcyyGL1Rnowu8CdPZYjFH0JIW2A87Zc1HrOGH/64RD3SNAGGdE3ltM4d4oTsccekqnT+TcfzoQtE1dmyqbq5xv1E8FZPytur7XPgeyu2c0ArwZMKrfZ19Ph9Suw6t2Hv2muM5nL9Hf+zNbAo9bApf+jl7treazra7V710K0LnuXId0eGHdZz/FsR5klumcYy34/d///VN5z3ve87YsEAB01kKKKdw3QH/co2tff0tgS2BLYEtgS+DmJLAB+s3Jet9pS2BLYEtgS+COSuDPvvjFs092qQHgkuYVaPPDvCkhe04ihkmNsNSNaMHQbjQdsIgf84ITgFGN9zUSzHZM4+7KqKdxoobKaaSocbJpLQUzvg9YAP5QMK4C0/HypyZtKJABgMBrU4tSC9Ax6GKcB2gAIihADw2X3Mc099R8z388S6NBJzSqIdT3/G7bp4xW4O+S/t+fuRsSuC2AfgSnkUoBOhCiYwwIUacS9AOfZ0yTbpi0wxRAOjrFaEOgh+l3ga8dv4265nrOoyNw0b/32ebrcw4D7f3V93z/COjyHaEN7W/kPO9h/ARqAjd5TdS5EcY46VAwgvL3lXOR4+IcUD6C6NVDU28K8KqP2hdzXFTfV2bAuka/fuc73zk5VHz7298+/b1ndgOGPfoCOTWCecLK2d5z86PvrZwQVrpRKGYUboFS0xubCrn3mEBUeXQO8Bkjuambppz1RrDOukD/myr9Ix/5yIN1gfHEeoQskSug2wwG1IXtPQMdCIuh3bWNKHYjkKlZk43sZo72PHbGqACbZ24EOGudqcNZy+oAwf8dIzrfde1VN6AfdMSjZgw0a4H3Rr8A0F9++eUHZaZw77jDaYB5Bkgn6p75ZAHAIitq1uw5Rjo+eu43f5+g0b/N+XFuvM79SLMUeF45NY6I9BtRhrTfM+yp3Y9wFj1jpNC46dx1YhC+qJ907ph7qqb1ng4Cs00rfTv3KdXZvraeDlk9q51xx97KNQWAjhOEAF2HRWrXEp04Ow513GCcAdDNPEDNeG4qZKPRkTXz75VXXjmNNZwU+u8qgK6sdSzomOk+9WjMVAdPXTZ3J0d60Gsf6br2xdwzXnXNS3ZItv2Sz841Z37nEnB5nfvsz24JrPY556RSXbdyYlmN4f5O63x0vlWfrtaLuQ65nvJ71OOS0JNmSqNmTQOcE4nOeuf6RI0jOL9xC9Bf/fzn92DYEtgS2BLYEtgS2BK4JxLYAP2edORuxpbAlsCWwJbAw0vg//mzP3v4L1/zm/3BXYCOUdAf9Bp8G4FeYyuGelM5k0oVA71QmR/2jR4qQJ+POqNyeo8CD143BaUGQA0Y8+x0z5fk3o0wM5IJAyxGd0CF8AcIaOpYzuM00pb3+R6gHCBEZFvT6grQeRaeAwMGkIT6CKBjWPbZNaysIpI0grYNGmfOyfWaQ2J//BYkcA4QXsfAPK/T765grIa+adznexN4dD4SMfj666+fymuvvXaCFUb6AYhNEU3NPDBi0rN6gecrgN6zYKfBsW2ZBs4Jf2qMXIGglUG136msOu+8ViP6eu5uz27nGgAxIocoyKzRxR4TQaQsRlD17Izm5P6Ftivjrc94buh2bFRn9rX6pNepXqYvey/XD52tvvKVrzwYF0BiI4Fpo9H2RDIDfOl/sxGs7ts+Xr2/mhft61WUZce77eI6/WwzCkyAPtehPmP7D8hH39Pn1MI6YDFAtDLnCBCjXwHahbhEnum8xRhyXQWgYzB3PB0BdO4FQK+zFlDSqO5PfvKTJ4cxCwZ6ISPg/3Of+9yDAkBv5DNzWYhNeycodj7pWNDzqHnNfoIx0KhzYKYFgP7qq6+eCnDTFO7IeZ6BTuYD5xn7EZ32gAxNB84YnA4QnfdGb7v/qRPh1DHOg46pCU4cL0LWOglxvaYxZ76wD6G/gL30vZGHONo4RnBKaj/MdOArB7uOcdvEs7W9ExSt1gTnYfeG3UM6J1c6d64nPY9dgC5EF6CjP4BEPYKgTgeMPx1xqJsFgjmBw46F8czYcnwXpgvQGWc4gM61ps6dnbt1GuH1jECvs8QlOvpRbz2O4N/U+bO9N/Gs5/YqG6I/6pGwr9c9xLmxt9Lrq330aj81vzt/m64gevdzfr56hTWAzCo40WQ04uUAACAASURBVKEn+W3K2m+toxi/RbuPEaDz29MI9A3Q9zzYEtgS2BLYEtgSuD8S2AD9/vTlbsmWwJbAlsCWwENK4DYBetOw9se4BnghepuGwRpwDkSnYOwFmAiGCk6M0NRQ0HMZa6CegOdcyssJNWoQn1DK+wkpNOJiZGhKasAEhlTgBgYKU70TrQc4EOBjqDcdLtFhfK+Auyl8PYdYufZ8eZ75Klko8xpzp0H7IYfc/totS+AuAvR5BnrnJ1CwsPQIoAP6BOg4ntw3gI7uMTuHGToKVYE2RBGTyh140zTJQHOyVgBF0ZUrEOWwVMcJFhr5eQnsmGBvDvcjY3ANwgWPvp7GX9YBjL3UwFvBF5GjgEycq4BjOBo1BXivw+vq6aN1oc82gZ16sVH98zNHDgVd68yE4PW6DvG66bJxBjBNO05TRoBT854OW3zHc6mpcaQgqpiCjHoPwPDXvva1UwEQc0wIaxI1jioF6EapEYkNHATEEn3Gs9QpgD4AoJMeHYCOUb4F6G8kOk5knmOP40OhpwDdc6iP1iXGvBHognP3EUagmzZeqIl+MQLdyGB0jOvuBOikxHeeEcnd8UNKbh0PgLEdNx1bhd11IHRedq3tNTqX+OwE6u1P3q9DX/dbjBH3C4wZU/dTs4ciGwAFneqz+BzTycXrFkRyb+XHM/Be4fvUMSuHgTnfV/uP2X7nnQAdRyuOBencYcw1y88qAh0dsopArx5hvitfxkujNcmUpCMLNWPMiH+cEhqBPsHXUdaJ7j2P9mJzL3sVvHuUW5GrALrPvALWjxtib4D+KHt6X+sSCcwxdzQGu4e7ag6t9u5T7672KnPdqE6vgyYZZfxtyjrHvtECRMexjcJeq/sdADrrP79tSefOv5dfeeUSMe3PbAlsCWwJbAlsCWwJPAES2AD9Ceik/YhbAlsCWwJbAo9XArcN0DVsNpWtqVc1gCMBf+QbgU4adwA6xl5/4APTST9q4ToapI2AMgVpo4d4vYr00VBcuG+KaJ6b9wsLGhHEM89oLQ0lGK6JMrdg4MfY7vmbGCIAEhQME0Y98ZyN0sOIUTiP4QKoQj1T2zatrc9mG1YjTHmsQFCdBh7v6NxXfxwSuCsAvfDjXAQ6oIvocyE60X6NQAfyGIXOmDbl8H0E6KYLBtggs8IsILIRtcB0IBn6gxodidMNBSDqvxXYrUFVEKZuW43Hq4DI6v1zxuTeo44+MzLeiFlqomibXhpnAbN1YPD1DGPGRNvuuuA65HpR47D6zkgtZT5lN6P5V+sHn6lOpQ/pS/uzbRc6el/HNW2hvQI5gLD9TM01AcIUoF4dC4gcA05TyNbSOfizn/3sma9//eunAkAHsuPYRW0EOtfiWVl7WYMpjDlhLPfvWg5AZ80SoAMT+Tw1IJPzt3H4YI5zhIljdJ6B3hTqrlsCxfYn8p0A3XPQ6XtkZeGeRu2jT4i6Jq02NTpGOMp9WIPVJ3zfeUY/uFazbjPubAdg9tza2nk2Pzeh6oQkjknHUq/VcdfsOYXWtMWsDESiG3VI5CHnt+Ooh8MDuqKOCEJ7r9XU6NPRxRTnOjLW0aBzibY3+n6lm47+tnIg4G/TIavR7wJ0HEUA6ROgMy8snvmu/pgAXfkyxphvpnFHF3ucAlkPuKdjjcwPHhdACvfpWDH3XLR9OktUHrzX/uf76muzWjyOfcTUVUdj2Oe/dO3gc9dZMy5p2wbol0hpf+ZRS+ASiH4pQF+N4X537mumI05/t/X3nfONa3H8D+s/upG1GYcwi3sGHIvMfubc5jcn8LwR6C+9/PKjFue+3pbAlsCWwJbAlsCWwC1JYAP0WxL8vu2WwJbAlsCWwN2RwG0CdIEHxk0MfRg9BdI9u7SQqGegY7znx7wp5gDQGEMtTcOKcaBneQou+IypkO2VFSgRjvDMXofPCT+o+YwGBcGMgLsRWUCGb3zjG6cCROeaGCQoGGBr6ABM0GYK9zVyiRqYYZQehl6uK0gR7vecTqPQJzQ6guSrUVrD/t0ZxftJriOB2wLoNYzPMTeBRwEmoAt4XoBOVCHQi8hYATq1AF3g1rOvnZtC0iclhXvBF3oLuCdwrZNOI5HRFwAcYSHRxkQCv/jii6czeM/Nee+HDmka6AljJuTo/yfYcnyuwMgcu9V/bV/PUOa1UZ1NW257iWQ2dTjrgiAMHVpDM23kPfVonaXqEMUzNd053yv4mhDMNUtHJtc2rtn1hfXHCHFe91+vwbhu+miyk2DsphANXTj57ne/+xRpjkMZbTftKhFkzBvXgWZo4fkB6K5LAHTgHsZzar7LekMUOmMP0Ap0pQDDXXeAspUha7FOXwDZns9OvzWdu9CWz+H00HEvwDQCveO3Y819hG3s+sx3e1a8UJMIeHQJc4NSgM51uL7wnD4AOBvxz3gDNFh4diG8cFS9s9LRffajyGP1pp+tfDtXHS/+rRlxqk+5XvcxgH8zD1CThhxdSqENOmNQN0sC93FeUTMGvTf3sA90ZCzkbTS8eyP18dxjVEZTj6zkx326ntC31SOMO8D5CqDjfAk8x4mAYiaTric6U9S5iLnL3FJWOFW4b2OMmGmBGoBuinzmVzN8rOB5x83R/sv21bFTuH8OHl9n33Dus7OPqsNX4//cOnDuvYdtywboj6qn93UeRgLnfjddBdAv/W6fy2uiC/k3swh1L975SQaSP//zPz8V1jSyqVBYC1iTWRv4nYqe6zwVoLOWGIH+wosvPoyo9ne2BLYEtgS2BLYEtgTuoAQ2QL+DnbIfaUtgS2BLYEvgZiVwkwC9QIIf30IL6kZyN+IJA3iNnxivf/zjHz9DqjmKZ08SaUc0uhFz1CuArsHXSE4+U6Mw0i+44DkFbtSeI8p1+FxB/wToBS4F6BjjhR+0BfDlZzX+Kg+ABBCdz/Ce6XCJ6CtA57kahbgC6F5zBdBrUCkMWo3GhzVi3uzI3nc7ksBNA3TH1oSqhQWNQAd4FBIJ0DHqAdGZ8wJ04KCwR4DeaOObAugaIScAqZGxhtD5esLnwrQaQ3X8QQa8boR20zKjJzGAkoaTGqAqIATyrYyyjUryntVb6rejcTXBxznD8FWQRIPvzOLR/wsxAVVEBL/55psPCgDdyGfaPkHbBPNGqLZt6n2jYwXfgkL7XH1ZSFmnr0ZkNwK964cOEb0W+tzIbozSrBsW2kvkNn0LFDbKmppIMbOw4GBi2lXqZi1AJp1njUD/67/+6wcAHcjHPGO9wWGNsffDH/7wVEjlzvx0jeI5TWWNM9h73/veB/OTNRmALkQHJhag49hBEaBXT7XtrHUTEBQuF9zqbEINDDUqmGfg/swPADrv63DBPOH/Xod+9v7oE/rFTC/AUfci1KTnFqDTXjPdNMtN19qpEyfYqO5sGx2T3a9MneH4LTxxfDWTDnsL0vZa2NM0qw9ZCyy853PofKJDofDW52jWGx1H7LemVF8B9ALY6tSrYLrzjnubvp21og4mAnTTuDNGPe4BhxMcUGzvBOgeJUA9Abr3o0am6GAKY865Ss06pS5mblU/TN069eTR3sz9o31wNO4e166o/XJubfH+DwPQ38m+cwP0x9Xz+7pXScDfkEcgfO4Z5x6k+4y+t9KFnV9dD5qRomtn783nOZLlq1/96qmwLroeU6MXdRDC6a/3L0D3DPQXX3rpKtHs97cEtgS2BLYEtgS2BJ4QCWyA/oR01H7MLYEtgS2BLYHHJ4GbBugafvnxbeQf9QToBQIF0Xi4E3Gn4Z33NDAQOUR0D6l7qbmGBkfutwL2GMmNrJyQReNCwcg0VM4U7jXUFdLUmE17ASCAB2qM8Bj0MbQSuVSIUgMHRgvggoVIgKZwb8pmIx97DqlRkFyzMp2jq8brlTHn8Y3GfeWbkMBNAnTaMyHRBCL8fxWBrtGPOWJUDIY95nUBuhEy1EZWAtFNt4sTCqWGSK79KCPQp2FzZdw8Auizz/nuCqArJ512gET9B+yhnbQbgAMQ5Vxr6t/+7d9+AJSBfG17ja5HuqDpyS8do+cMvJfcE3kpizo1CcMw2npsBWME4y+FKCr0PxHNFAA6MnNNQf/qSNV04OpFdSPP2DTUK5BnO2qgnmnaZ7+7FlB3/bBPXCNZD4xcZY3wuanpZx2m+L8ZTIgQZx0EABJBy2uixiiAba494b6RyowVoSIwmOhjCyAeeM71AIREqFsAkpwFjiMDKVyBkAB8amRPAchyjWZFEKCznmusF6LjDFeHu0bf096jvuA7jbBnzQSGC9B5TgrrLfcEoFMYGzilWXRQMTtNU8i3H7jW9773vQeFFO5cA+cN4Ggj4B3PjpnOcXWT9dSZ/ewErlNXqHMLW+frOoMwjnCEsDQjDn1OJgOL4MQx1Kw+RpX7PPYDesq2F6B3njXVfJ06aEsj1yds6tzq52YEenUq45X1RFBE28jQAUhHT+KAotMJ7Wvf89q/OW94dtpoJglq9BI6mPnAmCdjhA4+rFOOM8bIjNRfrc+FcKv92YxA7xh5J+D5urr+aL+4eoYjiL76+zttwwbol/bk/tyjksAcx6t5O/Xiav/Vfetqn+l9pi5sRhL3FF3/3UfVmQmHbo9x8VgVjyRhT6GOY12bAJ3f5hQB+k7h/qhG0r7OlsCWwJbAlsCWwO1LYAP02++D/QRbAlsCWwJbArcsgZsE6DXq8eMbQ6TG6KYa77mwRqCb7p0f554/6tmrRoMR8fbZz372GaIPqfluDdJNG1rjp8BDw3PrGi+MotL4TBtmdFdBU6OevI7XMN06Nc4AGC4ovC7gwGBhRB/w4qMf/ejpXFIKf/eztE2AzjW5dw3RBUE8S+G+z9a2vlOD5S0P6337MxK4aYA+59WMgGEMG4FuFF8NfsxzYQd1z0AnMhYgAbgSoM/zam8SoE9oXCPqjEBaGVRXzgX9G/MYGIy8KNU/yFFjKDoAmGymC4AkOpECXPb7XIvnKHyqw1B1Q4fUagxdB5LM4bkyAnu9jhd1L3UdohgjjaLl3G4dKwC46Eohsuc/A2VZfwq0C9cdlwAuIeCRAduIT/pnOhvUCYDvVxe3/3Tq8H2gG1HeHFXCa3U2z+WZyziS0C761wJMN50088mMLjpc9DqF9gB0MjwAF1mLiKAGoFMDv01rTRQakbSAb2rPdsbgTlYA074yJ4HonsFOH5Du3QLA5hoUoCaOHQXoygHZsrZZ2DdMkOr4sR+EkugKjf70raAf2G92BqL4kedzzz33IN28EejKTGhKXWcJrtN04MiL/QdnuQNH6QfL3Gd0na+D3YQqBSG0s9HF6tYjGDnnrDqnc4p58NOf/vRUGANkE3CM0P46UrDHqjOLckHnFqDzmRVA93mnA1/3Ku7NqPlXORWE8151Vds0AXrlJEB3rOvoAUgHoHNcgXOpAN39qnX3s9xPRw1qxqoOPjhr4GyCfKnZw+FgwXhjjNQhykwFs5+qH+sMYf+q+82OURne1F5uBQx9vusA7HPX6Xp0yZh/mPvvzeOWwKOQgPqoY3C15zunw+eecbVvOgfQdTCvPnAP5V6xDmGs+9/+9rdPe6l/+Zd/ebAmoqv4/VldNQE6zt8F6C+/8sqjEOO+xpbAlsCWwJbAlsCWwB2QwAbod6AT9iNsCWwJbAlsCdyuBG4aoGuwPwLovN9zfgXo/tgHhmGk/+Uvf3mq+ZFv4bOcLek5pgJ0DRTTYF1D5ARfK6NHIwun0cMIoRp0C3vm9RpdR7pcvP45kxNgYlQXRmkiCjHmYtQFYnzgAx94UAAZPgeGkqZwR15t34w47bPN6LRLjDa3O2r33d+JBG4DoHe+rAD6jEAvnACOGhlbgA4YA6ALz6mBqqbZvY0I9HcC0PvdI5BuxDI6siB2nmdN2wGvFuAnmSuIyEZOgFUKMqxjEHphRoCudOMREHknsEYdylg5ci5oyvqCTKAsY4TxQU006fvf//5TAYyRfpRCZKnR2wAujMcda03/z73qaDAdC9pHBejtC75TZyW+Y2pr06kLEwtHuQYOEI57DNvOIWqiZI3upn1EfFsDbAvG+5wTtBXGAveAiq+//vrp3jghAM8pQEbGEFFoAHvmpCAcgO4Z4MBCnDQwuAOSmZ+2F1kA2S0AdAC8EB54LkRnvWskuQ5n9NkKoKsPVxHojHHGOn0N8GbfUIDO/QEDPLPP3gh0xmLhKZ8VlpKi+7XXXjvJjJpIZo+UYOyxflsEwvZHHRkEHI6dguIJkM9lj+jaPfXJBK++T9t0JqDGyYD9FW1jPuBwQ79Q6PsC9J5NL0B3js7I6q4B3X84732+VYR9572yqdOBe7NGv5ulhLr/CtAZ7+yrGN8UADpj1sKYMQIdOem0M/WGRwKZ5YLv6LjFnPDYIR1TmBuUD37wgyfnDceTjmPqmjo2zX1a95TKswDdMfVO9grX+W6B9lwHHhagn7vOBujX6Z392ZuWQNfdldNLHQS7ts/nvAq6F6BXb7i+uK9QHzSLGnrMfTI1DlTuGVkjPQaHmmwk7j9n1jbWZQA6xQj0V1599aZFvu+3JbAlsCWwJbAlsCXwmCSwAfpjEuy+7JbAlsCWwJbAkyOBmwboGkf5Ud8U7jW29gx0IySFKnyHH+hESVETsU1qTNIUY2gQngPSJ0Bvr6wMGkcGuRowjA7zWkdGEj+nAXSOiEIq4IPph4lSwnCtAZuIL425GHc5q1MwBED3mTGKNAIdY3YNrE3lzt+nYfaSqNO2+ckZ4ftJVwa5/u2cIfrce+eM4ivD9wR5ghCjFRutWYgCqMO5RJjIvBb+AtoAwpYnDaCr1yrnFTzXwKoRtJG2AsrKHGMo0efqFfQIsIaIR3SI6b2pPUtdSNV0yt63euwIahw53lwF1ecYO/q848XnrA7F2Pv973//ZPylpr2mNQc2A9SBm5TCLdaTXofxY0QWbZ6w8ujZZiT5jKJtGwu3gWymoUd/e39qwK5Rq0DqXgN4boQ46wFg27ObWTProGUfzvnn2HN9w5ELoEhh7AjQiZhl7fFcaOTq+c4YzAGEOrHxd77nd4laczxxvwnQBe/8XUhLjdNY9wRG8wrQ51pkvwjQNfQbfV6ALkRvBDpzAIBuWQF0ITrPZRYIUnR/5zvfOUXtURNtL4SlbuGZqvOadhsZ2V4dWhzn7Tfa3ewcqznXMep3V6ug7zHePZeemr4wvT3t67ExtK+yb0rzGYFe54zum/pMqzFZZxTuVUcD9ZBzobqqTgc6ZJnRpHKqQxbrCvoBiM4+i5o+E6Z7JEhT1fu6Djz0bY8d8ogI5IPDBvMJeE6NE6SZFtDFwnPG6jmA3v3cnLttex0SdNq4qV2Q95577XP3X+0xLr3OpRD9OgD/pmS173O/JXApQHd9br2aPxO4z3W9e5A6OTmXCtd1uEE/ETVu9DjORew7WJdxWkP3q6tY9+fe0GcqQOe3Of8+/8d/fL87eLduS2BLYEtgS2BL4CmSwAboT1Fn76ZuCWwJbAlsCawlcJMAvfCHH/WmZac2TW6j8/xbDem0olFPACKhCYZNATo1hkkNbEKCguKVZ38/v5LY/I5GEgwSNWpOA4jXta6xgzMyBQmeyYoBm4JRFaOuUVLve9/7TgCM2gh07sX9mxYemfbfNLrXuFPYUkPjdBbwepcaLfecu5sSmMbkc/157r1LAXo/VwDSyEpTuBs1WMgoQAd2UAAVgjFAG/CcIw2ojRi8rTPQ5zyv/ObcUl/MUdK52esVjHAt5q0pNetoxOcA6ABRC/IVEKFLiFi2oCcLqVYRoPbVuTZMp6SrwPl1Z0eNwjNSHiOwaaipyUJg+mWgn2nFiQ7WyYLP8LpwbcK6tmmCTPtgZdju+J1QrN8DOHsuN6DN40ioAb2e142Bu/9whiCbAMZtYDVrAU4D1EaHTX1dKOUz15HKCHQAOrBPEA5ABygK0ImoNroW6M9ZzwJ1nrvQmOfpvQrQcQpwvQNqEulsOQLoXJ857r85xmYK955LTV8jU4v3Zu01Av0qgM6Y6nEzwALOi7fwPJ57TsQeDisW9jGCzkYBAp7NvMM8pQ1NcT5h4mo8rUA6Mqr+mbrE+cT9katjj5T6wl50L2fgWnCIaGTzTOFu+zo/nUNzz9G/N3odOSlj9zaNpnTM8v06BnYsrwC68442ffOb33zmG9/4xqngeMJ4A6SjI83kgH7kvjp60lZ0hsXrIY8J0Nu/OEOyT0Wm1DjzoIfQSbzuGL0KoM/1xH1k+3o1z6+rax/V51frxdxTXLKfPNqXXvLdo3V272cfVS/v66wk8DAAfersc2P3aD+iA5b6feqM6kl0WbO4sY4bSc7n2Fez/lNYy/u7tXsjALrfFaD/n//pP+2BsSWwJbAlsCWwJbAlcE8ksAH6PenI3YwtgS2BLYEtgYeXwE0DdGEtT2xa9qbKNWVu0xP3HFON0BoaMIRyZitGfwzABeiNQK+xVSOlxokjUDzBiIbJabTUUNFe0LjgZ1fGDg2wAIimpPc8dGoM+wIJIIZRlNQF6Fx/AnTvyXM1Wmq2d0ZLztH0MAbPhx+R+5uPWwI3CdALdhyPNeDNlLtGoRfiYuDziANq5gTQAb1ABLpGPmog2V09A73G0CPgpV6bsKt/V47COuSArnNeI1MMo2TlsKBjPQccCFawhx4pwOrZ09y36ZZXOq5tUaet2nrJuF4BP7/He02HXtiEARcgaymoZUyRgtR0pLTHCFHaXT3ZZ+x4rbOHY7ZjtM/FNQpZjYbu8SVem7FtJDTRXwW8ntHOszajCNcHwJFlhfKJT3zibediF2Lq2GW77B+endeuwdQ4W7CWegY6RnMgugDdCHfAcOXBWHPt4Zk9a56a9bqg1n6hrRT6C0cxoCbwnLZQCtCRm3DXCPQa72fb6nB3HYDuudRA9KMIdCCqewnWTdoNgLcPWct9VqKfjeCjRm85lxgvpgPXgdAIZtqrc6H9XqeLvp5A42iOdf9RiG+Ue8cBDiiAZXTtz3/+87eltseJoml8ZwS6157QpnOM1507/F9IrSyE6LR1HoHgPdy3ONfqnMX3jT6nrpMgDotkDDBrAPpQ5xAA+nve857T8QjUXFPZ0Pc4jjDGqbt/LEDXmck2A6TMBEINmDdDA7DeIwZ4znMAffZhP1t9W315ic59XJ9ZwXPXsalnj55h7lVWe/JLnn9e59L7X3Lt/ZktgZUEHhagzzlytF+fvymbSWe1B5g6mPugx3CYIuqcmrXc9Zo1EGdtC3pqrrXekzVPJzoB+v/1n//zHhhbAlsCWwJbAlsCWwL3RAIboN+TjtzN2BLYEtgS2BJ4eAncJECv0VvY44/6RpvP6L1zKUtJ1/utb33rFFHED3fP66QmUg44RPGsX69VI3QNjhp+fdYjY+QlhrzeYwKxygKDrBFgRCF+73vfe+a73/3uqcYY61m31BhcLRhcvS5GD6IBKRhFjED3/QL02aZVBPqE5kdyePiRt795WxK4SYBOG3u/VQQ6Y+3cGegCdICOAN20t4C2FUAHdtzUGehtY+f5as6soMKqPy4F6MJzaq6j8ROwZSpOamSh7kNvGJFN3XON+f6MQO/5w23rBOcTap5zEphjf+qblf6pUZhnqn5F5/V8a87yNCKd9hBB67nDOGnVkauR7bMv6+wxDeKVU50M+FwdwCawLHT8xS9+8QAkkz67Ea4+ixFlTWNOtoVXX331mVdeeeW05vXfBG39f7PATIBOBLoAnYhqUsQL+oB+niMPcKxc6rTCvHNMAoSNhucZ6DMAOtHm1AB0wLMAXXguQDcbDbphpnCfY8v/NxU639PRhhpIS0S/kf2mKecZWGeff/75B44WtME9CbK1z2if/7gn/WUGAWocAWgfhfcZc0Zv8wzOEeRRaH0uAt1x0Pk1M+nUUY/PT4Dt3xwLHa/2pe1i3nhcBvOoZ6D/5m/+5jM6OSGjeQZ6x1p1/dSLnR86tAjRZ8ahVQp3voM85nXqkIWeE6LX0YA5Bzxn30iN/mOvSIpiotAL0Dt3GeeuKfR75xJj1cwDOjM5JgHof/VXf3Uqf/mXf3lyiNSBiXlF5gicm6hpT/djV83luaderUV3ZZ/hnn/qqqueb7VmrtbZc9fZAP0qKe/3H7UEzgH01Xiszp77n9XvzRVAd4+n3lrpj64PrKs4zrH2U6N70EUUMvfgtG1hjexzFdgXoONExr///F/+y6MW6b7elsCWwJbAlsCWwJbALUlgA/RbEvy+7ZbAlsCWwJbA3ZHATQL0thqDQM/ILIwoMOdHOsZKAIlpeQt0iJDynFiiwQqbTVGMAQCjf6H4hMYFAn6Oz8x/NUBrrBTkXLdXvU9Tg+LF3/SijQIg6tzz0Kkx1NbAq3GXGhn5fNQ1dmhAsS2zvdM4ec74eN0278/fvgRuGqC3xZ0/NfIVoAM96kRTgE4Kdwx5BeimmASkA6VMK4y+MFpwRgyadlcdNA2Nq2d23kxQvOrRFQCenzsCzD5L56nf7dykDeiARqAXoAvyqDFqKgvu67mW1J5r3OdRX8z+8jlWAHMC9X72EnnY3nMz5AjKAd8apUykJ7AKaMV4MMU/4BnjsI5Vnv8uzLwEWCmbjtG5LvSsUOTe7CD0Bc5eFDKPGHWO8xMgz8KzeQ/aB/A1wh4A9/LLLz+IQO/4qGMBf2+0uOuua6xrKTVG9K9+9asniA5AF/J9+MMfPhnRgYsAVNZSo6eNjm/EdAGoQFCQ3jFJW4zeBqgDzo1CJ7OE2WioMfQjQ2ruuQIMtq337/nSjIOe9e0xKQB05tELL7xwKoB0AboZbwqKOwdpd/vW/Qjgme986lOfOgF0agCpbUIejUZvKnIdJuy31Zyb4LSApUC8e56p07qP6twlawWOSkSh0w7O7LbQL/T/u971rhNwrsOH0fIrSD/3FPaR58J7vnwj0PkM/zpGlQnXm3vI7uG4bgG6cwLZ4uRg+nZq+tqjQ2iXjorUQl/u17WFvqUvWYuE5441Y5yF6AAAIABJREFU6jo4ANA5ZuiHP/zhqeYIDY5goOAMif6lMO9p84wsr17s2tC/r0D67e803u48t9pLz3XtqjVyBRIvaecG6JdIaX/mUUqgOq96+GgsXuoU0s9VH9RJerWfnd9DX7IHQS9Z0IMCc35jmnWGDB3qY69Tncp1jEDfAP1RjqJ9rS2BLYEtgS2BLYG7IYEN0O9GP+yn2BLYEtgS2BK4RQncJEAvMMNI2PN7jyKq+JHOD3NTnANJenY6BnHPcAOSmaaYqCLAGqluMcxjFKhRoUCZe0xjcgF7DdgznWjBfw0jE4K1iyd8appQjA+mpKfGCAzAoLz//e9/YNDAsIHhtkZ4jNkYdk3DN9O7FopNhwGer8bJCdf7/i0O133rRyCB2wLoKzjZiEEhBvUKoAPPATuMe6ExEejMc6PQgRym574tgH4pLL7KqN/rrK7JfG60L9cTMAGkGm3b6GzkYjQ2NcZRoynPOQ1dCjeucri5Sj59f+rKGoELhk2JTf+zPpDBwyhT1gzOGsYB6X3ve98JAqM/jabl80a/Vp/WUEzbG+3aNPe85t/UmepbzmdvanYjoOkfDM9GV/N5oDW6nhrgKmhkbRPAUdMe0rcDfFnjvD+1ziHCa9PzUzdqVlDruowjGgCdAkAXmgL6WD89JxrIOMFp17sCfJ/fs70B6ABMCgDd9LFEowvQgeiAWvcHfBdIjYMBNWO7e4nerxHoBZsActZG9gsU0nh7BjsgnXmEPDkChsLnTVXOvebaWpBbYIzjBmOPwlrOOfUWIKlQ12i+KbeClnPzv8C0a/MqW8TcW1VP2I7uFd58880HcweArtMe4Lfn2zN/GpE9AXrPcec+3Ud1XBiBTr+uAHrn5HQG6Trhe9zXFO7Ku2OEsWeEPXXHDBAbx0uz/FR2Pqf6wqOFuEePCjDbkfdk/0o2IbIlUSNP5hb7OaLdTR9Pzbio8805/eccMBp/BdGv0sWPYDvxji+xAoez3efkcMkDXLXWXnKN/ZktgetIYO5zps72WnP8z//P35Xda3T9qOP50e/PqfvZm+CwbRY39kXup9krGY1udoyj9Yo9Fr/R0XUboF9nlOzPbglsCWwJbAlsCTwZEtgA/cnop/2UWwJbAlsCWwKPUQI3CdBr4MTwqdERA2QBQA2DvMbg6dmp/EAHdliAD6Y/x8jdf0R+eU4sBstV9JIG0qYJrWe972ukLqjhej3fdgXQvedRBMI0DNKe119//ZnXXnvtVJCRUAWDK/DCgpFYI7XRURihBQzTScC2VL41bNegM2FQ2/YkGGUf45R54i990wB9ZSAsAOO1Eeim3G12ChxkhOcCdNPlEhUrPMfwx3xQN9x1gK5OWQ2oGiqrG6svjEBXFjWOAnkwjhL9SEGGnjf9b//2b6dU1Zz1TI0MjYz1zOp5/z7jHD+X6oZz4PzovaNr8/ee2873hWnUGIVN+Q+wFpgD/YBjpmkGmHU9aVrtCaYaceoZzcKuuWa1bwG2pi5nLSOFNACXAoA0mhsjNX1C+exnP3uKSrVfWBdcE7785S+fIJ8R06Th7xxzTRJa61RAjdwK6Cr3AvQf//jHJ8CHEZ0agA7UBv6x/nhcCLVgvmul1+VZdPJAZsJzxiPg+q233joVxibg3MJ9gImeCy5A536sbxOkeu+2nfs1rTb6QLnTB84HngO9416Bmmfu2drqEupC6pkFAnCO4xtOCDhImJYeJwfGoNkFcBLqv6kPC7Sdi12Tj3RHo7X5TAHw6po6MHXPw5EPAl8Aes+0Z9xxJi5jgtdmtaAWoKuvOu6cSz53j+yhXTo9XReg14GxbTd9/wqgMxc9qoDaPRDPwRysk0BTqvPs1Q/0oZksvI972sraCHSizyk4oniuMHqIeUXh74x59djsuzlezvX1Eay7a5uXFTz3Gc9B9HPfW7VxA/S71vNPx/M4Ts/Nx+sC9LkeKMmVE2Tv39+w7p2A3jrNUbM3cv/Bftr1F73kHFr9NjQCnettgP50jO3dyi2BLYEtgS2Bp0sCG6A/Xf29W7slsCWwJbAlsJDAbQB0foBj+GzUTo0CGMiF4tSeMQqI4Id6o8A14GJYn6ldP/nJT54AESlZAehNk6pBw4jLaZBvxFKNHzMCvRF900hXYD+N2TWa9PpEGno2JzWGDlKm/sZv/MbJAE/koQX5adDF8Cw8FzCsIs+4l7Ku8fzImL8y/GyA/mSrkpsE6B3n83XHIbBPeN4U7sAEoBswFIhOaWQp8Lcp3AvQiTi96RTu5yDxpYb9XmNer2CbfixkNAJJkG7mDmoif01Zzf+fffbZBwVYKSQDIK2iWNWHsw3nYPrUKUezZiWz6YzU76qTCtB5X6cLxgwR1G+88capAE0LtIioJsqbM77RqQLsWXvOuvdz3CFz05lqlGb9MYU8OrxR38jbbAA4LxhRK7jz2YBxpk3nGfm/oJ5rA86B6AJ0I6b/X/beRce25CjXXa9gIx4AMNgYzKUbZMlW2+7ral84+1m3DVu4fW+M3W3clo1BRoIXMBKvcHT0zaNv7Y8gx6iq1bWq1qqVJaVy1pxj5MiMjIyMEX9EpBHo0qh0oO3uWd2HZrYBAXRARejWs6AxrHskCmuuALr7rvNYgF7+NCV6U7gLoBOFzufJk41AN/p8Aug8s3tUAXQdHuwD4DfAOeB9z54HSEfmmBKf2gh02mOemFNlSdcgY9VBgBq6/eM//uMFgOYZPXIFYNb0uOzp5fuCoepH0pE5m/qCc72SqV4/11VB8tlm1xdzBC9QSLHf9Pz0n2MQKIDo0MRsBPC8zzSrjvdOIGmmcDcDhAC680ifj85Ad83P4wh0bDQynLo8AoD+ne985wmIXgAdnapOipWpPK9riWvds5h707nDd50fnF84JsCMBzrxuKbmOcNznuy7ssa265BafXYCz3eprdx0/7spgH4T3WXuGTfZf+6SZvtZD5sCc4+aoz3SkVf82/fkKed1mEZmzXVV+adejOzGuZD3TAvvlrwvU5DxymHk9eq9z+82gP6weXiPblNgU2BTYFNgU2AD6JsHNgU2BTYFNgVeegrcJYDOS72grZFpGCExPvobvxNthvHZYhQlEZWeZezEYXj1fNIacGmPaDYi+SgA6EajYegseFCjxDT0TiC9QDvXFpixTxOkNvpKA4cAVw3x/oYxWuCHGsBFkBzDrCnpqUmvV9BnAugaXKdBdRpsalwpqDlp0fG99AvnBSbATYzQZwbxM0cKf1utrYIs/n6dCPQJoLOeZwR60+zeJYB+U+DgJuzTtisnaaPHYPTsZ67z2Ivf/va3lwhoQBwK/wMeCyIDjALqQEvAoxUwrXy6SgaseOKMNqvfKq/cL1ZyefazKdYBZB0vgKnnc1JjGObsdwBbQM0ChI1GF0BXjkJrzznmWQXToKmpwdmvemY2xmXkOIVnkaoZOlOz/7kvEdHKPFjcpzCIE9UFcC6IDvgG0Eshytk+UjcSzTTt7lsro7zynzPQjczl7HiAPUFfzoMmBT4GdlJ5F0Bn33GPgiars6EZI9+bSUZ+BDw3Ap35YF4oAM9t5yiF+8wSwLxwnxHOXR8ABh73Qk0fSB1PgfbSUwBdRwTGxHjRPailMbTleYxNviD9OdH7FBx/uiaJ5mfdUaBh9/+Z+aAA85kzSeWBQI06SR34+FxdpXs+46leAy8D9kIXaNTjB+AJUtJzpjuZP8rn6l+21XU1+9ZsEfzWa7uOBdCn3jV1KvlcR4SegW6GI9cI4+oxOQXQ4R2jynEmWtHJZ5jCnTVs6nXXnk4yXAuNkAE4wVCz9s3mwPrCUcUi+N45rzycvFAnyNnXm+wxt3HtdffAM9B89mPqrnUmuO7zKhtX47xJO7dBp93Gy0mB8m4pMN/H+M29YfXuNq/3/2Yc694y31PZS5FDFJwLzYxBTWYMM7GgJ7XNM/myOgP9G3/zNy/nRO9RbwpsCmwKbApsCjxACmwA/QFO6h7SpsCmwKbApsDNKHDXALov9gLoGiEbgQVQ/pvf/OZJwfDIS7/nn/bcS1OYY4At2MJzAJkx9FKIltIwirG8IPeRQa8GA4H0AoIrStfAWQO290/j9jQEA+CY1paaaDAdCTDgcz6rkYek+BVANwWqIDp0Ofur0bBOAo7Pvk8DzlXGyJtx3776Pihw1wD6BEFrICyAvopAB8QyhTvn1TYCfQLoADo8yzXxUAD08sjMgDHByqZzL/AFaEQ0KemZiYZuJgvBG0BZgL2CeTy7531fxa+3wVuVu42GryFYYE162E8jtgHKAQJxIgAE/Nd//ddHpKOmBgAkwooU6Iy9NK0TkimpHRO0NWsKNCnY3vO8AU4bMY3cttDGn//5nz8pRCID1FHYl0zZTl06sCcKoFPT78ePH19AX4DnCbL13pUDhuuuoCoAOpG5HCHyT//0T0/SSgP28TzPRIdPCqDj9CXdWHvNLCOwbAR6QWscHNjjjEAnYwzgObUAumC49Dw6A93xIi9Kw64PAPSmkC+Yj25wBqCrf1ALkhqd5xiZW/mAcdE+82YhUwa6CEfLAKZXl/BcbfWY9rtze+RMAw/zW8/BFcSFjwugu983uroOEDhrsG4oOIV07QD4qoMwT867EeTNrjAB9IIxzdxDv+sM0+M76GvB87mXlH/77CMAHTmBLITPjUIXQFe3UYbQxqR9HRbqOMG1nU/GU5rUKYBsQka5w+emxKfm2Ssdc7W+C5LZ95lV4q7A4ZuA4te9djoRrHTRq/Yjf5/7Uu+7Kxpdt6/7uodJgTMA/QhEXwHoK/2Z7yoLpwyp7MWRT/nOfqjDFzWZb9Ar3nnnncv785QxzWrmLHHNBtAfJs/uUW0KbApsCmwKbAo80aX/360xb27YFNgU2BTYFHjJKXCfALqGdgzQAuHUAB+/+tWvHmHQp8Z43jShGjg9r3eCLBoYMEga8UX0XKP7THM3DQQrdlhFwVxlgJsRABpPNEAUtGnqPQyvjZIDXMCATQEQMzoAIzYRjDViYMwGNKTWoD77McfXftGPGogb3XcdQ+RLvpRemOHfBsjJYM+M0v4mP63WWcEQ1nIB9IIoGPmMPj8C0D0H/T4A9Lt8nWhkI58LFhbQgX49axtHHKNKkSNGnBN1jmwkGp304XyuLGYee87wdZi8c3+d61cySf4qKOZ3AoDzDOCmDgfoJHUyBSATQPhnP/vZpXBmOCAmYCaOBI1S9igMwK+e6TwN1EYl8xzAcVPkQ2P2L0E/5bxgIiC5exI1YJqOXeyD/fNe+oFDQM9tpt8YuSkC6NNAL19OML2AZLOi4GDgeahEoMMjnh1fAJ1odFOaN4W3e0/3dR3kCqALXJMlgP2NAt2MPmc8AIuN3i6Azf7Wfa/7cwF07m9abQF09ldkiufSUzMv0FIQnbWkDIL+8hJ1j4IR6NZxhbVlinie4bEJjA8ZxZEyFICK7qmeFy6AbgS9jhSVtwVHymcC6DoY8luB8fKB0fOMhe975IDHEeC4CN/BC5SPPvrokqWCM3IpzFNlX+VGnXCMTC/AM6Mlq8NNeVNHxAkMdUy9bgWgey9rtfuJmSXMkjAj9ctr1ds6R/S5TgDNDKQzo7TCWYYjMyice45DDc4VyAP6sgLQK/u6786952xPfhpZfN17rguKq5tfd89c6d5PM8YNoF93Jvd1z4oCVwHocw3x/8ppZILtc5/3PU7de+ou6Cc6krH3sUexP1HjJOexZ8gkdfRVxo/q9BtAf1Zcs9vdFNgU2BTYFNgUeD4osCPQn4952L3YFNgU2BTYFLhHCtw1gK6RU8AM0IzSiB2M0PWKBzw32o/75/mZKwMrJMX4jyGeCDrSFBOFbsEwXQPAKsprBT4L3mhkndfUuHFk/OOaCVIZocRvRqwRKQBwLvhD5BTAjwVjtqAZ4xHAoK5BekbmT2NsAfwVgF7j/T2y6n70LVHgeQHQCxRMeVAQxQj0ozPQAaYKoBv5d1cR6NcFA25j+pQdrummqy6Azhz3vGloSLpOCqAYII7ALY5GpAGnAOJ0XqaDzW2M4ayNKTML9iqHmsWjDhrla+ZepyvowJnUlJ/85CdPHAZwGgAMJgrctOrITflnZvHwDGzAY4BUjxahbop4ns3xGp4rD28bccte55nHRPMyB4KvM+rcMfBcjN6cU/r+++9figC6KdwLhEOn7okTrCxNu5+RfvxHP/rRpbD/GiULbdw/4RU+N1IfOtNHCn1mPDolFEDnO+ZC4z0GezIiUDDgewY6R68ALDYSuA4RzM8qEo5xC6AX3BREL4BuCnfB/ALoAOmm5BYY9Xx76kags28XpJ/pcXECtACUCqDjrGI7ph8XgC0Q3iho180KQFceNDvPCkC3DQF0rudznVGYQx0k0EF0PKH+5Cc/+eQYGcajzKHmT0eRRp8LoMtrBb1XjlblV9rsGp8g0wTQvbZHgrDmpBk0Ye45px5ZQE0mH3md9TgBfPvIveqhjK/ztxq7Oh70JKofkImadW7WAnS4Oo54nNGRjDxykpmgWunyrGW2c1T+PHtmdear+tb9YAUmXnW/v28A/bqU2tc9Kwoc8eBcu11PRzy/uqeyoXuEQLzylz2YPRfHNfY/ZRPyCQdK9mH2YN6V++5YeVeQnvZ1tkIPoj3+dgr3Z8VJu91NgU2BTYFNgU2Bu6fABtDvnub7iZsCmwKbApsCzxkF7hJAr+FeAycGS4zXpiCnJm0o0U4WI6oxxGIEmGf9TmOBxgWN9xhQMciTcpT0vdQafGtgqwGihoP2u8bVaUSY/ZiGYA0jXGeEloZYwQLu6bmiROADaPzwhz+8pCAW6CK9Hs4Bn/jEJy5ADXRsBDrtGi01HQzox4wGM50rv61Aq+eMbXd3PgYF7hpAbyRMu11Q4wxAB3CD/wugF4BYAejIkRcBQD8C31fGVr6bYFJlYQF06NzIImSqIC8GzgIsGEq/9KUvXQqG0wm+nIEPnc/rXHfTa6bzT4HTGpErs4xaV8bCPz/+8Y8vADQFxypS1VMAg5vOnvEYDUw7/vEsgHLT4pMG36M1qAEclb8AqrRrQTbLr+x1yGwKYCTz17Tb3TNo07OTmT/OKP3ggw8uNYZuwHMykbAn2IZgbGV/QVUdMARMuw9gUAdQpAD6Eh1PAWAE9OeZFMbVCGMAdFPU83nypBHp0MXobGocwjDkc7QAnxkH/EcNsNh+GwGOoZ69bYKcyhK+FzxvBDrP7hno8ARAgud8nwHoPM/zq6nh4Uahd7wzkw4gLQXnDRw2jO4jAn3qMUdOD/Bg182UAd7HdaWLALq8UP1EOum4V4c7nRmRodAdnqMwBubSVP6koZePqWmzxxqURwriXAUKFWivzuR6rMxsWx2f+iXziv5X+cBawinRAj/jSMPRBDjTzDPYfQY0gr91bGk/+I317/ilJ9dAQ/jMwm/OE7JIniCqn74+DVAsTygv6xjzMVSFG916tJc5h5WlZ9dWJy/vPw1dZlurAV2nLzcixL54U2BBgZXuUx2m68TvVw4k5dfpjOL11a3nGmC/5b3yl7/85UUmVedADrJPUdjz2ycBdHWNylv0FB0J+czf17/xjc0HmwKbApsCmwKbApsCD4QCG0B/IBO5h7EpsCmwKbAp8PQUuE8A3QhIoiEbMUiUJClDMXBSG8HEKHmJb3RZDQXTGNG0pEQYebYbEWYYKmtYKJBQY6RgjLVpXY0qnKB5AZ8CIxoibLuRWo5JEL1APkYOz6X9xS9+cTFeA3hRAwABNJBqF8PvBNCbUnQVdaiRtamP6ecKQJ8G/KfnuH3nfVPgPgB018kREATvA86YkaJAkCncBdFNuQsoCf8LoFMbQexaaNQwdHdtGYHpep7ruHNUI+UKCHpaA/xV95VW0zBqPzyHWbBQoJbfPfMckJIzL42iBdDpudzIElNXk92itBe0ryH1jH/PAPL523XA9M5L52/yEdc1XbXXUrOfGL1NjaMBEeLsOzghyT+vvPLKZWgC6DP1sqCvQFhTgHOf8hvAmehcovmpAco95xz+LnBaecvnymLmyyh3QHrkvwXwEvBcAH0Vzaz8LyDIM+bxIe4D8ItgKc5a9JvCeNhrSOOOswGR890j2bs9Ex2+ck1Re24842bdMhceLQAdeSYFWuIURgFAZ0+zHcYGz0IPAfSOaQUMzwj0CaDTB89jN4U7a8A07kag82z2ah0ZBAe6t7cvRqNTk0nGlPjf//73L3s2TiqvvfbaJYU7a9XsA66zKROOQBfpP4GSqwB09ZMJoJeGBfKZV8FzavrDmtEBBcdECzRvZoKuR9qcYHflSHWeCZROGXBEo+p/RHkDnlsaYY/zC3oVWRaoyQbAOqWQrch1TN1+MR4zLcDnXUce/WAWoDrfEMX/61//+uIAiWMK95rlAr3t3XfffaKbohP7zOvIR2mofurRPQXFbtLOx9FNzvazCfpdZz+ZfNC5uGk/z2hw1T5802ft6zcFjiiweo+a761dGyu5OHXT1VpavRd7HVnNcMKjsAezv+ssx94OiE5hD+5fAXT2j+5B6io4aW4AffP/psCmwKbApsCmwMOjwAbQH96c7hFtCmwKbApsCtyQAncJoBeImhHoTdEKUKGHPHXPouXFHaDN6PJ5Zu0EnTRAEOnzxhtvPHr99dcvtefNCkTVODAB9Bpwaa/RfjV+TEPvTJ3b3xshaJumU+0U/sd//McT0OTf/u3fLmO3YMg2ehKDtkZZz++dUZmNVOMZNdTaV77vfY34vCmYdkNW3JffEQXuC0CX5xxmDXA9sxb+ngA64HkBdGUA4A1nNQqCIiuMBDS1tGBxef5FBtAFwRjPCig0uwayw4JRU6cC6OIxEQC0RBUjEylk6BCUVx5NIGOyqTLwOkDN0TVH31dmTueF+Vudl9pHxgh4BYhFART07G6AdIBueAgADQBMRwOuKY9iHDYCHfrRDrxFDT8C1gGAYYwmmtXSCHTmZgLaR2lSe64ogC9gn6UAOqCzILgR6HX8Krjeva17H/fjaGFqa4A+wD0LhnX3Gj4XkISfPKMcegBeWpoVge88RoCatO2egU62BIBzAXTWteeLw+ONAIePjwBCgeHVuqCfzRpg+nZABOZOJxJqnu0zGoHOnJTWPK/HKHTsZHrAYcPsB+zXgLUeHaBzArXZbFZgiLzsGpmAy9RP3Nf5vpHlUzeq0+AEJ22TNVC+43/nFL4mpT+8SM0aEEBmjhqBXpk15Yf0tJ40mHrVikaTJgLoZjhS36JP8J7R56Slh+fMfABv1zmiOhJtmB2I8Tkm11qzKHWvY03Ia9QA+MoRaIbTho4b8GGfuRp72/ZadbYVgH5HasXhYyZAvQIMVzevAHTHflPQewPo980FL+/z3Wcrx48cSiZfVxYc7QOVh33H9vv5PsvebmYU5BF6Clk4qNl3cUqloMe0P8pn5ON8F1wB6F/7+tdf3knfI98U2BTYFNgU2BR4YBTYAPoDm9A9nE2BTYFNgU2Bm1PgLgF0jV+8fPeMSoyGROkAdABMEHGKl7wFo6AGMO4zcp266WMxatYYa6QfxlS86Y3+IgIMI3CNuoIaetbX6DCNbytASYPCNDjUMD0BH/9vn9sOvxM5SqpZDB04FpiGme+NvgX8wYC9Mlj7jAmm1+iyMth6fZ0F5K5ppLk51+077pMCdw2gT14rH7kGBdB1DimADt8LoFMT3VkA3fPPqXWoQRY8FAC981VQDDoKMjbylc9cB0AJOEgNiOM8ICeMAgZMwnhK+mAK5/EWEOz6B3Cbf9cBMqYB2X3gaA3M8a4AQu49ypRR4y7XAe4a+ezZ19KG301ZCpDOPiTABVhaYIp2jIIGLDPanxoQtIAzGU/4n5r5KGhuanLqAvR8FrSF7gCwyHkK/e552gLoOD28+uqrh6DbpH3Bqz4PmuGgZZp7HNc4+5yC8xnpXAXQ+dzoYkBVIsShD3xmVPWs2Y+ZB1JoUwOac+76b37zm4ujh+A5QDpgs05ytMNcWAAxK0Pq5NWMDGZl8Ex25EEj4AtqooO89dZbT4oAOnSZKdx5dueJ+fUZBe7pL1F+niGOs4bR2kQ6t9Bv1+cKXDnSQSpbuy93zRgNPbPsyHu0MUFj70eOwhc4OlCjf+gsgV6m0wNzR5aFZsExk0PPdl/pDmepgUuTFRA7wVj/Z/4Ez6nLr+iXAkjUOA2hE5J9AxCp+l11I+gIL1jkQa7xN50YS2u+02GJGkcV+J7CffAdThvUAuhzj2xEe/uk7lhZ6JqvU+R96htHe8Z1+by8P/eG645rA+jXpdS+7rYosALDV21XVs/f51o/6tt8t6yOxW/NxkbmDfd5ZCGOgzoQstd7xAxy8+h9dgLo7P/sDbzDG4H+1a997bZIudvZFNgU2BTYFNgU2BS4ZwpsAP2eJ2A/flNgU2BTYFPg/ilwlwC6Bj1evjFwktbVtM2//e1vL1E5gBcAxhhsMTRSm/6T+zBWe+43Z39jzNWwjoG8kWmN1sZwDTjE+ecUnt+I7Kbt1LCs0bIA9zRU1MBRo6cGDA13q/s0spYLJuANOGF6XIyvprWnBtzA8PvFL37xEemHG3WoEdXnN2KwKVo7xhqrBTabUniC+/fPvbsHT0OBuwTQ5Sn7WXCifAiApCxoBDprBPDwRz/60RMQ3bTQXGcEulHogBtGCT40AF2gpoCUICVykSKAx/rX8YYaugi28xvgJQXgEiBPAIlITNsq8KscmLJqzu/kx2mAPeLXI4BwJTdto2mL+a5OF5XFjN1IcWoATc5zpmD4JZ22xchoaANw3chV2hEggzaAvBZoyGdqQHP3HkDgyk33EvtaeV9AG74HzGdfpODwYBpooukF0MmoAoDev9X6ntlHuj+5ZwLo4aDCWsPIbiQaNU4WZCowhbvgKDQRQIeW7FXd1wWW4T3WuOA5NbzHWCjs9YCxFiKBjeinPfZ4HAooPK+ODTOdelPkC27TDwF0++D6AEgpiyzeAAAgAElEQVTnGaTDB8Skpr/u7UcAOr8zJh0peIbOJ/QBejR6m+vlC9LmeqY8c8l9E0iZAExl6JHuMNdE7ymduM455PNMW+598Dt0snh8AQ4o6CPwnwUnkkagF2zmWY3Ylv9ct3Vg7L6wAoa6trt+ugYE0HW2LJjPfMPj77///qWm/847xxS0zep31QvVSV07/IasEKivUwD96tnw6G5kJSDbAw45Phu+8wx0Zcacz+6fV2WWUNY8jY7wtPecAdWrvWI6QKz0hPJK9emr9p4zmbjax552zPu+TYEVBcrbXbcrHalybjqMzHfM1Rqb743znVXdBTn00UcfPdGl0SvQ/SxEnZthBBl63TXW42b4zN/jd9/djLEpsCmwKbApsCmwKfBAKLAB9AcykXsYmwKbApsCmwJPT4EJoK8MVPOFfmUY0Mg1o0p6bw1+AuieeYwnPEWjtoZa6gILnl9LNBcFg73no2Ig758RbNSAzUQYWrhXY3bT6mJk1miw8r73twLPGjh8tvdNo0mNJDMabBqNfQ5GWQ3RGCYw+Aom4kBg6lGiCATTGO9MCdtUrqb5XIEq0xBjtGTT9k1D/8og1O+uMqo+PffuO5+GAvcJoLe/5bWegT5TuM8I9KaFBkDvGegTQDd9O6CbMkrjYnm7a34CV5V3dUwpHY/ArqvmZ8qK1fV9TgEV7vUcZeqCYKxxQS/kKv8rDxk3NMV4So0cAcSjACB5JiY19xSYPgI8rhrnSkY4/40gdo4qS71uyhQBK88qn+diV4YWQAM4N602ILngNwA4/wuwIm8LOraf7FscmyGADshMlhNqgERB3KMoc3lQ4G3lsGQEugA6ADdZWagBXwH+vvKVr1z4f4J+7esqUn+uBfpD2z/4wQ8uxnXOWmc8FKLSOBOVLCcUwHT3JAzyMwLdfRUaCaDrjAFtLQDoptUnuhnwnP2MIoDuGdbQQhCdfb4OYWcAus8XQG8Kd/UN1okR6J4rvwLQTe3fta7jj2OuTEE3wTHAwv8CzFzvuds4/9C/8vncY6tLFFCZsrzncs/1cgagF8AuOE97OnFQ49BIJgQcA6CfRz/Ai+hY1TOa0lwA3d87hoLNZgCqPC7/lg4renkf/KYDBiB6wXx0ymY0YQ057ziI1NHzujoczy3tHRN0LRhOnwHQAe8pOMkIXuEISZ+dJ+6rU6TzKe2OMgqoL0+99Co9bcreo+u7Z50Bg3OvX+0RK+DwqN+rub/O/ilPlH5HfZnfX6W7Hu37Z/fN94ojOl317Jvuufv6u6XA1JWO1sqUY+XXAuFH/KB8OdIBkEvqwdTI7w8++OCSHYWocTKzWXBOn9nYztaxfeIdnOhzigD6O48f3y3B99M2BTYFNgU2BTYFNgWeGQU2gP7MSLsb3hTYFNgU2BR4USgggL4CyftiX4Pnyrjr70fgqoYAjYMYODGwayDHmK6hGQNnU71yr4bp3sf9GKQx4FNIH9qIwaZTBSTCKE/6WQrghwWv+xojpyHxCMDxutXYa8QUzK5BpUbQ9hmDaaPoNaBigMZI0cgpxmdUIMAXQIcFOjVtaY3QgjWrcfFdry14Ng01NfRcB0CcPHa0Rq7T1ouyvp7Hfk5D3Bm9z347M/D2t7ZxBHrcBEAH3NJZBPATAJEMDBR4vhHoNRyuQBvliry8WhP9bbXmuw6m7HD+r8PT1zG6z4jERjpDQ2UHdGgEOvcZ4Y9sIHOHabfpm1HnyFRlCjWORpVH00hbmp6t58kPjkM52WesDLYr+k2wcKZGb18LtgMO//znP78AWewzBVnhHTMXcH+PCzHC2CMEcDAALKeYFYWaPW2ecz6BIunRMcxIYABjU7jTT0BmC0CfR5LgFFZAmbabOaTyXtpOYz7/F0AnSs009KSiZ38hSp8zvHl2I9qaJaVnZDeFu9kRzDJDphn2fNPSk8Yd4Pzzn//8pWZvNpIdvoUWnoPOHHWPKu/MFO6dW/omaE6N84iF9ONGoBMRXAAdINj1wprRAY05hc46ARo9LI3hI8aJw8CsoTcZcRgvNWOsrLjuOptgY/fvCeDMdVywuw4XU//QQRH6wyMALwAwgOmkPbfgPNJz65XD1PCLvD6jtytDChipN1WP6e8reSPdmsKd9dgIcPRLnRCpAa45voL1BG83Jf9KF1Tedw2V7oxzOt50DeJ8QBYM6IhjCBkkKOxfyBudb3QmqKNjnzmfXxkz9dm5B889q3KhPDX3a8fhPKwyIcx5OXtfmFkJpjNV+z3fQbx37slz/3BuqCev9dopJycNV+2u6LiSrd7bZ8y+HNHpedQhd5+upsCUv1O/W+nI5YH5Luj1Uxea38vnrgtkb4+QYN/1WA72NfYfC/vg1MXm8/y/srgAuincN4B+NY/sKzYFNgU2BTYFNgVeFApsAP1Fmandz02BTYFNgU2BZ0aB//N3f/ek7Rp+GhHNBdOoWqPe6rca3my3Rn0M24LnGA0xzJLKlYg00ufiye6ZatzX88ybtripZDWSAqR7HrqGTO4R7KDm3FuBNyLqJsDhmBh7o4Cm4XAaG0u3eX54DSo1njkG+o/xtSAAz9fQjbHDyCVqrhfkIFLQCEFqDPKNADszrE/DYA3dE0DXYDgNq9NYNBn2yKg4jUpXtfPMFsJL1PARzVckWAGXXjfb6f3XMQ72egCPVQp3+M8IdKNjkQUCY0SgC0BQryLQAc48A7zrV942SvjI4HkGAHQ9aLA8YqUjWk5Q5AjsmCANzyl4Z/YMvocOPeMZuWREJnSu8RODpyAfhtAaVJEvlXEzGlQ52WdLkzM6mIZesEnwm/bm3xHdKqe4ptG/zlkBGuUoEdxGPkMjz3Rm7AKA8BfGZM8Bp/ZMZegIDRtd3VThtLGSm46rfCY4yHzxPffaB+aFPZDC/OBg9u///u+XmohwgD/ObwbUbjvQsFFkRzw6De8C6KwzAPQ6B+BM4Vmp7C8FJAGKm+lBZwwdXcySwP8e1QKQjiGfs9YBFAHQAZMFlInsN9ME7QniUgPIrsBCxrMC0NUXiABvZhucEiw4ivQsatPX0iZzI49QT95Vj6GmX/IlOgjX81xqAGdT1jMGIp8pRG9P8P1ondGfqau4lrvuJhBT2XSVbOZ3+ZfP6lPUODwQvQ2PMHd1emDOzAzEWtGxkVrdRtoUYJ46xcwk4bEJzEN1TWWF8qljZv46Lx0D6efriMgYWEcc7QOf12lm6kZHsmnqV5WLnTPmFV6H56Efa/yP//iPL4V1hcyRXz1maOrSZ/MnLRtFv5I7bbNjWgHYlaXyZcc3Zf+U/0fvEoyjfD7fM1b7rv07u6/j8bpmPljRxj73vab6+6R5+3ak10+dl2eUFt2DpYV81PeDMz3rJVJbX7ihHr3LrPiig5uOTWazWMn+qXNOXuF/9prudThzUdiDeRaOO74Lsw+t9NiVDlYHEwF0gHoB9LffeeeFm7Pd4U2BTYFNgU2BTYFNgTUFNoC+OWNTYFNgU2BT4KWnwATQNdwUNIZIBb8b7eZvvuT3Pl66aywoqICRsIZKzlzFaE9kIAA60U6mTDWS3Ci2eV65xiwM2zXaTiO74AQ1BlPTjxJZ1zFN46cGc2rH2TSbGhxqrOPZ00g8DYvSGsOwBl6e0TOINZrQNiCFZ2dyfiaGCmkBLU1/S40hFmDDKLBGvpwBec5fDd2Mo6lIHcc0Il7HYFQwbmUYPGrjpV+ot0iASfcjfpj8OrtwZtg9MvJPYMi1Ax/37OTKigmgw4uuZQD0v/qrv3pSXEtGErNmJoCu4XoVsdwxF2CcIIbGw34/5d2KfqV1aVSDedeXnwsES0PuEUAHLDJik2cgTwTQPQajDktk5ADsoiYal4hIIrIBNR8/fnwp77zzzuWM+fZtRpF2nq7LovSfeRL0FTAzgv667cx9qLK59JpyCgBNIJq9pqAqUeWmLWfsZC0xUwmAMvSiAApPEMe5lb+6R1TuFWyrAxjtNfqV/U8A3Yht5oc+//7v//4F8MPZgf1LkJEaOjSF/Grfcd2VNgDoprZmL2YPYV+hBljUUQXAvs5qrDXXGXuO+7WOLh4dIIBuSnDmQAAdp4Y6bgDGNpq5GRPg7blOpS9j7znkjYIHyIZ2FlPJQ1vWwttvv/2kTABdEJxa3hXQVY9hfcGTpguf535DU/Zt9nD2btaXxci/6l9d5wX9yj/y2ioSeIK6XVdT3hylH58OLczXe++99+jb3/72RV54JA7OFWT2MQMOWX2gFXxBLYCuLjWPz6hc6Rn2jKHOGtWpCkAq+1z3tKG8Q0bCM6bPZ/17/jk1AJJH4RCBXkdLabbaI1f6jzSfOmT1L/gPEJ0CH8DrHgeBbJGfWDdTHzoCcldr3D60jRXw6xi7hlZ739SR5xyuaFUehAblV/q3ck51jlfAu/cXZOS5M2q2OnkzPE1QvPSc8rzvPCu6O6dHtO+7j7Q5c4w5Gu+ZnnXdvXJfd/cUOHuXmbzR9dZ3sOo0vguunCzk99byJTLYPQ/ZB9jtuyH7HPqDRb2meu0R5brmaBPwvCnc33r77bsn+n7ipsCmwKbApsCmwKbAM6HABtCfCVl3o5sCmwKbApsCLxIFjgD0aaB6WgC9L/QFvjFsN4U7xljSglIACQTCefk3kg1wQeO4kWa+6GN0mAA6Y9CIwMu+EW3UGOuNACP6p4a+OX8r8EzjQY1n0zi5iuZp2xosC6LQ5wIANaxgAAZo8CxcDP+coUkaUIzMAirUGGKNQDe60b5OMK79ZAxNmVqQcQW8dszTkOj/R8aio3VSw9M2Ht6+NFnN41Vzsfr9bG5Wv9V4zOfKhkagIxcKzALwGvVI7drnngmgw7s6owjsCe75vAKc8vfk46tkgGv3CODoum1btwmg0y6R0D3b3LGx5gWGAdKRBTrmcA/pli2cC/2Tn/zkInsBdUhlbEpj6GukNfQu0Mazjs4dn7KggN2Rk47gxgSrVjSjvQl4NCKqv03HBoBTz8LGoAxwbAHI4ix4AGPAczN8UANs6bAALc/AqAKeZ3LTfcu04PI2NbLdlOf0FyM4eyPFFO6kzwbEVGbr5FXDe+diBer4OxHS8AEFoLRAJincOaOcQvYWU7hTY4wHJKXw2X2aGt4sgN505j0DnWcbgU7N0QwTQDcKXAB9tb+YrcY9dAWgM+fQ0r4UQDcKnbErL4xAF0SfDnWOkXruseV7jg6AtoDogA3s00Y+A9qWTlMe2Y7t+3sBySlz5hqo/CtYyvd1/uP/qbv4XLIf/PSnP70UotF1NgE4Z73g2EEBFBY8L4Cu/Khe4fOPgKGV859ruuus450Aeh0+TOFOFDoFAF0nLNYVTjSWrpez9b7aB5ybAl9cx9EaOI9QAJzkH3gVekI7Cn3wb4Jn3TsnuDvn+ajfqz26/Fq5Uf24tK/M7nNmn84AOWlXXhZcL0jdvq3G1HbmerGdPuNoj69uUseU1ZhWOm/X1uSL6wCTnb/O8+1rgrvFZ02Bqct0Pa/0wr7Pwofu43WGme+jKz4uX+KIZ8YdMqDAnzoXse+Qgc2i49iRntpndT2uUrg/fvfdZ03e3f6mwKbApsCmwKbApsAdUWAD6HdE6P2YTYFNgU2BTYHnlwI9A71Gp7NojJtEoNdg0AhwjIVN2YxBlsgsCobFGjznWapN06phjxpDt2AZALygBL9h6GuEKxFHniErgF7jhWPku3ra1yg6DaOrWV4Z0KaBU0DJiLWm320EGL+bfo8aEMAzcfmflL4WjK8Fwtu3gjaMs0Yaf5vRofTJvtRQX2NOjS7XNRzZr7N7V4be53dFPf89WwF6R70+mkd5+Oi+1Zy5Vl1blQ1GoLtGZwS66dup+U2ATACd6FhAEPhX2VEAfaZwp38zgq5AzRkAUDk5xz8Bykm/I8PkCrio7JhOLxr5mzpcByXGBY0bWQ2w6TO4B6CIAjBKek9lL4ZWgVJkJEAm0bEUjK5NX017jXSuLG7fpwyFZo22OwI1VrJlOvusQBvaqwPYfD4OR4DTFGiE8xaFKPzPfvazT8A0aGPaduqmJhdgraHaz53LysrVtd1zXFOOkehzgX6cSATPqdmzSP2NExgA4NyvJz+VTyeP+hvAMhlgKBjau38AigpwE21slDW1Z6ADcHsGunu2oDA19HM8ZJVg/8JxAYcw9vymAxdAd503FXoB9DmuRqDreGdfZiSeeylAOg5ngOcC6GZcof2Zwr285Rqwn41wrQyjPbLsCD4ThU8kP84IFBw0PvGJT1zKTOe+4pvy2oxO97eC4vBZdZeuI76vfJlr1/b4nnkzDT1zVt0I5xPGwrhwQNGpArozZ40yXznmuRYaMTzlNL8pg+hXn1+9lPaRVzppll/nGeh/8Rd/cVnzrCNkItHzlilvStMCpat9oOusNEXe4tREP+BB6QSPczSDNISeXcfqifZhleFo1Y/pSFFHo5VcmHv75Ad5qfw0HTCO5I97RAHt0rF7QfeIPnP2rw5Zgo5HDkxncnG13zj27vlTph/Nfd8P3K+r+0+ZPaPot977/OvSt9HD6jDzfXG+e87f+/zZjv+j53z44YeXgo5DthX2c0BzZAx7D4VjaqrXlFfPeJHnrAD0r37ta7dBnt3GpsCmwKbApsCmwKbAc0CBDaA/B5Owu7ApsCmwKbApcL8UKIB+Zty5bgR6jZgavRxh09M2agsgnVSaRplimK1BrtdiDG+UXgGIAugYbQXQaYt7mjIegynRewDORBz2b6bVLUhUQJt7anieBtVpIJvgWY1yXkub02jiddxvGlJqwC7PRMeo/dprrz1xCsAgsgIEBZeaZrZnQXNPfyso51mX7c/KoHNm5JkGn6P/a7icBtP7XTEv/tOnMax8OUd39tuZUW3+JkhTEKDPuioCfQLorkmiqJvCvfwLaOPZzAXQNdKX7zXs14hu/yaAsDKme+0EJyf9pgzofW13GvNXADrX1CnJiF2jowFEBdExcNYpBhDUM60BEJG9RGMSJSuAQ00kJGDS7/7u717APQEsI52bLaOAR2UP/Zxngk8ZUX5ZATYTtFEOl541IBdUoe3Oten9cSoAyDISFRoA4nq0ByB1+11HowIxq75PmSU95vqa/NJ5BlwjWpXCPAqgAzyTctWU4zg88HdGtyP+LM8B0hNVTCETgcAeNem5iZimADj2zHVAc/hLkJv9vJkR/AxfOh4dAog8xwmMMfUIEhxjyltNoY6DzJFcqnPNCkA3+py6zmgC6G+++eYFRC+QwH7o+Bjj3FcL+s312HT2RPWbZQcQFQADulKQY0RxE4HMOis4eSab+uwCdsx3s0XQ54L7BVF7n8+aepxri4hp5o55xBkCJw++o8bpgcw+zCOyZQLolf3NXFHHPJ7TdOv0Df1PJwh+00FqjqnA+wTQm6GBNa+8o6avgOcC6Mg6S+lE3wrgV0+bzoVnOgtZJepIopymRuail1KQPwWCK3vVadXPnMPV/l1dmjEox+CHoz18pX+t1pzPLa+pw5aH/dwx8LnvFVPvnQD6aq/kHtqpg8SU2ZXbK+1tjssxlV/nWKY8XcnXqfNM3b60oA9dE1P3ePG1zpdvBHNvX+mTvkP2/W/qFnXiOeIL5fN0luH///zP//xvGZwAzd1rcRg0Gp1amdA++Pwj2cKziXJnH6B4BvrXv/GNl2/S94g3BTYFNgU2BTYFHigFNoD+QCd2D2tTYFNgU2BT4PoUEEDX4OeL8wR/nxZAr2Gp0ZJN7cpnQIzvf//7j773ve89Ik1owQBTr2tI1UiN8bDGZQyrpg2lrqHbCHRT8GI0NdKSaCnTzfIsDFueKUsbNYIzngI1/V/aaUydBsAJnmmUm2BS58LPraUp0XsAi9Dul7/85ZNoNoywGOONvgLAKJ0KfvRcd/qtkXimWp2GlZUh5wwsLEeuDLFHgMhq3Nfn7n3ligLTaH5G+6edlz7Dz+WtRmTRx0agH6Vw18EGXtSJBuDJ6HMj0OXvowh0153tUJ+BVK531/o0jK7G2jEf8f68r2DmfGZlWY2tTbNthHQBdAFDAEDTbkM7aOWZ1oBfpJYmOhaQD/DS4vm8GF2h9QSQmg1kJe8ch+DIBG0m8DP5rYAydDyK0qtMls8EQLiv4ETBNIAsxk1abWiAM5VgGlFa7hfI0Bm1e2Qgn2uu8r3j43OBGe7reHFs0AGCeWwEOlG+nFMPiE5k+OSxuUfNNb/iYaKL2VNwxmIPxhBuAeQl3TgF+pQP2GsxoFMAmJvppWA6+7aRt4wL0NxU1nzvfkwN/5W3C+azN6/2H75rCncBdPUGI9Ch5VUAOvzinwC6ILqyy/kr2KATC3pE9RTGgqMA+zSR6ADoni9PTfpzMh4QgczeXVmw0jmmvub1nfcCgILNBdHb78qb3tcsPlwDDZAXgDJE0ZcnkQ86JSJfcFCh4GDhufFm2Wn09ASfBcmp6WMzPzR9Pv3sGJodQwDdDBL9TQCd/YSCvvSXf/mXFyCdCHTAc6MyC2BD87ZTYHYFoDtv1YH5DP0A0Sk4IhjRT00/cOKg0K/qlHUQOANcV3pYZXNl8ZmGNGVEeWTe16wMkzdnFH8zW0wAfcWTU1ewfdvl9wLodXoomK4D6JFO0/F2D5l8ttKfpI19cYzqGGZc6P5VpwPn0/7OfXFrsi8uBY50YeXD1JvUCVZOgnNfqIyp7NcJnBo5w7u1BRnn8WXIvDp9qZ8d6Tp9H6uusgH0F5c/d883BTYFNgU2BTYFrkOBDaBfh0r7mk2BTYFNgU2BB02BFYA+X+z5fwWga9iqQW4ahWo8MIoIg6iGdY3tGDIBz7/73e/+DwC9wHvb4LPAF33BsN50mBrKNEjUUABobqSlaTsxnBJtqaFUY2+jsFeGtRkhUPBsAhmzT6VPgZZpGJEJa9AFgCD1MCl3AT5MAUuNMRujvNFtPbO2RuBpnFwBLdcFiuZCOQNfe22vm89/0Ivvnga3MgAfdeVsDs/m6sho2DS+feZM4d706gB7gh3UNUoTsVkwmP5qPLxOBHrPQC9IPfmza3MFPnr9CnS4Dq8XOHDt95ntmzKFewoy8tnzp7kecMtzswE2BT2Rg4Ln1IBiRh4D8gk20x5RpURCEqkEwNfIVJ4/0+BPILt9PZKTlXWTD2tc5rcalyfg0We3n9xXAL2/ETElaEwN2Eo0MmlO2QsYPwVHAuhR+dvntS9n62ICnJ33uRcIoAv4AjYLWAKgv/POOxcAfUagn4mVs77hTOBZ8ESGA56T7p6afURwFJ4RZIWWANNeCy/pdODebgQ6fNcI8H4mqrmZJFYAus5xAugT0ON/I9BdB00lj24wI9A9Y35GoBdA53mMy1IAHVoXFGsWCD7XSadp+AHQBZep0UeI7KdA6ykDjoCT+f1cf10/MwvEav2s5Ez7AhgOWMJ8s3ZwuKHgGEAKYI/FIcKxoOb8PAGa7jMF8Lvmu/ank2LXNPezVptxqL/jvKEzFg6IrCWApD/7sz+7ODCYzph6gr/VN2fEtH0tvaZuwxhIqYwDAkA6PAHtLADorGmyIKCfrnQq2yyA337xuXJl6pVne42/Sd+OSV6qzlhd90juzL5MMN95nTJ06s62z/dzXurQM+VyjwuY+sykRcdTmh7RzLGo16Bz1NmHqF6PQGFvWfFT51NalO73pCbux35MCkyd8UiGT5nd9VBZKN8rd450c+6HD9lXcCJFjyBTGY7W//AP//DoM5/5zCXLDk467DerjA1HUedzLdv3FYC+U7h/TAbat28KbApsCmwKbAo8RxTYAPpzNBm7K5sCmwKbApsC90OBv/3Wty4P7ss9n+tdzu8F0KeBc0ZV+Ps0Hs4I9J5RiSET8JyC8b7GhxqljUYXgK+RS0M3YBHGbv4KeHSMRnwZ9UU6VQtj1SCmUd7xN8LEqC4NdKsZLA06pmlArnFwGkNr1K4xECM858eSbhdwpdH3gD6CZKT7rbEegFHDR42ZRtrU6F8+mIZY+3wGyqwMgSvDz2xjgkn3szoe5lMnrY8McYz+7Lezee9vNUrPVK/+dgSgw+8A6Bj/TLsrcMBvAOjwOVGx1PTX6K+HCKCXI6FdI8AF05GX0NnoXmqM+q555LD0okZuArSbSvi//uu/LiAPNUAmAC2AGABTQZQVoFWe8XmrVbQC/ipP5IsjMG0FwNUQfQagK1+p2SsAjuExU1IzbsBB6MSYAbKoAUAaIdioywJPE1Sa4Mt0IllFe3EPhm/Bcx0hBNBN4Q7QxvxMWs9nzjlYrWtowH4CiE4EOuC5hb2RI0IoZnqQF+Atz5THkO6+vgLQ6b+OAACZRAMThcteVqcOHMB6dEqPYjCFe/cjP08A3ehzavopn1MLnlMDoJu+HZqyrmxTvYKxoVe4J0rTRlNXV6H/5Qt4yshj5paxWwBxpS8OK+Xf6ld8PtqHXXsTBLefys1mgeg6c12s9mzbEJhBn4A3yNxg9gYcTr785S9fCqnc209kMvcaXV59x37Lwx2v8hwAHppUh6TvBearqzAPApfUlSPwHfomEZnUOAfpTFkAHYeAFehlfwt0rfbUzkOvxfnA9QLvf/TRRxcnSGoBdJxjkDmVVVPGdI3XoYXPjcKeuv1KRpf28vPUwY727iM6VCbZ1kpnuInuJ0+VFlOXbZYCxlrnqdmnSafKye4nc02Un3rkE3LKVNbsI6wJdBSySuCUNfWiMzl9xHsPUyt9eKM6Wv8rWTH50rlvJLnvm+ogUz+v3MTRCd2Gwt5Kdh3ldI9/Qf+rLlCnHPrQNTDlT+9bAeiP33334U3qHtGmwKbApsCmwKbAS0qBDaC/pBO/h70psCmwKbAp8H8pIICugciX5AKr/HYTAL3gcw1PNX4CgGNoN8XmBNBrfDCFuilZTU1OrYGR6zHONlJMw56pG2sAJLrINMWk6sWAjRGVQj9nlIzGCQ0aGNWNdNLQPw3BNY5NY9wKQNdgMY2hGtNpoxGnGOgwwHomKaAH4AQ1KZcFBHLr/ZkAACAASURBVDi3FvBAEAKjcw3YMy1zI/WbbnNlmJ9GvmkgvO5amwZW/z8DC67b9r7uv1NgZcA7otFtAugzWquyQQAducC6rqMIwKbnVFMXCMI4bcptav5uAqDrLFKgYo65xk0+H/FqxzP5t+vNz0fG9MoRPxe08z7oUHkwo6yRAxbWvvcBJpZmfF9gjyh0z6aGvhMUkx7T+D/pMgFOadz7lHmOc/5WsJn7V8BQaV0wRbnp/iVP9ZkFRzECE00LkEVhPzHqmpq9yr2IflRudq+ZY6phW/70Xv7vmHqtADpg7wTQAf0AeikA2tPQXcexubanTPVe1tkZgE50MaWAPXzJ3qLTAeCgZ6quAPTyJOAxoD37F+eR6wgDbwKg1zmkADr7V8fbz6znHmWgwx21KdylpzzPs41Ah57sm0ag0zY8InhOPYGROpwJoFO3DdoB1DA6lWeSPcYMMgCnpOR/9913L1GBc092bXvcxJRJzmlB5M47PFmgf+4BU99b8Y/rV4ASXQuHx+985zuXQuYbUgMjL9A5msmCe4iGtLSffbY6jjoIv5kKnnvVF+Ex+igoT10+gAcAzgEtBdB9DnwneE5NRCagEmsKXRDgHMBTAH3SURk194zKv66xAk/0GVCLdQIvwfsffvjhow8++ODRz372swuADh8IoNdhqfuefKDcbHp3AfTpeKGcqYycY2g0avczrqsu6D7o2OZ9k5+651XerWTRlFflVa+fe490oGa9Wvh/AujdawoYzvG2zbmXdV+C9+Rr5hS5zfqmJnMJPIVjhtmtHN9cj84FtJv74NZhXywKdI3N9Thlb/ls6pDyMTxGO+XleV/XILJZJx32WBx0dNLhHRf5QkHezKxCdRKs/FHHUa50RnjePAP97XfeebEmbfd2U2BTYFNgU2BTYFPgkAIbQN/MsSmwKbApsCnw0lPgLgB0iYwRWxB9Auh4x5tmDiN7DaM9g5w2mv69RicM6zW08/JfI0MNnBhVMfh+8pOfvKToNSITIz4Ak3+9h88YGzzPUwBdQ7/PKsBUo+URKF+jCZ8naFRjeY0YGGIxWgBeAAY0FSjGXyLaBDzaN43zHYd9E5QTAKjTQY0p05A5DT9zTFcttCNQchpYr2pn/341BZ5nAF3QrYZCgD1kg0UwCEMfAC9GQNYvtYZ+eHsVgV7j/croP9faXNMrPi/Fj0Bkr5Gf5/qYgMAEyAqgV74INCFX5znfRvviVAMIpcEe+Ul0o2mLka+m6iatMGc0/+IXv7jUGP2NjAU4bVSw0bCVBSvjKmOdwN4KAKnM9fcpc/x+NQ8T5CigVoelzgXyTYCOmnEDaAFmAXIJrAGuAarheMVRHwB5R8Zl+thjMnrkgMC7ctVxrMblGclGKfe8afpDGtbXX3/9AjxPHnSfODPWT9mKM9avf/3rS8GJwkwu1IBAOBHAC2Z6kL78zh5EgWZnKdybFYFIYJ5JAWyiXY9jaAQ6PHcUgd455vME0I1AF0D3WINVBLoOCdQ8U/ogRwqg16EN+jbzg8e9mO6/+2dBTtYZUYEW+Iy5ZE5Zm8qmHpHg2pp8PmVUZUfX1IwuLM+sAPQjoNi1zJxw7I5H7zDvZKpATiCL6yDJsyaA3vVTp4QJeAIiGWluSn5q15nAbumCXGyGoz4L0JpUxj/+8Y8vNVmISKFPIX0+e4ql67K6JM+C3z0PHueIOnoiHwDvKcjbVXQozhTsbT/96U8vBRAd5wlSuFPM+KGO2zXN5+nQuJp3+jyB9O5BBfpWOm95xH70/sqvyv557dSjHctR+9y/kmHda3x23wFYY/3fNmbU7tEY2mbXbnmX77uW2DvN2gJo2aMv4C0cNMgqAU91Ls7mcwPoV+uxz/MVXVeTl7sn87l7mPynvqLc02G7zlptZ/KzGU7YWwHQdRb77W9/e+FHHJwofK4cmc5+/FZHRPmy+hSfBdDVARjHW2+//TxP0e7bpsCmwKbApsCmwKbADSiwAfQbEGtfuimwKbApsCnwMCnwrW9+8zKwabCZBtWbRqCbJty2qY0MMyrMMyoxdAJYYEDEkIiRHaO80VoC1EZ3YRS31PjQKCfAkKNUjp4VbH8ARkg5SsGoYHRTDdY1iDTCfhUR4LU1MvBd77PtplOVw6bRovNTQzBGFcEfjHZN04fh1jEBLup0QE0bGAQ9I4/22+ee+d40xfZrZVCZBtLOu0aiuYI0LM1r+3/79jBX4N2P6kUD0ElBCdBBAUSv8Zq1C1hjgUc1OhZAB+DoOrKNnoF+BEBMoLHtOHsrw7682xmuoXMaUgvWtC8FIyY4UJm6AtCNXIYWylGALoFhauSx8gA50rTMOBp94QtfePTFL37xAm5WjnjUhTKpDgmTxyaAPml4BIxPkGglQ/rdkVG5+0Tns3IZuUZEsKAmUYQF0wBD/vAP//BS4Lu2WcMz3wv6UUN3z+SGRkfyvbKOazgn2fTygH6NRMfwDeBKtC/yfTokzP8nn87/6TNAvU5YRKKzZjz6AwAdHqAIoDs3AuiCR2aRKK/wmf2757iTnp5nAqSzxldnoOvIdZ0U7oyBeWgEelO408/ScKZwBzj3/OkVgA6ITmnEXp/HOppOOcgieaF6DLTqsRTwFLTFSYE1WSdBHV9mBPHcG6fMmOtignf9/QxAn6m77Qe8QQS3BZqRyYf+AxjiaIIDDjVjmCCk62CuzRWIY//qUDDBp8pW+lI9sWsOXkPXNPKb43zgb44p4DOZiXDgoKYvk07KYBw9OT6HgiNj+R6nTNoiExA0qL4HHVhbFIAu5Q26L05NZECgECk6wbWuW2kioOszBNf9nf8nD1XHmvT3vqmXVcdb7Xt1uFjtmXP/ne0pi33+dPhom71Xh1AdKabDQOnSPXk6cMjX1OoRrl0zBlCzpusMDD8hnynwQZ1/cXTSUQ1eaFaGo71MvXg6b3j93FvvXoPcT7yKAl1T8FKB56P3m76DybNnKdwnH9RpD9mEI9w///M/XwD0ZioiGwIymoKMWjm3+F33uuq4dUyhr3XmZo/k78233rqKTPv3TYFNgU2BTYFNgU2BF4QCG0B/QSZqd3NTYFNgU2BT4NlR4FkA6L7Iaziw9ysA3Sglox5JnUuUmOnnqJvK1TTuRiJpENP41jMxMX555iZ9aTRagZPf+Z3fuURqUwAkAJ81dGlMq7FNAyrPngbz9mcaNEsXjYMF0KfRQvq1nY6PZ/kbxmzSqJpSFfoYVY8hFiO2Bm3u83w8UzvXwNMxFbxrBB1jmU4X8/8aimrcrhGz16xAoCMD8rNbEQ+/5ecdQDeFu2sQA7XRgtQFBAAyidoDQDf1sWsEoAL+BqigltcKZjSFewEouWCCNLZxBHavQIFy1McF0AsE0VZlmo4vAts97xlZqPxF5n76059+UvjfdQ6tlCHUgEKf//znL844yBNSXVOUkYIW1AXwBSOk15Sf5cE6Gq3oNwHvFRje+ZpyaILkvV9eUuYBrOmoAcBboAT+IrqWAthWHij4Qvt1UOqexRzVmaBG6faTa4huBcSnAKQL/lITLctexZ5Fv87A0TOJVtoyXtPXcw56UyFjdMe5DGcK+KCAqynciT7DeA5PTvBcAL2p6D3fnRojP3Q1ghnwErpp+BdA51n0q/ts5xM6OGc9MoY+CaAbyQ9dBdHJRiN4Tl0AnecJoDG+AhU8r0BteRkaCabBD8g1z+We6c8BMhw/4DP9obDWWFdT3nQPnWDl3Gun3FsBcxNAFyDhXtc4cpXxuc6hC0fvWHgu60IwmvTVFMBk5lIAHZrMzDadz8qG6iUrWVzdqPfRxx5FU/kDaE2mCXidGl6zr/bXunKsAC/9R1bg0IW8ADxVLlIDnBJBTqGtOqCaHQU6wIM6LFFzvZkIcEbo3wR8S0Pad63Q5zqPTrCrsmruTZXnE8idDlJTN1uB5rZxJp/lT671+Yx1FW3bPbr6sno+PNljFGijOmbXjSC5IGVTqkPbOnwQuWvhWXX+xSkIJwqydnBNnRW6Z7AudKSij/aFfqx04iMAfY7n4WusL94IVzrK6v2GkU3nwuqndQ6hzfne6Brgt64B5JpyBdlUucxeg0zCoYOMOivdQVnbd76ub/Um94JmoRFAf+PNN1+8ids93hTYFNgU2BTYFNgUWFJgA+ibMTYFNgU2BTYFXnoKCKBDiGn89cWe324SgX5dAL1nmRPx9i//8i8Xr3mM7BiiiMDTIFUP+hpGa1SdxggjfQCXMQRgxNe4XyMmYJBRltREDHmOq+ehN3q8xq4Z3VKGqmGihhDoemQI4f5GfRfg4Z6m9ON/6cL3RLSZBp82MJBoKCE1qYV7jO4XWLTf7TOfa7Ck3wUPpkGo/GN7NfD43TS0TtDsDCx46RfsLRDgvgD0CWTWEOwZ6KZ/LhgLgI4xEPB8AugcVYCRWhAdvu+5kQJvqwh0oxmpy+cFNV3r5dny+bzvrgB0xsmfjkQa5qUbvxegRBYKSCAHAXgA6qiRf645rmtUKd97LVHPjcjmmZVrM9105UMBuknfCXivWPwIRHePmmDPlMsFlOZcNioQRy6i0MmIAtCqAwb8A3BslDAA9tF4C5wa+a/zgrxWvqqxvXTCeYw9kMIa4Fx6C8/nvGkAdCPQC/ZNGh6Bqr0OfsHwTgFAhxc83xcA3T1SAN19ChrRV1IZAwz33PEC6ezbRJuXL41IJ9Us4LlFAN293v1KAP2IH2YK96b85t5GwK8AdM6FFUB3jgqgA6RP/Ua9At2i65+5rBMfOoUgK/zEfm3he2gMyMY+XSAX2di/OZf9fzXP3YunY0v3ZNfS3NcFGAXQq3OYNYiaMSFLGAtOiaZFx1kHGhVAn2DwlA+uiepJfK4DkXqp13Q/gQ/qgNE1htME69zCHqJcA+xHb7LQdmlUgFlnG/YkHFwYswXZSoQnILiR7Mok1o3H59CXAuhkItBhCXlb/q1+O50Z6zDA2NtPAfTpbFA9Sz16ykn5ufPAs1wbfUdY8d4E0J0j21WfNWNV9c8pX7vXdj1IT6PF+34ALWa/fPYE0OVBwfMe22CqfmpkoscDoK8g04j4RbZwT51fmH8j0AEum+affpXvV44j5ekp06cedwuq4W7iFilQmdN5nDpiZSHXdQ2sHA/9vWtJXlb3JbuGehwAOnu2xxyRXYN3XAoOXXX4mPvMfH7XYNfnKgJ9p3C/RWbaTW0KbApsCmwKbArcMwU2gH7PE7AfvymwKbApsClw/xQogF7DqcYdjU9PA6BPw1UjwnqWOYZnz+vFEIWBHcDAIvBTUM3PpeAEmzHoanjHUNdIMQF0jLoYwwrCYfDEqIp3PgbhGtZWM7Yy0E2jpeAzhsIVgD4NgoITtNNo+BpOfQb0YTym7KMGzPAPo53GXAx6jFdghLpG6QlEHRlUCoJNAOwIoJ1gY+k2jUoah84AgftfPS9mD54XAL39OAPQiRgEpBBo6NoqgG4E+kMH0JVHcF/BggJGXFOgEgOnMgVaN+09Bn/XGfLA83gBiJCPpmEmg4UpzKk9B7yySlnQKEfBmYKeU27XwDxXVfmkMmRlXK4sqqFZGafjgc/onoEcxXmLPYjCZ1OoU8NfgsiAW82o0j5W1iPvCz41IpJ75hhKB8BozxZnDZCO9Ve/+tWlBpTkvGwKqc/n35S1/H7kuOBcAWKTwp1n4NDG3ulRKgC7nH9OinGe1+hXAHTTm3O9+zy1e64R6J55Tg19dQjgM8Chxahl2tDhy76wvgtOlK+gbyPQq3Nwf89gbwp31gDguaWgNWuiKZzdw5k75nCey320l0MDHfNw6jPrDg4L0NPIWUBY92uPWOh4J9C2mvu5b5ff+/kIhOv3E4w10wV9xtECx0cK6at1uuAZOjUhawBqjMbv/HFddRo+O9apJ3n8gbop966iJ/leAF2ZWLAYp0xoLv0r39D96myo7LKfzQDE2F2POJAgH9EZKQLxOEIwn13XXfP0xaN3kLvsZ2YHIWqUtmxX2eFabnrnHg9gBhLp2v2y45k6nO12fymvKMd0Kug4Knev0pHlLZ4vSI2so9061TYivPfM9ivbGfNM8+/1U7flf/cu6h4Tgf7sudHU9M8CDzTKnTlUltBPZCUFhxhAc+YRnvIoA/X51f4ln5Rfj9bo2Z75YmqmD6vX0+FjvuP4/+r9q45OZ+9AXRflZXQ3M5KR3QW9hUIWGfgQ3Y29SKcvZcQE/c/Wch1J1VXYA4xAf/zuuw9rQvdoNgU2BTYFNgU2BV5iCmwA/SWe/D30TYFNgU2BTYH/nwLf/N//+4lxr0awjwOgG5U4X/xraG7kJJ95yec8VA3s/SzIoWGsRtMakRp9hoELAEDDPkbbnoeKEcyIKJ5vtBQ1hi9T3mHAnBEC0qkRJIx5Bd5oBDwD0DsGjXoaPxlrHQdmpJYGFIypgj3Q0jMZqQFhjGqixmDsHBm9o2GY9jWkrox5BStqEDoz+E2w48hIszIUnhkP9xp+OgpMmp4Z6K5jvFv1YmUsrKFwAplXAeiN0tPYx9pifer8QqTXQ49Ar8yB7oJZjWwza0YBdAABQDsK9CMlu+WTn/zkE9AKmQhAK1jLfa5XntF0+QBDR2u7oI2ZLK7DrZPfJh/ZhnTQaDzBoAmsTbBnyjaNwUQYmqqXPQiAzEJ6ZQ3RRJgW7BGYOqJHZap9m0AXfWya5O5fAOhGxhMdD8hmtDRR29x7lZxdAegFqdg3cL6ikI6YubcACHnMCc8TVIX+OKp5JAh9bppiPhuhzZ7MHuU+BWgOCAlYD7ANP7pPAUDqoMB9tk8NELtyEIDGMwK9YD5G/gLoMwL98ePHjyxnALo8J4De8XYfnDymzoMegj5iX3AeBIADfKDwbPmMjAfw2RFYebQ+5Lfu13Pvrr4y9/Kus2aZ4DrBWvpUhwh0Df5X56DvZmxAxjQav89WZlcHcX6n7jd1hzrqVL4UQId/yucC6GZbwEmS/lGIRDcFPbXr2r2rY2CcRB8jJ5CrHCdCoQ2PuqBmvlc6D98x3z0DnWsB0SmA+eiiZiaAfwp0NTNAI+51NJBnvEeaF2jzu+tkr2gEe/chHR3qsDRl/UqPoB/wvQA0fKWzAHvLkXNEZWn5dOqt8zfXY4G/zgtzga5Mjbxl/2RuqZseu7o+bfZ4CXgJB6NXX331UqNrMxZ4i3Xcuegexue5Hs/Wdum7deTraBb3c035fu4N9qh6sXtK944Jpp+B3PICMuW999579O1vf/uy3+Jox9EQFJzFzCJiNomuFfmS7+o0oywsJR0f79nuXzib8ff1b3zjfoi+n7opsCmwKbApsCmwKXDrFNgA+q2TdDe4KbApsCmwKfCiUeAIQK9BnjHdJAJd8FcwVppMAN3oSQzQRnBg1MYw2bNSNaJqBJ3GIw0TGAMwUpk2FoM5L/OAAABDPc+2ADrGBAz2FsARIrUppPKssbBGLvrRKKAax0ovDZo933EaJmrAaESW0ff0kc81lrVf3GOEHjWgBBFNGFL4jOGElL8UUvhJS9ozMozaVJoaX1dGzBU4WoNPDS1noE5BkKN1c10j4ou27u6zv9PgepcA+lEkMLKAdbtK4Y4xGwDdSD3XWQF0wPMC6K7v20zhXgBSo+YE8ia/TtpOg6p8MOXKbHcFkFYuC6Ao4/jNM9ABAEgDrjMRsoLzsy0Y+F3vyADPiAbgIwuI6WuRK0QgC4wBFk0gTNm1Mr4qI6hLhwJ7lYNTpky+bRS0hmevaVpS5VFBuUlvn6tTFYAY+1CPxWBfMEKaz4BjGKNNgd/IzQJ703mqEZIFJ7muR5XQB/gXUJp9kSwMnLdMDYD+1a9+9QL40qdphD8D8qWRe5AOWsw1ewXn+RIZbvp4AC7ARPcPnteo5PaTzwKsjKVR6Kxx1jJjoYbPCtjr0EGUHJG7AujURn/Cg8yRPDTXF8/ufYLbtgFPm2FgRqC/++67jyjQ9DoAuqBX56zrn8/SohHCXA/9GuEK3XFagR7QkD7YHzM9KAMm6Hm0R04emDpdgcSCo3P/rj5SnmEOAByJvqbG6eLnP//55Wxx6PzWW289KTg6IZMBoM3K4DP5v9Hp9tM1LX8agX0ESpUOKwDddTcBdOjLGqYg0wCsP/WpT11q/lzX7Sc86Lip6RN6lQVel1b0yzagZWUDdDMNPmmXeYY8C/iKwxL7GjX7o3ol/Wo0PN8XFOtcr3RW1697SOe/QHj3obbTfZxrHOvUUSvrbcu+wQs6ylLTf48dmmnvq1s7z6v9mH5UFs59dKV32w7yTwcf9kxkILICvu5eVHkOHfvHO4SZQd58882L84TzAm2619Up5uMA6N1X71Ov3M8+psDZe0wdWnxnlk/qUEcbvba85Ppw7aIrA55T2Gu7tyHvfHdc6QnVY3q8zXz37Psn79kA6OiKAuj/z//6X5slNgU2BTYFNgU2BTYFHggFNoD+QCZyD2NTYFNgU2BT4OkpcBWArhGzETw1UPHkgqwFNaZxu2kPm/6WzxgSefmmEAmHER/DFUUDXY1fGhZq1JvGcyLjBNAw0Pb+Gg4wcGlABRT53Oc+9ySKBEPqHIfPZOxH4+UawW8NZ3UsaBs1iGuwbWRlx9h5qHGX6wv+YMA2YhFaNvUyxklTgwKeNaqqZ5wXlGofVuDTHM8EyI4AnUnbcnINNhM8e3qO33dOWp7NwXXnZ1J1GgwFZaZzje1fB0A/SuEuwEANzwrUsOablrV8WyDI9Vlj+xzPEZBQI2YN2dPIb3sT/PH7uaam4V/QgevbRg2s0FAnJa4DoAREpwDWAfRQWOM41GjoB6jRaIoswOBqAdjQmQng08hYasAiwR5k6Nm+MPmo8mA19tJFuk6+bSSwAESvrUwq/acs61yb/p8amhmlCijI3mCEKTKU9Lyk5qXWScpxzSjHAlozktM1wb2dT/qgTGdfFDynRp5zVjdlplQvGCO/TH5yzH0ewCLAkY4XjS5mnPILAHfPShZAZ63xuVkRBNDhS/izjnLwp9kO2KMA0GmbGiCtEehNodwI9M47Y7oKQBc8BxwrgE2EqOA5dQF0z0AHGKAwX9ITXiqAXnozz+o8jKU8Af0YEw4B1NCB/ZrCM3RWoKZvrjPGd8a/q92tMmrKuCkT6eNK9lT+NCKyaf6hKdkRANHR25rlgnWzyqQjGNmzsKccXYG79rOZEJqFQx70mfAm+iAF2UbKedPPE+1t9DgAaNe1+xY00dnFvjJ2+ZI+G2lMLZA8Qacpv3Fqgvd1XMHZ02wLgK9ke7DgXFbaV/csgM3nud90P3IcRlJPUFmemCBb9Xx/UwZPnqyTQGU/NPNYCiO93WugGRHoFPYkHeqsPf6AeuqJBRBLl7m/tl/wjjxB3exX9NGo8ylvXB9dE/Isc0+mEgtyrw4gpUUdRabMvqnuu/Xj51evV4as3m34bTpSTF3B90iuPeJteFkHatYY8oTjWCh8b/YYjmGZ6+dM1+yan3pa+XcVgf6Nv/mb53dSds82BTYFNgU2BTYFNgVuRIENoN+IXPviTYFNgU2BTYGHSIHbBNB50Z9RgTWGNjINw3JTqmucxoDYVLJEZPGiruGrkTYYSWsQ47NRRtQCaUY91eiv0dszMgtMc2anUZZEGq4M1hqsVsYPDQs1GEOHaTDzf9pqxGSvm9EJK2N9I6QYM+MktShnfGJAwUALrY3Mx0jMuChEWWkQLp2kVQ2+NVJqpJ1AqfN9BqDb5hk4uzI2PcT1dx9jumsAfRrvBVo7dvi6BvMCIPMMdO5zvQB+TADdrBATQJc35eNGAnd9TlCuYG/bWM3dXA8r4Nj7ppG8gO+ZUbMydQLoylSuAaDEkYYaGgJYEFXMOic6VAAWwMI5gXY975n7kSMUwEcBTqOEzRjA3BVwKZ1qQJ7gA/9PI20Bv5V8kX5ta0XTSfvSdxqDvb/gEs4GAq7UgCyCKkRxmfUAsIR9xPFPHpnrrWOavNV7G51OXwDOLcht07K+8sor/y2leteHQGNlbves7jvsvU2xrgMbNYA2/ALfsDeWToD8OqoIoLt+VwC6aZvhLdPjY/CfvNVI8p6VzPNKt85lAfTpsEcbzKPnrjd9tAC6kXpXAejSE/rWYaDAIr+571J3jZV+rDnWF5kFKDgyNBofGccZ4jj5sc6ukjFne0rX1txjXYdHAGHXnePX4YR1wXwSRQ2IDjhtFh9q0pozBgoATh1VptPeKkrYZ08QHn7TyURZRPtGgKsfmiacOSezRFP54xziudWA5+hHOMhQTwC8a6cOi/Svz5+0Ko9Wv2PdEPlMQUbjsGRhHsj4AehFTfv9O1oDK5nZa1fAO3Qt8O5+KM9yfx1C+X06MMlb6rPKlvaZeTDDCY46TZvOdcwdspXCmgSQprBHmdoe588j3mUMXVtcdwQCIs/7fI88oV/oxPCsGQXqHKZ+UIcY+8MccY/3wofyrPTtGpzrcQWEr/axucZvCqDfRAc8kyf7t3MKVPdVZrrHt67MLa+dRaBXV0AO6oiCLMHZ0ULbHivA0QKsMXXgKU+qJ6x4zPsE/u13AXTPQP/a17++2WNTYFNgU2BTYFNgU+CBUGAD6A9kIvcwNgU2BTYFNgWengLXBdAb4bKKNNRYdlVEtgYBAXTPRzVVLd7yGPGN/MOwTJv+aSA3VbGRPhrJVpTgJZ82PAOYGoM2RjqMCRjAG4ny13/91xdwghSMgCMz6nsaVTU61HAHjZq+dYJINRpL2xoxNUw0mtb0np7rWiMGz/OP73VCINIKAB1wBBCGGjDEs0kZq6B7o8D8rtEQBfqhSQ1AV3FgDbhHRvyjNm5qHLyqLy/77zcxnk7jbWl3Ni814teIOGWH7U8AvWsHgyDR5wJM5cMJoNOeUYlXAejKIp5V8HeOeRq8JxC7osk0nHpN2y79JqDrelG21NnGdafMmzIV2cZfQSLkgSAS8q/RtgASddQB3FIWAGySxpyCTPacatJ4AzZ51i/gnn2d62vKKWntR0DNQwAAIABJREFUmKaReLZzxGdH4IPPE+ySXjX+rkAmnyvt2ZMaja9DAnTlz6guavajzllp0HlyH+i15afSpvIVp4YC6L/3e7/35PkA+U2pXkcy5bT9MeLXfbrRvey9RLoDKmF81wGLGjCRtOKcuw6g130eINFsLwXQjQg2KwJ7PjyIEwc1dDRKDsC1APoqAt0jCIwIlX8KZM0I9B4Tw/2C5zgFeNY9oCogneB5I9CZG56ngx+1ey1zNQH00pffANSMnO2xMdCv0emAzt///vcffe9737sAvKTspuDMB+0FD1lv869765RF5a3+NvfjGTFcoPjst7bJ+uDYGEB0IuoBpi0A0o4BMFR9C36BLl0PU2+yL1zT+TTq0ohtjlOgQCN4rnLE1P3UOBd6Vju09siez372sxeHQqPR6a9j71qUpjMadEYaN4tQdcjeB281ih+HUbJdUBgXOqgFXpr6mDJt8kBl3QTnugcrK3Qmazv202N96gALPcoj3T9s02OHSjtAanidTAvIlWZhoA1BeuYZnrGw13gWPDzln3NRkLyyUF3Bdnsf8oD5Z2+k6CwFj8A/zbbiupZX6+DXvYR+6JTrNT57Oigc7ZdzX1vpYHNPvImOfNV++j8EzP7iqShQvui6ZT67Ptu4a7P7s2uTeyo7yvvICvY0M7chV12T7D/IOOQbtZksVg4ukye7xu2zMrF8KoBO5gZTuH/1a197KrrtmzYFNgU2BTYFNgU2BZ4/CmwA/fmbk92jTYFNgU2BTYE7psAZgO5LP10qyHEdAN0X7xpraujGyGTEDrXgNoZVADPP0sSQqNGKNo3q0ihvvzRO1ZDXF37u9RkY/DGyYsgFPKIvgAae4QYgAUgAMEL0lCA/wBTPWYFgGjcExgXQNaqWDoJ8gtQFPLi+f1zj+aB8FjynFowpuOZzACka6YPhEsMxNQZixkchPWgjvmjL6LDSvUaf6axwHePdBAQd49MCtHe8TB7U4+Z8nc3B087PBCjLq67RGusE0M2SsIpAPwLQe07sTQH0Agc1cnbCJ++uxlbDPJ+95giM7zV+nkBqDZSVxX1WIzJ73jTXFEBHpgpcIk+MJqZGBtZQKohLjUH2Bz/4waMf/vCHF5n8J3/yJxeZSA2QIdhEG2d0sX3mfgLoBZ4qX894by7I+ezpyDWjEFdzpIxzHpCDOh1REy3NfgQd2KeICvVMeBwIBPemDC94RtulxezXjA71d4AmHRmoiXDEiQEHKOZCsLqgjXK9/FID/RwvY8IQjgEcXjGamJqoSgB0CvtidQAj0AECaUMASYDYvZq+FbQ2Ah0QfUagA6AXYDYCnRr+nUCiusVRCnfa4l5ABkD0Auj0aQWgy1MF0HFAK18KoJsZRic69k4BdEF0U/Kjh9D/6j+AiThIvP/++5cIZMYPaEgtCI3TBKBueX0C4XNdVOdayTSdASqDCrjqJCAfunaV4eVfwMhmvTGSGAAH/iHKmzFwvr0p1ak9E911Nx0WXRP0tVkF+L+p2XVUECCqw6THWVDjHMJ6kqcElwCYoHVTsU/62ccjncffq4dC26ljNRtS9S3ki0c1IHN05KSGngXNqt8yVtafxyh0ruuAwPd1UGBtotdS2D9cV67v6rPNfqS+233Dz9Vn+VznVNY88hMAHWeB0oW+dV3rEEGNvGM9uCZ0fmXO1YWdqxmB3neXnhuPvt+oc4+Qoib6Hf0YR1Nq+qW+zhqYALrzwm8rGa6j70rvVZ6Ut4705alnHP1/pLCe6eo32W8flEL8jAYz5fTUL/t7db/KBteH/NN9t/ewZ5spCEdH5CTrBj7mPdd1w37CWj9z6qju2rXE933fLr8gT83mYAT6O48fPyPK7mY3BTYFNgU2BTYFNgXumgIbQL9riu/nbQpsCmwKbAo8dxS4CkDnhb0vzrxAXwWg+7sG+pXhlhd8jWDUgsQY44n6w5BoFDrfGVVCWxrkqWsc47caIzVcahBoZAoGOc+vBbQzCoUaI6/pef/oj/7och4jRlVqI/o0Hmi0o54g1Cqykj5xb6O9pW8jDWqINSIUY0ZTzwtKToM3/cCgIlgBPT1jk5o0qka4AYaZWpWacTgXPLeGvJsY61aGum2gez6W/5ybZwmgM+Ia5LpGXAvUE0AXVOV7wF/Bc+rKIwCllwlAL7gN3QooKReNQG/ENLIA8I+CHAQE1UkIA2vB+gJWAB4ffPDBpQAgA5h7ZjDGWKICKRhoBdMKBDj3BRXqDMBzJ4Bevmi/XD0rwGHKJmU9ctZ9QHncdiYAWYM1fQaUsgD0Ej1JgY6f+9znnhQcCATe2M/6J9Dl3lGj9DSQH/2GgZroZKKUKQD2RpRxHjpzQh90CJvPP5LHnasC4RjDyfpg5gf2S6LPAdDhm9IN8M4oYGjled2mYPdYAXiVvQgAk9oz0AHSema2xwPMM9AFPGcEuvSlRl409XsjltkTBc+vAtC5zz/2Qeab+1cAus+gnnwnOEnNb+on0K8AOtGvRuMTHd19nvXFXOMo0XU2nU0m6DbB1pUettrf535QoFb5oxwv/+B0oaMeY3DdAOrCl6Z0//SnP30BVeEbap0NBc4nKCsYzfdNl8+zq4tWVvBM+mNRF+J/+Lw6JPqe4D58LvBfwHpFuwJY83PltE4I0rEONIytGYAAl3GiAESnr8pp1hxOn/K22Yp8LuNTh+W+Ro8XuIPGtGOkfkFq9L/SfsrseXxQ94nSp04VtNdjIeAPHbtwuCDC3DTpjK0AN/PEWne+AAMp6OHo7swbhX6XD+f7SX8z4h15hRzSyZTaI2RYl/DBZz7zmUfwKnWBcT7Lq3WwUMZOh4WpA7m/VW9Xp6nT02ptHungK/m+0jbPrtv6+e3q59K672ldi86v62WlH1T22s7kH9oh8lvdhBpdxIwN6Gl1CmKfmu/Nk6981iqbQzOlOUbWFX3A6ccI9Lfefvt2Cbpb2xTYFNgU2BTYFNgUuDcKbAD93ki/H7wpsCmwKbAp8LxQ4Fvf/OaTrkwjVI2k141AXxk0a1jSGIoxznM9qXsON4YtwHM86qk9e1bDeaOwZ9pMjG2ei1nD1QR1MC54DjjP71m3NdAZ9ULUFJ/pt4aPAiMYQWrY4HMNidOIZmp2ao1nAugTlBdUqaF5RjnSpxo7oIHn0hqdoEMCcynwRe15jdQYV2q4nHw6AaczPl4Z6+Z31zH8bcPe7UqLSfNnDaDL+xN8cb1QC6B7ZnCj5ADbjMorgM41LxuAjgwwQgl6CtA1ktD0xQUHAEQ9JoP7iF4m+wQ1xtUCQI2AIhpWYA/nm0a8k1qaIy4AkgH4CgYrD223smny2wpAXxmJV8CeMnjydPeTgvQ8q0bsCdbNNMU945n9iBTVOBOQ9hvDtMV9gpr9o3+zjwXMjATjuVynrDcqV9oAHn/nO9959N57711q1gt7EgUwCaDHwvwX3OrzZ8R76Wa2E+Q/QDGZB4h2J/sAAGhTuHd87DXsMfRRAN0jVsqXOsMAqOEUA39yxAiF/ddzv6kZ1wTQMdJTrgOg+/yC20age7a7oOqMQP/qV796oa9yi+cVQNepkN+Zv0bKC5KbvUVnAq5RN+Ia6A5QJ2iHjOPsZQBGgEXACNPp48THWiXbAHM8nS4KHBe4neBL52zu4/3fcU9wcAUEVYYz9/TbvuvAQ42MMWMCaek9P9zz7AvO6sBHDa26RquHsjacX+7XiQMeYX1CS2hKaRQ0MrPrFb3HAqBcB4zKxSPngRWIKq2dm66zAqflCcZKZLaZJhhD1wRyxSh7+LsAnc4oODkx3jpBVt4xNuS2RfCa8dN+nRXsm1lDnCN1T2U611WulB70g3T+9IuCY4VODczXK6+88qTgFNRMVJ4Fzz3sXWa2YP5YCxZ0gKlfT6CS3/nOKHP6gMMBDjWm9+d9ACcVHVXqONs543Pns/K1a2TeM50qyk/qQNJ4vktMDfBp9OjSaKVRbj372ejZK55ohgp1AKPMZ5p2563vsKyxXgc/4+z2k5/85FKjE3DuOYX9o3up75k6gUxenjqBulQzSygD7BNrWQDdCPTX33jjdgm6W9sU2BTYFNgU2BTYFLg3CmwA/d5Ivx+8KbApsCmwKfC8UOBZA+g18jU6C2MYBjPP0C1wgEEb0MZ0oLycawDluka4FWjDQCZozPU1XvLy3zS3REO9+uqrF+MdRlOi4DT00b7RLkaiEIWCgY3fGhlSY0SNrSujh99xfyPlBdAnAIWBYxrhZpRnDbW2aeS4v2HENIqUGqM1gAiRp0SUfupTn3pEFCMFg36dEKYBeaYmrQH9zMhXPuhn7zkC0gsOPC9r5kXvx30A6PKJhm3q8g5rU/CcukCmEeiC6PTfdQf/mk2BrBF1JLnNM9DLh5N/pwGyhupplO7/K8Ol31XG1PBuxKIAXaPmjPRtBLoguqmvoQlyRZpRI+sqVxoFCLAn4EhbAqXUgDCAYoA8yNIagjUGKz8KGheAcC7rPNT11Wi+KQsmGNz7CnxzXyNXZ5Rlnb6MYDZKq8AiDkgA6BRAHfYvs3dgpBZ8AfztX/mF9gruQydBE8ZTOtVgzfz9/d///aNvf/vbl8JeaopW9igAVkFWgFnHLxCvsbzraqYVbvpxQEiAeqLev/vd717ANSLQKaStd17pI3ut2Q24T9C84Dk8CU0Bhz13GH7CKYPC5wmgN7tCz0q+CkAveF8AHZ6Vl6kBKD3WwBTugOeege68CaALok8AvQ59BdBXDm/yE3QTQGcN0zePkAHY40x4dBKcC9A9vvzlL18KDivNziE4I791vXSOdGipvtD11DUhIFiZUN1l3ueYGLu8DZhu9gKcnuBVx0CGgeoqPE+Ah7Wgow+1uoz7RsFK7jGLEbTE8dICiAz91OuaFp71gryyNAqbuej4q58U7GateN2UddWZKs+731WuVP4QPYrDCgXZi7MBOio1QLF6KeMuSIy+7BEAANXqcB4X4LNZh+h5yCuKkfdEckOXCe7bN2WocrT7LLRY8STXIBt0wqHGeYb1xLxCN2UKzjnopKahR955VjpOBegAOnbyPJ15uN8z0af+7b7ZdwvWFn2g5kgjo+Fx4GlfoNFKT13pMXV4nbpVQU4dEQqcS1/uq7zrOl3pm/M5R/rzmU6+aneD6Len3c99v7xTJ0V1ACO7j96xfE9UljWjCXLPzBXUODW+9dZbj958883LnqFeofNWU7FXX3UNua/U0Vt9BBmgzJP3eUcn+pzCXs3fl7785dsj5m5pU2BTYFNgU2BTYFPgXimwAfR7Jf9++KbApsCmwKbA80CBpwHQG6XCGJrOsIbYCZTUaDAj0BtZiSGZs3c1rmO4xqBGwYg2o5AEbnheU8EXhOKapkwFQDf6BaMkBnXTnNOGfwD8GjCpMbC2XUHvGqgn0CMdNEjTdlP1+qwaL2oo1sChUePIyLUyvHAvRhCBAyJuiBTQgM3vRI+aIpbxHqXmnAZkDUKtVzx9BDiugMdVW9uod7uSYhpbz+h79tuZ0ba/dT3UeNxRCaAfRaADwgiga8hrBLqAMDyqsdCU1DrV8Lwau2caywISrjn5sWv+yLDeeyZw4lhLz8n/BQD6PGlmrRylTSPQkUt1LGIsRtZRY9TUgQlaA8hYAJCkC20WfEZWAOQAYFADHAuC4rzgOeAA6cq3aVxlXAUS5r5wBkCsZOmUl412dw4axUobjVSd9KxTR6PhTalqHwDl2JeQpdBAvqIG5JSegFE1UM+14PxBE/cPI7qgvQCT5zSz7+FUBjAGUEZNG8w5hfnTAYoaALnAV0FkgDfTN3tkh3tNgSaeTap4otCpAZgxxlO+8IUv/Lc9uAA6fW167KYwpx9ElQJcUUNP9iPAK6KFAdDhIwpOCO13U8SvzkB37cDbRwC6EejO4SoC/SoAvSncpdtcd/K6fFN5YT+Zb4F3+gsNHaNH2JDOm6NscHDjLGYKeouOMh5hM0EP+bl6Q2XTlEUFc12bU/842uMrp8o/AKEApoA51PQVBw8iIlknHYOAjPLD1O7UBartk/qmsl6QpwA6c4tzBBHH1ERuC7YDRENTS89On+dpT1C2Otac11Uk+uSBqTN1P6RtnDgBjj/88MML0EuKcxyVqFkTZLygRk+Dn3G80DFEB1DWVo8uqG5Nn3VcpSYCnWh82uQZ0Ai5QA2d1efln+qw3S+nvPM3ZCP7tlH19NkU+cih6taMSbnN3HvcAvIBeeucAtJ5xBL7PjTRCYI2nDP6yvN5n9A5hf3M/1lvdeTQWYE+QZfJ86v9eTW/XTs6lSjz51p1/gVHdSSbfDc1wKl7nelivfeq67aufXu6dmXjfIfr+59rxyw01U/mfJR/2IuUccgK35epAc2/8pWvXAqOfTOqvTrXij/kE3VG5bDv2lPWrSLQv/L667dHzN3SpsCmwKbApsCmwKbAvVJgA+j3Sv798E2BTYFNgU2B54ECNwXQeXEuSM4YGt0zwfUaDvoSj7GgZ03aJtdgGGj6TY0EGL4wzNao0KhtnlWQvtFYGGmNdsfYhiFagxnRdYBMphzF6EofMNRhUNV4TY2xdQLoBZ9qVJxRXTUy9rojgwnfF+TjOQW3Vwb6Gso1gnAP0XYYIKmNvgHIwOjcaFSigPrMAlgFJ6HzEbh1FUi46uM0FG1D3rOTDncJoJdHXDcFeDRSX5XCvWegF0CfEei0jVEcUKUAOgBVZVGBy2Z6WPHdHEONmM7S0Vo84+unAdALuHC/YKUgnhHGrE/BSWoMnN7LPU2dizyUNlzTIxwAILgXQBWZaFQnNRksXn/99UtBNpa+BRHcM3z+NNiuaH6Vod82VuAk33l2rimim5Z5AoaV5wVf5jyzL1SGNkU+2UkEf4nsbLYTebzPdQ0ISFHzuymM6bdymr0QxwWfTc38KqcZG3PBPkbd87tpV6CdGvkOWAYox9qprBdoo23mW9CLaFgAdA3yjLMR/fTZ6LMC6PRrAuim1HZ/h4Z8x/ikH0BrAXSe1bPojUAv+DQBdEH0plBvBDog+hGA3hTuzF0j0FcAeudafqysc8+ejn8957yR6/TLVLzIPSJszfQAGFIwmDaUZTy7PCbfrdbK/G2uweo0s80pt2xfpw3Gi9wgewHOFxTuMUMDawU+BMimhkeqq7l2dWTssRECONSec+48CqCj48AvXVs8p8W1wnopjwhide1PWkzdDfoo7wowT7lSvWfqVY4fsBggnML6L28RLa6zI+sRUJl1YwE45zNr0QxDjI9n1aFIJx2+ox2Ac0vTu7OGVvu3300QberBjEkA3ehYeAMHI3iaoiziuTqnKoc6n0aLQx8+I7sstOF56LTZ9xEAc6PMkTV1emLeAcpN3++RGADyOBEoX5zf1b5f2U6/ywf0Q+cOaM7v02lv7oVzDz0C0m8TQFduTJnw7DTQh99yeYd5ryxi9H2Pm46HXXNncpq17nsra9+jEaiJQH/ttdcuDo7I2+qN5bHVTJS3KpfL2+VLPqMvIHdYbzuF+8Pn7z3CTYFNgU2BTYGXjwIbQH/55nyPeFNgU2BTYFNgUOC6AHqB6jMAvb9Nw1OjdzBUNvKnL/gANqZZpCYiy4IBu5FONUxMo1KfB6hQA6oAOiA6RkbPW6QueE8bb7/99iUdHgXDWo0aBXA6Bg0kAvoF/WbKz0YI2WfbEhAzpXDTKxe0ox81NE9aCIphNCWC0mheIhqJCjMFMIbUnqtc4zl9Wz1/AlJnRpkJeHltDfg1IF0XSNsL+/oUuGsAfYIFKyD1DEAn+rnpgAVRuAcjOtFoOoE0raUAOuA5hnMNhzVYNntFAQ+puQKlpiH9OkDJis8nEFWjZNusMbazzPVN+2oKUMaEwb7pqgGUNICyvlnzTWHcNSyIawSo84fsqCMDmTtIe4t8JD2zcrGAks88487VnlH6nwEXbbdRVfOM5UZFt5+zX6WDz7XdAk/sS6ZMpgYcxGBN4XMdG3jGNERPAzT/CzzCq/As6buJQCYSGSeI/nUP5LOAdo8Uce9oVClAE9HyFD4XCGfsRpyxBwN6Md/UzLXjY69odPgE0OusAB0Axkzh3qwI7LNGpENPQGL3IQC1gocCX/DxKq239GTMnet5BrrR56ZwF3wFSDT6/KYAeo+RKXgHPRvh2r18nkPbLD44Cgo8A0KzJ3ueLWCIGQQ8r7ugcuWGQK9111FBM+XiUT31vdmO//Ns9Rf497333rscA0ANHQROAYI9NoYaPbBAY48xoO3yU2kNnSrjAFwBz6n5Kzjqs4m2Bjz3PG3qrvNJg6lfHgHf3KeOTK2MgXa2qSycuk7nCVBMR04Ach05qZl7zv1mjeB8YHp6wHZAM49RoL1G2PN8j0AC3Goac9YmADL7KGsO2WU2IubFPaqywWMhmq2jskk+UJ65ZyAneR5jgJ+Jku3cmonAtaAcpEZWkMqdwtFO5UH6rTMseoDrgf6hO3CP6eDLy6wrjhMg8wV1j0Ax+l5+XoGH9qGOI9DBtU0N36t7c51OMzq+dB+YDrfy3koHnt9dV08+um+CttfXJveVKwp0DcBDM8pcnqnTxdSVKqOV65UVrH/1A5zQ2iZrC56mfPrTnz50dlZOrcZwxHflWe8DQAc8L4D+xptvbubYFNgU2BTYFNgU2BR4IBTYAPoDmcg9jE2BTYFNgU2Bp6eAALovyzUK+bJO6zXwFiiuYeko0nC2aSSGZ4BSFyTCII9x1HSLjbIhCtAIU88B1rgwAY8as3mGkSYYVokSBETAuAA4oOEV4ytGdiMtMd698cYbl+g7aozWGsGMVtJA2jE02r7n0DYKvalImyqvUfxcIwjA554zKlDl8wuGnBnUMDqbnhfDoue7UxOFY3QWdKnBpmfYT9ofgejlq9KpHFtjaGno+K5rHHz6VfBy3TnpWYP+pMTZb2fzUsN7jbMTDJZvBNCNli0giPMMALqlzigACc2gAI+aAnsFoBdkrVGz/CsNjsagzNPA2fFNfp8GyhU9a5AsTb22EY+uIWrGUpCxoJwAuoAhgKhtAxQIYlAj02q8L/jMc5R3yCXAVAvtmHYbQKTp5BsZ28jEFe9NAL00m1GOK/6snCjYLXDBPToaANjYvvSt/Jmg44wc8/nsFz3bF7lJ1BeFNOrITkBZCu3XuN3xwat1WDB9NYAXoLnRqIBpTb1Me40q7bnq5V/63zPJia5kz6MQrTmBXGlBP0gjbTppxmG6fnimwFcjtAHomtLcZ7OumQMiSC0C6IDoAF2C5wDpgFuCnKtzsTtPnb9VCnf7Ywp39j9oa1YWQHTPQOf8c89Al46rCPTqGgWwZ4Rpj0PoWi2ApjyzHSLldRgCdGTeAZ0pAMCNGGbNeV+B28qzCeIWmJEXu87mGiutlT+u48rT6oXwj1HHjAHaMw4cEFkbOj1R8315uc6HjM1U9/BD9Sp0NZxM0NU4M75rB30PXjflOXSj8D+ZiCqHK1+nTlX9dtJNuUWflMfKi6kPTTky90TnAV7EmUQHUh1MiLpmzbJGWB/sewDJv/jFLy6FsfsMxv4Hf/AHT0B0+o084Rp4q23Sd+U2+wDAm+nRmSflJnKijg3yrKD3nHszRgDqN7U0bbrOec50LHLfZ97rJIT8AyxkrDh9Ath55AH9bnaDAtjwCPd4r0671DgZcBwFhQwq3bs7t6av7r5fvp+yvXpFj+QogK6zW/fGOvxOvltpqN1Lr6sjz+umvnGm771cWvLHG+0RgK7z9NSDOw8rWaw88R2MGr4mUwkF+WCGNeQpzjauY/b56hxH72rVLednqeG9/m5fWYu+sxuB/uZbb308Iu67NwU2BTYFNgU2BTYFnhsKbAD9uZmK3ZFNgU2BTYFNgfuiwN9+61tPHr0ypqzAiQk2rQClGmIKRGmYwoDU9K59wcdQ13Mw8a7H6E70GkbvGa0keFBvfl7sMSR6niOGO8+SpDbqhsgbrvOMdQyMGGM1TmIANPqLmih2DcHcN6NEpnGixtka6ApcTGNLDXIzcn0a62roqJPDmUENAypRjRSMzzUqYpwHAMK4iMG+BusaNE3hPgEn/y+oMQ19NZrS/9Kiz5P3amSsAWeumauMg2drbAVc3teafNbPXYGYR8+8DQDdtV3QgO8KnMIDrCd4kbrZFDCCayj86U9/eumq624FoGu0LoDeFO7eW7Brrtuu1fJc5WHlWsHYlfFxjn3Fu6s1e5WxsyBjo9tYRwCFAugADq4t7hHEoAaAqPFe+UpNnwTomK+CqvxeMM8UuNTI3dK39Kysn+ObwNIZsFe+mvKmzj60WX6a8qfglv2ZoKPgpPPGvgCQ45nkjFXeJaOJEbbIUp5duVYgCqOzzls4jOn8QU1KVBzGKOyHOoCxZzHeptrnd/6nbhushZ7D6z7IHsheVp6DL9yTGSd7AwAlhWsLoDfKm2e4fwKc9bx5AfRGoBthy76O4R8gnahYU7jjlAFflZ9pF2c2I9ArO6p/cE/B/YL59BE9wqMNmsLdbAqPHz9+RKEd/6AneoERvsqfglzdewuids80elqQsHxX/mWMgI7oIRT4xXsASUzjDWg4dZApZ1Z6mEBw1171mAkUT32vbU79RzkCzeQdamhtRDHjYY51vsF5QQDdVNcCTNBVxwPo14hsQGb1QniKObTovEKNQ6CF/6GZ9O4+5Dj9zTW/0g2O5LL3ToDsaK+Rx7wPPvM4BJxK5AFoiAOAoBjj0ckTJxvWF3KB/XDWtK1MZx+U74laR+b4POSE0efUyBvPFke2ycsCytXbpkwD8GZN4/xWXZ7+Ae7RPjKy8ta9Rp4qiI0MNDMUMkO5SM0f/WTuWR9di6x5HHDReekTDhQ6UqDfIp8pONQWFKfNOrJ2XXXdc8/USfnOPlT26jgsL3TNy4cToDzS4+d+utI5bqIfTx3tWeug99X+2XuRNLjqmtn3lY7s+peHu0et9G/fm+be0mt1mlO/5R0VfZjCOjPLBjU8DnBO7TEO9nPp7Q8VAAAgAElEQVS+s1UWTj2qcm6+mzUbyApAf+vtt+9rmvdzNwU2BTYFNgU2BTYFbpkCG0C/ZYLu5jYFNgU2BTYFXjwKCKAfgTc18NVIU2Oj39fwOo0K/FYwGSPSTKtb6vVFHiBIQyJGxaZFrXEOI14NuhgOPCcRY6ARSdQYBE3ZaKpF28UwadpHwA0ifzCwUWPYp02Ni40onzScxg/Bb8ZZQEfjWQ2GXjuNdXM+Oid93pkRiDEBIlAwPGO0FSBgXEQYUojsbcRDDSgFMDQ01mg0DfLtTyPM+L7pVGeE/Qrcug6oexU/nwGeZ+2/eCv8f/Z4ZcA7Gtd1aL2612ecAcc1yLMeSDWtM8cE0D/44IOLoZBaRxmeC7BH+taZwt1zdE3fTl2ZopHb9bsCTl1bNWrzeRq+p9G7a7K0mUDUkbzz+9JuGuntR0HGAofQyEhbaoAngVVoW7AS0GE6ylT+NFPGr371q0tUNDXgr3KAa5wHaoCSpvidBv8zWkyno0nv0mcFOHSvmQ49ylplFv/PqOEas1fP5jtAToEZamSqZ5CWvtC5kbPsUUb4s3cBCpmGGoCna0LHBeaYdQHgg3Gcmt8E0GnHiE+jMq09m1Twl74UFHOeeS7Aor+xN9M3QSuythRAb7pjZDbPow+ss8mTgvJ8D2juuef9zNgFVQugy0MF0OHj7pXdI7jeddCsA3wHLZpCfgLoHEXgkQQF0NEL3B+p+eszJ/A29333xQIORqC6v1f+MK+e/zxrnk1aXqJmqT1SpvK2MvuIf7t/c32dinjGlDeVVV2fc3+Wn+BzQB30NWoATOadwnevv/76JasPBRlep4/STwdCZVDXnKAo3wGmEz1NBghqj6KpA0ePEqheNYHSlVOkNOnYq4utZHV1ZNcy8y4/+Htp2IwUyBQyQFiQqR6/gBNnHaQYrxkwAKZZyzqkKQ/pO/PCWnK9Mh9G8DNP6rnUZjvA2QZdekZIFwhuBgEAbjNn0D79FtinnzpaoWtWlneP8F1CeuN84RnLgP6A8xZkW7Om1OmKtet4aYO9yQLAaNSuwHvH1DXSz65/eXKCjv3f9VAg1d+n7n5TvXPuqat3g7P3ham3na35h6j33taY5rxNWaDsaN09YwLT0xFafuG6ZqsBQEcfpqCLvfLKK08K6xWeRk4gByq3VrJ/6sY6D/XavpvRF2Srey3yxIxxRqC//c47t0Xi3c6mwKbApsCmwKbApsA9U2AD6Pc8AfvxmwKbApsCmwL3T4G/+9u/vbNOFDQxNacRYn2BbzpnXv6JvjHSD2Np06JqHMM4jhGvhgmAcgEHjGV65FPTF9vBGFAQBeOfnv08z8g/au41nSr/H6XArYGWzwIjGDD5XJChhpUCA1xXA5ht1nBXI1yNJGfGOEAAjKUY5zE845zQSEPPe+dc40YWTaC8BtVpKLSPpiwsk9kmBhnGZIpWaiOlBElm5NbKgD0NkUeGydKkAHoNkWeA750tlGf8oPsE0LvOzRxhhCUAumUC6EQ+UwTQlSUYCgHPBW/hSY35GNU9+9UI9MqH8ugENdrPZwWgXwV0yQYTbO59K7ASoIhrdJIBaMG4KS0Ym+djUmNoZS0qo8p+0gG68XsjeAFKkI+An0QCvvnmm4+UHYAvBQxdkwIjHdME+RohdQSeKzMngN7neK9zW3nVscpr0HI11yv5IqiKsRh5yv5kdD5ADUCs0cwAyBrJuU/wir2LvUaArOec03eARcArACf2HSOPqemzfM682g8jWDGoU5iXgk2sNR2WpuMYYKwOZ/CEkfHU7KUA6KQ6xrlKMJKasclbGPh7/IKyHRrwvaA8tZHogNqAofIkADrjrgzQQYCacXcuG/HJPQLns4bugriA9wXQcRyQd6npq3LSCHRpDD+ssr2Ut+XP8m9B1BmxLj8KUphNgJr92fOfAQvhK89rbzryrilB8eohXdd1nPBa99q5tioDppPflKHOC+OocyOZMDwLm7VCmnzGQY1zRp0iK6Ptv7Q1KwI18sc5hNddb7SJjjZl+gS05RvXpnKn/FRZND+3b9BsAlN9XmWh/eJ6eanArfPE2v3hD3/45KgI1qd6LA418LDlT//0Ty9OCRwzRJR69ZjJA107ZCHinPrvfe97F6co9WVqs2gApiODplxupoUCe+iSHvPBPOmsRc2+oJMO4F5l6wp4lBblV2SY65gaPkB+UNiP+gddzYiBLJJG0Im+NEK8+wA063jr2EQ/y/d1xjvSrRzbkf5Knwv8z7U8VcKC8KXh/HzVb233ZQHQ5xxVz/Lz0TVzHub7wnzvsp3Kzbnmr8pSIF9wXR3lWK/qDuxt8LT8jXyo/lOZM+VU5UOdefreCv83sxP/e9wSNTqPKdx1Mnvn8eNn/Cazm98U2BTYFNgU2BTYFLgrCmwA/a4ovZ+zKbApsCmwKfDcUuCuAXQIocG2hqdGK2LwMjodwztGMQzuGMqI8iuAbqQpNYY126cGXBP8NgrG2mgc2sIYUKMpRkmMgBiuAR8EqegXRkUifTBYYmRsBLpe+9O4ZZ8KQM+oxxrMarjTAFaQt0b5CfQdGejaPsYODPEYOjDScj4khlRqjCGes0lEg5FM1PR5ntVe43P7PSP0ashrxAX9F1igLhA/QYBpEO+iKn36LA3v5Yt+nnSdBrHnduF+jI4dGXlXTU6D4Irmq/t8xgRKy8/TeA147pELBZtw9jACHceW9skIdKPKPAO9kXyCezz7DECXvxzPNEDKN3PNHfHTpEtpMfmxbV51X/tXkBGAwMhgntXzps8AdACNrusjIIh1W9ARmQwwRgG8MKKUGsC16eUr6x37BKuP+KhrtHM/6Vm+nvSc4JcySJ6wf7MPq3nhO43ZyFIKQJFn7UJr0xRTe+46bXNfsyJAT/ibgjyuMxEpidnDKOxbTZHP+qizUR1FMKbjUEYB9EXGC6bz/IJ1jdyERq4PPvdYE4A7o545yqTG80agQ4vyJPu41zI2wS5TtwuEsce771ATqdq99SgCvbqE0coFzhuFThuNfvcMdGoBdJ1ABNCZa50lzNQyAYfuN12bK15qpPc8cqHZXvoZJwvlH/rPa6+99uhLX/rSpcAb6kqNmp97YHUSwUHX+aThal1VFvY+v2/EonK0uhlOPJyFztnuRE7KS9Q4SzRrQMEm+FpdhQhkI9CRN/C5vMY8v/rqq08Ket8EZCvf57ou2N35ra5Cv470MOhdGVPZpo7jnuZvAuiThvabcXvGObVRn8w34y6PoJcSeU/BeeBIF+vc8xycVzxXnP2iuhhp4nFuYC2yz5pKn7r6c/VxPjM3OmTioInTDTyLA47ZnwD4kAvdC1wvKxCyACDj1gGU2uwfyFJkXflXmfD/sfduvbZmxZlm/gFLliz5dMEF5iCbBAtjjHEbSJIkAbvtUtdd113XTVdXVdff45TkATB2JhgfIM2Fb5AsgfCFf0Kp9czSs/shPL5vzr1zH9beeyxpaKy15ncYI0ZEjJjxRsQwgIHgAgLu6JlTgwm67nMvmQB6vy9M0LH3rgDW8sbUF9PmmNfOca30zbTvju45sjPeg2l5p2+d3xE62JWdO+m4ote04/qcvq86k2vkNeWx3w2PAogIUmkwHLJF4388hwA0glToka3q/MrE1FMdy6RJK0vUxkAGOQ4DG4WesWH30ATQdwn3Oy0Oe3CbApsCmwKbApsC90WBDaDfF7n2xZsCmwKbApsCzyIFHieAPh1k/VLfs0r9XYcdjkS/nAMKGAnveZkFfArAAshZohFgzrPL+Z3ruN+M8DotcMiRVUnDQSeQQA8ggpOCLDnKaU7nWR3XOv1Wzplmm+iE0bEx+ayOkDocp8Ov9JyOu9KIeQuc4ITGqU0jQ4z7mBfzpGQ9DlQb4FzPR65TcQL3dcrMwII6kOc469ieDq/Sc+VkLe1Xzq/e4+8rp9pqvZ4l2Z+0OZvv2WdnDkY/K0/O9SkAgKybfT7Pz0YGPQOdnmcqPzjBCfQAQKefADpOPzMhef8M7DCTbAVqON46sXV+HtHwmpN2Pku+Kt+vHLXeNwGcVsAw8Aj9yfWAIzYBdGihs9VS0AXQC6Q3K11Zb3Y/ADqZsQTfcGYzAEmBEjP/6AUwBCanQ1f9VDDJNS7fTAfvGX+t1kgd4vv6vOrZrkfH4fXc37LTBBGQEUajRLVHEcDTXSPeb7YmOrg8CZ3Yo2wGkxhYwl7GWtEzvgm4WtnD4BGzmFuymXWsbBbM75nr8zx2QDn3PQOrcNITWMV7zc4W1DQLHbDPs+H5HQDUqgWA6GbQ8j8y2wHnaQCgldV5Bnr3goLS8lmzTgVneYYl6empwMJeT4Omguf03C8PeMa7AHrXbMp7+bd7tb/bo3csL04PPxlQ1MozXA9PAT6zPwOYSCPpJF+YdThtkCMd0z176p/K1eqzaatU1vid+7UVoB/VFRg/dgaALQGInOFOA1QlEADAFkCmgCwBAz37WjuQHrqRRdzmGdfQpPbmNZuj9ljnq4wxF57RoI5Jl9Jz7putOFC+mDZJ6Q6/or+t1MCcDSaARwC22whE4G8ArQYhVD74vXsQoLPnlQPEWXKfnjHXfu4RKw2aYZytoMA4DQpCH5AVayMIqMES06abfLTS9wb3II/oHb4T9OiKPlNZlf4GIUEr9GvpPXm++kf5ZJ7aH34+7fCVreg6l/Zz75n73NH3gXndGc3Orj2yM54lW3dF47P5ad/dDw2mDFffThvyiA/6jLme8hn8TjAVwSn02BF+34WXCQohgIZ+Aujdf6aeqh5jHK0ion1AYBxyrqwh/9U96Ox+R+d9n3/55fsh4752U2BTYFNgU2BTYFPgDlNgA+h3eHH20DYFNgU2BTYFHg8FngSAzszMYNFpDDjbTLVmpPfstWbd8aW9mao8t1mtOPELzDeDBieBJaQFFXQk4IzTUYmDsVlrZJ/jYKdcHpksOs+8t46Qmd1SJ+p0uhw5s1dOWp/LZ3XoTmdknSbNpCoICA0p32lj7mYd4SChXLDZlDhpmpFQgM1sqjqPViDUBBwmH5iVJ+g0HZwTqF85q+b//Hvl6FoBntP5/Xgk8fG9ZQUsHr39jBbzOX1GQbo6ggtSNgCjADqO+lZowJlvgAc9P2aAkZnbsx8F0A0QKYA+wdlmRR858gWD6vg845nVZ+W/OtCn07S0KS1XYJaAT0vJqu8KoJvhCzjaEu5kfpoFCmhVoEi9aICRgBbXmO1KD/j51ltvXcoMA6K3LHyzSmdwVEEcHbbqEuZ97ez0FT0nn069eUTPo2ysVRbYfEaDkgC6rFoCXTxznJ5nCejyezNzKZku6AfNCAiBp+nZE5vFr07sOcoCOuXtgmcFtqBxM+EKgqH3ASrNHIVvul+R4QrATXY4+57nK9PDH/AXDUCrGejMwcAY9ndAOgE7MlUt6c7/K8fQoKDmBNC7txXougagm/kugO4Z4wQtULqdvb0AOs9GHgTrzK4rf1UPzoA69Up5xYo3BllAQ64zAIJrS0MAZ2SMxvjdjwGfAQStsgNwWj5Qb8jj5enSb/K1n3n/Kthv7ss+o6Bi7QOymwXQqXTDuOF7jyewdDj/a6Zjg3SgQ0u9Iy/qMQIaWy0HueFn7kPSQhtKWmtHGuznvdWBzLlVA6rrj+jRa1b6fcUf/o89rBU/0DGeew6NnDsZ3uhwAzIY46rKj/JcfkUXAY7xPLK3rXRAj05wvuhw+IsgB3ru85gIZKJ2mQGaAHzw8Re/+MVLeX2OtbCyhHxSG1mazz10tad2XWagV/VfAVGe08oZVmzw+dKM5/HToyhaaan281HgxbSnaj+sbK2uSW2O2gvl55WtdWSPzWef2XrPm+270n1HdL7FRj6y6eZ3j+of1kdbdOpeP+Nzgok4GoFgKnp4GfuBvRJd+MEPfvBeQxfcYgNNPqq9gIxbxYbeADJsGmTkd37ndy4V2ei5DwAdG4Br+fncSy8dkWz/f1NgU2BTYFNgU2BT4CmjwAbQn7IF28PdFNgU2BTYFHj4FHicAHodYXzhbiY5jnYcoDgFcNbVEV2QGAo0C1pQHIepzm4/1/lgX8dIwbuZ8eW4dBKaWUiP85qzwWkACYzbssmM0x+doDre6iSZjq46uh3jdFpPJ5+A9QTQjwC6I4cq/zcDnR4nqqANa+HZ0vQ4T+tkLNDGeDrm6TCcznudO2b2COAVOBBoq1PpQQH06RhcObq6dg9f0u7OE1f8d4tzcF5z5LCtnJ1lu0wAvRm3Be8A0HEa2nQ2wiuARwJvlPCFJwUoewY6znx+pl7xWbcA6PLMdOhPXur8S7OCLPK0n9/i7Fw57lcAOvLLtWb3Aobi3DSLiHcCuthmBnozqwUqrNTRc+rJGjawAXCLs3KpWkFPEA6gjhnTBYKrJxlL+YC/qwNKn0mzSc9+XrBqBcD03oKbdVjP/WMFgvhsQOHSG8DQ7H/uM4hAIN19i+xZHd+AiGTiAp7Tdx9kbh1n+ZXPGnByJpcFl1hTnOE4vekB5wA3afzeii04yclso7EHGkjBGOEXM9BxnjcAgr1RueZ3S84CmB8B6Ow1BdCZn6XyAdLNBna9jwB0aMw4zXjlGQDQNrNk6Zmr4DnBcaV9M+yZ5wTlKrvqE/e7CZwL9nFPM3p5pp/xe/mEoAYqb3B8BTzmMTSAJ5TWB8SgIXPl2YKz/F5w+2gPmECw9/nc1efVi31H585ae0wM2ZMFMhm3MkClA48fAMBlrbS/oEOrWsCT6DAqXwAmuw7SXj0sINlgmQK3LVsugO6zauMwzwLocz+sfjjSOVPfK9cF1Fw3dK+0oIdub7/99uXcY+T1K1/5yqVx5jv86/tnAA1j6T6xGjf3ApB94xvfeOHrX//6pbFnuO7ItPqcHpkXMEMmVroXWhIkAoAOeE7PWven8+56TfpNfd617LrzTrNyp63Y/bNy4v0F4rsPWbLesc7nrMZdG2DantJqymD/nnJ2i611dM3Ze1yL1d42+eRZ+PuIRqs1OqP5pNvR39N+qS6Sn1ZBVys9S7DXa6+9di/YGf1PtTAa+p9gJAJUDF48sinP7JgJoHscDH2PdEFWsFds/G0QnQD6S5///LPAMnsOmwKbApsCmwKbApsCBCX/z5W1tEmzKbApsCmwKbAp8BxR4HED6H6px7lVAL3lTC2fqiPUrDJ67p+ln5vdp8PT89Dr2NApsQIiZiaif+OoBFDwfFscFADnNICEnq0uiK/jZTpF6wRcZXXVsdZrO4cV2KMzsE7MycJzfppA0NISoQA+gJWA6DQcJoCTzJUesFLgh7UAoBSs5PkFcbpG03nf+dzqaNbxNIGjlYNq/q90OXKUTefls6wCjsCT1ZzPTOVbnLrlO55fp54Oa+QE2bFUNYBbAy4A28i4IduZHj4TyMAh37NvkXuzzy3dbq+c6LAsqFDdMPmnzswVb5VuK35e6aApq0fOTq9zDH2+YJ1y1/OeuR6wzfLHyjMyzZpQat3WDHTWRPoh281aZizNQOeZlG6noTuaaY5eFNgDFJu6r7Qv4ME7zsCe0nrlCC6Y17Uq3eZ9E2jpWvT3ySN9JmCS2aKAhZzzbIOGgsoASji4bfAvjnAawLlgMz08PgHJ6j/HU7kqADjluePnd/ZfS5jTA/qbgc4ccMgzTnrWEMCSBujfH55j1jC8033AEu7MGwDd7HN63iGP8nflGHp07magA4LzvsrkCkB3nxI8Zxzc2zO02etogPrQG+Dc6jLc5zwE0AUQDF6TBn1/ZRL+KG83UITPLIHvWdDu7TzXgBN6QOR33333ImfQrEFsyJj2CL+X5yevrILYpjxNG6l7twFttUHKe1O/V++RPWlACTpJWgK2oPfNQIfXrN4AoEuWM/fS+B1dJZBLtjoBOwBI9L5/NaYJSK32Je/res7KPas9Y7VHTvuufND9p4DaXC/0RiuoYIOaxQ8tAM5tBdB9jnNkXpWlIwCNNfna1752D0AHEGvAgIGi9I6N8SHz1UW8y+xt1vall166NMq4I9fz/Ss9VttiZWdIT9aHz6tzVrZu12il3xnzzIY/e+bc58/2/Wu25JEdtbI7yuMru+PoXddstRVPXBv30/r5/di/Z3Sbct+/u3bw49S9c21X/MP/egwGe9Ubb7xxr+oPOtPgUXQglSGsEuF3ZXn9yOaZOpvrlANk3ONmtKENZOMagvxs2IoG4gmgf+GVV55WFtnj3hTYFNgU2BTYFNgUGBTYAPpmiU2BTYFNgU2B554CjxNArxNBAN2SnAV/+PJfR5Gf0ePUqqNLB18z0AVvua7OxFmisU6FVUYS48AZYNYPPY5Ksr50+JI5RcYlPY7wVQZWHaM632fG4HTGTEB35QBeOayn49G/p0OnJZtbpg/nthlfnFvq+dJkBeKw9ix5ABFBE5wqzKvl15vFz2eClzqMHY/OVgGPBkDovJdWBbrqdJ2Oc4V60pD/r5zdBfeOrnmWFMX9OBBX9FrRd9LHd5wBFVOO4S1b+QVwzRLG9AXHCGjhLGDAN/qWj70FQBcQmfJV2ZrAxplz/8yRPp2mR079ScuVI12ebVlvwUJ6fiyPTQ+4a4YQMmYVDXqcrtUHnp1NP2W32cVkJQnA8nwyeS2JTbUKzsymoUOa2VSZtxz5BFGaRXome2dO7PLp0bp0D+D3KRvVDc3sVDf5ObSyFDKAbCsm8JnAKuBfKyZAe88It/qKAWGtwjD15nTWT73V+Za25SVkxTPJ6QGzATkB0llXz6mmBzQX6GdtGzxl6XGrFDhXeoBrS2t7BjryzPssp857+Z9ne1MqXgAdGjAXqyccAejqC4PtWnraoA/2K89fp282PEAfALqNe8xMRjYEfA1AKTjZvXzu6wX6ZqWFVq/pPs3vPW6GQBXGCoBCMJFl8KEZwDGBMGRhs07lg+ot9VmB3RWPTHuJvydoXPuqPDrltPYeukIgHN7CtrAxDs+mJkjP0uAEpQDMSFNo4nXYIvBIy4of7UGlrfSpTMws6GakH+l+njmBWnWBvbYg71RGoJ0BYEfH1Dg2nl976Pvf//4FQHv99dcv+pyy6CsAfc6x4+KzoyBM7EAAdBu8ruxYEn/uk9Ou5O8eJYK9THUAKwUAuFXnTr1cfTt1cXm7AZpc1yDbszHOvfvILp3ystqDr9mEq/H3ntVe4+dzDmfPuvae1TiP7jmz967N93n+fGWHNPime+IMcqu8Q8N+h8SG1a5A72NXEERDz/Fa6H0ax3m4z2JHuG/Kx5Of+l2q75v81729YD5zc/+iZ2+1mo0A+pe+/OXnmSX23DcFNgU2BTYFNgWeKQpsAP2ZWs49mU2BTYFNgU2BB6HA4wbQdSRMAL2ZLpb41SnRrMee/6qzznt5dh1rdVjzf52RnnFYkKb3AUDhhMAxgPOC8qk27qEsMY3sQZ3+AHiAfzp7ua4OVh3pvMdx6/Q7c4DVuTKBkJXDeDpx65D0esZg5jg0KfBG6V4dqGT7toQ72Ydm3OMIxSlOZiA982ugg+A6DiDeN4MndOJCA+hsSdeCnqyfgB1rPJ3ZdaiuALKV4/zImdg1eNadiJPfzuZ79tktTt0zkKEAOrwzAXR5F7AL0IAGgMC16gQAFWVQAL081N91ljcDUHk9A0pWfDcd8fLVig9XTvHyrk7Olax63Ur2Bdp67rN04T5LVXveM0AcIBayTzYgDcBwAuilGc85AifUIzwPeafENGfn0gCKAXcoMcw7eu43z2xp7QfZt47uWQHLUyeeva/gzlzTBmBxXTNVy1sAhAWi0JH+oD+bOQpwW14or/WZ/H40Nu9pBnP5cDrofR9rYlYwPfwCKEsj+xfgi7Ol6ZEzS46jq5tBzB5SIKoOefdSnPvIrYA9mdS8D/CcCii80zPWOWcdILV76TwDvXTq3tLqFJZwL4BeAJrfBdQJYhA8Ry7Yk9x7BNANNJuZqj1ywDGbAVgQpfYI4+++W2BbAFe7BtlyryVIhUA+GnIGiCI/Qb9pL1R/lE7lD3mr9zpueKpzKqjLNf1s6qoC0bU5mIvVROhZW89xx64QaKeHBq3YYMliMy4ry1M+znRxZW4G7TUQcOrk8l2zyvm/13Z/ESzzWAyCVnrskMGic4+YOoG/0a+WWCeYAgBdEJ29c2UPzv8xzvKvcstaFUCnhDvrhNwiG/Bqz6Y3OMaqI9VBzE977ld/9Vd/Sa7ZayZPHgV1rMbuvT3GiTn0yIPJBwUPS9eps67tQ9MWWu01q2ecAeVnQPZK38896dqYr33+PNm912jxoJ+vbGR0Q4MSqwsFt9UTlUee1SCsnj3OHokOQPfTE4jn8Qgf+9jH7tkjfn+u7pp2eG2F2jErWaxuWn2n5X+M08ohAuh/9ud//qAk3fdtCmwKbApsCmwKbArcMQpsAP2OLcgezqbApsCmwKbA46fA4wTQCwjgKGgJ51WEvtQogDPB9Znx1WyiOq+bCWYWuM4CnX9ej1PQ6Hocn5RO/clPfnLpAdSNysdp+elPf/oCMNC39PQEPOpgnE6SOij4fTp+pwOwTsByzOq+Otx0qOjIdx517uCkMeOeEsQ4PAHD6HFkW5aZDPyWF52OdgEzHMas83TY19lsuU967mtZ+H62AjJ1Xq2c5f7vzBE56b1yhj1+qXy0b5xO27M5n3125PwtTeeadZ0qq0cAOs8C5PrWt751rwGI6aCHJxvEAr/NzHPLUFb/qG8eFEDvHFcyu6LNkSPf+ydYU73gvcq+gE0DjxpYwHUAlAKVAC5kLZIhDj0875mejOIGEJnxhHzznmadz0AY7+OZnodOD/Dy2c9+9tLQjzMzuOMucHdEi/JhaXsGQFRPSttr9zY7k/tXgT9WNqmU1gkN+OxZ4vTQnKxaAhjgXc4DtpGhKV/yvIJy/H9m+K7ksXw16cTzWv7ctaVvBQHGyHq7B7JegpUcVYL+N0DK4zuUKwPSfHcBRO5xL7UcuTwJfwKem4EOcG7VAoLTul5taxYAACAASURBVLdPAL2O/NLevUx+a/AdWfNkcttazh1+bVCJADp8Ck16FnXtFtasgOtcrwmONHO9426gmACLPCtYyL4IDxHMZylvgtqoIkGJbEq5d748X/2rXDVo8MiOqD00bRWBIflkZqeXf7t+PEd7Az5rQBTAi2XZCUysbiBoQ/sDHjQD3YCOW3fKyj/jsBSxcsD6Ig9mVhpAaVYnPXZh7dQpd31HwdnaugYTut4TsKqtUr0IXbHLOAOZRvCH+pUKBNDGtYd+c227tzQ4wgxX6EDG/9///d/fa7yT9QAERx743AYt2Dd4LzqsVUsaqMpYCMKhYSNzzyr7tXa9817Rxs8azKSeNKO/Nu/KZlzZinPf0X4/2nfKd71mpZ9Xe9S1fWjyweTzM9vrVpkonY50wf0+61m9/n6/F3B9v392XzCoRp4rj2pzqGfYq9wv+d1jYugJniJoCvuXfWD1Havvqr6qDE69Ne33qYe8tzqO/Rm7B12OHuVnl3B/VqVhz2tTYFNgU2BT4HmkwAbQn8dV33PeFNgU2BTYFPglCjxuAH0F3umcOHIqzS/4dQbO3+t4qjNX0Lzv6vt0YphJ7XmPOEEsSzx7CInj2nLI17KAOrY6B3Ve6aioY2LFrmfOHOfU+fB7nfU6d6RPHSY9qxRgo6VzOaPX81bJeDCril76+qyW/itowLtbdrrj5d5VNphgyMoZOnlnxUOl+3R8HjlTn2U1sZLBo/newmure7uuddz12oKVgGs44lvCXV7CgfjNb37zHnjg2cFkxgGkWL6dHl4UQDfAYwWgF/jh9zoJHeOUJa/pHCb/nPHTpMN0zleXTT7tvdUTBZsANZqBDt1sloAmgxVnJ5lLr7zyyqUn61NQcIJLBsZUZgV/1FtcA92pWOFZ9dDUwAaqWFi1g96jLgTYqqd5ZkFr3zF5bOX0PaJZ9dt0Ms/n1ukNnScIWB10BOLCb2Zy01MSncoeBGER4AHdCVygB5wS9GVszVIWGHIMc6xHeq3XsZ6Arm2C+YBh6nd4AnmiLLZVRizZTg9fVW/MzOoj4LRBHfCqxwpYvl0AHTBboI2eoxnkOea/AtDVH0cAOvcrD+zngHzwP42AklZo4HMBdHp41Exh5gooIIiurBgY1nLr5Ut5RRD96DM+NziB8TLumeXumgJQKGNkbxNARNABwQcf/ehHL2AzPIWctVqPMjCDBguGaHfMfXaCxl3r0t7/S58GKdXGYR2qz7E5qtM5IscGQCuYTe8Z6PTQauriynf1dW0q5JN3WpGjPfLZSig955f9yUxnj8lY6aUjm612UHmhNKy+myDcO++8c6+Ee488QM8is6w7YwTs737huwTTun7oAI/hsMfO5Xfoy/yx+9ANgPYGn/A3xzrQeHePATITlSNDoKcl3Ol5nnKrfpVPmHv5fgbHzj3Q56z2DOdcO5jr594ydbh2Qfm19/W5c7+5X5tx2mHz+8jR3ne/79nXPzgFjuzf1f/n+tWmXNk0R/akuop7CNomkJnAFvYsA0eRcXQkR4fR2KOrt7UdZsDU5GspM+fj35XVGQxW2xNbGwCdyjQC6H/6mc88OOH3nZsCmwKbApsCmwKbAneKAhtAv1PLsQezKbApsCmwKfAkKPA4AfTp7Fw5X6dDl3t0+PEFXmeZ99YBxpf+OkoL0HFfHRMrsEqHhk5/M45wuJphw7md//iP//jCj370o4ujAADKhuN1OjE6HsfA/+qwmHMoXR4U4K0zWxBMh2Tfr5NWpzdzMssIxzIOHBsOWrKdaGQTTRBlgk+lf+fYUu+MBSerWXZ9BvSamao+Z4JHKzoVAJ3OSO9/UPo+CVl9WO+cjtsjJ+E1B+58zpTv3l9n4co5dwagA3RRuhbQhYYTEVkjO5GzcAHOKWd5K4DebKBmoE+Au/wz+c65Tv4546f5/NK9gMpc5wkclJYF7yaAboatZaotX42MNwsagES5Qw4BK3s0Q4EwS/ayXs2URX9YYp+ev8mQInuZ1rOLWbfSqRm9giorIEP9WT069au0mzRbrddqD/CoD4/aaHnu8sPUm3VY85lBG+wbP/jBD+6diY5ObalwgE5oyTpC575fuh9lVk6AcM6HzwlsaNl0zx/nf4Bk5bv3v//99+SIM1VbYhz+b9nkBqDwmeO2rLdjtow6z+IegrIA0enbGA97ig1guJUPCqAbsDUBdMdU4L3njLPPNAiOcQjgAxYCnBMQJ4AuWAodzVBGdnqeNfSboGp5r3sg69m1hDdsPSsemjFWGnPlHteCcXgONnJGRi/BbDTkjMx9G+OqPVIQpzYVa1aQXL2tfpoAb0GVBgLyf/dyM61n5iXXQz9KhNM46gBgSLowT8705cxsGoEUlXvpoP6prlyBVOrtzg8aWp2DAKMGu7AegPY29heAKoBi9CTAlSBW576yNY7ks7aQ9uwqSEa5ssoHeuTNN9+8lL9HXtCvNGQVOgFkA6Rhp7nuPGPaveVJAHECfDjCATp0zyZIgefCT+y3HvfA9Xzmu6GNQTnoN9YTujJGQHRtRvoC6NMuZczOFZ6s7oXWc//s2k9az0ARwb/J5917WokJmk3ZVQ6O7KczO+rIdpvPOrNZH5b9t59zGwXmet6yvkc2ce0dZbOBVdUl/Z1S7cg8Op+968UXX7zIOz2yjv5Hpgho6Xen2mxnILpyU/u2/3OfmPsF1xhkTo+9YxCNR9Z88o/+6DZC76s2BTYFNgU2BTYFNgXuPAU2gH7nl2gPcFNgU2BTYFPgUVPgcQPoBS6bYTLB1867n5kNUgBdRwTPrhO1TkSeNzNa6pgtkFBQyjMqHTdg8ve///0XyAbCaaijl+wanBmCWDh4p3O3zrvpsOjfRwD6GWA5+aSZjIIafX/BFsEPHNtm8OJIBizgnFXPXGVOZLrRACvrQOF5LQM9Aaw6jQXFpZFgAe9veVGe2dLPBQNcj/JT17O/z2vrJPa6+6Hto5bJR/38xwmgl9Z1clc24Q3kxgx0en8YK0AXALoNZ6HX4rwHPLfdkoFe8E+ZWAGutwDok38eN4Au+IpMFfBkXALnAqgA6IAkODo9PxcgHeBFHYoMNttWIEPd6dnlZspKP65rCXecqM1kphw4AF/PLlYuC5rwv1XW90rOJzBUuVmtZ3mq+r6O8anDVgA69xbsMRNZWvTZ/M5+gQOcBmBFRr78CigHLwN6Acz13NQCrvzuz5kjn/ehuz2vmLV2/QXNzb4lY6xBFx/60Icuup2ysGQzl4boaMFefu+xKsiv1Ujgn3msQEu/T+DcvxmbR6EAoq8AdEH0awC6QBg0E0CnZ9wtgdvz36ED4LnNkt38n/kZUHIEoBtYwhrNwDH/Ls24rmdKI08EltCgV8F1/ha45R7kTFnjvdAKoJMgFbIRKedLb4a26zjB7spddeIK1Ku90P20vI4OMMhiAuiVaT5rFj06yflCK3QS+omeOc2qDCtACHp2fu47zr26ApkQ4LVCh8FGAEGtltFseAAr9h7WiL7BAeqEld3j2Lz+rMpFddQE0AncxB4DVGO8nhtPzzg5VocgGMZZHpx6snsvAST/8A//cGnssx7ZA0DOcwzGYL4//vGPL4Gj9FynDoPXsIVpBF/yzHfffffSANMpNW+lJvaEjq2gtUE68mXlZQLL3XdrF/r9wDlXHmsHC8iXtxwL730QAH3alfdjx1Xm5KX38rz7efe+9t9ToHvs0e+V1aPfy7fz+8tKN/Gc8uR3vvOdS+UlAkeRL2SJQBR6ZNTqHOwRzRCfAHrHt7LDp96a9vkMlubz7q3oTbLP0a0C6H/4yU9u1toU2BTYFNgU2BTYFHhGKLAB9GdkIfc0NgU2BTYFNgUenAJPEkAXKMZx1aym+fsRWKqDqeDzKtLf+1dOYh3AdfA2g03gwufidNfhSAYfTksbzl6c2TTAdJ0OOAR5fs9KnVlIddI4poImK6f2atV9zswcqKO7AL0ZYQVuzCLDKQL4Q+YTPcCF86PvfHHwnwHo19ZQB06fwfwe1RnoK3o/uBQ9XXc+bgBd6qzABWW9GeieC819E0AnaxEAw3K1AOgAkjZ419LtRyXcn2YAvU71Bpigs8yENTBFAN0My2agC6DTTwAdR6hNAF057BnLvLOBTAAmgCs0nL3KMuNkfawUADDj2vJZS2Lz/66PPAOf9Keg0LUMq9KsjmR1YnVB9SbXzmCm3jOrZRTAq5MaeqBDaawFe4OtwNcEl+a7Czw5Nsej85xryAK11DIAltmh9HxePmkQFEAcABz7Gfq9cssamRENSFrwkM8EQNkjDLJoQIcBF2afW8pdAB26AJx7VjKAcME1qyLQM47aCLUjChxwf538jLulu8mkpaIMDf4W5KNnP5PXWUsBdHoDvZg3P6XnBB7KTw0G474eNcE4BdChWwF0/jbrmXcTxCdASQl+154x//7v//69xvMqZ/1dkEbZm7ZRAXPlh7nVvpr7SAHfo6A91ofPHD89ILaBDZT/tkIDxxzAB6Vh5X7uuqt9bQabcA37goAvsmJJf3o+K8/0GANAY8Fzem3G6sC5xznGyvIE0Gdgo+skL7m+2J6C2Oj2rsUHPvCBS9ALlQiQ39qX0qy6y885VoJgUBrAt/qI3gxXA0N/+MMfvmDjfx7RQVBUj4JAnrAXacg38sSaUtnBUtMrm1z+Ub5mRvhqvQWbrwUMFKycOlz+6ncAAXbXoPbzEdh9ZAVO2/eIb+d3l+rfp8vCfPpHuwLNpy6pLTF/n7qo3694zuQ1ZZTrutchl4Do3/3udy/gNHKkPFEVwj2F56k3ahtok5QHq6Ou8Vj32am3Wo0IvYnuJijPEu7/25/+6dPPCHsGmwKbApsCmwKbApsC/8vG+J9HltAm0KbApsCmwKbApsBzQoEnBaD7JV/HYgEHHVo6dyeQsIqWP3J49LlHjkr+vzrHVIdEHZA4e3E64sQGnChY8OEPf/jeGeEAEQIOZuy1/OgEQ+qgqyNk5aQpa9ZRM50kdaKWZhNkaCZagRjGjcOUM/jocTa7FtALUMwz0Skj2NK2DWqYjveej85cmvnTMsHcNwF0HZpzvet8nDRbOTA3gP7/c9GZOXz22XQSHvGl/Ny1K/8L6gGcm1leeQBsAzgnA50exyFZgoDoAOjyID08KzBlGe15BvrTDqCX11vmeh530NLEAqqA6IAdZnkKoLseyB9OUM+x5f+tGNEzpQXQHU/PyDXbnTEQaERZZhvgrHqEextopD5QR00dVp5bgdvTIVz9P0GU8iW/r/aQ6uKpo6UZ45/gR0E/ykVzBjoN4Kv8CfgkEEUm55ShApkNLuL/BnrxO+tmA7QiW5UGSMx6m+0M8MXeRCMACrDQLDaza5EvwNjOyexiq5V0HSpzAL99pgC9ALpnn9sXQJ9noBegnAC6awmdV/Is/xQMZewCp/QAfezlNGj5uc997tLI7oMW3sua9P3dL/mstgPjahWV8kjlUyDXIB/e5bEU2AkEIgiiF0DnfZ7jTo98mU3N9WbxUxkH/SgdJuhXXmK8M2OxNk9tgsqnz1Rupk6f9pbXcx2AOXqBHl4wkAH5gP42MqDdN7hvynzlZdo/8zN5Bjnp3tAz0JGVyjk0tLk+Bjo00LJAbnXOtCENIKh+EORqAE5p6/OwN6EVTb3queVU9yAAhfWntPoEyTqnfoaOAKCjoSsA4AnCoCegxz2Z+6lEZEUi9IjViCgp3YAMbGPKzNMIkAD0e+WVV14gIIIgneqVrmcDMAw6VbarB1f2XeXsKOhptTeUZ8+qMKy+Dp7ZP0d8OfeZabfe+szV85+Tr6zvaZrT7j962LQFVt8hpk6dtkKfgT63wXP93ljZRIc3uIezzw2+436OC0OW6Nm3q2vOAr+rQ890Q+VMnda9Vr3F/2aAG8c1YDcC9PPz+Zdffk9rtW/eFNgU2BTYFNgU2BS4OxTYAPrdWYs9kk2BTYFNgU2BJ0SBxwmg1wnhF/VmD9bBWkCgIOp0QE6yTeC2ToxmqtXZgSOgpWyns6H3AUTV6U/JShwH9AB4Ojj4vRlmzMEsMsvC6rxjLHX6TSfbkdPNua+crd7j/Js9wLtamrglA6WLwBbZ9jhZ6XHc6rBlvjhydOZwVugKQGeOzk+nfAEkxldQrkEH3Os4oV8dPxMYm47Iru/K+TUdaQ/iuHxCIvueXzvnWlrMh599dkazlWO4clWHN78jEwAUddirIwTQPTeXayhfCYgOgN6sS8G8CZ7zt/z3NAPodbZWLzUIBVlBps04B2xBbwHA0ACJZgZ6AXT0mY3nmGmkjhRYtNQt4+CHzCMzdcmWpNQwgAtOYPSi566TIVlw9BqA3iyo8udRQFT15QTV+Hvy5tyXuifVeVxQsfpVHdfnFKBEZ0J31gCAULAQQJ0yyNCG9SBDf+4Dzpdne9QFvevt2ekFXAl44txUGoFP/QHssgwswL17ks54nfzo8gJ6vL97SNcEp78AM3IG+Eyz7LggOmMF7BUEpPdMdHj0U5/61CUDnR7gtOt7BKDryO+1/b1gPmtS3gY4NxMaeha4BSSVz1l3M2zpDeyDHvzMyjIrOvG/GaTXChkC6OhA9kNo6lqQ4c76QE9krnYFsmWGIjxWgIWgtoIc5c8GREwAvdUFmPtR4AbXVT6mrFXPVl64rkEI6HfAWbItsTUAgW0Art33VzIvf89gm9oALW+sPeL4CBiywWcFu1pxgzUQPKefxzsUjK2OmTpbEMox9fPqmAlmAU5ZQQF5Ye2RdXqyz9Wx6JFp8/RZ/exv//ZvLyWiaegjgpwoEU0PgK4MoA/IgpXXyMa3YgT7b+00bMWvfvWrl/PtAf8cFz0VBTrHBlKVLzwCYBVUsNLfDVqpDp2/l0fmd4WjgI8JJJavVnZn9e20U+decz/POjP8zuy092wwPkMPmHb/0dR6XfXPvH7K+dH3jh7XwfPQ5TT2ydrR7C/abdgL7k9UnuC+r3zlKxdbgZ59waNTDELVVpNn1bsN2CnfqwtXMjPt+xkgVb0FaM53QsB/qhfx8+WvfOUZ4pw9lU2BTYFNgU2BTYHnmwIbQH++13/PflNgU2BTYFPghRdeeJwAugQXxFg5GbmGL+rNUm7pUwF0nY91WOgsqNNqOqj80t9r+J/ntFr+WLDPMTtWnJhkLNHInmqZZDJ/PEOVDJ4ChpZw19E4naYTnJlz0ekxHYpnjp46QFZOcAMTVgAV9/L/eWatJXhx8rR0NiU/PcuXvqD8BJgEB+j5EZijN8OR9RccEWyrI2s6JleOTP83ncnT2XjNCfqsKYrpGDtzvp59Np9TOh3RdDry5L1VCXdlBKANZ7wAOhmBOPBpAOjIGg0QYWYXFkhXxuoon7wlr05H6HQ6Tr0w57uizXTETmduQY7Sct5X3VGArHqS8QKy1BlrqWIz0AW0LR3Oe5DbCaCfnWktLRlTAV4AdM9pBqQBbDFDEgBdIAoHckGN6dCt03bK8Sob9Yju1adzz5j70lx77z3TA9X1E5iBngBfNNaDc4RtZKCbmQ8PC/gC1jE/58wzW+oeh7ygMutZPsfxrp7++c9/fnkmQCA9epp9isZZ2d33eJfHdxwB6Cv5neejC/a2DDq6Hf4089wS7vbw6v1koJfGMyCmfFF6wttWVqDvkQPcA3BoA8g2uIDPoLGtJdyhWYFUeWUCdfytrFhut9VWzDJnvKxJ92uPZ0AOubd7KwESZvtCW7KCCYzgHHsqPagn3ZO71/u7/D7lSVlqdrFzMNtxtSf7v66L8qHd1vvgAXTF9773vUvAB2N3DgCutQ8KuK7svSOArPLpfNWjLT+OHJX21X2Mo7IkDQwkWunpaX9O/tAWXumk7gf8jrwDVAFQESxhNjjBB8i18sM+WKDfACff3UBHwG4z0LH1WimEAAznj63mdfS//uu/fg9sJwiovINuc68GQGc94Ut69mvPmIcnu49OHVqbuHp9Zb9U3qSbtnJ712ju566D85j7b/eIyT/TFljt3XP/kU9XdsOZXXVtD3rWbNWHPZ8j/bB6T+2Nft84snO7luUzv89qH/FZjzcpnxPIQ4CdFWuwHTxOh/2U4DIbesdAc97RQK7yUOVq6uvaW1Pe5jPmc8r3jBEAncYc+PmzP//zh718+3mbApsCmwKbApsCmwJPiAIbQH9ChN+v3RTYFNgU2BS4OxR4EgD6dDgVEBK4bQZ6HcgF0C2d2/vrIJiOtDpEZrZQwSfuq6OlzjnGZYaSTnhKVpLNBiCBA5LyqTgxC074TB11dbrr4FwBaAIWOp5XWV11zjn/zp3PpSdOHD6rs8X1mM5c3m2ZVXrOyPQMThw8ZJ1TBpgeUIxzOGmUB+764ZAu8KIjiWv4KZ0KFDGeOmZXznrnPh2R/N//TUfYlL4z5+zdkdSHN5KVA/ro6ZWDM7rdQtPpIFcGzXIGtDILvfzbDHSAdBzwniGNQx5Zo7344osXvsPZDxBC3yxPHYS3AujykOOeTtQV36z4sPLVZ0xn7kr+p2yXzlxfPVKwB9paRp0ewMXSzwBGZAOardpzabnPUpzoN0vptlT80e8dG7ri29/+9qUB8LA2rhO6gncC3NMqn3MvKO0biFPAw3V1vVYARN8x95+Oe17X9Sz4OHVTQcYJxpCZb4Yr6wBISFABDf4lEAkQijLM8DbVFWhm+K7AWMF4wHJAcjPcWFtBcM/oFrCiBxQD/KIBrvYsVh39Pbve9TiSXfV1QTmBZ8FG9TvvakBWQXTPQDfQwjPQHV8z0Nl/C1B0Dg0w4/cC6IyVdcDZT+9eRtYz82z2rWXsAS0E0KEx9J2VViaQWr1Ruk0dWd6ujcPvyn152rWoDQAvvf766y+88cYbF+CFYwBs7sXYJWRyH1WamTI3gZNWiIAWPXe3+qx8yv87TvlkdSxPdQXnZreiCPZFy6hPW692xdE8anutdHjPm9dW8TrtD3nMuXfN+WzaGrU/pj252lN7/8qG5fMGqiDz6FaCJ+iRa4JiqDDxoQ996FLBARmib/Ue6NX5EkRi9j/7hPYrPTpIeYLv1ef08BNnmtMAxvsDgP7Nb37zktXOesKPjImGbeg56wR4dK4rG+JoP508Wn1QPuCZ1QkrW9D/zfsmyN59o+O6Zc/vPj5le/JK/36vVt+Z/fZen/003j9trhXPTRvgGo9Ou0N5byWS6np5snaoegYAGp1O4An2AXundjG2EjKkfm8wlfpWPbXaa47mcaY3y6vTDi6dCOwh+7wA+v/+F3/xNLLIHvOmwKbApsCmwKbApsCCAhtA32yxKbApsCmwKfDcU+BxA+grcEMHhI4uHfmCsAWGJoBegHV+2a/zk/cWNJ/OjWZyTkdaS7YyFrMHcKhTdpSGoxBnL5k2ZAgAGBUQxNkgcCxg6HMKoE+GLDDD+DvOOuXqHJngjs5Xy/3x98xWqJPRMfAcSzLT4+jG2UrDuWOmIT1OejOgoEHLoDJvM8ub3cXvjAUnkeVt67QUiJI/5hzrwFk5MadTuvxROk+ePOLRZ0VZzPmdOVnPPjujUz/rOhTwqDzWUYjcNNOwGegA6AB/AAY0AEhAA+SNXgBdkKDHBTCO6osCb9M5WH6an8mPKx66xZk+HbR1wK5oOh2f/q0cN/hHOeKaZqALoAO8AIZ4/ALn0uKY9b2sSbN0oecs6SwdrarRM9JZRxrgKKAejexSQBOBEwB0gBR62nTgSld1dudf/bBy/E7dXd1xJP9dz+nodq70BRK5riAaukzgemaDoQsFuKG/pe3p4eEPf/jDL5CJDuAJMAXoReP5M9BL2kBfgF/AKs4ubjY6mZ08x8azfK6Z7a5p9xBlUxCxfFmAit9bEnvSrOeeW1LWUvPsIbYC6IB3ViigB1zrma4rAF3aHAHorBljsZQ81+PoN4sX2pGBS+OHwDczcNFBlqJHZ7QEb/czntnM8oIiAinT7pCHCzCXz2aW9zziwLLaVBUAbBGsZD4ERhgkAaBKYAYN0KVBbQLh0njubV3v2kraH1av8Trub4CJtor6VptO2tWmo1oFQQA0ZIJxE0xCj84g2Ab+RU9VVsuvjLF6Sntm6urqXsfeyg7aHL2/9lDpNPnubD+ojBzpO2nYLH2vZTw+g3kTQMO62+AF7E8aNEOf0NAtfCbPwQM9joCgC0rAIwMESVYGWrUAmbHSAQA64LxBWMhreRw+ZC2/9a1vXeziBu0AAHK8EY31da7cz8+051d77coOW+2pvVc6Hq3lXDtp3TL7c5+ee83Z3l09231oZSed2RAPYoOe2XAP8ryn+Z7S4sjun7w07a8jOS+PcY/fdbShCm5XXtTFfE5VMyo8KGsEJ2vfYjMZOEqvfaRsdw+5nzWa/Fa6rPTl6nsYQWkTQP/L//Af7mcY+9pNgU2BTYFNgU2BTYE7TIENoN/hxdlD2xTYFNgU2BR4PBS4iwA6X9Cb5TWzteu8r8OtQJ3OrgLDdVrofOVZdZp6vc/lOc3cwnlteUyAEQF0ejJ2dFoChgiE0PPjObU4VnBqWppU56jOijo07gdAn+BSQciZgd4s0knDOk3qdKdcPQ5RsiNw3JvlSw/ggfOVxvmldV4yB8vV4kAviMp1Xd8jcLEOyBWguHI6lh+OHKwdpxK3coQ+Hml8PG+Z8ztzsJ59dkanI2fylEF5FtAVuTLopHJoBrpl3AHQzaJtSeoC6MiaZa3NQtfBOLMKZ6av+kDeKPjRz1b8cub8XvFtnzGd/H62cli6Lj1XWfCans/NQAdIJ/sc8NZs5ZdffvkFmwC6gB8AuhnTVokokFP6CaTRq9PQa7yTksw0dIaVBejrFAZE6bqseLPzr45zfSYg1TVYOYNL17mGPn8F6DT4hzFNAF1d6WfqNfUfn+NkJvioGWbwMw5xQEICkdg7LK9e8LTnYgOaC/4CQFanst+0GggApA1eRwcjH66tvFSg1H1ReZ16su/rvgW9J4DeY0sYq00AnQAZeLVnXwugbEJtwAAAIABJREFUS+MJoFePNDu4MsTvPeOdOVANADCQngAEz5FmDu5f9ICHAuiMYQLorvUEbssT3dcZb/mnQRbIDj/OiXHPahK+j+s6J7LoLa1NNnH3UoKKzOhHN9aWMPgFXWGgxpF+mvZWbYepowqI1q5w/pa/7/xYf/QEgTbIBvpIfgUQRhbMXK6sT5o2uNCgxOrw7q7OtXTneTx/VmXw2vK86+61Mwhy6rEzvVU9trJLO2f3RaqENCMcmZYv0CU9Xof/+1yuQwfZkEFAdPQJet/zz+mRAXkWgOzNN9+8NIKiBNAJxILH+sOz1P2c0d5AGAB05Jx7COyQ560mtbLnV/r6mq12C1CqTWnffcM9/xYAvbrxaP+q/TrfN+fSZzwMW/TMhns8FufdecsRX9yybis6zv3Gv490k9VFuq+3Ihd2GgHKHM9Awz5CVghORnaQZQOotNfmuFY8M/93C1/N5/Y71LRJVwD6X/zlX96dhd8j2RTYFNgU2BTYFNgUeE8U2AD6eyLfvnlTYFNgU2BT4FmgwOMG0Euz6SjS+TCdV9OptgKKBWHqzJrAVx1x0wHQcZ1lkfWsUpzBOK1plHFnDAJFZN2QRWXDUS2IjPOkWde8W0ci4yp4yN86W7jmrIR7Hd3SoQ4d6eFnfU8zEgsieQ//49x3wA8yCOnJaqWEMA2woWdRWzaY8qs4y3s+ctdljnM68RsAsQISV87P6ZCss/zICXbEl8+CjM85rJyFR/M8c76eOeFWn3XdC4Dxf3gE2TE4pcEf8wx0AALLf5OB3oxFj1gwA13wnL5A7cwaLUgy+Uf5vB9H5dH8j3ixIMlci8n3BTULmvdcTZ4BiE0j8AXHLBmGNGjx0ksvvfC5z33u0kNL6c27PHMTEB25reO07yswUhCT38mQ5FgLjnoAoGkwA+AYZxzTen6upZBL5zOnbXX91GnVK6Xn0bPn3uDf1ZEFINXT6s0ZGHLkkCf7kzLm6FB6wFzBWWhLZiYlrOlZTwPJuIa1IwCCnjUF/EI2oLVl3+kB0AGgAR8B5cnAFgxmXIJi7ieunSCbnwu00/NjsISlY71eHSzNW8JdgJZ7+AFcszl+5sAeMgF03weftRIK4H+Bt/JhgVPe51igAT8F4gXPAflYW4O/GAf7lrqIsVvJgnWw0gA99zWgpAC2gTnyXIPRBNCVpwIu0trP1D+CjJbEhz/gA20Q+AnZNcMewEXwBTC9ek0AXdo1eEI9aV/bZOrQylb5p3RxTWq3lWZkXXruL3aFfMc6o5s8/oEggOpt6DrPihdEn+DSke7mumk3FYiv/inPTQB9AmmVCX8/sjlLi2l7zb3I98DH6FcbgLh6m/FTBchzx+F954j+Qd5sPd6DPZM9gfbZz372cpyEc4anyCi3EcDm/kEJd3kVnmSvwR6mCcwD+NMIeAOcpzG+0nc115Xu5p6C3d0H5v+7Dt7X7xm1Scr33fOhwdE75neYuXfP93ef6TPn3PucW8DO1XtXtLt23fPweflntQZzzeZ3krk25bnyVvXKtO/6TPZzj9dhH6zdhs7DTkLGDKozaPKM11f8uprrlL9pH50B751DS7ijh/j5yp/92fPATnuOmwKbApsCmwKbAs8FBTaA/lws857kpsCmwKbApsAZBZ4EgO6X9OlU6Jf1lWNtOp90CBRk7e/N/MMJVjBkOhMKgJyV5rSEOw5DnLc//elPL05sGoATDkoajkRLmtMDYFgqlHfV6c9cJ0g+S+zqWJ1z0NnjM3xHgTquaRBC7+G6lj7ls6MMf+YFWAOQTk8GJFl89IADlGNumWZLNANETAB95Ziug10n18q5PB1aK4dq17e0mI70lVPpYTgs77LWedwA+goEnUABciVgRb/KQP/617/+AlnoBKeYoWi5WgNVBNBnBvoRgC4gI484rgIiKwfqEY+snJrVW0e8eCuALkjlOK1iMXveKXhuBjpAlQA6AIlABiCVOoBxCMLhFIWO6gPGbgYUPWtW0KFz417fxzvRkwKmgLy+G7Cy+ueMN1dyv3Jml5ardVo5jbvuPrPPgU9aiaT7SXlF3dqy0NxboJJzQgGT6AHSBQ/Rr2ZBU0qcTDP1JmsCIAVgRg+QbhYp11CqGcCUHtDcIw4Agidw13WyxDo9/2/ZWfcyeuYoj7H3TT503lzn0R4Ad/CI+ynPZ642+QHeIBirADrgf8+bngB6M51nBrpjoe9Y+LtzAkD3PHqe1xLy0M1qGGagGwTiUSgTQGedm1lt0ID8NquwNBiF97vWXF9AstnN0Lf2CXxkYAw0lKb07L8cJ4P9AQhdes6qPgZq0Muv8uyUuxVYzP+0t+QhdUN1uf/rPszaYlNoV7RKAVnQzgEQyXGbtT8BdMfMe1Zg9LQrplzz+SrDXp5qoMEMwlrprmmH8Rxlh2fxM9+32iOm3QKvoD/UAQRPEKxEo7oCsmRACHLoO9HL2mzYbejoAu8EVHm2OXraH+6jXPw3vvGNS89nygtBUNi37Nv0rGcBQeUdMJ3gHp/P/SvdOXWxdK19OHW8f1dWVvvu3GdXFRMqt6v1mzZj1/2abbWyP7vf3Go3Pgob9Wxst47rabtu0pG/V/bqGR9MnvKZ3FMdNPlXvch+jkzSsNWqiwkOpZoEMkawaL/H1fZy3I6zdmh/n+tzZhuoK1eyNr+Lox/QRzQB9C+++urTxg57vJsCmwKbApsCmwKbAgcU2AD6Zo1NgU2BTYFNgeeeAo8TQK9j4gzkmJ8180fn1er+OhdwgnkON5k1OFrraJ+OCB2xZk7VwVxHRbOTuEcHJo4Dsno835V3fulLX7rXyOaps6IOP4EZHCeC6y17W8fWkTNE8EPnC8/UgQPNzFrAMc9P59usdp+jo7iAAJ+ZfQeYwDmXlPOkhw6UIvZ86pYQBcwp6FCHIfOtw2jSqGBBHVLTybyiSx1Z5b0p9Csn2rOsGK45eTv3B3X4lvY878gpqVNRAF1HfGUOuRI8pyf7DZAQEL3nvXJ8QgF0ZNDsXvi1Mif4UQB9OjjVNdd47Rb5lAYrcGTqtDMnp5mqyjdl02ktm83vzNXAHjPQCXoBMIEWLVcNPQs8tcy1ulOgwTL79JaKd27olGbZmknK+yhHyvnGNO7l/NxXX331Uka++mfyzYoWpWV56whUufYM9Qq0nc+YAVkNdOpzp56yAgJ6r+Xt+b3gM/R47bXXLsAU2WfdMwB/3cPQr5S4ttQ1+430Zb17fAYglcEogN6sp839jXky5lniXF3Me3GEExRGz/UAcZ4nXuDJDE3lwGx3roVHpCGfC/LRA/rJoysAvXsP4xdEb1CHmcDyL+/qHuJ46ZlDS7GTeU7JcBq8C9Bsxjb7tdVkeLbgOb17meOoLdEjFSzXK580sxqatWIEdJdnmFMDYmaGfXVpQXnAdI9Y4YgAymwDPtMA0KsjGtjA+Ls/83fPrp/7wcqOgbbKvzZCgXPtJqsKFIiuPDCOZjozji984QsXPUHGc4MOfKe2zLTZ+o7qXe5rqX3HTc918znq5wLftScb7LgCzwSifE6DVPisPDP35hlU2LUvfQkEwRajxDpZ5QRImUmOLpAWlGn/7ne/e9El9PCMwT7ILXSG3jQqvfgOZI/gNRvPNDOWykPYfYDq9PwgZwSr8Hx0Fu+iYQui+yn9TpDQtD1nJQT18QQju5drKyiH1eHzvtKMz3yf6zn1yLRdjuzCuW6P2n58FO87s/Ue9XyexPOP7P4jW3VFn1ttjqlj1IfwG3LBdygawWSec46sAKBb2YuqMg30bgAP4zizY+b3o+rDPnPOfRX85P8qGwDoVpkQQP/8yy8/iWXd79wU2BTYFNgU2BTYFHgEFNgA+iMg6n7kpsCmwKbApsDTRYHHCaCvKDPBp37Rr/PsyJF15sCoo9KMwTq7/V3QWPCnzo1mbc2zSnm+GW04DAEELF0J8GAGOg5swD4z2nTmO9c6ZhlLHSOTZitHiLSZDmOdr3zeOfH3dMSUFgWJCjRyn59BK8/gJZOPjCMBAuhCGWIazh8AnTqsdd44hgLopYWObh3aG0B/OLrlSQHolfWCMKw5wIjAG32By1nCHcAXnqKRlQNwTuYtDd4DhFmVcId6U/514Hc8E/BYAehHNJzy2RXrO6rP+L16bK7ypFUzwj13XCDdnue1OgZZqoCwZHlCG7N9AQyhZzPQcYbauFaZZxysjSXB1YeO10Ag1qDAD/JdAJ2xkVFFo1S55ccBLRl/9cMZXaShfOW190PPPsN173N8lteps86c6e4nOs3RXx7ZYVlv6UPWmYEFAF9mkcPL3CdACoDc7GJBVp5Lli6Odht0FJzlGcpC19L3NwOdeTu/7m1moAvAmq0++dK/C8ozPoMLoCFZqJ65zHzgUTPQPa8b3uwZ6MxhAujdv7q3CCR0LAL/yH6PdABAB2imCaC7ZxdAh88LoLeaigEJ6pWCr2ayKh9znxNMpm/wCc9s8ECv45nlwe6J0OhHP/rRpcFXyBJ0BEinEXSk3mQtCzjWVuL/zYpuFuXUTdXT7t2tgqPcFEB3DtUrrhc0aqAIz0ImPvjBD156K48wF/hs2iraK9PGWdlRjr0AvrZSebb3rgCsBohMHe+91WPqSYOgaput9pW5N/nMgls//vGP7+kRsljZE20AcgbUQN8C6Mi2AD48P4NIHDcAumeg0yNTH/3oRy+N96jDAdANyDAIh7Pa33rrrUuDJ82oxTZkbAZeTr1SkLx7wtTTAuhTb8/vDNrWXq896/rfWglF+q/2gJWFtgK778cGO7L6Noj+3uzh0q+/TxD5SKannTFtlT6ngRoz+Iz9X/nATqNU+wc+8IFLbxUvemSluri2rHt3bdXqntoxZ/bllJn5/brgea8tgM7v/GwA/b3x5757U2BTYFNgU2BT4C5RYAPod2k19lg2BTYFNgU2BZ4IBR4ngN4v4zp+dV7VETsdYf0MItWJUOfZ/PLf66bTbWai9FzTOpDNHhSowvlhViDOyM6D7HNBZUrsCuzRkylLWdr3ve99F8CqDo0JDE+nRRmjAN10rB79zf2dr8+bwJPPnnQrXb2Xazz/HOAHpy1Ap6CdzlUy35i3wQOAPQX6W4K1WRr8zs/MgC+tHJdrW5pO+taZNQVtOiIfhWPyiQj3wUvvx3l75iQ+o5OfTWdkh1R+ZZ0LoFcGANrIPLdRchwgCFAIuSroeFbCfcqBIAmyUQe9Y3QMdUpWj8y5lOdWtJmO2NJ2Ol+P6FR9wzU9D9msVXQVP2T3Ko9kn1s6HF1XoIRMJ52x3GdJX/qeN827C44CslVXz+xBQTieKYBOD4iJHlQf6iR+//vffwGD62CufmeMU8bLX9WNXne2DmZOH+nXuZ9MvTk/n9miXt8gJHnNe9kzPMMaHVp9x/MKbDarHUCsmWoCi/TwQfmpoF8zls267PhKr56Bzv87tqlfC+o2mMMz0C33z3wp0U0vgM6+QQZ6jzwB+G1WvwA6QJ48qTzNEu6VZcFzeuZZIJysXcBzsrahSwPeAATNQBdAh/7c3yoLBdCh0aqaQvfMgsal+1kQXavHFHw2KND5Q5eeMQ84Ki0AzDlPl/2YQAvmViCxPCLvaDMU/Jk61GdMHcp7lWNp1OCCflY7BJ4ksMFGxjRjp6F7mIMN4HXq1AmE+fnUDZXVKf8Fpla6f+4P6qXOadpwpWkBe55f22zavmd7Ru9j3aEZwYzofcBwGkcRsE+ib2noBgIUzECH3vI5+4BBj4Db6Bh/4KW33377osfpkXGDGtDbvAuZoWedDRJAbq1SRI9OYRwEvtF4BmAhPWOt3i5vqS9dt5WNXJujdCtPTDu49uSZ3T1Nqe7d12zLyXsHZtnl32f21tF9t9ir1645m8PZeJ/mz47WZdqsUwanvljJumvpvbVprDbCXsKe8s4779yrLEPgtcGF9Ni67vPYx9VbtY3m+26x26euWdk7vWbSq3RBzslAR1+bgf7yF77wNLPHHvumwKbApsCmwKbApkAosAH0zQ6bApsCmwKbAs89BR4ngD5B64KnM5q+C1Ogiy/xzTqawJOOYK6pg2E6VgvK4wgQFKcvgA4AUCc8n+PEx6GIM9BMPxyKZNaZ0QYoAJiBA4SejEJBZRyO/hw5Oia45vV1YhQoWAF70ylWR/Wk26SPzhSzyQS0m6VTMAJAxPLCOFmbEQlAZslt+mbiTQDd7D6DE1qytQ4bwa8jBznjnw7VIwfldC5eczY+7Upjzu/M2XaLI25FjyParwAO7hdAN7vZ9eP6CaAjT2ZVCqALouucNAu9JZt5ZnXQLB87nZPKyApE6WflqzNn+RkYMuWxNO198xmVj+oi7hc8pyfzHOcsDZmztDO9WYOMgee3dDd07Pyb8S6A3kxO9S+fCXzxOzrBxlgExADFzEQnM5HgomZoTvB50qk6biXHK1kWNFGH+EyBsNJ+Bmu5p0z9rR7TUd4M3jN9QqAVwLmNYCQCk+jNGGcM8KpZnvSAUOwj6FZkoSCrwDuywHgKXKJflQmeX/q577nfFhRnvtX97tfyTEFBgzrKm5ZyR5ap1EJjj7QxZ8+6pidApu+bALoyx/jN4KV3PK7xCkAXCAdAt+Q5dOn7C6Azdvc67nX/stLCBECru87keKWHV/s+71fuCk7yfj/jc9YA8BResje4jfF/5jOfuTRKZzO/I101ASQDBrQBlMnJDxOQafAHnx0B6KUX76a8P7YUPeO3cga6yzlQopwAnO7zRwEs1fvyR+2a2p61Cycv+Zzyvu9X5tRd85nT3pQ/59650m9HAF7tW9b7Jz/5yYVm/N7gF/SEZaAByQXQ6RmXdioyB5htQ0f7bnSGwaH08J1BUAS7CNjTtzIJ93FEBeem0wDZ0PnIJdf+0R/90aUhe9jKR7xVea+tu7JbGwzCtaX9lNVpI3c9bpGPOa6z9exYj/alIxv1ms15tsfcYs+e0eHau5/Gz6/ZaXNdawNNHqnMTptx6iT+RjaxsazywxEiBKUApLO/vPTSSy98/vOfv/QEt1glxiNBjr7zHNmJ04av3tDmmbq73xXn+s79gb8LoJuBvgH0p1Ey9pg3BTYFNgU2BTYF1hTYAPrmjE2BTYFNgU2B554CdwFAx0G7yoLzi3oz0fiiPzMd++V/Zj3NLNOZwcJ7dWoI3vI875sAOg4OwHNAdK73jFWcgoACZACRCQRQULCJrClBK8Dl6RStE2YCdjLpdAZ6Xec0HbXTEcS1BYwKGk2nCX83K5xnzbXwfczXMzgp2Qmog2OVhqMVoEfAp+unw1lQouVxeb8gTMvnrxxFK6eWzu3SYOWgPHOmPYsKYuV0PprndL553TWnrJ8fOR4nX84S7l27CaAThCF/CaCbDWcGeku4I6848iffTwB9ghrTGVr5qM6pQ/GaY/aMHtOJWbnvfZX3ykfPVObeApSAUJ4hzf0CF/SeW8v7+UwAHcAKeexPQVEBy47b+XOdIDm/N6sUsBRAjzUBoPf8boA9QJwJoB8BXKXPin+P1qKguHzmO/oc+cFex7M6r+tesJD/rypnTMc374LGrA2NLOyCVDii1YvQEB63WeIVnQrNCgiqQ6Et/+8xJDyvYPAMRpvnP3c/KW0mgN7nTAC9AACy3AaP8jdAKRnggtjMqe+Gd23Mr3vALOFe0EIAnew91k/wHBqsAHT3aLN3qYgggN4MdNe7WeDupSudyf+6x0PLFR9Oveke2JL8tXGskMPn/BCcQqPiBCC0Jd35n3JGiXxAUwNcZsWC2hWMsQFv0waY4GT5omXp533KlEEslSkCAAT+CcwDGKZhX3GuN8ASDd7vue4TOJ38qr7n3Q0KmKDt1O2uE89zfpbnd70mgF4bcoLytUGmHag+WvHB1HF9LqWfAc4NnOBIHYJz6Akug685IgF7zPPI6Vl7s9Nnb1AGY4T3qRxh9QjmT7ATDVAeOTGT3WAZ5Y33fOc737k0dT/yx4/ntLOejE29iUwX7F7p+rlOyl2DeVyzCRqu9u+VbVg7ZLXHTFt0XlOZr820sp+6nxzZY0f/v9UeO7r/vbz7fsf6pK9f6eLq7Pn7NdrUzjjSHeUT7B5kE5mlR8dZOQS5Ur8BonuswRFvTl3i37UX53xmEEn1Zm2tI3u0suh7VhnoX3jllSe91Pv9mwKbApsCmwKbApsCD4kCG0B/SITcj9kU2BTYFNgUeHop8DgB9DqTdKDqeK+Dq85DHWB1zNZBNp9Zx2wdo4JDOgu8T6f3zLTWyYBDo0A415mtztgLFuAMwcmLQwRHoVmw9IDmOK5xYpOJXqfFnGMdNnVm83sdHHWW6Og7cwzWqTKd+XWy1BlXsHs6njoWnEEEDwgAVSIoQdhy9g1q4Lo6sy0xbAa657/O7Iuucx3cjnFFp+lcMpjgCCSqo+hhSfgKXLnm/HxY7+5zeOdqLKt3zetuHW/fsXJQFuhCjigZixO+pWMZjwD61772tUsZd8A1nO1kIAKgWwKWviXcDXbBYek5zgVBGwwibwjoKE+TZ67JmfQ7om9le9LxiK5TH5TfjzLQuQY9ZKO0pkEF8PsnP/nJe41sVHUD8g5wa4ZUAXTGJxhrSe7Sp+DHLDstUMpaApChHwGM0Rs4jAXGWFN1o1VEJs2V19J66sLe07Xk9yMAfTqM6/Ru4NFKx0492azo1dgcE3yJ85n2i1/84p4ORZdScl/ehe6cF0+jzDJ0ImMTAAuwt0EH8/fO173T/a7luZWNmVksWDjBPvnVZwrssl8WnJVHeY4Z6ILo7JfyhGeg0xMg0z1qBaA7LwF0AzpKbytaWMLd7HsBdLL/qBqD3phBJZSUps0MdI974R7GsFrruebQblbSmTaH9J/3+nznOUE5/2YsrbgB2MlZ6DRkDcCZc3XpKZ8ND8lHU+93rcvbXFf+mHZD53g0v+q5ubfwN3xvYw6sD+vEPOB95YC5WNkGWdAmmDZTac/4+Lsy0j2hdqjBlT5XmZ2AuLp+VcJ9BZ4f0fpsDbRrpi50vATiGDwBaG42Ohnp7Ivanqw3AY425NTARoIcPVaD3qNAeDe8LuBHz3vdq+lb6cFgR65BVhgDjTGxDxggQTY6lQSsKuA7eS8yN39W++P8rnBtvz6ye1f2ybSXuo+seLj29bV7V3M5un9lk63+d6tddva8W23CW8f0MK87m98t456219zH5/ej1dhX7/F/1R2TD6ubkFWCm2zobCtGEIiCjrMhS9XF1Sc+c37/OeLT0s+xcq92IXsie4zfabXxSqdpI0kjbEaPCLKE+ytf/OLDXP79rE2BTYFNgU2BTYFNgSdIgQ2gP0Hi71dvCmwKbApsCtwNCjxOAL1f7Pm9jv3p2NIB4T1nzo4+dzobdPZy/8y2m86ICRDotGxWnuN27HUY68Qk+4sGIGIPgGy2Dc6ROqVnBlTnPsGJCRasALnpaJoA3FyHvu9ojVbO6Y4Fp0nLxwqQ0ZOdTwlRAgfozRqjZ6w9U3ZmcvYddXA1iAJa1mnOM10Xgfc6tM4yLpTK+3HIHUnyLc/w3ofh/LwbGuV8FCs+Yj3ItMF5aCZb1wGATfCcHgDdbDkAdIAU2gTQzXIGpBRAb2BMga8p+53F/Gylq6YMraiw4oe57keAgM+bgTdm9/YsdDMHddACXuDgFNDi2j/8wz+81wBgfS7XWFoUUBfZrE5oaXL+37M9BU15P87XBj0BlgiKAaKYGQuo8sorr9xrrGfpfUb7FRji9dJxOn/nvuPcJihf/uu69bkTdJGG/H9mT8619zkGDBFkBY0Azm0AVQQ+0HieIBg9gKGlkOGBCeDLj4zJgC8c5fxMkFOd634nzapD66xv4Ev5Rj1sVRZ6wTB4judZvr09QR6Aas6PIDNkvGtn1Rcrv9R2qBxP+SHznCaAri6gh84AszQBdAJLrMpgFjr07XElLY/NOObZ8KVP+XcGn/Q8etZFeZm8Jx38vBUFoLkVB1jH2jToTQPakDn4RZ6hkgFHJtDIUO7+OHVXdbbjFICp/NeOYU26R6/432eURgI6ng+MDhPs5QgIgH90BGAv+p6jcbCt5hx4Zu29lQ3n2NUBk84rAL268AgwM9imdDzS89PeWNmg1WnVeX1/g8WwOykHbVloAHKqewBWs2+++eab9xr8AO0s225gGmA2+tz5Mqceo8D/y/fIuYGmBty4P1hhg571pPIDDblnXDbGJo9aPr7gYNepdJvA4BGvrWyslW282svnXrMCEvssn7Fa9zneKe8+52HahNeedT+26sq2edD/3TrXa+OfcrQaT2VrBs3WrpoyVpkvb0zemcEy/bz7FfLJ0SHIKD37DIFANOVP+1Y92u+b6tnu+Xzuz0qP9bP+zp5hsCR9K64hz7XhOj8Dz10XAXRsPL4H8/PFV199ULbY920KbApsCmwKbApsCtwxCmwA/Y4tyB7OpsCmwKbApsDjp8DjBtDvx1Fzdu0tz/HLvw69Zt3pfFw5CHS+6lSps6xZq/xfpwwrZ8Y5zl+cCGRPWZoPR+/LL798aZz5O89/n8CUnGCmlGP3umaA3so1E/BZOYNWjhYdSNCjWWV1SgMG4ETByYojBmc3Dlwa7xWwA6AgY8nGM5p13swwAR3XaDqkmj05HWDNXK/zrY517p/BCysn6BF93wt/TsfhrQ7CW9f6Ll1XUKuOxAIsgFQCVvR1dgqgA57TyE4FSMHJKIAOSEBrhQjksIDZlPny7wQupmycOV8nrVdytlqPlRPe6yZv+Xf5nP9Z2lkAXRCD6959990X/umf/unSkEvnDziBPH7iE5+4NLJslWtkUaBEAL0OZeWFnvdb3hlZonIADcAS+etaV64BTt56661L++u//usXvvzlL99rBEL0p1md6qE5nhV/rQCP6jHGrtO5DufVOt2y15RfjtZw6tYJpKA/PQKEnjLWgOg43Pn54he/eK+xZs5h6jSe6z7FZ2a407NuBjrAMz2io8Av75ugYx32M8tVm0JZAAAgAElEQVTdz3iffEA/AXTW3iot9JaE/ulPf3rvfG4ANWTc9aIHOO/RKZWD7sk69qW1ALol3PscaCyYBx+3KgNVU9BDVGeYJdwBKw1KYBytQuOalPfVHb2OcWov8LzqptoV1Ts8k/uQeQFL7m1pe+apDEJTAXSDaAyOIZiNwBV4ioCBufaVtRXfyrtndkzHXrrwrq6ZnynrtdsYNzr/q1/96gvf+ta3LrrKRhCAJfeZQ3+0VRxfwV7pO+esvWHQpdnqMyBCWXecq+Cbs/2ker+6y+fK27UtawtVX8k31T+AWJ45Tk+wAeA5lT7YL19//fULLenhFQIQDEIQwKNHT0ygURq7d0Nffq9dWv037Zwf//jHlyoy3/jGNy62occK0LOny7vwcXWM/Oh4aqdJwwl8Tv069fLkz6nD5zsaFDX3l/LeXPvuH0f7ku/umj/LNuFqjzyab9f3lv15tV/PtZ4BbjOgeepj16084TPVD5M/yk/dr9jXX3vttXvtxRdfvByvwBEmyKEyYCUm9SLv6/dE/m/wMb+Xtxr8Vv009Q3BV1auoGdfIYgVHYsMVhdX38258p3PQBkB9Fe/9KXVcu3/bQpsCmwKbApsCmwKPIUU2AD6U7hoe8ibApsCmwKbAg+XAo8bQJ9OqmuzuQZenH3eL/y8p04SHSTTUWLW0QRk68DTOVFnxHSmAFYIXtFTahdHCQ3HL855Gw7xAlOlSUHGOp5XTtszh1vpVCfQLY6szrNZXXWC40g1Sw+gg7Krll6lRKGAJ6An2U2ej05m4ATQdZw2q2I6kAWNBP6mk3KufT+vQ3w6XaXHdDTd4rib15zx5nQsPw/OUugzAXT5G8cdTjtB9MoTQBtOd7PQBdDNRhQ8p7eEO47BBwHQq59WzlL+dwQqrGTpjAcKpFzjnY6lmZOrDHT+J4AOiE4DZHPcZPkJoNPjMFWuVwB6ZaLZr4ypxy8UrCyAznXqU94DiGoW5F/91V9dQDDAS3oAdEBLWjPjC3ari4/2DnXFpG/Bid57DQy5tkf182v71dQv5Tf0ZkubQyfPHWb9KHUMuEzPucNW8gCYbRUP6SNQ2CASAVj5pnylLJpJvipN3n2xa6oe5n8t57zKQLeMe+cH2Nts1JZwZz7OoRnovr9gQfUoc1sB6ALOgMsA6H/3d393oZ/Z5/S/9mu/do8HW8IdnSJ4jo4RQPfIgtJn7klznGaOW+Vh6pXuQepNaGGQDGvYM+1Zg9KewAtpbelsMv1pADVf+MIXLiA64HNlpeOQh5SduV82wKW2lIEMKx1a/jQQRx2hfnX/BmwiS5PGWkkzejI2DcwjEMijAqx+UXuvlWz6zmkXreyBM73RudyqwyfgO8fQPbL6oWOba9R3Y3taWQGawS/IEw2dQfUPgGx69lyzz9G9MwN9VnCa9qi0KbC3AuykExVHAO7feOONi32ILWwD3Of9jJO19dkr3ptrUv5d6fOpF6Rr33G2f0++OLIbJ7/P7ztzbHNcndfzYBNOO3i111ZebpWx1XUNTCkwrF0qb69ka+7r6sW5vv49+cPqO4DM6DTkwMbxXugvAquRQQPcWoVB+6fBPd1/S8dJL/7ufewTHkOCrmA87gvsl7/5m795qXBDEJk2BjoEGVfHlzf5nedYLYff+fncSy/dj+m0r90U2BTYFNgU2BTYFLjDFNgA+h1enD20TYFNgU2BTYHHQ4EnAaBfm9ktwOO1Z+iw8wu/ThIdvtPB0Yj6Aj7TCV7Hy3Rw4aQw85nMMBz0nkGK8wHQg4ZzkLKZZKXTcFp0vHWA1LEsMHQNwLtGmzr5vHbO0/H0WXU24ryRFoyXv1uOmHk7f5xHZsriiMFh9JGPfOTSACoKJMwsx4I6M/vf7DKzLzqeOceVY7LggPNcOV8nPW8FyVa0PVqb58VZWh5q+V/4owB6QQQBdEB0Gk52wPOW8/Uc12agW9Z2lnCXT1YZ6KzPEe849mvyNwGRszU/WvfJYx2TjlOe26zWlnGHtgDnACX0ODV1op4B6NBvZqB3LH0f72/56IJ3Hp3gvQUWBdABUb773e9eABxL8NsL6lT/TRmdQNMRyFF9rt46AkCu6c5bP7+mI1z3jg1a4mBHX9KzdgBggGFkouNgt2oAIBMObvQn1TwEdel1tvts5MCS2Ly32bgFddXhguF1uk/AoPzYKik8o0d0tEICPOGZ5wK7VGghSACAFwCdTFQz0CtnDQJwjuoPwVEd/JVheXKVgc7+BHgOjZlzAXQz0AniEED3fPF5BvoMKmnG4Cor0fGtMmwLUHhveYTPBYot3W/wBNf1/HmyzeEjMgs5A5092aMT0JdWxGHe3Vv5veMoaMrY5z5bXjjbx6Zd0/2xzyjNONaA4AobR8LYWFPPQ+dYnKMAnsr8KvBw2jhn+3b1xsqOmnbTBEj7+YpW094rLx/pt/kcZB1AjCN1aABbVm8gUxR+4GghegKVAK7dTwlutCE7DRZV1yN/E7CrDKo3Smv3TmT9e9/73gsETiF3HtlCzzi0C7GLV7ZY9ea06by+tnT3jNW61h65tm/3+Wc2QMc194E5p8kf1/aNW/efZ+26W+zjM9rx2VHwr3ub9sSU8doZR+vnd6DaZv2uiM3D8QXsd+jiHofAd0H5HtkzGAs9X/4sXxugtOJvx9J9qBW5sAfYy9AJ2Boe9cPYsMGRQ4NZKp89E1295Ph4nhXIeC4/f/zpTz9rbLjnsymwKbApsCmwKfDcUmAD6M/t0u+JbwpsCmwKbApIgbsIoNdpeG2lzpwm09lxDXCpw3oCNzpw6tytE4PPcV7rsMepbXlYepwLOjRw9DabEKfFdJROR+w1Otx6/ZGTsP+vo/vW95ZezNPse7IscHhT1g/nLT3lCm0AQWcAejNc5xmyLSdvtqQgis4yrqkTSmBA51azOJir/58OqpXz9Rba3HLfLc7B+3nXXby2YIPrUWBmBaC7NgLolH09AtApU0szu8byyPdbwr1yuBoz/7sLALpjE0wrqMbv8D8ArI2sW4ENdFQz0NE/zUA3Q9cS7upN3jmzozwPGjn1/Fp6nK39qQwCogCe077zne/8Uul+shHJiLWtQCrlpcE2rkszJtX/dZ7DH6uS308KuGiAUEuyMk4yNClzD52g2e/+7u/eawCgVPMA+CIoS4CcvtngPlMdq/5TXzawibFUF1cXngEHBdB59zxWwGx3dDPAOWA5DVDBI074W/CcniCZgrjIsU7/MwB9Zhc3qIPnCSTSC6ADojNueG6egS6ALnhO77EF9PDNDEIocFFe61pXpvi9ey6/r8qIGxghwCKg4d7LfdKa3mAiABOAdGTNBn0///nPX8p6M+c+k3UqSN59du6RR2DTCjicAXcFm9QVk8/gR9cMG4q1IqAEm4ofq/oAQFm5gt7sTfX53GOnjVNgtpmqtavKj8ylQUHMt+/oPPrs+by5V09A9wyAPbLT4L/ue9hi0g156zzQHWan9/xlgDxkxyAz7oH30S/01betVDGBdD6r3Y2co9eoKID89RgDQDtk/0/+5E8uPDkDJudeUKB6tZ5zPVa22AQob9kH5tpO3prP7Bof6dGV3XEX7bgnNaZrNvK1dZv7bL8vdM+oHnJNqv/mntjvgz3OgvE0QBN+J3CEI2t+9rOf3QsWZX9hLzeIkMxvnqn+dwyr72deZ8BTaeT3JvQn99ZOxL7jexjt5z//+eXYGBv6ADuDCiWMyaBv+nlsWPVfQXl+5+fjf/AHT4pd9ns3BTYFNgU2BTYFNgUeMgU2gP6QCboftymwKbApsCnw9FHgrgLodSjdQtWVA0VnVR1ndbrVmTlBMZ1+893Tieoz+D9OW5yOnt9o9ic9ThPPmuMez7N99dVXL5mEzdrpuPr8zuOMJkfOpkmj/j0dNGcOq7PnS19BEjLH+F3ghB4HqQ0AqJkaBcXMaBfUaWYG9zQDXYeYTp7pzOp6ngEeru8KQL/mpLvGp0c8eu2+p/3zI8d3gxcE0D3ftp8BoAOe23D0myXTXgAdp3xLuAu8dW3LAzg6V07vjrufP2kAXcAMvjgD0FuqF0DFORdA9wz0BpysAHTBO3QcADk9P9IaWS24LginDq6ztRnoAHpmRDMXnLZkxgruTZ1X3bMC0AvSud4C6M2slhbK+XuV7QeV0ZbAhkYFjXBqf/vb376A6JwFzTEgOLLpydT33GLALjPQcV47z66p+rBAH+8yY5mez7qeBQcmaFQZYNzVxc1wF0yn533NJjYrjww49gXPQ2ZvQMYLJBQQRLZLtwIVApvKawF01mgC6J45L4Bu4AaZ/R6xAl8K4J8B6AIxgjW8r4CiwQyuT22Jae90T1Te5dHOd2aOF8yUt3kP4DO8JICOniVrmwxuABMyDW3Mt+vbvdQxHwWqVM4LavJ7bZxmg8qT016bMsWz/+Zv/uZeY008DoZeIJieqgzl2anfVwA3/5PW8te0EQugFZRzbZxzZafzqPyt7KiOc9pnR+Cr4z7SQQQcUDadBpBemcT2pCISZZuhW/dT7Fj5iXewLyg/jK17aPmwgY78Xp4gmNLKKARXAuBRXYOegCCOFaBRhWIC6JOOU2eX31Y29NxL5v5+P/b1NSB8fs/w2fO+jnPaSQ+6pzyL9519H7ll714B6OXt1fc83uneZpBY1686mmehJw2u6n7I7wDnVNtB/xLMRNY5jYBBdRd7HnvO5N25NzhW3u/+Mr+v9LsTc5gAuuXWkTvsRCuloQ+wK2jYGALo2BwGRUrvyrWBNQbZMMY/+MQnnkVW3HPaFNgU2BTYFNgUeC4psAH053LZ96Q3BTYFNgU2BUqBuwygHzkOblnBlaPyzEG1cmxNx8x09NYBzu8FDnAu4JywUUpTIBlH5Gc/+9lLFjo9zktAKZz9Ahmd+3QMHs3/yMl05GA9mt/KgdN3Tmexzy+ghZPIcsTM2zM3cdaQLWYZdwB0SxHT11nfkvCAJkcAOvfMbIw6dwrGMo+CGqXzkUP1Fn7b16wpsJK5OuAEKnDqA+AA7NDX4Qm4Bnj+zW9+89LjcFwB6PDSUQY6jr37AdAneFFg42kC0C3ZDPAh8AYwYilw+p6BDv3QT5YYNYNJehRwZcVbwp3PbMhqs2jrXAY4FRimlG9lFwBdEIV+8k9BtmY2Tl1WoItxyk/0Exi+RXbPHPi33H90zcxi7bgBm63kgQxYih1nNfz/0Y9+9JKBSwZb+bN6eP7e9zGmZizzDDPXuK/yMud/BCTy/AJoPVaA/1tWmhLT8AGBAQBpBMk0sAowoQDazEAvACtfz4xs5uO+yt7KT0FAQAMz7wqgf+pTn7qUxvdICQF0x2AJd+6ZQQ9dB0Fj5aCBBlzXc6MFbtuvgKHaHKxB6cv8Ky9dP3jHgD4ATMZuyXPmCQ95DAY063o3EKNzYl7+VKdLgwlSV+7U+8rwDMhowJu8xnORB8ZPo/ywtgrXCPzQA/w0AMMxGQjkfXOM0r9BELW/+swJoPe6aRtqZ6zs0mlblYem3qj+6xqd6Ulo9vbbb18aPNAjHVh7AHQaAHrPJP+VX/mVe8GNjKMyyPp1PRuQBB+qV/i9OocgUoNotIfRbbTf/u3fvnesAME0nV952UCVMxt56iv/nvt61+VWPT7XYL7raP0mf6zet5L5W8f1rF+32oNvpVflGn5cyZHPn/bdDHLzWVzfvad7LbLSoxKQO4/QIEjt4x//+L0GOE3VDPacHue1+m7SNV7pGD+fwYXdS3u0EUA6e7JHPhB4hB5g/+V7KX9bxl19P/mbv5kvFcYI1GKP5edPP/OZZ50l9/w2BTYFNgU2BTYFnhsKbAD9uVnqPdFNgU2BTYFNgSMKPAkA/RYw4lbHiPO6dv3K2XjkgLvmqJkOVR28dcbN0rmABZ4J/otf/OJeqVgy3nBW6EDBYTGd6H0f75h/r5yst3D8Gc1WDsg6TnQE68TBKSX4UuAbZxEO02aONVMMIKhOW4G2CZ7znDMAXYeYzq/O3+wR+glcTKCtjqdbaLivOafAdOxX5upYx+Gus05AV4ACcA3w3AaAbsn2nt8KgF6+aVnJFYDeQIrJ253V/OyuAuiCFpZwFzzHccv8BTYF0D1TewLo8wz0rhkAuRmM/L9HLLQceM/cxPHa83PRhWRj0Shr2h8AdKtzvPLKK/8OEFT/TUBkOsgLylcvF8Dyvdf0acd3y9517frKxHRGF9CjxKpOeCqYADaTrU3PnsH60TgvmDVXP/LMZqFXzhqghK5r0Bf3FZguaDX32erN0r76FX4T4IVv+BtH/b/8y79cGnxggAC/92gP5ie/wj9WkcBRbwa6c5TX6BlX5wtwLojOHI4AdOYNcD4z0AEYC6D7fkH0CaCvQFRpVSCGsUgbenVdywXPTHX1TvnHqjfME/lreXkBHujHu+EhA/rI+rWhJznSgbLZ9OiDAs4NQFOu1J0NYqmeqJxOoIe/ZyBHrynv8pxmWco79mQ0c6Ywc2P8NvlHgGsG2xyBs7yvwTZTlpt12vWsPTRtEf6Wnrfohnmt6z1BvwkGly+6RwFUm/WN/ujasxcIoLOvEthoA0D3nTxbGaRn7l3vBkshh+4TnuMs/QHYrMTEOHrMCEAilUeoQEIwzRHfsaaT11Z28ZHNP++ddnDpfWTdVE/Pa1Zrfete03vvd695Gm3RuY8/yjlMO07+Wumq1Xc6A6DUsepws7urY/7t3/7t3tniyBzfgQSpkQ0qLNjQtx5/w7OO+Gllu/Tao+9z8z6DTJkHut9y7vTsJ1YiQf7ZU5Tl6rEpI8g1AU00gHR+vvTlLz/K5dzP3hTYFNgU2BTYFNgUeIwU2AD6YyT2ftWmwKbApsCmwN2kwOMG0O/HKXTkELhGyaP76tyuo2o6A+ocWzkN6gxrRhIOCUvp4kzBAUEDGCTLDsCIjEsAwY997GOXDEJ6QEBBZbKw68Cdzo86mld0WAHfR/Q6o+90MPOMCVLNkqzOHXChJQPJcPjWt771wmuvvXbpLXNPz9wFLug9t7WAm8/tMxmfYBB070+BH9bn6GxCSzj2nE+BEc+3nbS7H/6dY3qQdbjG63f98wkQMl5pWBCFtW22SwMZkBd4BwCdnlKvAOhkTMI//G0r/5hp4/nF8oV8+6wC6J5/3NKc0ECQFZ0k+EpfAB2+bwZ6ZQv69ax1gVquYb0KCHqd4GazpwFLAc5pBNYUiKJs6Je+9KVL43gL9c4KoKqedizKejOu0AHlO/WYvHkGhvS++fs12TvSFQW6rj3DMeKQ//rXv35pVGEgO+yP//iPL7qTfcRsYnQq751BQz6nexS0WpWyb1ZwgQT/z7O673WN+Kwlxgum8TuApw0+MJuYs5mZDyA6PQBowf1VBnoBdK+d4KzARDPQBdHNQCewrQB6M9AB0Hl2S8hb5p69ogB6jy0ogOnv1Xf8r0ceGHBnQEr3UoFwn1/dyLys2sHzqE6grHGf8sf7GK/PRTdojwCwVuamDVJgqCXi+b1Z2LWLaqdM+eoaKQvNZm4gXufA/AFnAHro//mf//lSGhkdwhnDAK829EiDSkr7KX+Tl4+uZSwFio8A9M6lAPQt4OjKLp12xAQdJzDI9Q1wIWjCrG/2UgA9A3HgGUu4s4dS0p/S/jT2idp9lmmmZ42kk/rAd0J3eZu9qHoD/rPMM2v4zjvvXNaOniDSl1566QKiowcanNW9Z5aSrl6ujV+61daddu+tdvDKnlvp+DP9fjQ+6dz+QW3Na3vKXfq8c3zQ73u3zqe0b6l1bQvl9uzoAHQrPOw534LL9P1B5jzzHB3F/q3eojqG+vbLX/7yBaA+skGmbHcOKz0l/zSAUHtAfTW/U5ZfqwsbjMwz+v2vMs9nzI2AGILDmSs//8d//I+3Ls2+blNgU2BTYFNgU2BT4I5TYAPod3yB9vA2BTYFNgU2BR49BR43gF5n19nsHtSZcs0ZtnJoek+dE3UA68TAYeGPTog6WxrZz+eevwq4AYhsCT9+t2w5ZfsAA8m89Dy80mg63Kaj5Wi+dUxdA3JW67C6/8iBYtZfHd/NCsSpwjmcP/zhDy99M5lwmuK0taQhziSBOMalswqHVZ33OoUabODvBRw8g1NAiTnUCd515n23ZKDfr2Pz2vUPyuuPXju89zfUAejTpEeBGQF0QHQc9wUAKe8KcG4j09ySwwDoZM7h/KcXQJdvBM+bgV6ZladWMl5Z7zyUQYHZSaUzZ32v9TkrKh85+SuDBRUKXgNaQD/PtaQH9PAa6NsSogLoVn8ogM7/qnPMCjYL0HViLQUx+ayZS/zedQA4JZCIRlnhgr+U8fV8UHr0ow1QZuq/6vNm71bGWacCU9f03Vyjs7+vScgZwHLtXteanlKrZu1zjiq0QA7ge3oAZ1sz/qFJ95MCtXw2wZ7uNwJilVereBSg4/l9TkuTw3Mt62+2MD18AJBLFiqAXgOpkOUGTE0AvUFRBdrdi6SdADo9P/D2GYDuGDwDfQWgN8gKvi9gOgM3SpepQzo/sxubfd0M9AarFbhEtrQzDJyRNu6DAt1k/nq0ClUMKF9P8ABgj8Az4OVv/MZv3APeube6scCM5/66Z0LfVeDAtGHkl7k3eF334O7lvK+BDAD/gK80bAvOcqeRQY1MMA+ymukn2FR9UNCoQFHHx/3aCq5xM6QFlKqfpn7vO8/0wpmu6jMnb7mfKu+OF93xr//6rxdwi8x9zkFn7em5BhuMhu5tFQaPUlGWDL6gF0AXlKuOgQ/RT8icRxI5J7NeeQZZqwZS0XP+M8d2wItk58rHZrs3MGelk89s3rM9eWV/3WI/n9l1ZzbdmT0+77tmO17bQ+7y5+9lb1SHPAh9oPEMflkFvUz7jvt6FA1jmEFe6Cf2F4LE/L5DbyAZ8oCcWemEihkGhKzszcrytJ9rH1RXqYvUU9Bofq+pnj7j9dq63Qd4nja2suy56lQw4uf//E//6S6z3x7bpsCmwKbApsCmwKbAfVBgA+j3Qax96abApsCmwKbAs0mBJwGgPypKnjmtdETo+G9WzAQRCg7gQJjX9j0FdQVwBS16JjCOa8vX4rDuOZSAgGSik/UDaNTM2CPA6MzZMh0tdW6W9rc6+XSw1GEjcCCtdErpqPH/0IdMIzOgev4lv/M5Z5bq/CY7w4YjtnRazUOnTku/c10BxeloqkN/Op50zF3j0Vsdd7ded413r43nrn4+QZI6BFcZ6FZsKEAGgN4KBoAjZBjSBNAB3AAQm2FrCXcz51iLAqs6GJG3OgcnLSePTJBkdX3l82htJsByJpvVUdJt8rkl1AXSJoButhTACEErNoIWBOugHw5QG/JcfVj68f6uYcFDxmDpbN5b4IvM0QLonrnJ+jGWPsdzjSlTTtDRytmrjq6TuECfMu1Yp7P8fmTnVnk+e+atzzA4gbVBhwJ22uBtASVoRha6Dd1nJjJgb3VxM4Z9fkvSFqjtule/V/d3LvJo9y8BdAA1gAJLiNP3WBMqtAAqACh4rEmPC5gAejMIJ4CuvmecE0AX4ADkWGWgAyDOM9BnBnp1U4PqWPOCfIL50nzyRGndMQvWdr+bdoDPMqAFOs8M+PI5IAf0tgE+09iDkXXOnKZsNj0AD0Etlr+vbpy20QqYmYEXt4DF3aO7B6uz1QnNAAWkMgiAQAzkwIZOwabQtmjQQe05fm8VhhlsU/0mIF0AveP285WOura/TxtUmk/adc/wGvWwY5n2H7rAYznIEiUjVuAavnCtCTb4zGc+c68BaHf+DZB03d03ukfCiwZ1IPcdZyvEMKa33nrrBQKCvv3tb18AdI/v+OxnP/tLICdzmkE7c/88AwJL/2trsbKfj/431+eW91yTh+qJW/eK+9nD7sq10w6/xWa69TvLNRtu2qXVlas1nDag19Qe6tEIBEmzp9nQR9iqNgNA6QXqfYfgvvts94kVjaqf1QG1f6BzA7Oqx6YMdR9S5ny/eplr0AUC5mScuz8TKIlO4ef/+s//+a6w2h7HpsCmwKbApsCmwKbAe6TABtDfIwH37ZsCmwKbApsCTz8FnhUA/cyxwmc6DQr41qlap20BhwLoK9C92XZ1MPB7s7B1YnpWHI5sgCR6nCqWrwVE9yxjepwXR87zOnXqdOfddU4dOf9udUb5rOmoqdOpc5/OYBwqZrXiNCXr1IbjxfOsLcstOIozHLoJgM4sMunCOMyOwsHO+y0hannEjql0a6bzDAooHVeSfs25efZ5aVree/o1yi/PYDoqpemUK5zuHnlA3/L8Auivv/76BUhHXqjYIIDe7NsC6OUdfheMmVmUAuiV7679dJ5OeXwQJ3rpsFrzKZv+XRngvuqKAuirDHRkwTMuLdMLiD7pXQC9ABO6aCUTjq104V0AMzwbMKVZ7ZTrFkCn/PKLL774wkc+8pFLz1oI7OGEJhMRUIeewIkjncX/BXUqx465GWerLOH3Aqrcr8yeAT19FrzsURbsG9AFWaABQJNRSmYp84VGgE70rLEBC+jDnkdfPc19fG7rnjXBWOmLXLrXTOe7YzeozDPQGY+VRRgzDbCB/Q8AlMZZ6Jy/7VncyLT8agCGlUsYbwOmPPvdM9AFAeiPMtBvAdAB9GgTQC+fVR75vWMxQ9uxzj156hXXhusKxPN3+XMCtT4XvVYd0AxK5vuDH/zg0qgCQwUAABBK7zIfaU9PMJJVH3oeeu0In939k88LRq8AspWc8T8BHmV32mvaZA1egIcAqOAdMuqREXUXWecNCpgAurp+6rfJ0wY/eH11x7V94dZ9fdpL8++pL6Y9tgLQqkc6B84odh9lL4Vm8hpZ6K+88soFxKbn7+pNaTjB84JzfAYPNgDDsahDBOLhScbwxhtvXMaErFnamkoIlePJN91rVnbWg+7Jq/1tPuua3XfrXlK6lFf8vnLN/rzffeeuXb/Sh5MmR39XV3ZeR2sjLynHpW316bRL53e+GUDUd3M8gt/p+L1BwxyVw0nUFuIAACAASURBVHc8GkHSDfaZe3IrLyib7CtWAymvdL7T/mkGevUmczDITfvIeVS2oVn38q4F37fYQ2zszdM2/X/+63+9ayy3x7MpsCmwKbApsCmwKfCAFNgA+gMSbt+2KbApsCmwKfDsUOBZANDPHFYFd2YmXp2qfcYtALogQh0Mdb5Op0wdODh5dWTjzOY8W4EDMtEpG0vTeT8Buzpc6mSUK6djav595pRaOe2OHLZzjpWKOqin88pSxPQAQM6V+QKkCaaRiS6ARF9QdYLdLS/K+5r9P+dbx/fMJpwZtmfO0gf9rDSezvJnR7P8r5mU1uVPQSH5RABd0LUAGYChTn96jzwARAdMB2wzi9lzfgUFPW+1ALprXCfiyll/xvcTaCkvVJec6ab5jK79vM+/p5PSSgsFzizhbrYymbbQw7K6yJsVLzzrVjmAfmYr0uNQXQUJdayTTnyG/HmmPWvazF/KdSP7ZB4CoLd0N/dS8pRGiWGAc4AwGtlaloY3MKayPTO31ONcU+fyCkCXV6/J3zXw5Nr9U0ev9K3XNBgE+gk+0xN4BXgIcAgQKoAOiM76Sos6wQ3G8vnwUs/M5v8t0V/9Lvjlc+eeVDkv+Gs5Z3gPXkXfU0qcHrDBtaaM+yc+8Yl7DZkW/DYgwGMA4OWWUV8B6I7nCECHt8laFsBnXmaf01Pt4AxAn8C5IGXLssN/BkHQFxTm9/LktD98DvSb++dR5jrr533QhDG5fwKUY2t4lAo84/u5Fl1qUFKPBMA2Wcm6/+sc+N/MllzpxQKE3CPtfFb3YIF6+a18RuYjewNgVYNuCLxB95BRb6t+5PkFxqa9V96eazTtgyNg13GqV870Rm2AlT3Qe2vLlRYrgNBnNWAMwPzNN9+8gNY0ZBHbCT5BzgDOaZRSRwYMknS/9pmtjjEBdHiw1UemXeheA4Deo1nQW5wJTaOM+9wPO8dWOVjRdv7vfvbklY4+09Nn+/a1/WA1rsrHw9pvro3jSXw+7Z8jm2fuzSuZO9NR3t9AkvL13Muq26f9WttBu0J+fvfdd+8dSQJ4TtUY5I2ePcVAQI7qmoE4fafyRL8C0CuDzqml5dlrJo36/BlAWp1W/cLvDQJXBzBv9mCOg7BhR/T7NNf8v//jfzwJttrv3BTYFNgU2BTYFNgUeAQU2AD6IyDqfuSmwKbApsCmwNNFgScBoJ+BSg+ben3XWcnUvncFoE+wnb/5mSVbCzr0Hp0WXI+zwTMoAYkAg8j68ixnM7ABjMjenM676XCts9Z51DlVp8ik7zVn1Ordvu/sHTo7p5OXv80aI3PsZz/72S+VdyYLFXCPRilZHU3QrWA6Dty+vw5d3tF1mVlkBTJWQRQrh/WKL8+cm9ccnwUdp4PwYcvAk3zedEAeAQA43QXP6VcAOuB5AXQckQDogOc2eKRZtWah01eu68A0s6egSvl+zqGfrWTrfpz1R3xy5Ezm/4KYjGOVgQ4tuUZwECAdmlhWF2AQ4FwQnSxxS2Jbwt2McTM0DTZw7qtxF8BGpwGIkMEKmGUgAz0AOiV7Kd9LKWFBcnoctoCptlYXmL9PXppO4gLo87Pq6Vvl45pM3/qced2RfjZTE56Gf3XG45AHOPcsY7LAKHFvuXv0puc/s9ZTB/t+/l+dyv/PyiRXPko/edL1r9O95yHDl57BTQ+AbiAZQR5k6X384x+/9OyF8it9S8QWQGf8s4S7+pRxCeR5BrrBIc1AR04KoFNCXgCdLNyjDPQGKfhOs+7Nhi99G2wHnScI7zOgbY8g4bpmaK8AD+8tYA+/AJwDlpN5TMlzG8+0MkBL5WuLWP7cEsO+s0Bq7Y7qqwmMTf5ePaM82v25aymw6PNZQyoxWDoZfjIDlPmxNxBs1SAr9gn0UX8maNTKOhNAP8tAPdszJkjXPX/acyt74EhHlG6Vz65HATP0L/uBewMAmEEt8M6nP/3pe43giQmEO44JoHfM8EoDOfpZAT9kGgCdPZ2evYIM9FdfffWFl1566Zd0kfakMldbfurllZ4+A2drM69+n/87+v5y9P+zfePauB7VnvOge9XDvG/qiTNaVEZuscUn3Sb/FECfOuZojo7Xe+FFbU32Z/YwgxYJTDHLHPsKW5U9moZcFRhXhpXf2lHznR2bFVnQgw0UNSjOoGL2DveeBtHxbP42sJKevZbxYoMj+zOgznVAV3QvZ191j4Ym/Py3//7fHya77GdtCmwKbApsCmwKbAo8QQpsAP0JEn+/elNgU2BTYFPgblDgcQPoR06mR0WNlSMRB4gOFZ3Yvp//63DUUbLKSJgA+gTkeF5BQByKlhXn/zpb6HF46HDEicg5sDZAqP5Mp/V0PNfZt3JcPwidV86oMyfWdJDroPIeHN6W8eVceAA1G6CeZzPj+MaRI7DaMu3QcAVUTkcbfzdznb9neVydVHVkub5nDswH/Qw6eO81x+CDrNdduqf82XnLI/KGALprXSDIDHRLvQLq4JAUQAcwBBihL4AueI5DTwC9JYaPsoAEahzvnMOcR/+evH6m76YDecr56u/qLT4v0FYwHZ4HYLUhOzpGAQUF0JG3VQn3CaCXbjMr0XG2mgNAHOCtIHplF1k3A5JMdMr1ApjQ48ClxDvX0LekKGf0qhsAWgtKTSf0EQiHXK8Al7O1uB95unV/87oJrHVszSqzsoJ0JNuN7H0adDJbmrWlRKzrSzBWgfi5f0hf+qmLzoCpgozQ1AAMnlNAG57EEc/ex+9kDdMAdAE7v//9718agB5r6voCoDegxuxzegF0wWnfZ5BH12AFoAuiewZ6AXTA82agQ09kzJL49MxVALH8BL0m4OC60Quue155Ac+ZvacsGwyjPrQixKyiwHrwGYC5DXBZwByQtEEyyDxl2gkUQOasCkAP7bE/qIpDQFvpyxw71pUMymPlH+XRvjbV1Ke1W3jWUfUIZIEgAQNLkAmC8+gJGmjWOfIAb9H/1m/91r3Mam1B9arjE6CdAHr1ypTd6n6fJy9WXo70+sq2mzQ8sh2m/us7CqDDh9hcZOnTPEoIWUQmDV6ETuyp8AcNPd75TgC9gQUzu7e2ddcTWRZAp5Q7gKNnoH/uc5/7d+Wjm+le/l/RaOrsW/Xy3MtX9O58zvbsBx1X7Y/72XuetmvnnjvXaGXLX5vjEc1rN6mza/cb2AFft7pBedlqGI7Laj0eG8E+YkUV7M3f+73fu9fYR9ij6dnXukeqN6ad2TFXNzhH9LwgNntqj96pXkRPzopcPhs5suIZPTYWAD/N4DG/L5W20Akb0X3RIC3GQYAfP7uE+zVu3Z9vCmwKbApsCmwKPD0U2AD607NWe6SbApsCmwKbAo+IAo8TQH9UYOERkNn31fFpCc/ptK6zs06UWwF0Hfj0vM/sBBwYAAiWNOazZlni6NYBwWeeA0mPQ2PlWD1yLtX5rPNv/u9+WekISKnDp+/g9yMwhs8sv0s/z7fGcUspX7IQAUgp4w4N6AVCcU5xb53Us7SqoBFO14IYrKWOdYGMZtf1/MFrjswjvls5YSfNvfdRycT9rvGjun46BScvOv8C6DgYjwB0gNcC6GQYApzbkLWWpZZn6M9KVwpm2U8Q5wxcPHMEnznu531nzvi+v0E/BdoKpsPHOnPpkQH0D8AZgIhAyQTQuQ7HqA1H6QwOko4FEhifMkfPuHDA0nDM9jOypwFMaGSik3EIcELPtZQ/pSSzZ35Tohk9wWeWGKY/yyIrYKU+mjT0b9dBB/mDysKtIM3Um3Me8l5Bqun0J9ONUsxk8bO+DdZCd7qHAIQ2+59n6rCf/FZwywAir3X/7D7qHskzBbNZZ/jQsuqeYw6Qze/sc569DfD/9ttvv/DOO+9cAj16rAAgbs+JnQC6ZafNQBe4nmsogG4ll4IME0AXPDcDXf5dAeiC0dBpVrYQcIB2PVqE55jtDX26DmYdWlmlpeBZ22YT1s5oMBjXUY2Aqi70gKMGpvE/AHPmRA84Sql2GnSuroD2BrRAC/dLxs7PEaAt/whGdX8sjQT7fY48pZ6pnE6gtsAT15XvAbDMrkZ3AAgbrNHS5LOEcoNImF/1XefqWldfVC4q1wW/fGb1ZnXFvO/WvabXzWdUtrvvMQdkQICNYAMCWKgEgY6dpfzf9773XQIqqGhRkNygGYNJrDoBP/JTsHvuE+5fyDR7gJVl2JssH0+56+oRn6l9Nm3tazbXrbr5yNadOnNlt/UdKzt8ta/cOq4H3ZPu8n1ndlPpfb82ctewdna/x/lubYN+X2ilkFY6mN8bsTPRL+xn9ByPgRzReC72jBUV+Nt3MLfaapWPycfVb9MGIBCZACmqSPC7Y2E8BELZALmRLZt60xLxfL+yeTwSgXdU/JnBxh2r9ERHAuQzFvYd3svP//1f/stdZr89tk2BTYFNgU2B/4+9d921NbnKNPMWUBf8KEBtSgJKwkdsUnSmcZLOkw/QVLkuoesuum6i6z6q/oLTdvqEnT4DlrEs8aNL/EFCbV9Cq/VM6dn9eFR835xr59o7194ZSwrFXPM7xTdixIiY7zvGiC2BLYE7SGAT6HcQ1j51S2BLYEtgS+D5lMDzQKAfgWcFXgp6NgJ9Enzea0Wgl7D13k0xXuCV+wB6Q9xJoBNdDgnEvRt1DehAhBhR2Zxr9BcRYIAYRi6YerQA0RlBWYDqjOy9ptlHoOKMIivAartKxCjbXgfoAolCJCU1RDlgLQWQHwBXoF/5C6qXZC3oRXsbDdvIO549IxZLoHtvIzLvgyRfyfeDRqALiJ4R6EZIQ6A39THAvhHLEuhE2UKESKATVQiJLoE+SfTniUB3HAjECsZKWvI/Om96bIBd/sf+UBhjk0DvmJoEejNylLiwTx3P3bsT0g1bh+3CbnUMYvvc05590CVNqGmb0bDYRByN2KuaGicko9Uh+CRYTJddQHdGzK9IKm34JLCv2cOj47eQIZP0KgE3bU3fZ5J3kKOmYYYEK2DOuCAdPiQUDklzO4tJFigrniFgL9Huu875s7aecyW0JdDtG7OuSKATnWaBQDeKHgL3Ix/5yEUvqbH76is143nuga5jVKO+S6DT5hWBDnkIibiKQCf6vAQ6+lsCnTZUfshsRsMqG/q6jiONQJdAr7OEY5DrSh5Ox4bqDHbNSEDeizWEawnkbCYJ2uF4nJGG9JG6RI28jZ7EzjImKTje0O6So9WtFYHu+1Vf+K66XQLdtZnjpJGhjQ51zHYtgaONhTkDRxwLaynXVZDEOkdQzyjz2o6uOToW+FwnHW3hXCPWxrjOqP2Y9qD34diKDJzrv9rhFYnb5yGvOnXgzCTph00pmUYUKvMqNd9LwGHPeffKvvOCMrDvmj1DfURXIfpMu0+NYwcp5P/0T//04kRZ3eId6mRSh8m5pljZ51ts8+p3xGqdtuqz+cy26ax9t7brceekh3xd5TLl0P/fC4E+dd91QPtau6Vdm9k9JtnuPYgAx76QyYG620mwhu12CM4FjIWu27Dz0x7UmZN5z9ToMzX7jPruuK6TDN93OxTu7/qacax9p+b3Jr+3mH+n00x/T9Lmjn/mGtcgtIu///ilLz1k9dtt2xLYEtgS2BLYEtgSuIMENoF+B2HtU7cEtgS2BLYEnk8JvF8E+hlw9Lhk77xuAi8lSiah0t4tWcD3BUUFN7z3UXQmxwtoAORLoAMMAvBaIJEBX4gSA1gUwKA22hbQl/8naNv2TLC1wM970d4jAr1kM/cXRG2kRuW8AhmJXCDtqkWHAwAe5MW+vu7HCilnpBP3bVSiJIpkWsHWRphx3YyG83/a1+uOZHZX/bzl/OcVSL0GfiqbVQS6pJwEOqQrBDrRMRA7FAh0yXMI9GYpEHA0E4REsHpaPRAMnAAr7et3vs9qrKkvK/B3pUsTkJxA6ur/OZ4aqapjCN8xfowspIZAM803QGlTuEOICB5zHoBtI9Brc7q/9RwvEibURKuaccM91iUTIU5Nx/+d73zn11K404cd174DTgC046WXXnpUTA1Ojc1xnBtZ1dSjt9j72R93HZOr84/uYXvOCPQSUXzuvETEmeA90bYQUMiVGsJLBwnsJ8SUpXaT8VX9KbCODOecWD2YBLokWQl0I667j7KRrwD8tPe73/3uC+++++6FxIM4J2U4NVGv6iuErwS6Y3qmRteBSgLd8VnigPeRPC+BTvQ7ugN5buke6KsIdB20kNnKqYRnlfx1H1rHTyMbafOMNJz7uldPqssQ5kYhmsnGfc8Zg6YORpZuh0Jd5wTa8vOf//yS+pxCu5U9csDeUliDQLY3S0udF/rOM1py6vl0vqs85ljtGmfav9phCBzWE9SMCR1vqGk/aynmC+oWCTSfU4ehW+yGOjffaY7xRqDPuaLzZOebOQb5f7XOne3sWlfHGO1jz8VemH2Az2aMoEZHmrXALC/Mt2YjsD2dS/tuPNsxT41zBw6jFGxYHau4r+OfNZ86o3zb7pXdvI911tFad8r32rp2EuhHc/1qfnDN8V7W7M/CtUf9dTaP3mVOPhonq3VV1391nj77TYkuk/HC7biwhWbrYI3l7xZq2q2u83ydHan7DM6r8y/EtFtymLnFmrnQ35iM7a7NzLzFPMm76cjGuOWYa2La4lYe1KZwhzxn7qhdWtlwfy+xZnNuZf3I3//20kvPghruNm4JbAlsCWwJbAlsCdwggU2g3yCkfcqWwJbAlsCWwPMtgadNoPcH+ZlkbwHDjq732vmsglpce9SWgl18PgNwC7aWVOD+k0B3rzmADtLuWdynlP8BfwU7qAFfAPWJyoH0mlHuBX7m+/kek+zru9+i3UegooCQZEvBdIGVts/nFiwHbBFQNe0skVAU7se+uKQkpkDIuS8u93LvU2rBK8gO7i/5JNA5HR9874JCfDdB8Cmfx9XLs+vuAgre0l8P6Zxr41250G8zAl0CnajCRqBDhvzhH/7h/0SgA8BLoJu2utso3EKgqycdOyU0fJ85piYIah+c9e0RqL4an1OOEqoFYptZAeCU1NgWxqhRl4CjpsumZlyVfJ4EemXRqG/aOTM22E6AZCMWzSgggQ5RQ/pxCgT6Zz7zmUelTkI8lz3SKZzH9USSWprim3evPZoONbUHHR99t9UYvcvYnOceXbsCpSW8Vv2sPrStODgArmP7IKLcS5z+hrCGKPzQhz70PxGG3MsIcPq5wDrPrgPTigSynbXh1yLQS6DrmFECnb6l/ZBnf/RHf3QpRMCpr5C5dYxxD3Tn1zpu2T7ek/b7bHSQ95sp3CHPJdCZY51rIRPM/IJuGQXoHuiSHNxzRvjPiOYSsyUaO5ebTYV3mmRIM0voKKLDC/MkBDEkDp+7Vzv9z5qBgrNR98F16wdq2oczgwWCRnnTXuZe52HGdLMUTHtQJ5rOrXVs6JqK8/nr2mk1VtXFkkucVxl2vYVzCY4ZZDig7j6/yKXrCp83++mMgNP+1oa7dlhlb5hrwzlHd9x3vpm2Sr3mubUvXedMeaJbk2hzrsA5zewD9L/b67gNh04XjAWd1qiNQi/ZWNLevkcmZhTRscHsS0TuQsqTachsQzo4MP5X8+Bqjdu13C1rn2tz8krm1cn5e2C1Rpzzivpv/x2tD47WEbe817N2zl3m26nrj/OuU7artemc8+bvh+oav9fIoMM2NJRuLYSNYZ3lfuLcx3mBe5TsnjbE6HDGrA5BkPXM8zpa42zd+zCPY+NwemGsMic5Npv5ROdKnRTR5c6zdVpj7Neh2DHtOK+t7/zl78Hf+3f/7nG6aV+zJbAlsCWwJbAlsCXwACWwCfQH2Cm7SVsCWwJbAlsCT1cCzxuBvgI9C8RdA6gmMSaA0rr3KzDaCD3Ob/pWgHwjMgE0AEDcqxQg5p//+Z8vpVE5ABEQXKQtfu211y4kumB991At6SdAV1Bmgo5H4N2R5k2Z+n+jhwRzBIbm3qEFqwp6AxYZYQGx4z6CECocg1QxrS+AlOkGAYJMU0jNPQWFjYAX9KxMCogZJVdQc/ZzZbIC/O4yWu8CGN7lvg/53BVI6fipXkqgS6KXDJkp3CXQIdEBKgHhjUKH+BEcbAQ692N8TrJNUr2OE5McKaHh+0w7cWRXroH1Rzo1r1uRJVxbAqugLO/LlggWbAnRpJRGKBPtC+jaLA2mhKaWDNKelMyjH0ta1+ZAzEm+YPsEWBnTEOjs3Q3oTAQyqcZJOU4BhC7RB7nKORTa4x691G71QM0zGsU7I3inY8y0jyVe53g668Nr5x5dq06VZLxFhzxHxwXeGftpKnTqpuunv43sxpZiG41qg2w1ih8AHhk57kw1OwmFVRQ6beke6HXq4L5EgfucErwQdjpIQPybNpwaAq2Rcd2SobaBz91GZfbrjECXQMfxANIZ8hwC0Qh05liKBPpM4X5GoDvvSG6vorA7Fxk1T92IQdpSUr66zPs1QwMyNAISO1mHNeRIxgZSCaMD3ae6DhDoC2SmxYh2auSlTKghW0ogtm28m8eoqyudY7X/tasdB9PZrcSsayr1c6b5tv9pewn02jfmC+VCPYnfSX6erQ+qb3Ua1C44fs6iWrueXMmm9+rzet1ct3Rdisx0JEPPsM3YWGrkZPYfHDCM4oe4409bzNqVbBZmBOL/uXVB5VaSDfJPEh1nOLIdUNC3j3/84xcHDxwaIM8lHVnnzXfq/VdrnlvXZ9fm5NWar3pdMn11r5U+1YGk95/XX/t98pDXeo/Ttlvf92w9dOtzO5e1D2uT6+jg+Oraodty4aTj/EXNtgNmMGF90owfPs85oba/7XIOdj513JBpBPK8ztbYXuc3xqPrO2rmXaPha/exl7yDDqbYLNZ//jbtfMnYr4OkNrpjWxK96xHXjP/2t3/71q7Z520JbAlsCWwJbAlsCTxwCWwC/YF30G7elsCWwJbAlsCTl8DTJtALEB693a1AWIHFM0ldi16YZJj3Kvl3RKwWLJvAWa8BjDAajucRbV0wRBIdAr1gL6QH+/1CorM36wTTJ9g3CYSCMysZ3UoOrfqk7eR4AdVGLkzSsUAogG4JT1IiUiA1IIZKogCwGlkJsWE0GgCxIJj6JZlGLUlK+3h2ge4VgDlB6ic/Cp/fJ0wCvf9XNxuxDIkuSQbwPyPQASchzylN4W4EOvoE0WWKS6Nq3wuBXrs1x8IRqeE1Z3buyNYdAcZTfjMC3cjrFYHuPsbIqftNG4EOGMp4MQKd2mgi37H2h7Y0nXMBVvpTMBa7J/BMX0CgE7lFgfCVPIdIpz8lbbiHaaUhXH75y1/+msOAOkDdvYwZ3xOgrkNP540JCs/+uNU+to+vXXM0BuY85PwhedNnNNqVfiKqEzKV+le/+tUjm4rOS1JRI1vGBQWQvnttc886fc25o/+rD9xf8FxnigL2JdDRA8cmNe1VD3D0INuKBQIdIkCdlQCcYxq9mk4xnQtKCCDPGYHOPAOJzruvItCJ6jMCXfJ/RkGXHJ1EySR4Sxo7L1G3PzlnFdXOc3l/yJRZIClxCjDrAzXORY4R5FlStXO1UcLuYQsRjx6xPzbrETPAUNMfEjPUq72oV2uSIxt4zc5xXYn4yp5jfY/KHgIYOwMpTF15Ye/cE5190dFLU5cj9zkOa9/bf7UjJeSMqp/jpXp5tC47mi9X156tU+3rlXOGtpF3xaayFsWZkzWo8kJmRqHTz8jISHFq/q8NqC4776nTZp1g/KBPOovSR+5Lz9qW7COMN9Z2kHpnf0dr9lt+OzwOgT77dxKwc06pbLrene+0agvnX5tDnqcV463ve2QrbrEtcyzOLALto9V6zvP7mw09ZqsIiHRqnEDU5+kISBs7j9cW16Y0qpt51SxbbsuhMwq2mnmJ+ZWxSKntd2sW5+I+T2ct5k6ebRYa7qFtxx5y7XRmmr+zbDv3cl3BXM3fH334w8+Tmu532RLYEtgS2BLYEvhAS2AT6B/o7t8vvyWwJbAlsCWABN4vAv1W6d8CiM179ZqCLiW0JyA5Ac2euwJNV9cXhClpC2ApoGHK1KZw72cAxkY8kM6WFMevvPLKBZxpBGiB+0ZQFgCaYJDvOeVya3/0vY8ixSQEJKonuFjZChgZtde9WAF1jcSghlyB+KMA4pbMK7DelKVc1+h0CR8JtakTJQTuIpN97loCJQTm546XZ4VAX73lQyLQBUwl0CGoISfRd/a3hAAjAtO9ZhlLqxTukoWMpdrTRrlPAr1jRwJdcNeIJ0BWyBkjt2ibEegS6IK42EyzdJixg9o0ppAuRnz9zu/8zq9F35YYp51NUT9t95Ma82ckyNGxjglJGto+56DaLWwcwLrgOoA+JCiOJ6TjhiwkOo5SZwmjhJ1H7M+mmj2af+cc26jrkpoA8XWkEGSnhqQ1/S16aoQrpC+EL/qqzkqgd0sGnWz6vBnp2WfT7ysCHRJdAt1oaxwyuuXKdCrRaUCyVJ1qv9IWI32pS5JX9qv5ugQ6spKEhPB0ixNq5OH1PINxwNxIjeyMSuRdqkO0zbHM9X0/HBvMBIMeYSssON9AbnI/dGmOpa5JOu9PYtjrJM8aOV8b6zi2XqUUdvzWaY73QfdxJqHGEce1BffCmcQCYWtfQyZVTiVCbdfR2ulsfTnH++zzOa+s5DVlfba2LWFW28fnjl10izGBfkHKuRUENTLUwQbdgqBz2wz0kz/awP1KyndNR59ox/ie59AnFJ5tJoCXX375hd/93d99RAjSD+17n6WM53q973TtN8OZXZ7Xdr3c9W4j0qe+VmdW+tPzz9qy15Tna0p14mjsrH4X2h+1N+pw596jNZ1bflDzu83MOtTYE52NcAZptrDaFJ9n+1ZtcazreMhYcZ9xSHUK9rvOhnWm7HZajM3+NWqctnSu8bNzam1Ox+CULW3r1jAcf/nTn94qvCWwJbAlsCWwJbAl8JxIYBPoz0lH7tfYEtgS2BLYEnh8CTxkAv0aEDaBqzMpTNJ2BVpLQgv49ZoVbLR1egAAIABJREFUcLcC27wvAEQjtdyTju8BW4heIIUldQl0IqX6XAh0IjQhlyBAJOIFNmd09QqYnWCjcjoCgu+iTUf3rhOAIIygbiPXOdZ3gFwzmhKCABlBCFF4f9LRQnK4D6eAboEmSRpJO4Al05YakVXCx7bSlkZPrvTvcQHPu4C2d5H/Qz+3RMAcg83YUIAeoN6o8VUEOincIdtmBDrEsECjEeje59YU7pKVbdsRmaHsj8BWAcejPprX9bypL7MN/t9IIx1KTNMJOV0CnfS4kGol0CHGkHdJlqbZNgLdthVspQ2OI+qCr2bcMLqz92SMm5odoqYEOlGz7s/Mu3kdY5koL9My815vvPHGC2+99dal/P7v//4j8a0A6hm56sm1PZJCT2NMHfWnpFGdkKazT/XOz0aO857siY18cVKARMfJQGcDMnq0n45IoeqfJGf1eY7rkgAl7yTQSWcLKVYiHDtPKn8K/cp4xq5LoDdF/4pAd2xfI9DN/EL7VwQ6GU/OCHTkJcEMAajOt1+UY0kYU+z6fM4xSl8is+uFpqLvOCP60NTarBUkcX7yk59cCBRIbbZlwOmgafCRee1Y261TGWOMZ1UPfvazn10cG+gXdMm9rxljkJw8i2dCzpccdSyZEeDI9vP9jNqfqYIrx0agdw5x7eC9mtp/Oof4PtT0JesqCvaP9zF1ODIrOVpdLpnqWDgbx657ei73PiLq5v1X67Tec47HtmUV4VoHDu1h7Q1j4+23337hK1/5yqVG70rE+Wyu6fqO59aZkWM49dAfPMfofmrO1SmSNuIYioMoWZaYlzqWu80Az26/VIYre3j22+Eua7H2ibpXW1cHmspHubZe9e/jriefxhz1kJ9x9ttldWyOufn7pH1Xm1k94rPj48tf/vIlc0OdvNyKgBonptVvI9tWXZ6/h6aTojaW87rFCmPT35iMlb5T1zWuJXzmHC+1/bU56q7jsLZe+6pcIfTJKEHBbvD3F3/5lw9ZhXbbtgS2BLYEtgS2BLYE7iCBTaDfQVj71C2BLYEtgS2B51MCT5NAn4DfmURvJc/PzpvHCjCsAFq/K1AwAVva3GjvAg79zDmmxqNumlkJdFNZlkQHgDDCixqgGmAc4NqoMkEbAMkJ8E5gcQJAlfl9EOi9X59VsHGeM8GrysYUidSQ5hBAFuRAakQKER4ArhbuKSgMQAu5IpFuBgCAKeRV0m+Cso2kOtLPu4Ke186/VdefRQu0ItocXyVG7kqgN4W7OmAKdwgSnSfug0DXbh314yTCbx1X87qjsTntpvLj+ulQI5HBGOge6Oh5CXTJI+pJoHcP9BLoPM+xKtlc8PeIOIVAnHtfQ/BSaCMECiQ6ZAoEep0Curc2dpK9si1EVkMMk5mD60rUzEjYCVIr67aZz0f27EmNPftSeznJwhmdNsdTddN7sKexjhM4KyAbC2PE+YPI26Zsn2TQmd63HbWhJUd1IoOUdB/0OsYQ6fyNb3zjUtjjXqKWGlsPsSm5OQn03meVwt3+OotAhxwm+rwEug5aRKA7D3N/I8CpkdkqAt21gYSDBIdR6HNdoe65tYj2gHuX6DeNLxF+RFM3HTnvZ5Q+fes2J9Rmu6mO2Vcl62eEIo4qyIVCH5lFgnUMaxCIdPqIOfiItJmEDm0ooVRikWNzi4VJeHXNVfvae1aX6Yu+449+9KNLVD1OB0Q/myqcMYBDFtuCUHAwOXIG4VmOsTnu1LdJmvn/au1Zoo7r5zrg2rphrj3btsp3tvVo6x3mTByatK9k+1D3sN/N1KFTos5OXSeXeOOabqPQ9RfHIBs/+tGPXqJ3cchYrWeP5sUjWa9keTa3Ttu+WjP3/bq2rR30ueruJGK9763rgyc15zwP951jY/bD6ndZbcokjefvJvuS3xDYXLNZYEcszAXYjlXBjhyN59n2uTapg5s2h/b4G0cnrDpBlSTXScex5PgvgT5/q2mfph2b6yjvwbrQSHhqbCrZUSjMU/z9n//lvzwPqrbfYUtgS2BLYEtgS2BLgN8p/++tv0y2uLYEtgS2BLYEtgSeUwm8XwT6reK8C7m4OrffNQJHkK8gl58LdhZ0EATuNRNY81ruL2kAAG1UgRHQkuaS6O6Bjvc+4LdEMWSSaQJ5rpG3EIhEX0+guSDe/LyS+eOAeQUCJ2hreybRM4kiQR3Ob9RR064C4BKFDoFO3UhyUlEbsQiYLzkukFTCpc/guY3Ea/9xzLZMMm3K7tYl5K3n3UXPbx07D+G8qQeTcBGgA4hHn00Tey0CfRLokEeNQIcMoDQqkWdNss1IndoGSUB1WV1dgbYr4PXWMdX7X9OvSVhKdkpgWJvGE+K5ZDPnS5wiJ4hzolWpITgFcbE1JQu7BzptnOCuKZUn+VqHCOzg2d7XjUKUQNcRoPcndTtkp6QnBB7nU9P/kJ4QYtSN4BWEniBx7eNZX0xQ+S7j6tq4XunddNBakQNcV9lUD0m7TZQycoJAZw5RP5AVW2HQ93yuo5F6v5oHp6xWpOwkZ7lPI9CZBzseiUCHPP/6179+IdAhZi0S6PQrjh9HEeh8X52cdtvob2r+SkxDoKNPFN7H9O2Q6BLokOjc3zTX1BIYjA0j8bRjdTCZ0bQl/GqLdEZRFyArm3mFZyo3+rxpe7GZtFGyn3nRwvNLTM+1ziRH1Gui3V2PULs3OjWRlaQpJhsMtmMSw50/66jGvbW1k1iUQO/aaTU2ue5oPlUfu21MyVjXENTYEW0csjVyFBIX21jddu3QMbEiU30/15W1GbNt1wjWa3PB0TputRarzNpux2rbwpzh1g/Wrr+Itq2zFnqHraUwZ5sBiPGI7eY75hVrP6MfyoO24ZChcyjnts/a3o6ds3V+zzuy07esyeZ9pg0uAdtjt/Ttan0w23Rt3rjLHPQ8nzv7ZTVXHs3f6tf8DdVxBCHMHGqp0zPjAecP7AcFu4sTCDVrnt63NkXbVpvSbCadNybRPR0Wnfv83TNtgO/eseTze6y2tzo8z3UtzHh3jqJmbuC3G79fIdT5+2///b8/z6q3321LYEtgS2BLYEvgAyWBTaB/oLp7v+yWwJbAlsCWwEoCD5lAvwYinR2fgFtBTECIAnUTWJacEIwtuCVAOgHVXsN1/AEaWkyVCuABsNy07QVlAB+IrCSqkhqAl4jCX/ziFy+wPzrgvgWQv3+TzLsFTBQQaX02UnrPgudcUzkWeJmyKVllPwgalWAhGr/7vfK/UQ7IFRBfMB/Aykg/7tn7TMCy6arnu/oOEjFnYOs1IPaWa2/to2fVehXQdAwWrLP/6bvHJdAlz1cp3J8Uge57VZftyxVAvuq/xyHQ55jrNhElOCD5INDd01YCHTISec1Uz2ZvKIGO7SmBLpkkaKvNkEywbbw//SmxBzGiQwP13Pua9L2Q6K+++urFecj7Q8Rob6kZ+9hCCxGxRsdiCyH3LJVFI2ynLb/WV3OOuTYnTXt8bdzWNtKWOb8c2YempMeemTmDmrkFGbHnM/ZTm0lNlC3R/hTAf4hEyWHaUkB+Rqq2LzqWSw7wuQTA3APd1M7U6AHkOYVsBLQNAp0aAh09NT35KgK9KdzbbmVOW1YEuu8Mgf7Tn/70UQS60efUEIPqrwQ6c7MEuiQ6zyhp3m0UShZOuXBNMy0Y0c596ScipYmYpjBm1APmPSP1cSKijWa6MQOD//NM9wWnb5tdpXrM544D5No91xt1iY1lvFLYGmDaI6OUuWcjwvm/Ti1dH0ju1Flxrt+mrbTNvfZoLcS5phemhvBhbDhG2H/bLBjYn9qzkv7T3k1Sap7rO67WP11/TsKq73HNPlXXJ3k2Zba6V8+hne5jTM34IJMF2yuwh7y2lhpnLGwtBDikIecbre5x5hrIRLfZoWZ8+Meze0/GQ506KrfaxdXabNrJMzt9bd3W9lVP51q5/b/6jbBaG8x1dtdHc664y1xzbZ55Xo9P+Z3J80gGHX98rk1jLkX/LXXsJDvKSy+99Khgf7XptYO9p+3rHDnXANM2qIPTTroe8zfLNVms7EPnbtrRe07nm44xnLx00sNRD6ckxz9zB3//9//4H8+r2u332hLYEtgS2BLYEvjASWAT6B+4Lt8vvCWwJbAlsCUwJfCsEujXwKUJwPLejcaagFzJgUmgF6QswCeIK+BaEopjjcApgU47SFFOVA/F/dABdgEmIJMogNSkayU6j/1sSadqlBw1AKUEGvdfgc4TAFyNgBXoVIKw1/QZBZo4f5LPniuQb0TaBKwEmwRGfR7RDKRxJ6UstWQ60SCc+4lPfOJRAcQ1LStAVsH7RmquHB1ukdFKBlOWBajOLM0EW+/6fIm2a9asY+RW0Piobbdef9Smgn+TQKedjVgGaJf47h7o77zzzoVsI2WmJBKER1P5uwe6KdwngV6isc4btgldqS47xnmvawRE9b0240gmk+DoeVPe/q/+anOMRi14C0mB/kueU3N9U7gThWzBTnX7g0Zn8n3H/NwTVwC27TJKFhKSMUl/up0CtXtfm7pbQo6azBuThJSYgqQhMhJ7QJGU554QMU1fPYmZ1Xxgn/YdrhEx1+Yd+/CW8zinJLXjunPRdEry/p1rSnzTP8wZ2k3kxbyBzCmMHRwVPvvZz14ctDo+uHczNExHI9ul3OowUTLpiECH2K1dximM8cy4Zn4zFa4E+hzXRyT6zDbQcaQe4GBFGxuBzl7fEOgU3uUage61kP9mheGe3f95Om7U0cGUu5zfOU+HL8cI/Yfzi1sw8DzvS2rgznsQ6No07lt70HmX9+u40q7Zb1Nf/Z53/trXvvbCV7/61UvN8z/96U9fHDBw8pvv2/WRckJW3H+1n3bH4CR4nBfnmPT7Sf50rMxrOi8wNkqK4QggEYYOmrGBtdXZek8bPEmxErz2wRxncywpBzOIuF7sWunafN8xuJLZ6vo5B3V9BIHOnvEUSLLOnZDnzME4vECim+aamrHG2NX5pY5xOkXNuU7b1zXkzGBQu7Jaa813ObLBt65ljmTo9ZV31we133M+WK0hjtpzyxxyTSeetePK4tZ3n31wtv6srVFXWmtXXDtSM39++9vfvsxP1HWKZq3CnIHtoHY+ZwzVdhkd3uwYdbqav6Om/qxsc++/WkdWLh0rjrPa0K5/6gTEZ+cvHbysWYvh3OXWGESgY2N1MOD+/88vf/msqd9u75bAlsCWwJbAlsCWwIEENoG+VWNLYEtgS2BL4AMvgadNoBdoOhP+LQDKtXMKgAkirMi7CaZMQKPtXJ3rvRtFxjUFWwTNTeEOSE5EOTUEOqAuBfJK8pwaQNJoNIgQSYVGW/KZaIhVO4+iE1ayuQZKroCcgsgTjBKkqTyR0Qq8EqgumAiAhXz+9V//9VJDnEMCIQeO8c5GKTadM9Go7W/7panbJYcmQC3IZRaBglP9PJ0FSiD63q3bN33HKbOCsytw2/eaxFqvWx1b9e0cfxOMLHnQ+3vdCrg7G9OT8Oi5pnA3Ws29ryEeSLsLyUaBxAG4NFqVFN6OBcYG55esNbUsteBggfjqXTNOrHT5DOju2FiB5Cu5nMlvPsv/S3BwT0hJI0/dJgJwFvmVQOdcCHTGDHKCPGc7CGoIDyNVjUDHkQdbNCPQJXiMJCwBXEcV2qRDCyTfTN1tfwJM6zBETd82qr56R5uwmdpNnI/Y5oFCP7rtBbXkPTUyOovqmpHWjR6z3wSeV3az4+FozHfem7qy0rtrNmQ6UlSnAbe1m8jI/ayJGIMAJd0s6arpf8ebqcqrp43E7eeO42lXBP+VN31pFDj9UBuMLWc8UyDp2n/Yc1M7Q9B1TJt23roEurbP95gEuvu2QgyXQOc9zOyCc9pM4c5YcEygy0bSl5juFiO8t9lm1C/tD9/zPO5nMfIXpzHICIgb02g7zpEf/WXkL3JhnGlHeKbEJTUkbO1IdaT6WN1WN+1X2ocDHxkCKLwDfUMhSwBt4VnUyLpzTwlQ7ttU+x1XtsVnrmyv42GSQb12Euh99/YZzouuqahpu7pGXfmuHFg6TzouaEcdsrrm6D7KrOdcW3ANn9Ul2oi9cqsN7GedM1YOApXjnL9X8zSy7VjuePWY9giHzpnJwixA9LmpqyHR63SFTjJ+3FLDTCHUMxvIXFP2HWuXK18dFI5s6pENrm6frVPO7PlcB52ti679PjlbJ1y79pb2P7Rzzt6pc8r8fdB+nn3T3xb2+2pd1d8D2jvH67Q/OjZT85vM3xzU2gZqHPbccgRnkr7f6ndiHc5KVE8d6hpj1Yeev5LTkV09kuG0p/09RHvreMQcxfxEwQ4gG9O4Y8OmfX/n619/aCq427MlsCWwJbAlsCWwJfCYEtgE+mMKbl+2JbAlsCWwJfD8SOD9INCftPSOgJoV2F/Qpe06AiMLzvGcgh8AfqZ25TyIKUh0asAFwUHOE4ikhkA3qhJgXwKdiEwAbNJnUiCQC8wCYkOESIYUPJlExnyfgi+TEKkcCqjMfjsDbCc4WABrAkRHgDmgjOmFAWgBsExnD0HU+5CSGkCXtMQQC5Jg1EY9cr8SOABEysl0u42Q5H1LlLedc5/C7os7gbypj5WNz1eXqqOrPhL8LiE4AcB5rE4OffbszwJ8lQv3O9Ofa+O57z/JB58pgQ6RB0nUfoBANwISsg29J1IQEp3P9LfAJn1cgq0pNyeBXhBzFQVUILbjfAKltQkTqDyT9wro7Rie9oj/VwS6BIVRTbwX7y2BTpQQfzqcICvIU8sk0CX1GHMle2hvM15wT/WeujKkTSXQex7jmP78yle+ciFOTZ8sgW4KaupGPgHmmkabWrsIEUq/G8FMzbviMEBBn7o3swSMY07nAeqmuVbv7dNpp6ZNc8zYb+rJimRRZzoepq6cESxTzzrmm4IbMpZoW0hQas6DJKRAgFZmk+CuLnbeQU6rubRzhbKAxFU/Idb6vugBOoAufPOb37wQEjjEWNM+iVqBfOvu3V4CvQQdbSiBjn6aZpYavSHKlkK75vYopnCHxGRM4LRFXZuCXEpyNo0635cEbB+hr3UG0eEBZzFSuEv0UzPmGKMU3qd72tf2c4x9yZkLqdH72rjOZSvSZkUoIW9IZgoOGJAn9i3vKolKDfnbMTKJ2s7Jff4cA23n0ZrMKM+OtdX4VD4l85E1fW+pLkNeE+HPmoq6ZO2085O8m/0rMU4flpSrreSzmQ2wt4xLSDkIOex0bWFt2GpNMeVYoq19O3Wy9/WdOAfCDPtBIUUzae8tEOhmQ2LN1TGB3nfrhI6Puc5pn3U+5HMdsrqmmn1yl/VH+/DMvnZtOe34tTl+rm9X7TtbF1x7n2ft+NTVVfs7lrQv2oG5Jur9pvNb7d20HZ7Ls2qLOM9j2InaBghiSWOcX7SvH/7why9zEzbP0ntOve64ou/n8epl9edo7dDxsFpH1qYd6drR9z4fWfju1Dgq4nxEWnvsgU4z1K73WPOxZQ9//9d//a/Pmqru9m4JbAlsCWwJbAlsCRxIYBPoWzW2BLYEtgS2BD7wEngeCfT3q1MngS6ICPAtsC8wWGACQMJoM8DWEugArBCIFlMYU0N+vP7665dCGsFJvk6CcHWc9pQ4nYBNQWHBzwKIZyDkJFnu2i9c30hLUv5CmgHiIg8JCOoXX3zxERHH3rCmloV8EMgG5EWejTKfaUFNE0w0GH8z1a7g3ox6NGKamj/ltgJTK7NJapTs7j24ZgKAtp3n2Yc+22Ml+SQdjoCzykXd8T2rI4J3E+Bc9e8RmOz7SGzQXxA+klZNfUxfS7RBtkGsEa0K0dZIVciHRvPNlM/Kc0ag8/8tBHoJiQKe8/M14lM5rYBPjx2RqY4HI8NLVPAe6idkXyPQ+d7oVBwOIM8ZJ9TcoxHoJQtnCndTRDOu+KvelzCbBPocx2+//fYLFFJ4kw7atNDYNB2PaFczEdRJhXYRvW7BbuJQYUFHLERCNmWqMtKe9R0aYa9TjXao12kD1ZvpaNOxsAKzV6TCEanYKNfqzpFzT8c8cjHKmxqyTp0hGp301RJh3ToBmfR9kfdMQ60MOkfUJnA98uwe3Y4Vjkmgowek8zeyGRJdIl0y3XT9TdtvVPqKQHdsTQLdKDpq5hIJdNo1CXTIAOwR7+CzeH7Je2xmU5P3edi0IxKQMYZDnNuS4ETHOgCC4le/+tWFNJcoxwnPNNh8132q6RNtJcSFY4nxxLYm3Wf9yKZ0vio5yfncH6c1C1GHtJOCbrH2eO211y41TitHNq26qmPKivDlu+pT7aHjUFsy56GSUkf35nvki+zJZEOt7Hkn+vvNN9984Y033rjUtQHVXddN9m+P6cCkzuAkaV9Toz/Oe5yDwwRtopARhNT4FOwzfepWQGYx0hlz2piuHfqZtjrn8VnnNNpAW81cspoH1RlIMmy1hcw/bANBoa21732e/V696Fw715d9p7ku7VpiriuuEY2do2t7r11nu8/OO1v3rI4drb/uuj5+Vs6vvFfzHu9xlAXG8edcM/ux60T1zvlg6lKdaLoeoD/qsEmqdrcuwB53mwpTtr/88ssXZ5e223nAcVod7fiY64GzMTDt2JRlbd7Uh/n7y2unLq/sJvfC9uPQZQYw5iozUmAzu10Ijopm8eAzf//Hf/7Pz4qK7nZuCWwJbAlsCWwJbAlckcAm0LeKbAlsCWwJbAl84CWwCfT7U4GCKYAUBRgK8gOmAKpaAGlMhwfBQeS5aY0BVyCI8fgH4BXwpyZCyfMgkJv6uGmIJYpWRJBgdgHXglWraLAzIL7XvlegsOAR9yUaxP3QTXmv3CDeiLyjQLr85m/+5oVAoPBuAmRNl8z3BY/4vySRgFyjtwShjFRVzgXyJsg3Qa4CWwWYSxBIJEhiKVevnUBkSbYSxb1ufp6aP4HtEkPz/eYzvNck05SFOliStaAioCNkgYRBx5IEOiQ6BaBOgk3SzRriz70YZ6pnnQIacefnMwJ9BTi2j+fn6v3ZGDgimzqGlKv3UWbIh++MSoW4o7+8pwQ60ecQ6XwP6QGJDoEueU59RqDzHHUN+c3o15IxJTywfTpDQP41AgviqpHHRqBTM44bdUm0qMWIeO/VCHQISaPOqbvHO/+37yt3ZNgIdO00+sg1fSevk2SsXnSMq+urfrw229Q21CZPPdIuzOdOcgg9YK9S9ytFlqYj51zIL0h05g8I9d63bVFG7ms9bXPJgsoJfUG/7NO+fzMREIFuVDyOD45vHWWaSlZi0vE9HWIqk2aBQZ4SlUQTQgaoQ1yjIwEkCVGF6i86UQK/DhfIgXfU8ULim+/Qk55rBDu6igOd0XzM641A57i2kNpMDjiCIMfaNR3CGKfImWhgChHhkv8SpGd2qs5anSdovwQzNWNXEoWoaoh6CoQSdkV7RDtXOrGyeZMkmgR6j9dO+z6TpC1RNEkk/meNhexpPzXzi44M3MstDohCVw/oA1PUa0s6l3Hfjh23DqGvIMhLoCNT28XnZkXA/hHd+pGPfOTiJOYWC+iBxLnyWc0ttUm2b9qKs6jdOdepC4w5bIjZCLDvrLNoI3MvuoaMKOh+158d865xuo6p7rW/rq0fpx0/srfVw6MxsHrWat12q02f67M5j1+bB56n4ytZrNavrs3VV/Vi/jZpvzSjFDKrw2vnoa6bXPd7f+wyv8XItED9D//wD5fy05/+9GIrzGRDzdgkCp2a/zuW+ptAZ0b1ba4vq0dzfE4dOxoHU6/nOOv/PXeuMepYwNxj9hMctZgnKcxX2DEzp7GGqIM4v7OQBxk8WEfw94UvfvF5UuP9LlsCWwJbAlsCWwIfaAlsAv0D3f375bcEtgS2BLYEkMAm0O9PDya4WwJSchvgkT/S4UGKUwBxLYA53RMYIFpAA4DnBz/4wQvf//73LzWAOsQHJAjpRo2YE8QsWDgjkgpST9DyjBg6AhAnyHMN/LxF6m0HnwVwkAPyApQ2kgyA2T03IQmNRAWQnpFVvsO8P2BYCQ9Ap0ZuFcj3WMHsSQT4nCNygvML/pdkFJAvmFigbTprVN7zmkmqTVLB4yUEeG8jb9xTW+cCri9YWHDO7yUie6wgpgSwz4TkkXyhbuQmBIcRy9QQNRBs7nvv3skA+rRxRqlKON0Xgd5xtQIx2xdn42BFJjkujsZTZci5jXgVtOW+EB5N4c53k0BvBHojsBqBTj/UiUYybrUHevUHO8eYhAAigrLZDRiz7IFONCPRXrV39GHTxJNtwuhXIqH6DOyAEVL0u7LAZn7yk598FMkJIbsi5RyfdeQoGYvMemwFdNtf7Uuv6zg76+sV8D1tydSHkgNnQDpycZ9SajOdUGNPmTf++I//+FJwNHDLEdPn187wWbC9jgWTSKys0YOmHy+B1j3QIdAZ1xbGd/dE7x7odZBhbNe+VleRC+9jBC/t12kN3eH5ZDVBv7jOaHxqiFPJS2zZ3NZAveC6zu215zyvxDu6qjMcz4fMh5yg7t7syLipgSEnICZwCoOonHO3fYG9Vn7uST71+UgP2277iPvSljodMB61K5DpbiED6Yw9dv9unTFWz1vp7pxbbU/n6raLtvE3+7vPW5HBHEdnlD3yRw8sEGa03YIOus0B8q8jZNs87UDXETyjWYRqU3mPOoRgo7GBFNYxbmliv8+5fD7X40dtm2ueuW44Ih1pI44eOFFQINCcM+gD11ukn3frgK6NpjOQz12tQ0v8a3NX685rfV3ZrObs3nM1T3v/ynS1br2PtW779WiNfcua+f08xzXrURvmOx79PvF75d/5ZXVsOrl5jus9Hd46l1fGzAnYMku3W2Cd02w9jE8Let65V11dOfR03lutv6cue85cV0zZrmxcz5nt6/qSa7HvzajC/GSGET53Lc1colM464M6pzlXUvM9f3/y4ovvpzruZ28JbAlsCWwJbAlsCdyjBDaBfo/C3LfaEtgS2BLYEng2JbAJ9PvrtwlaFoAr4MD3kBkAkdTf9kTSAAAgAElEQVQANgLrEB4QSkRjUgDSJTEA2Ul1C9lAzT2JVCIagsjrgjtzv1nbBogkaGm0RsGkCbDeSvwcgX73AS56D1NyA+YSsWf0IDVAjwQvRPqnPvWpC4lGgeCYYKjAUgmiprEGHC7hyvklAXu/SeAU6Odz5d1+EHAsUNg07QJy1DMy1lTl1JIJE1wsoCeoVyBPzV+B7jyv0ZQF0nieRGqjnm3n3Ce7sq6MC6hyH/RZgK4yhOz78pe/fCHRqSGHTM8N0QBoD4BPjW5AdgHw02bJNuoCqiWWrqVwL+DZPisAfERsnOn/2dia1/n/ikDX8aB9cSuBbgT6ikBHfpI91eFuHVB9KkkCmSd5qUOEuk20JzaMwt7cr7766qNtK+hPHY94TtO0YytXxBD9wLO7zzq2k/tS0I0CyfMe7d+OGe67itZcAeQdS1MmHcdzrFWHpg1tO6c+1P703QqQ237HA2MCW4nMKRAGzB8WxhQkIYV5pzoxHV5qC5URY9v5RR3RkQJniqkHPB9HCgqOFBCGFMY3ZKzkJXWjrt1v2Sjfjr1p84zkBtinfaajZf7Q+QrylPbijAZ5TsEJzbTpHEN2kKvU7WvtlhH2ks6mvCeKT3IcEtVnMud3u4nKmnvaDxDSODY4t/O9DgHUTXGMXs49s6t7JSunzPpOdeSib2mbhDCZb1h7UIhGrqMaRHP3r59zbvW79tfvj4jT2pWSZVx3RKDz7K5lOkZ4J3RH+eMU4FqCfjHbATXrB/SCwru5nzf27WjN47gzawvRm2TOoTCX8aeNo/2NAGXc2fesY3SKhED3nZRHn9++5fOcsyrD6kT7mmvsF9pHu7qFRrcx4F2QGftF4wRK9ga3QKD9zrU8y2e0DerbJNDrOLfSkUks1p4e9ce0j6u5ejVPT/09m8vfyzq37emvkfdyz/v7VXPbndrWo/fpnWafdKzOObE64bHVenbOl9PJs/Ny19msK3BKtnQbJ6Kq0Wuzk3RrjW6pwHiZ71f9OZrLpx1e/T7o74upH3NMKceuLedaoW3Bttd5i/kJG8+4xlbVPjA360zEWsH1HXV/KyiL//VDH7pNefZZWwJbAlsCWwJbAlsCD14Cm0B/8F20G7glsCWwJbAl8KQlsAn0+5VwgcvemehIwXwAEVOGUgNAGhkHaCl5Tg0YKZAIsCN4Tc2zSHtr6lvADUkHyIoJxvj/XQn0CWidSexJgX4TYCN6EuDbQkS/Uf2AOUbmE50P+AyxQB8AfBe0avpm0+EKfK8IdMFu2lMQcIK9BY0nAFYAawL7k0AX/DJFsOlRu783zyoobn957SrKa8pz9invIygGIFZSgec1Eq/ENO3kOogzamVpdL/kF3XTgTeKk88FOyGeSqAD5E0CHfK8BLoRo42uWZHAt6ZwPyJjKmtl2DFwNh4Kck75z+v8fxLoRync6S/Tt1PzrFUE+iTQIUyMQJdAb1rU6tJ839ob+tbI4xnNTH+6x+j3vve9R2mg2b8ZW9b7YueIVIdsx+GoOlMiEblgEyxsg8HezOzRyztKfAnuzjG4Ilk4Z0Wgl6T18wrYtq+OyK0j0mHqz2pOmQB5bfSKjLCdpKWFsGY/dNLUmsWhNZ8ZYxKn2sX2b+1bt3dwX2XHFX3fTAQ9F+LaPZVxlOCZ6ihtEKyXQK/N61YbU461R91Dmr6EQDdzAQQ+baBGPqayZ+44I9Db/+iVmQ+oaaMOCxDujTJnrifinYLDXPfWLRGI/TMdbgl0iHTWA44riQvnBnS7/TIjLjtHTeJ56m9Jq54LaeoaBLsCyWuBYCa9Mc58f/AHf/BrDkvcX5vO52YqKcnqvFr9ngR6x0Pn1hVR5HtNMrTv2z3esU2sIyDSqSHQJc+YX4y6RPbzb87lyh89MKqTmvPs+6Z65n6mRZacMgLdaNf2S8f57NtJ2KkXPKP2qA4fc143OpWxhg1wzudZ6IFZRPj80ksvPbLjjGO3bWAdMOesyq26pb21rTN7wspmd9yoY2f9MteyZ+ugTaDf9ttotca5K4m+6gfv0TWx/afetM+rP3yeNsZzOdaMIoz573znO48cy5rVh7nHbSqo6wDKfVxXmJFnNafzHmfvN22vdlJntNWai2umY8qqt1b94LzOuGadiIOPhbmQNQKF7bHqMID9c3sQ1lRmq6Gu047v+r/8m39zmwLts7YEtgS2BLYEtgS2BB68BDaB/uC7aDdwS2BLYEtgS+BJS2AT6Pcn4RIMApWST4AyAg4cMzUxNYC+UQAAEd0TmPStAvaA83//93//qHCN4IrR6O6BCgEw/2xfyVaBj7NIhkZcnhGCZ8fuS8o+Y4LSgD3ujw4wpFNBaz4D9jd6soCYEZQlvgRxBfkngK1MSzJO4LVAl3rhOQXWCjRLih8R6CWQuKftpK8EGZV5nzH7su9TYmiSfnU0KMnBeQURG6EH4K5eU9NnLei2e9Xr5KCjQ0FTU7izbzZR6Eaouley+yRTdw/0mfZ5RaBLthW0nCROgfvKtoRJgcqOg7Mx8SQIdPv3jEBHfgCgFmyTEbDIz72aqQVx1e8jIsrxoazc+xrCiT6tbjcCHeCaNOKmgkYn1G3sXbNM8E5GKVObrYAaQNzxT01KacgvUpMTJVuib8q9/TjB7GtZJ9SpeV3JS+5f+zBt7ZEeTND9CJxf2Vb7QX21ncjGOQTyuHMB6b8hP9k/HvJau8W9pp2szErCcV51hL4xvSvzXyOtAetLoKOXFvdAN6q55Pn87Pv7LnXu4flmtqCd2B9tEbpFtB2Fd5RAX6Vw75iobHlWCRccOIhupzCv69DhHruS9+g4ts+U5/SPesE93ffcVO7uL8271MEFBwHGDMUoZeWvLWTcIHeJ9jqTKKupv1N/vCdOLEQnIjP0pynq6TvGMmOPrDidC7QP6hTPnXOrNnhFXB6tT1bk0iRVHQNHhKiZgKjZGgbnBgtOC+qk2RH8X2LMcekYp67dQP7uHYw+OF8rg7ZLByGd0KpbXNe5qDKZzn6r+azjRJlwnm3lc+dIxzx6xOdmwWHsvvvuu5fCGlaHNuo6dSK/uf45s7d9x6O5ZtWfK4Jy9b5na6NpR4/0ZbWufq/r2xXR+TTW0++13Y/bxs55tQ3oYuck9HFGoNfpQn2p3jgu6khVm0CbHfNEnzMndosFnbiomYdM4c56qePKtfzKieeajhzpdu8/CfS5TvA9ravbPVYnQD6zpYQO29gjs6swN/K/TmZ833UT6wMc23Swa7YT2m0GIGwFf//2t3/7varXvn5LYEtgS2BLYEtgS+CBSGAT6A+kI3YztgS2BLYEtgTePwlsAv3+ZD+BwhKLEoOmsSX6z0KUmpG5AKgl0AEw/APILFFMlJT7qAN+mEKT2jSaBV0mAeMx222a3kqkALWAcUGru0pvBRTe5R6+AwTEjJwwug+Swggv+oAUxQD7FECgkjj9DPBTgLqAuO8uMFWAfJLdjXxBfqZB5Vncp+RBdaYk4ySpuaZRa3OvdnWNZ/dvkvJNaynxJfA1I74K0K/AO4+XyDStpbIrGVFCCZ1vxgQiLo2sdIwYrQq4CXn+1a9+9VIL5AFuAtgD6Fk37WyjzyExJDLbr77zEYGuLCehVLByyub9INCR2UzhToToj3/840skOm00FTTyOyPQuwc6fTydM6pf075MAt1IxBLKEOgSp6Tubgp+zjftNbWEIzXviIMQ45nacUQNIGzklJHV7qFNZKzALzpj1Gej2GqXagMmYO55tYtzzJWUMgX+ikCv3ag+TXt4RA6ViJo6V30twI+c3Mu4UbEQChCEOB2w/QUEaK9jXOmQgu2de0E300SfDRFoKvQS6NivRqDjSIFeSr7RX/QbfUifTdK8zjElI5Bzs3W0nciV52rz/+7v/u6Shpwxwnemb6dm3oWQpnC/ppDX0Yq+5XklOZEp9or0t3xGbynIXSKS67jGrBlEa0u6SiB1f9lubcFx1gCuA9irWzsKsdv3hdxmDDFP8tmsILNmXplE2CR41DXu5ZqD9Uf3DmbNYbpz5trul8v119JzTyJokl7VK8eLZJuOgEdjp6TcXMdAGkko2V+QSJQ6cuHMgIOJRacH2s2f25pQd32gI4POBqu2T4c1bW5TI69slOuHSRbOqN3ev/atazl1wOfUMYbPJdDRP8YPhXVXbRHj1fUWzjjaUO9fJ74SfZWLfeS1c77tPa6tS9u2aWevEe9H6+euC47Wryty+Wz9O489Ljl9l/X0PLdj7tp9Zvum/ly7vrJFX83uxHVHa2SOdV7qM9qXXT9XrnxG57D7FuY+yGILhDl6S826Ehtrsc06qnaN3HXS/L0w9a76O+U0s39Mh4GOz46t2mzl6dreLSuwRTgJOUdhw93qiFr58i7MOzrEKAfnRBy3mkHFLUuYJ3kGfx/6vd+7pgL7+JbAlsCWwJbAlsCWwDMigU2gPyMdtZu5JbAlsCWwJfDkJLAJ9PuT7SRABZABQeutD6jxwx/+8EJsUQC5BUIgGUhlLIkOaCtIynWSxkQRAFxyHwgAAPvXX3/9UYEMKVF49paNUBAMFvApqeo9JpB9qwTPwMOze0zgmHMra9pPNKEOCRB0ELQWUi8imzfeeONCHLp3LmDPTFPsewu4l/jqezcVMc/nTwCvUWRcX4CK/zku2D5l32iwgnWTQG/EMPcs0F4gcUaR1bEAGRrtC+hVAoB7+AzuUbCMY96X9ppGnJp7FBgVqKOGUJJQJ0LTyGNqCDO3OKCuYwPXQp6Tdpoakg2QXgK9kavVixIXJdAbrXdGoBf0fJYIdN7PCPQVgd4IdEBiyDyJxUagQ6SXQEdWk3wpMdVj6ItOQ0aga8fYZ5O+JAUwqdwl9qm5n+QVZFb/6G/2NCc9O7VjjucCCne/dIBebCdEKOAvhDDEOzVtUweqqxP07vtMgppzV7bRNpXA6rl9xnS8mURPbcr8rFwm4bFqc8kzxrspxiENIa4pyI5oaLcPYeuLRiyjFxIM2LOmdqUtJUDqLMF5TeFex5+Zwr3OMI5v99Quge52EtrVaSfdDoK6f+0HZMLcaRQtcpFAJ2W3+08T+Y2+uF92naF0iKr945105IBcVpepGQcSEIxBZGxB1to85Ke95R3ax6wVfvCDHzwqRElKVkLEdysMzvX5fG6q+X5mndK5vVHIEkUe73zCPXGEcR973o259uWXX77Isg5RjBUJMh0PHIPqtmTUHAcrmzPnaQn0SYhO0lYyqvesMwaOiEaLUxOhSjGdManKcVCkNjpWp4fOkXVK7JqqNsu2lXhzHags2hclyFwDOdamo2PXJxyT/C7pb7smSVxS2/egXV0fkN6e1PesQdHzOuPg0OF6Czm1TzpW+dz1zxyf6osRrZ1rSqJqU6/ZyDP7ekR2T9nUnpwR3GfHztbBq7Xurevr+zjv1ucfkee3tmHqctd7HGuWjOrj1IHV8+ZcLZmuzeB+ZjOiZu3QrRk6D2CnS1JPh6yOs7mt0Yyc7zv7HtO+dvzrfNd3rg73XN9N+9Y07aZqd75kzJKFBucXfit1Tmbe453dJglHAgtzhmNsrn9cV7C2wJ7y94f//t/fqg77vC2BLYEtgS2BLYEtgQcugU2gP/AO2s3bEtgS2BLYEnjyEtgE+v3JuMQBdy0IDkgtaA3oYvQbNRFQAvScJ0kEUQQJJMhoFKBACEQUBBmRFAAhkEMU9iElms+oCe4xgb9JtDSSokDkBGbPgEGfcStAeKvkj0C9kpo4ECAP95bnfwrpGZGJ6XkhGRrdZ+SE0YFHYBVtLZBXUG1+BkiDyDAau+SPYLbHKoP2M89q5MmMai9wxz1mSlzBOqPIBPM4TyCcYwJt3G8C+SXJC56XBOTZJUppc0mWRigCshvpR220IjWEmXtaG4EuKUc/um8zNaRRo1WbPraRNxM4FPS7K4E+SRnByoKZZzp6pOcF5+c5RwB1HQS4puSdEehHBDpyg6ReRaA3Mtf9QUugc++SVLZvRUrQLveG1nGoY8cU7uylTAS6Kb4h4HhOnVokBLGl9DPR0ZYCyBCFONBAXlKX6CS9tSQjKd2xsWcZGzqe7WttYvvlyLlIWyH5VLC8Y6cyrC5M+3mkCyudm3ad/9V3x6bRaDhjSSBTIxczE5D2nohiC8+SaMSezawE7d9G30qgQ6Kjq7VbkM06UqAH2AD3Yvez2SUmgW5bmAtrJ3U0kuDvu08bjvPa97///QsZjb6UHIU416EH3Wt62kbz+VlHJMhW5x6chEqkYt+MxifjhvuFE9FMu7WbXFM73fmY9PMS9NT0DwQH98CxqEQUNlaHJYhhnsn4x1GCdrgeQVbqjf3YZ2r7aVN1G9l/73vfu8iQwp/9xVjF3mhzsAMrIlUd7lzeMadd7BiozWkk50r3fY9JuNbe1lbwTowLnAMopnbGZtE/ZA1gDUGtjihLHeeM6NdW30qmrohg7cIk2to/EoSVRYlp5bm6xyT1ug7sZ+2Iz8A5EeKRQgQvay/GM/N97S1OS25DQI1sZp/ab31XPs93mGvRtn01R8/16GquunZd7fLZuSs9vba+PVsnX7v2SR0/WsecrU9u+U2wam9lW2cJvpeMZp7RhurwMbO5eJxndJx3jHSvb3QXe4XtomAbWRNBHFOjsxbsa53DmsGJ+zfzStfovMNs9xxrUx8d/13XrMb/1EP+p428o5lSzHYhoe0xjjNm+V1EYd3UNRa/GZknmCNMYa8TG2O3DjWdd7m/W6MYyf7xT3ziSanpvu+WwJbAlsCWwJbAlsBTlsAm0J+ywPfjtgS2BLYEtgQengQ2gX5/fVLgg88FngGrjcgChGAPUQBwaoB292YFhHnttdcuhSgeCfQSD352P1KirwF4BecB/gHTAXopACCCqIJKjY6YQE6B6AJqBYCOALG7fH9N8meA5wQsiVZFjgBCEBhGWFADBJnO2dq0t/SF5AzkQ0Ha9meJECPOCtYVLJtkd8lJQb5mB5D8ltAWTCxANQmAGbleAqIEcUF5nt3nCrx5r8q7RG0jBlfkc1MCc50ELBGrptUnWo10kYBspug2ko+afmkq5BJyRP8Z6UgNqAkRJBlsX3KPRt7Qr43+5/36/iVAS5quAOHKd5Kd/b+g7fw89X1e1+NHpOl7JdAZC6s90M8I9Dpn1Db4fpMIRkewfTpWoB+9jvEJYUr57ne/+2upgdEBo3Sp6+wCqNtx3DGHXuGgIaljRCQ2kuc32pd7uscw71ZA2jEhWF97UJ10LKlD7etJ5E0QvLqmXT6zrbcQFNVPPx+9g/MHc07tJCC48xSyd/7Q6agZKRphP9unjlIDutcxpn0G4UZGCco3v/nNS98yV5lyv/splwCYn6ejUSPnZ+aMOgHgvIYDGoX3IfMLEdQU5lDtETpS+y9Zjn3BlhGNi22jQFpD0OAUh5zd55waOTgmkG8zZ/AOEjWSldqqzsG0X/KDmvtIWrNWMF285Lnp1rHJOEfYp5yrcwtjof2pftDfvHez5+hEw/fYDAhTyFNqsuLoaIBek93CwvPm3HpESK7mfW1jjx2RvysSuM+WSPb6rq3oW/e7R2bImLUVRDp9XYelbjOAbaqu0d6STbUd1VfPcz1Gm+ZcbzvnuF4Rcn43n10yv84vtkU7tLIjfa62C9k4l6Nr7IP+s5/97FJoAyQchfmmdoQxUPswSfHOgbUVyqV1588zcntFVM7148rGVr5H9z+zzfNYx/FqLXBtPfw0jreNR+/W748+39LWud50jHQMaBe7Ru26be67XeK9v3nQUZ1rW2O7mC/qzKRDJuOb31S1/SXvuf8k122b626vnWvGymce6/pg6qDHuG+PYbfcfoJaByDGKOvwOnoxdpn7+Z726ySHDWM+0aERByEIdRxiqHWgqo3wPbinz+S+/L308su3qME+Z0tgS2BLYEtgS2BL4BmQwCbQn4FO2k3cEtgS2BLYEniyEtgE+v3JdwKcBVsA4wHlARD5g1AEdJRYFPwAGHnrrbdeePPNNy81KfUKEhV8BRw36hpSCgAb8J4a8IdUtJCTRF9OsGoVOUF7+SvYWzKoRNAqmmmCQmf/3yr1CX4egZLd7xrCFUKGQopoADLTCAOOlbilHZKsEuj2m+DYynnBCEEjyUts0mbvoTwFANt+ZNh0w5ISRsMXXK68CqJJuktu8ZxGLxZsbISacm3/rkB3daHPN8K+kSuSB+5Nry7i3GFBX5suF8LKAgnuXr/UBXIhQSHOiVimQMYI7BExJEDf9PymeW66Z4HZyqQp3Cex6TuvwPNJXnBuZTqvXel7gdN5fOq5/7+fBLpkc9syiSH13hTu9mllyPiEOKcQCdYIUEBbdIEIaAqALt9JqvuZugQL93DvdsYzpCgpuimMX2yh9tBoaGwy43eOAcks+qQRZwXSPVb94bsjXZn6UbLAYysgvfc8s5l9h37mmhVxyfMZGzi4mIoZIthtL5An8iJzBzXjzT+ubUQ4/3euawS6BDrzHuRj/yDQ33777Us6Xca1jjDUzF9GBUI0177zuST2JNCbSlfCmr6mnW6BAtiPAxsOBGQsQPavvPLKpZDGnrZq0+pkQfu7HzoR3mY94D7IVFuPzjaaERmY+QCnjqYN7jxB/x2Ro9j5ZvHgvcw0w70le6lxJoHUp19pM5k+dCSBNHGLGd6z64G5xYmECnVtANd0/3DIZnUJB5amQsbZqVuX1I71fVdjQZ05konX1B70M/efBHqJ2M6nvFNTGvNORqEjR/WH+mMf+9gjeeL0MQn0rgfr8KbNkJBqxg3tTTPUOK+UeObenceOyFnOa0YY2mE/8IyuCeYao3MY9+m2MbX76Lz7oVNjQ3xfnkVmB9L6U9DVOuLMzDZdg9SWTlK19vTI7lZvev6KJF6RxUcE+hGxfKutnu06Whuc2fsndewuBPoZeX4mo9l38//KnWNdh3Os2xF0aw2O6TxlpgPfhzWkEedkHGF9yhimhjjub4I68E3nv6kT0xmk6/45D3d+n7+rOg7PZFc70t8ZrHl0rOK3IL8nncuZ65qZBBlp+1lHudaiZo7SPnQrKre9mfrheIU0R5YUSHv+Xn/jjSelpvu+WwJbAlsCWwJbAlsCT1kCm0B/ygLfj9sS2BLYEtgSeHgS2AT6/fXJCjARGJFAh7zhO9NdErkFuAM4SwEQ+vznP//C5z73uUsBcGwq7YKmptEEJOcegteQIpAPn/3sZy8FcKikgqCqkc5zX78JPpdEPSJ1V6BgwZYjgPea9M+uK7lesBV5QLhaAHcExSEO3EOZGhJYEIy29P0E0wv4SjRIhAAs0ScljQQEBcwmuVXyTCCLugQ691tFqtk3BWtpn6SSe5kLJNq3q5Txk5AoOGebfU51gnvSXsnRAvKA6RI8ZANopgXIpgJ5yN8CaVbArv2AbuMMIYHOGJJIRc9JX2wxgtAUlq1LoHN/I6slhQreVy+nLFZETkHgM2C5932IBPpqD/RGdfXdSoJJoirT7sXsHsteC7Fn5C/bT0h8U2PvIB0/+tGPXmqcJehrCjbUDAiNhOXZc+yiL2YtINoKJyLSt1N4BvczCrdjaQLU0246ziXlVoB5beG0X9MWTLLgyKZds5O3Eui9D32NM4OlaZjJ5kEkNuQXNSS2ZDTjdKb5b7+sCHQjd0sUMAe6Fy1ju0A+BLoR2uzHWscbbF1JztrbtoO+gRAwAh490TZB/GqbIMA5l61TmC+p0Vl1mT6pE1ttCnMNukw6eAr3MdMM7dYBgVr9nVG36vLsw+qR1/AOlT19YdYA5O4agBoSG5uL4xLtL0nEPKi9ddsE37FOR3zn+KNmHlHetLfODEQf04+MPYhUiVNq+vNoi44zh4E5flZOYCuCeZLp1YtV1HNlX/1FhowP90Fv9P/HP/7xR04mpHSnHxwjM1K1KaolyZE7bdcZBJ3mWPd/7rwynQ6mc49EI+fNdYwkPcfqtHfmCDnJskax1vmPe+I8ojMKMjLzAWuvN95441JwCsWRQvlyXck6nlfZ9/ldC63a3PXftJW1qZVn7f4tBHrXASt7fI00Xl1zbV187fi1eeGuxx+HQJ/vfRc5dOyrs7Sh/dkob0ljbbNjh5o/t+5Ar0qu4wTzt3/7ty985zvfuWxbUp1guxAdOZnrHH86mFxzmOh6fq7peu38PdDrjhxZuh5xuykdnLRp2AHmBOZvC/Oczj4cq67jIEBUOYU5qvucd6sNr6ne9/1qYyHNmVP5TQphz98XvvjFu6rfPn9LYEtgS2BLYEtgS+CBSmAT6A+0Y3aztgS2BLYEtgSengQ2gX5/sj6KOADoKIEOCFGwA5DWFLCAI0SeWwA5BFoKpvAZYMT9OgFMjAKClIIkMuryk5/85KMIbMjHpqQtEWQE+iSRBB0LOh0BeyvS/L2CgCsQaoKigjm0HSAHMN/IZxwTIBIghbhOshXgiDSjpjAkwq5/JdD5bD8I+lUujciSqC1gVjCqYNYkcZV9QXABxQJWAvTUjZoDKC+wPj/3/WZU3hkIPbMgNNKne79CqCB/IxMB1S2A6gVDIaospG/ulgc6itBGxgfEjFHoHUuQbJKtEK4SwCWBTMlrvwg8rgj0OYZX/VbSs4CiOvl+E+i0g36Q1KPmO/ckdg90IveJ2keejS4soY3ONYV7xzLHJIbo10YT8lkwW9JN3SM6SvtHpGyBbsBddAGHCkpTuLu38Mpit2/pXyLP3Z8Z22jKf2q2tzBNKxk+Og4cf7wXf9VJ+nXaAIHvle332NHY135M++r/czwekTyr89qeFWHIM+hz98impk+0mTitQApKakMyIDd0Bxk2FTqyqmxqC5Gf5Dl6VtuI8xh7oJvCnedZeF4j0JtRgjlSp7LaZR0pOj7dx9xUvM3SIumHfUJGbptCje5qJ3heo75Ni4tjBnauKdx5juQEtokU5owxavR3zqHVkc4L7T9JI87lHetMoDOTkZJGnVPTNqMC0eu2xTCw6RgAACAASURBVGhyrue+3cKh2QXQEbeGoaY/K1/nBWoy6pj5hTVIM4NUfyBtOpdV/6d85trBZ0uiTntUcnY1X5akUxdXzif2RbeGoZ8h0yGIqYlcpY95H8aE/U5dnUdmJYZLfPGc6vK0Y5W17ayeqz/McW4DRP81Gr7vzLza+Zr713FsNbfp4FHnN76T/KZdOuEgG+yIjhzM+USeuzUCY7rOdzOKfq6jqhsl0TtW5riZ88NcK1ZnrhHvXcPNMXl/vxz+/zvZntnmJ/Gso3nU74+I47N56a7kuefXwYXnVyen3KsHc+w4X6NX2kIdjHGCoTC31aYxr/U3wVzvdG7r+KicKpP24Vwf2q8r+7dyDGEthhOKWyZoz6n583cAcxRjDRulw1Rlq3MPBDnvbmYffie69ztjc7XGmjZ4vjfPkUBnzpFA//wXvvC01HY/Z0tgS2BLYEtgS2BL4AlLYBPoT1jA+/ZbAlsCWwJbAg9fAptAv78+mkBsgR6AC8F8AAkiIky3CqADyAPgA/hJpI4FclcQcYLnAJoCswAspkWmBjCBWCTNKPv7uSclNW0p6DgjP0qKFdiSyPXaFbDS71Yg4BEYs+qFAsYS/Y3U6L2aZh1ZEP1sIdIRQJdChASkmWlvIRU+/OEPXwpAkmCZ5KDEAnIueN+0knzu3wTBj0DaSbrx/5RfCTrJPc5r1DdtbQr3klQF6wvQeU4J9r7f7DsjPo306X0bRc9xU0dCOkGkEKFJDbBnFB3vQLQnZBU1KXA7XhqlB4FuNoF33nnnAsAbdUmfEQlIIcqYdrpHspGiEsL0kbreNLqNQLdPOj7mdyuSYQXK9x4r/S64Oo9PINr/G4XINSVqJMO4LzJYEeiQPas90M8I9JWO8AzHgHao0YSNojRVse8I0aNDC04tBZN5n5LdkvDUPtNxULtVO8VnHGiMMAZULggOoYlNpCCLbsdQO0J7ux2C/Vl90DbPsTzJnjPnG+9xZAOv6ZHXTRC/ALqy6jOQI2C3kWoQ2pLKkGBN3Y0zg+MMm1l7UGJtkunoQcH7yoX5j/EMiU50YPdKxh4A6Fsa9c2zS0i2z5SzMus78F3fF+Jc20S7jJKlluzme8gB981l3jbKjnthWzomGV/u3Y5uVZcZR9WdlR1pXzou7DvttxGI1CUyuR9tcm9qZYYt4LkQvsz/1DoIaLca0d9IY+Tcfb9N5WubSnQxv0Kgf/vb3744sDDHOtfiFIODE/Ms+jN1uvPN6nN1eUVicb8j8rxrh9qM1dj1XJ8hKU0NmW4kOrXrJGSAjOh396P33clywbE5/vsOs92rtdkk1zo/8BmdxJZS6P9Gw5sppin7S37XYbK61s+0t2n+OWZ2Do4550Ps4YRDmmy252DtxbyMEycF+ehogGzmOqM2bOpB134rm3dkJ+czVnP1nG/VDfupa1GffZe17Mq2X5vzz9YHt9zvcc45Wsf0XnM9e7S+PXv+lGcdKThWR9KuZ6fMVw5t2tk6bzIu1F+ucR1EjWMhdhrbSN31u3bFMdr5a/aP84BtmuOn53fMn+kT48rtvXiHOmvxHOXGuzHuLYz5bnvj7x1qt1PROdF9z6l1ol6tHbrG6W8V3ovn6mTGeoK/TaA/zgjc12wJbAlsCWwJbAk8TAlsAv1h9stu1ZbAlsCWwJbAU5TAJtDvT9gTFCoQA6BhClO+Z586ChE7gLGQ5xTAbgD8119//VIDdguScH8JAGoAGoBSCscgIiQkeCuj+YgiJAIMUoJiGvkVICkZ2/TuRnXQbomoRkFVgmdg5V0Bxz6L502SrM81RankSgFRwHxSN+JYAElUwoW0tpK4RKGUGC8xxPObylqilv7ic2V51s4JRPYZHJsRWYJuJWl4t5LWE9z2GSUDJoHGNRKjq8hvjhXkl5TGwcPoXJ+Dbpu6FlkYJQP45z7UAOoQ6O0XIz7RdfSzAF1JTfdAR7cp7uEICQRJ9alPfeoRQE/bul9yo6l9n5L/9ukEB4/IyEmwIIMJpE5y48jCnAHkE9D3/2sEujbniEAHLDYCHSK5Eeg6i5giGgKuIK3RTj6DY16D3Jsa2CguZV0ZOHa4P+0s0IxeY5+MECt43ueZ7rjRYh132FZJT6IjzfCBjYXIMTsHxDDPtO3aBsYlMq8jgPaPd1npi985jm3PjKarHqo/raf+HOnTtKdTZ23nBPLtC9rV/a4hzRmvOF7gfOCYp4b0dLxiM2tDvQfn8blyoH9K4LUtkNFmlcA2o4tmRYBwJTLQqHezSFDT974bdQlfI9IlKLqfrUC/pChOPdon2mXWF7ZOadYECAzTtFN3f1mewxwtOc2c63swzvruEkPqQ+1riV2+LxmjrZZErbNLj3G8a5C5Hmlq4uqwemA65DnvNWK4EZ5zjoAs/da3vnUh0LH3EknUyMUoZNLZ992rx/3eMVH9P7qOc+tU0Wdrs2u/5jzsWqPyNLuLUa6suYxgZU4ytTvf8TzGiOmQjUzH3pL6vvp6tuLsuKJNR+sB7lEdgVgzvTxEViNsOwawrWaPMTK+zne1oX0239fRSTkp085LOOG8/fbbl8L4aopo7C0kOoXxsSISO6d2Pdk1Vm1dZTvnzZV9rb7N+8y1rPqmfjim5jq3zznr33lsZdv5rmuDu66b7/L8ee5KNkdtXs03tz5beTpO6zDJdx0H3YZIvfc61wfqhv3A9WwPYmEtKlFObVYQamx3s+e0L22Lvwu6dqw+ugY3I4djt9uAtE/rtHImM8Y1tsatJJijWddQ8461aXU6wBHALDs6dDmXQpw3O1DXWLbFvu36avZZ53JsI3aHuVEC/XOf//yt6rDP2xLYEtgS2BLYEtgSeOAS2AT6A++g3bwtgS2BLYEtgScvgU2g35+MJ2jbyE2AdPdG5YlGn0MiQOq4VynkAESFBXBHoAIAw2hBAAuADwl0PkN8CPRDNACWQtoD4ApiAvISFdYU2QWMBPkFNksaC+yXAFB6EwTvPR8XACwBIIFesKcg5gT9K3siokhvT0QKBDogj2APUXEA+i+++OIFAHfPXGoAKkkFPhcwmtG3JdQ8T3CrGlbQcQKFjeqSLJnEqY4LJSvbLwW5OLfyavsFAiVVJAsEAHlvCTQ+93klTriPZD46jpxIOUkhKqVZESAx+RMg1kmEGseOyqbp1WcKd46ZopYIIqPb2N+6fUb7u1+wAKZymPtbtw+PyEjJmBXRM8FH3/XIwhRQnedMImDqgVkPjMSndk9d3o93lwyl5lkAx8jriEDXCaVkJc9Rj1vzWWcbbBZyb2rgRsOry47XCUp7X85r6nd0rn0iSaNzz9Tn9q/ZJ4jaQn8EnalxKDJlK3pHRKTbOHRM8uzqyLRjU1+0/5P4KvFU/alczkidayTPSndsm3a4YH/1tFszICdTL0OGMl6NeENvsJHYSiJKS9Bxv6YVr1zoTx1ssBMdN/QFWzNQcHCCNKfQJ6ZwB/xHX7Up1G5TMcm7Oio49uqMwXdGZzN/MicwX1Jo85//+Z+/8Morr1xqnuE4QJd+8YtfPCron+/BO6E76hDtpe0QhDq/acs6n2kD7Z9pT6oz0wGikcBcX/J9zsdnNmbqgXNo7087mg7ccd1nqlsQyUZ9kgHCrTyoIZRxWkF/sNczxfnU4VW7Syyu1hSVWceiY24lp5XN79qo92QuwZ6YPaPR6BxTB6i1tYwb/nedxlhw3PvOHZvdQsI1z3Su0FGiWQMYq6ZRR1/bZ1178rlZPXR8oz/Q5WlT++xph6qzna8Y1zhQUNADMy9RMy5YZ1Eg04/6fdW/KwJ9zrlz3lytQ89sbdsz38+11dma93F+TbTN/XzL2H2c551ds5LN0dpktUa6tT3K0vHXtQXflQzuWpD7z3Hu/8xBOEfpIMWWEqz9qbFtjEULNlqnYhxMjmTdZ9Em183qYvurpHjXAB3vfI997Xw5M35Uhkadm57dFO3UjHF/rzB2K0PmJLfs0XHAKHvO1WGgvzNqC21D76nsPU8ZUDOf8rsK22N6+S/+xV/cqg77vC2BLYEtgS2BLYEtgQcugU2gP/AO2s3bEtgS2BLYEnjyEtgE+v3JuBFBgAxNs20UF4Alx7oHOuCIhC73YF9o0lpTAF9LPJUAoOUSm5zjHn8AqdwPUIMCQAPpYQpewJUSQ4KMPqfkSwGjAigSuWfEecHL+fkWqZ8RDlxfQHWm8W30FA4K7ltKZGrT5wMuAeRCqkncAPICrgGICXQBVhcwlJgWgOrzOdbnT4B0BQAKuNVhoSDiJIckvk2pW3nO6Ja2tWBko7x5j+oWETuNKCn4CBDu+0lmq4e8h8A+siOlryQZBJ1/tKmZFiDO6hAhcM9zuI7IRu5FzXe+P/2Hblt49z6/BHp1pu03xXhJF86dAPEEDgu6HgHPK0C/MlgRBX2253ofbUwJdEn0RiMZgW6E7YpAd0/kuQf6JNDVH+pGatGW7p3cFO46WThGO/7bz/bJJImUbd/3TJbVf87rPs4QXoDoAuo4EBk1DDnrPt/UPNfxwz0LIE+Ss/3k+LRfOv7vg0A/eveV/ky9XbXbtrdtjHmBemwm5BcEBDXj233pWzNumdu6J3rviU6UPGzbINqMQCeFOyRr92NtBLqpaSFHdNaQJJyRsgX2TVNLzbMB93FCoyZSFhKdQr/hIGDhuCmxZ82cbGp2PpcgLImKk0HHztmcN/u3ZMacaySfdJCqHTq6Tr22b3rP6vycc+a8NImmzsHMF90L2wwQ1DjxuaUMadxZgzAGqdGfjqWzcVbbOT/PceY9eYfphHBk26c96j1YR6E7ZgHCrkBkURg7OttR824SWOiK76pTRddcnevm2qA6U1lzXrc1YNwaqdp01Tr+6VBo9had3oxUZayRwnrOaWe2Qz2cuguRph7QJhwokA81z3OuZgsN15fTKY/nTkJvtmU1567s5Jxv7nKdz1yRi2e6eOv6ds7v87qj9cEt93+cc47WMXN+Xa2P7vK8ynOOT+7jWuxoPDpOup0F9oe1IgWHkjrV8rtLJznGoHaaz3NLq7lebx9NR7T5m2/+dvL8jmvWJt3LHHsi6c88Wn3lPN6LsYPt6ZhnHePWXHx2PmSu7j7n7neODeazvxkcc7VxU8/nuuzITtM2nRYZ6/z973/1V3dRiX3ulsCWwJbAlsCWwJbAA5bAJtAfcOfspm0JbAlsCWwJPB0JbAL9/uQ8IxBMDdwUwYAbnEeEnwXgQVAW8IQIOAt71glacB1EgmALoEz3oSxZCJkuaQSIacpiaoDdmZq44GQJiH4/Ce1K7gykLCg3AcEzUmyC3AV6JrC2iv4QnEVmkiaAa0YdksKX/hBggkxrNDPPV6amLjfyHBBKEJo+KHjOOwpYN8JDYNB7lADh2CS0jQ6lLqDIuY2wb8Qcz2sk4QQnm761KX1pMyC8mRCQkylh+Z5IfYspL+sg4ue+L+/ZNJqA6v5xHgS6BVJukhzqHm0hLTAkGzXnSeQCIOIY8rGPfexSl9SlzyaB7j1XBPoEdY9Ilo4P3+cIeH5aBLoR6LbNCPQjAl3ynHoS6Ka9B6w12pb35B0b2ci76ayAzlWfJtBcYqYOEFwzbUz1t2NAvVf3J2E2iVvbCvgsWUqEbMcE+sOYZxsACvcuMVQAedrF9u0k+qtfs52TEJ2kZPVu2jz/r71d2dQC+bfMcNwDG2bfI7OOOSK/AeApEBHOJ0QU890k0M1gQv+aeQU9045Rkw0EAp3C2G4kN3NUCfTuXc61Rs5yz25nQZ/XOczzqGmTezVTk6YevaDw7to3CF6zFuBshU3sFiEQf9obnK3Us+73Trv4vrrUfi9B6Lwwz61tWRGZq3m1KbGdhyRKOpbQZecbdd7nV+ccK7a9baQfOiawF2bIgUTV9lDzDPe4J527EaDUOCBUX+e7zvEw9Vk5HK1PVgTdkW2f66A+C9mWsDPCHoILEt1teaghtHSyYF3h9jk4nNTmlUBGRlP2ytu1gvJ2LajTG6S521Sgr90P2W1t3HpFhxZq+gRCG33m89lfZdNIeZ2GvJbnSfShD6yzKKy7kAtbQFCwu12P1AHM8VHHwT7/LjpytjY90605L7Vvps11flytifvdXA+s1gd8t7r/LXb8vZ5ztI5ZvcNqfX6X588xrww7H84+7zPRjUac85sHZy/sOr+tdITFxjAWf+M3fuMyV1F3XsAO1q51Hajda207ef50nJ3zsv+75ud82uw6m7W1xDM2k2N9Z+ZdvqPG9tRJkWwn2BPWzji4Oq6Zb5sNyN8qOrnWWcX+Wq191cPVuJv9zDjX0UwC/T9+6Ut3UYd97pbAlsCWwJbAlsCWwAOWwCbQH3Dn7KZtCWwJbAlsCTwdCWwC/f7kvCLQBfcFLwAzAFEkz0kNC3Ai4AlYMQl0QcSmxwZQ4XkCNAKxkgcA/+++++6lEEUoMUwN2GLqP0CXAlZHgG7BwxXwVQBxApZK+AwUPCMaJ2jm80u4TpJKMJZzuq8xwNX3vve9F77//e9fCoSRhB3g7ssvv/yoIMtGsUiiUNOfEkOAwN0jnPctqd33F0iT6Gj0mcSiaXKbolUZTIC//eV1k3TsM0qASnbTPmSEo4UFEgCCi0wJkEkvvfTSowIhUOcQCc3ulygZ8Dd/8zcv/PVf//UL1BDyJZFI3e6+yoCAjSStDvF8UjxDslErX9ovgW52BUFNZCCBzlihnwvQts0CqBNEPNN536N6XzBy9Xlamo67eewIaC9RyzUlQ2YKd1LonhHokujocSPJJ4GuHGhvU/nTxo6JZk+Q6KnM/cx5tYd996bgBzCeuqzjBPeY0ZolD5tiHAD6pz/96SOyFOLLCDAA9T/7sz97VGhXwfLq4XTwaLuP0reWkJc87hiY8lHWs55EzyQZ2pYjYmNlY9uW2md04J133nlUIAiVLzaEVOef+cxnLoUx2L6ojaO/nGvQs8oJ+8IzINDJLNG9miHTmafcS7qRv7wH9zS6vBHupqfVmaN7kKNbEujoAHMvKetxNEPXzERCjbOP9o9zm4b+T/7kTy4EIDaRc49sMn2izKhrh7mm9mbq8pEDyiRoan+4X4lNSfLOJ45XnZAcT6s52mfN+bdt7Vix33kG+lObjS02WhLniO6LDaFVfZ/vXjvc8+aaY2W/fa86wtBmx+Lqmj6/8i5Bz/VuU8LajYwNpq8nowH6oj5D3uk8QO0exOgqY6nOcOqF79kIV74rge6YMH2yqeUh5Iz6Rt/pC4l/xkDnDJxFdIbh85FjAd/XWYK+7vYP1Z/OrcwrX/va1y6OdF/96lcvcnHLHLZc6ZY5yKL6tHI8mvZ4paOreXbqypyfj2xj7WzXvfMZq3XAar17C4G+uvfT+q5tPlqTz7lo/n/XtvY5krZdv8951jU5utVIbjJd6KzBbx7stAWiGTtjqc3m/nXUKJnumNN+1F4wllw3maGq+li5dB2DvcDZBZtBgXhmzFIzVutIy311zuXe2BTWNhTmHuwJ+7jjbNax1LV91xhHv8FW4341jmpHe00ztkigf+k//ae7qsI+f0tgS2BLYEtgS2BL4IFKYBPoD7RjdrO2BLYEtgS2BJ6eBDaBfn+ynoBfIzJN4U4N8NA9eQE+3ZcbYNL9z0nhTgS69+WYkT0QtkYmCwZLSvEMCA+jMXgW5DAFAAligugMCgRFQSFBd8nMCTTfBZwsWPO45HmfdwSQT/BHcEzAt6QjoDPEiMV9fpEX93FvZGpIHGUG6FywTJDLdIiT7LZNAsKVZ8E6CfAJ8PPeq+hbz+O48igxw+fqYVO3SqQITkJqAL4boW862lkDiEmgQxwB1hnB476pJeK8P22EOLdASknYILcSl0ToNT143wmQ0ehzasaB7w4pI0hKBDHfC7CWQIfsEAy1rY1UXenW/G726REBPgHhIwtzdL19O3VfoFdSjv9LhhhZhOywE5LnEOk8yzT8OECsItAFhJsmFFnaHu7R/XPVUfV0EoRHRFRtDH1QkrEEa/u5slcuJVP4rjam9hZbqWMIzhg4h+DMQY3OQehIIgFMq9tGivq8jtEJUK8i0B3bBeQlCArgT5LO50271u+rO9O2ruxhr217SlS0HYwdnA4syA1SjmhbQH5AewtzCPMUhfmlTkcS6EQZS6C7hz1OZBDoEGwQ6I2ggyjA9nJPap5ZR5gS6I32n44xjTSkj4yQpsaumPLXPXJNI9+sJeih8wDvR6p/oqghLyBH61jRz45X5a2OrkiqRuZzfsnKqec9t4Qj90e2yh9ZNM29cjerxGxrx1XvW8eUOQ7bto4BSB9ILAu647zEc5vRhHTK6uHUR+5/RNh1zM/zaoNr9x032naO9f0813as5gC/6zYRvB/zm7bFTEHoLPdyawL1S1uMXvXdOzaRV+f52gyOdasN9Jl52i0KmnlFRyT0gndt1Hf3JOdz5dZ1Cp+rk5ynrbad1QV1i3URjoo6LaJ7zD8W5UGNfZhz4uzH2eclLFfz5jx/zhNTtzrnVt7z3mftmvZ7zldHx4/a1jY96c8r2zSfeTQeVzI5au+cs6prHKszZeWFXpv5oU4i6D3rVrdqYl3PGsfC+rI6d9YH/b1VB5ZGkbtW0gY0A5W/BWpva2MYt26PRN3sLYybplzvHMIxHbKZ15h7dDLjtwrzp45erk/mWqB9dLZ+qr7P3xnagZ6D/GcK97/6D//hSavrvv+WwJbAlsCWwJbAlsBTksAm0J+SoPdjtgS2BLYEtgQergQ2gX5/fTPB1pKjAB9GLPNE02NTA+QD/gD6AMS8+eabj1JbTwK9KUQbNQpAw/3dDxlAFUCXtIaQBI3gIwKM6B8KUUcFiQBV5j7cHhfgW5E3E4wpGDjBsmuAXI8fkUMzYm+2qf+3XwCrAK0sOBmYxhcnBmQDKEUNSUKkHCAc/5ckt40C9wXXZjRqHSkEnQSyqiOCZQXwBOEkHbkX4GKfwXWTcPH9Z7RvZQEAKYGEDgqAUQOISa4DEkKgG3VJ6kj1jHpFVtAevv/yl7/8iEDnWY1ch7i0cM9GxzfSmHEBwUZKaWr6QaIIELFtQ3Yl0CEwVhHoylNdb7+UXKm8JApWxHB1tvI4A5UnWXB0jwKV1Q2+XxHo3NcU7kah8526LYEuuGwK9xWBznd9h6YG5Z4zhWltxNTtI5tQwpX3K3nnPYzkbnRzQfb5uc82barpXhnvRqqh2922ASAakhRiC7lMW3TU97WhEqCSSPbfimha2U2feUYcXrOv1eGeK/GlHpW8K2GEzOpcxDxFVhOcsbAVjRaHeDOimKg45igj50qgQ3qXVIBAJyqV8s1vfvPXUqFDBDhfUtNPkhTItcdWttD36pzIu7v9CXX3Q0ceOplR15kH8t+xw9ygowDn8U7VvZLSyHPlgGbfTLJK8lR7XocN+5BzJhHuu3K/bqkwbf8kimtX+nk6wswx7vvWiWQSNeqPacWNtqRmnnUfbGpseFMTz+dPezpt6pzrVyu6uT7oPSpPrq0TxhzXHVd1/MHednsAHPTQb7Ic8H2jXxkr7AePEwHznm3jvfu82ouOTdccjcSFlHOuc+uN2sr2fe/lPsr0AZ+P5hreu3Z56s7RKno6UrCmUO/pc7ZDQB7UZAM5srdH9/de14jwI3t57bo5R986tx/J52wtvDp2F1L6SEZ3+X7apNW11+alW5/Xuc8xiJ7yfZ0bK0vW7f524veNJLp7hLulAWOhzhkQ6Dp84fjU3w+1tzy7WTwYY53PnIckzhn3jDdqnWaYWyD6Gz3efuR707JT866ufXHga7vdkmQ1xzAvOQ/zuc6Nsx/7Tl2jOaaP1jXOSR3/XdfYN4xrfz8wr/L3F3/5l7eqwj5vS2BLYEtgS2BLYEvggUtgE+gPvIN287YEtgS2BLYEnrwENoF+/zJeAb6QMYDtAB2AIU2XDRBkAXh56623Xvjc5z53KURnFagt2SSZ7v7cTVvMMYBbgCWADdKKUkgzCljq3tNEAU+AvODVBJcnQVBgcgVSngGGSv4aiDmfwf8AYG132zWB/QJ1JZCQK2lmIXBIMQrY3QiPF1988ZKqmALIK5Cm44Ikrv0j2NS01hxr2utGbwheCY7NtKgFvQuyNbV8U0eWNJcE4NlGpfC5MoPQxoGAItAvCQAgKOjGvSTPqSHMmpa5oH/BOb6HQLdApki8Q2yRdh0Chdq08BLsJdMl0CHPIdqaLh9dJo20KaXpA/uHcSGpYAS6MpqRqiXKBQX7XT/XWeEMYC7wuzpvgvM9ZwLn/j+BX6OO3ANd+SOjayncAZQh0emLZjs4ikDn3vYLusTfdBYpObiKIlMmtWkFpbm+EZIl7DlWByLOEzTWSUUibpKqtWnokZHP2EeILAgtCuA1ZCkFcLp9WAJpEt91bKCdtUfVJ/t4Xn9kJ0vYTX26pj/qTM9zrGIH+DyB+bZDAoAa4vxHP/rRpRCVTp8ZOQdp7hjEZnqMGrkz5zE3SaA7p2BzsLsU0rhXvtMhov3JPUuMS2CYlaVkgGneeTb3b2Suc6kR2drJRve5F7t7zVJzH/ubPqluzfmx43iSsXNe6rl1HGmfcI+S5CWb+NxISMZEbX/1Z0ZWVkfrXMTnOo7xvzZgbn1R28+7NEIaQhl7RGG+IWsIukLNmDNjBO09evdplyu/W9YZR+OlayqeUYe3rn8ktG3HtG/KFF3F2YvMChSI9Nox5lC26Xn11Vcv64q2vY543G+ua3wH6knKOV65xyQgK7s5luZ2Gp1rGmU+Sbbp4KFt6xyFPrLWxZGTUqccnDpxfiP7BzIhm0ztXZ2glNERoXyXNeQkF4/m6cp6zt9nz7tLW3rfaQ+urR9Wa4r3+t1KNtfe/XFI/inbrj/od8egNkZZuFUCcxB7nZsVhRr9bzaS/h6CQMdRDqdh1pvzd43bD7m2dm2P/jb7iTat84if65iLbpdc9315t65ReW8cV/idR8EWdrsH5i1tOG1z/c64dHzY9jqdXkEdEQAAIABJREFUzjmjv0lqp2trO579DdWx7Pw8CXTu5zYSOEdJoH/+C194r+q4r98S2BLYEtgS2BLYEnggEtgE+gPpiN2MLYEtgS2BLYH3TwKbQL8/2Rf802NfIAMQRNIRkKcRWUZUkP6TiATIbaPQiYgseDgj0CULjUA3tS3/u5cxYM6Pf/zjS4EAgVQwAgzySILDKIaCtgIok4wRYJlEkODMql5J+ghsVH4Fe3quRLhEXMGdCaZLbHt908TiUGCKUQgdCVf6AXCbtOAUQK3uMSjZbTR0wc5GngB4SfKZ7l05FESUlJmROJ5bwhfZFwQvONfoPcG6nluy6V/+5V8ujhvoH2R6SUDAv0agm+aaGgLdfRjRmcq3/cZz33777UuBREfnS5RInlOTFr5R7abIp54R6BBzkjqA7p/+9Kcvhf3r+ROMvQuBbv+VKF99nuDjmU5XJ1bnHRE6q+tWBDrXN0W1e6BzfQn0pnCXEJQ8l0AXMEZ2JdAlF31viRnTmxdgra2gbTNStfKsTs6tCkr+lEynDZMg7H6hJakafUlbmvkAeeA4893vfvcFts9Ah3DEoIYMJvMEabp/67d+61G3TXtUPXDsdhwckS+TbKgOrEjAMzKmNnbqV+eitkXHI+1mScD5/EZP62wDacG+4ezXakFOkhM4IeiERN207OhqgXxTuK/2QHdrCEm7KdsSLBL56G3TVfOsEgS8T9NuV3fcs5ooWBwneKfu2W3Kbbc8Ub+Q+5RhiYjqvPK0njoyycMVUcE5jlXHpnODtk8Z830dTDpXl+zlXWr/5lzTPiu5RR/0nbhHHcTqgMEcoxMf+vOhD33oUiC2GHuQR6brL5m1spEr3T5axa3G21yb1KmMY83AUzmVQG+/z37imbwracsp//RP//QoGhWZYHt12MEhgzmUYjaDOces9GDan0aY0s6VDCXd59qh66HOPXNen+uW6STk8a4j0B1INQqOnKxxWWehA9gUt85gXcHYquNc9XWulVb27mi+nWvUFUm8IoGPbHjHiu3o9dXP2c67rJfP7nOk7+/1+5VsbpH1Sn63tKXrmq7l1V/awzqUwu8YdMbtl3Dqqjy1TY7frhWwLa55jED3edOG17mIe5Q0b7p1HTmtaaOZm/iu80D1mvZ1bmW+MesN847ba5Gdgt9qrl1KoGv7j9b+lQsydo1lRqEpt/n7qfOudmA1Bu0/ou9NrU8/8ffmW2/dogL7nC2BLYEtgS2BLYEtgWdAAptAfwY6aTdxS2BLYEtgS+DJSmAT6PcnX4EGwZEC6xJd7vNoynZq984EXASIYO9zChFKgPgC2gAYRjsA6rgHuiBGI515K0F+wBzSFhO1QQ2Ia8QDBD2kkQVitKDgEcFToO0WUPBMyreQRIK/JSQKZJ4BrKtoEwE6ADlSEyN7az5TkE2BfsBuCwCTxEJJRtrUzACc04i2M/B2khGNpjkDgWe0ZmWNQ4BR5YJ7BSQFJjkP8gggjxoHAiLG0E2IMvcZpwbg4xzJJp5n+9qXJdCJMiUSrZHCkm5EBSFniQTqRp9BvBPR5z7oBQMZH4DwEvzqPc+mHxqBLglKW2cEenWJzwU4p84JNq4IT+/TMXSk+yty6Oi6yrXRr41A551skwT6KoU7zgq3Eug8q+DqijRRPqtoJcmZ1TkC1St7o2xKZnFeo0XbFs7D/gk2FwTnPI9x/Oc///klChYyGOeMRsOzpYWZEZBT/6adEmTWUaU6s7KJR317jaiZOuV9pv7M9vl/7z8JwRlFe2SLia7DHjCGsQnYSgvkQEF/5GbBRjgvMfbrAAYR4rYMEI2QqRRsAde1f1f6b7+VFGdebHrcptrtlifokfaGOQ+CBSLX7APaNmsdhiA75rivHnSs2G/TCc138braTknaI52Y42g+bzqOOP60DT5zRaDb3kmgn2Wo6Zh3HrDtJd5xVIFIhvSCTK9jTOdZSKMZ0V9ZTP08G2cdjx3H3m/KwvM790ynh3mf9mHbxlhxfLDGMDoVkgm9I+oUnYMwc6yQhQV7bhYNZDTHwHRSmkSX+jHfsXPW7LPO39fWabUpRwR618Fz+wzGPE6cP/zhDy9EumsAauTQ8VYb3jkb/TyaZ4+I8L7j2RpspSereb7k9tnnKc/a7Pm542euR8765T6PrWQz718ZPy5xXh10jTHX8PzPMdbi2Axq1oLYEopbLmmzzTKCXvLHXOUWRfzPeTrKTfl2zPd90V9Jc+pm46jj3zyP+7lGptaxWUK8c0a34XEuwjbwG03iXVvQMUE7a39qC+f80TXO7LP+3zGtHI/6uOtit0ThNwa/Yfl77fXX71M19722BLYEtgS2BLYEtgTeRwlsAv19FP5+9JbAlsCWwJbAw5DAJtDvrx8KSgMuFAht5C3gBtG/lhLoEJqkwzUlLgShBATAIeCE+/wBijR6SFJ4lf4W0sgC8GR6QdoJ+UgKTQpgdtN2zui6giYF2yaQvQIdr0l6Rd4UZCx5ULDx2rMLerVf6B8cEpQnYJvR6NQASEadEx1lqlFqAK2ZAti2GrUi4FYSkHMqwwmI9b0aUcv39gvXS3JQd79e/i84CflthgNAfYB8+p+adtpm7oEThamKiSIhOp9CpGj3iYbgMmKGupE2ApO0AVDRFM3UPN9zaafR/dQ8d5Ly6gugKeQ5UcPUyEEZQkBwve0TdOX4JNCVLfWKQC+oKgnQvlqRB15T3b4VYK5uz7FxBHKWnOD6RqAfEeiNQCeS9ohAp78YK41AV9e0M7OdHXsFaZWx/T0B8xJBM91w37H6wveNnqy9oH3Iwujn3sNIXI+hT6YUBmTnf4F2dIltLchoQCS6f+pVnRdm20qkeB3fTVs47dwEu28hMarLU/d6fz5Pku/Ivte+2m6JN+wk4DjOONgPHLGwDThlcUyCgDGMQ4wZThifnZfULWwjZCpZAN59991LdhSuk1CD6Dgi6MyS4BzWSGeA/JKVfDbNL+2sXjDXMb/SRux77V91CdtYIrpzoiRD9cR2813XBCuC44gAvTZXru5V2zv7kmOTGK4e1N5MAn0VsawM5pgvUVviHd2R+JL8IiIZXYJMxnGFbDhkfWlmAG2a912NsZUdrf3WKWFlv3V+mfc9GrNn/dK5Aj10XcE7OgdT49QlKQehxnvz/hTmU74r0VaiX2dA3qkknJ+1C33/SYrNOa3/9/2Ua4k0HQrsj+p6bV7HWddJ//iP//jCN77xjUthzLsXPDLAeUaSk7FZZyme53qaetrQ+f98j9rLlX2d8+1qfbmys1N2U7ZH7Zhk8ep5K12/Zhfe6/Fb557KayW7a+2oow+fuwboGpk1nJmzqHF4M7MWdp95xvkGwlmZMU7MukXNHKCzIbZ9yrv9oW1Dt9H3On3N9Uf1rmsc5kOcgSyMa51TOVan2jrK8n0zuEwHqOrX1KF5rOvyOhNNHW27u6aZ5Hyv6/34TJ/wm4Hfr26X9OevvnpNDfbxLYEtgS2BLYEtgS2BZ0QCm0B/RjpqN3NLYEtgS2BL4MlJYBPo9yfbptEEbGhEeCMgeWJT4BrRB6EACGFKamoARcl3wBWAaM6hAFw0lW1BQvcH5rkAIY2yNpqDmna89tprl/L6669f9qLuX/fVE1ASHJ2SW4GCE3RcAYp8NwG5gt3et9FgXHNEsMx2NaU69+ienwXfkQXphC3IWPAM8IusAMiJmiiyyrtgNlGPgnxcXxCsbZNckWgo+cA1AmnuN939D9vvJai4RwkliEEivShEAEKASYTRZlPH8n6C+NQQT0SHUn7yk5/8GlAJgU6EjCl3+34TOHd/eQh09Lx/JdBJmW3UDXX7GoITos3SlMOQX91LvYQIADxgnhGp7a9bCPSSEAWzSx5M3b3lf2XwpAh07gtR6Z7DOIPwnWmoIdBJ3W6BrFG3Zgp3+qEOIJWJY9D3KCE3x2cdRUqez/FI/82I15JDq/vwneNF4rPANtfXFqv/gOoQ6GbmoAaMh0CnEKU/92CfTiyC39cInfb1JF3eK4FewqH653Mmga4MOV5StWNXgs6xTZ+YEpfxRBSpBAWEqMdoC/saW5hPlCE2S7tIzZyEbqKnpLx+5ZVXLgXnMYiHSR44fnmWjmS0pUQb3zu3QtCS4UVHNY61H5hbIc4ZF0TQd+9ZdN75Bbk0mrrbGNDGaRv6jNWYqJ2fur0iMyeR1nmvRPqc90r2zP7kfZzbmC86h5TcMd2wY7a2j8+TQK+u9fnYI/uM8eecRA2h9LGPfexSmHu6F72Rl3UO6lph9f5HRE+vO5qTHT+rZ0z5rsjS2Ve0D1IJJzQLc7Jb+HA+85fvz9xntoOmb8Z+6ZRm5qFJjPtOPLOOG/O8zoP2a9NZV6bznisHoulEUlvI59o3CHT2hWddwNjHaQXi3BpHOv5njqrjowS6WxKs7G37bLXOPNOV1VpWOZVUXtnXqQerMVyZz3Xy6v/5frN9T+p/33X1/HnsbG1/rX3omxHcfDYjBXMF/7OGxskEm8G6zy1XcEbxNwmEOPM08wU1TlfqPbrzrW9961HpFkWcc/ZbpQ6pvEfnl6lXHVuOFb7DKQgHPAvkvlkn3CqrujzXVerZXBtU/zzm+OvaaDXm26ddX9eGl0Cv85JrjF7X9QL23S2fmNv5+8wrr1xTg318S2BLYEtgS2BLYEvgGZHAJtCfkY7azdwS2BLYEtgSeHIS2AT6/cl2RaCbgq9RBYAR7gsJUUlqQvf1g+CUwBEUkvwBzDb9NsDSikD3bQA/jNgBFDHymOdC1JO+GMIIEoOoP6N4jS42GrjRdgUSJ9nCcxu5YTsKvAi+lmxegZNHhITfcx8BSUGkM8CvhBznFSArKIhskYvpnQW6iXrhHoLc1JAugGJESpHWt4CVe28DJPH5CGTjHbr3dMmJ9h/9eAZeGjksca6DBTXkFu0HsIdQahQXAKQR9rwDJJIp67kGRwIixUi3aoQ3esI5gIEUiPcSQryTIBvAI8Q5e6CvCPTKEwK9KZQLQtMWUjybHcBUzG5FAOlp9Kr6JukleW5UjHKkT2bkc8HJ6mCjbabeTeuxAvFX31XvjwD61b0n0CphTC3px/0An5tNgXuVQCfS03KNQK8NmG1y/Nnvgrj83wiotrvydDxK2jkmHLMl9jg290tXdo4X7W3JEj7XNgnOUzM+HO/UkKqOAUhcCFYL9xFspt0FzCuXSagcgeDqxYrYmfdbyX01c1XXjgilfl8Qnu99P50S7MOSd/8fe++2ZNlxnGnWY8hk0o0kECIp8SSSIEgAwlH3008xPf1C0zfTr8EDjhQpkATPgkTJqOO9zHQ192Pf7vnKPrpirb2rkEVUEpFmYbEz91qxYnl4eET+v7sHuoUzjkXbgn3B5kgaMKexKeod87uyZ+0h+twIdIkQCfQZlejcm04ete/0rWsk6ymOEtSA/CV4sV06AeGIYz+pSwqqu8qmdtrrOg86Lq55kjadE9WLubZ1/WwbXNf7VkSJdqz99j7fHxIbRwP0H3lB2rIGUGMPjNZk3zIJwdWcd01uf0rMMO6eJYxNhkx2z1PbxPzz/HlqzwXXDtQuqw++0+xn9bw2Z66ztftzDfAZjsdqfrVPqznHe+PIMQvrGt8ZnWr0uSmdGQ90UScP7M3Up87f6laJrr5Ddad7M7O6TLvZ+dJnn9mj6ofPUK5k/sAhD4cZyHSP3KDG2eazn/3sg8985jMXZxaj7ekb7ZiZgHq1Vk/dsI99h5VdnWM27XHX57nPnLZ+9X3n8mr/MMekujZtdft/tic8G5/5vtqG6sncZ6z2K6vnVx5n655rjTaitp41RAcTHNy0E9TcZ9YQ1hP0xcL8UUfRHfSLNZ2atalR77UHnSvzf6rpHDLtbf+X6dhit7qe9Hgi5vdKl4/0d47L1AHHoe8x+6lcOq4ruzWds6ZNnX3xe/7Xcd11r/3iSy+ttij7b1sCWwJbAlsCWwJbAvdQAptAv4eDtru8JbAlsCWwJXC3EtgE+t3Jc6b3a1SFEegQXYAUgPoC+xAJv/rVry4Fotv07dSARZJC3Af4bBHsEXzqm5Qg5LMRgtQAUUbzkoqX6B/IDkrP+Yb8mGR3wcUSFzx7gkIFAguG0uYZ2X4Ewp0B1RPIbD8nmDwJQQFFyBfTzEIuAL6ZqpjfAXgBs6kBeCUgiZZqRBuguJHPtFlQqtGL/L3n8iKvtlPysJ+5r0Qiz+q55gD1vAc1xJHfQWL0vFUIcAl06kaA49RBlBjRYhBcX/3qVx+eg06EWFNSzhnkWDDmkOcWMh74w/gAlFvQvaa8LBBNBCkkvsUoVmTLO+gAArkvYM/9yBbZcD11geIVgX4EYE7C9wgYvjtLctzS1OU65lRHkA1OBxKUtDgJdGXP2B9FoGPTShSXjCioTvuCs9PBhXtW5JZ/MxsANT+1K42G5Xrsl44itSMzo8Ds55ETBPMDuwvIzhEXPEM54hxDdChphqkbjct1nderOeAzV6SV8up8WLXxuDpVkuTInk6yTJBdUuMsswT2EFKCQmYJSQ4+e44xBCDrCfKjoG+NKsWRi8hCCnPb1PlkXsEW9PzX9pX+VQ902qA2Utz1zrlPzXeSp9QSlRDGzIGSyMi9pEOfP3V5ymlFUkx9mcTMbHOuX03dXZ3p3HH+1HbOsfdeCCqivyGyWScgrrUP2HajoJHL6sdnTBl1TpRwbcQ76yNj75no2Gb3Doy5exEcMbDv3Vf03ejXfJ6y57vOu2k3j+bubH/O0/4+51j3Oz6fmnfH4dF9G3OHNc1U9t3T1XGO9dgU59TY+iMbUaeAroG1y/a3716b7fo417dJ0FW/a+N85yPyjmtx4IREx05AjroPpoYQ1VGP9+1Y2KZzrbJWx+1LZeS7uB7MMeozVuv6GXmubOd8W+nM7NPUz+rLavzOSP1bn9c+rPR82hzn7+xbZTrnQ3WjtrbvVJtUnXRscVz1+CAcWlmjzZyEbWLfbfYcnS6psee2zRrhHKNmD9xIcsn0/l/i5x4hUdtTx1v3CKt1AZlgx3RIoq6jSLNqTJt9bSynvs4x9f0nEV5nprkX6tyac6D/09bGzPULG67jLvaMn02gL5fO/cctgS2BLYEtgS2BeymBTaDfy2Hbnd4S2BLYEtgSuEsJbAL97qQJMCEIA5BR8keiSwIdsMF07ADJRktASLz88suXQjpbCHRJVwCMEoL0fEbRCrBMsKMpjAHOITW/9a1vXc6UJpLaAjFcEHMCf4IttN9IYEEjSY/eJ1glgNU+nxFdE9BdgXUFT2eU2SSuVr8XzJOIETSCfIREpkCulaxERmYKIO1sSXnT1QIk8blAoumMGQ/kIBGELPmZEf/Kpyn5uY92PUcV8FniHzLEdP2Q4GYq0NniK1/5ysOzxyFMPG+Vun1DR775zW9edASCi3Pfn3vuuUtplgLAwRUgyt+QI/dbmsIdmTTFJaSJjhzU/eHdSBdN5BqlEaaQdbyTBD/yUg+uEeglXaduTWB0RcDeneW4vaUSHvSx87rHLeAs0bT33FcCHTLTaL8S6NivnoHOGNaJpqT17PUkqVaEhPesyBFB9hLofT/uUeepJ6Bd21QHHe7T9qATnhuPzkOsmk4aMpGoUNN+IxeOteDYhjfeeOMyP0oQVC6+V4kCCYgzcms18iXmqpe3a8n/vtK+lMg8I6JKoNMHx3pFPqFfpgCHDIUAJxU7xEfXBeY1R15QIMZdH6m5jyMiSLVLtoRvfOMbDwvOWx37OR+ns5o2yPdW98zwQe16MmVQXZHEmdlk6pyy+s41bcqwY9m54/vUdnasu2aY7hgdNlLYa3muWUX4PImxSQCqv+i6WT0Yh9pi9hxG5mNf5zzuPO/6W33RacZrG/2J3rBGuU5BcLkfYn/jmcbUEPs6IlL73h1Lx6yOFFzXce4cUEf8fmWT5npw9vst87LjgpMk+zyIdEhko2TZA9bJg3FgH/jKK69cClGstXGV/WpvY7+6r+HzdCCsE8R0LGi/z/ZKfT5tOB/43PnC2qLDAKSomZCocZbARmAH2GdMfXLcpry7JvIu/Zn74Dk/JiF5tGbN+27RjyO96Jz0eV0/ZturfXDvW/Vttld7U313TGc/asemTV2te/ah80zZo29di7x2ytrfTfNP1iL+P6l9xk6hHxwRwp7P/zeoJxldJ6sea9Q9tw5dJde7r2AN8kgJCPrukX2e8ilJzd9W/+f0/52pz9WLW23S0XWTQO+eau5l+3/qXC8ql85rs0B4PXab/2cpEugvvPjiLaZxX7MlsCWwJbAlsCWwJXAPJLAJ9HswSLuLWwJbAlsCWwJPVgKbQL87+RaoBCQqEFMCHeAFwBgikBoCHRCVAqjquX6NQAfI4b5G1K3IrRn9IwgpGUE/iACCsKCQSrNgGRHKpsQ26qkp5CutRm8IGPnOBd10LBDEadRcIxlKPk1gbwUAFggqCFzAkX4UdPZ5RwRGQT2iz02DDYHeSDEiYDzDm4gYwG2i9qjpixGQAFAFMxvdghyMJEc2PHsSf4LDjRAG9OtZwgDRRHaZpt8znvk7fRFkhDD88z//84dnnZMi1xTg6EWBdd4XAp0CgQ5YOQl0ooEgWCYJJADMswFBKTghQOiX5IAoN+MBwKhnEPO5wCBzoudU854UHAcg8CH3n3/++UvhRyCTMTiKQEfWApwFQgvuqsMlTef3d2c9bmupfeEOM1tQM/ecWxCcOIBIonOfUaamyjX16bUI9IK+08GjBOEtBLpzXB1Rxj6D9kq2TfKsoHgjfzvH5zxSJ2y3jjC0B2nucQ1kSUBPqekLtpDoc2rPJ0bndISSJPA9fK+O0yS3+u5z1CvPs+uuaUuB8ElqKDdJzpIfncslSua4dR57jjxzlDXMyHRqIgOdmzi66LCDzrEOeUwEegopwrXUEOhGiFOXAGEcK++Z1aP9nsTpJBYmEeX7l6B3bfM51U+uLzHe5811qDphGnrtuOS47+aa65nAvn/tOd+hh6Zcb4Syz66edGzRb9Y3xoxxaPYPMi9g17HvrGdHP9Pur8jK2gTtMu+Kk0qdVXQAw66T4cSC04+ZUSBY55yYxF/3DR3r6ivXdA7MNich2d/PyMojOdlH9RKnNskm3tuz0cniwJ5QBybGFttD+eIXv3iZD/absW/GhElodc8xdfJIX7luEui1Z12TtdO23fk496DdmzH2Ot+wn8KJQ0cObII2AFsxs6tM+U4b59jP62oPps7W3q7sdN95ZY+PdGV17SRI/X3Wvbf6XF3vPWc6Odvu+1YWvY7P0246vqt3aL/mWjPnZ8dG24BdMEMDNf8P6SzJesJ6a8Ehi7lAYS877flsv//bNNtTPzebE/ts9zg6J1UPewRS9408t89yXej+oHPyzFZMmz31Yerk6vc5j4/S13cfzPtWD+b/bUd7Zv7OXNYhnDHkZxPoh0vn/mJLYEtgS2BLYEvg3klgE+j3bsh2h7cEtgS2BLYE7loCm0C/O4muCHS9+41kAIwBqDCKlloCnSgcyEJARKPxTE0IeEobEIIWgJ+Ck40kKNHVSFs+Q6wSDQxwTimYDVAlyUqUas/nBDxaAWuCa5Nw8Xe+b3TGCvQ6AiJXAJxkTgmJ+blA0OzXBAGPgFdINcg0ihFzRs1BPkP+QgITkd2zkhmnvuMEKkv2lWAQ2BbIKmmOo4UEOeNXYhjwCtCKAiFjlAy16YkhQhhbyFMLfxMQNK2kspoEulHeEOk9Ax2i5eiHMYcge/vtty8F0kYCFN2lHYgSakhz03I+++yzD0l55INzAP0hMokC6UDUIgUSgag10z/TFwFRgHodTmYK9yMwUD2cAHWdNdT3u7Mct7c0CYBbCHSIdO6DQKc8KoFeYqEOHnMe3UKgr8DhEkzO46YR95nTjsx51XacS841n8s1tY3Msc4f5rrppZlPzc6BrjLfKUSHTrvSd6ssKr850iU0Vlpw9P2U/ZkG1TZyXe2PMqS//VmRNXN8vR67xNxmTaFmPYMMRI6sd8xn5jYOMhC1kOPUzF+PiSASHUcYM10gax2SsFNdLyE/OobNotEoZfp3ZHvrFOJ60rVtjl/X0EnGVrfmOiaBQi0Jjg1E51jrLWRUMP087fXMXFPWY89ov8SpRDc1BOSKjLN/1SWe6/qPfYWcNuqcdYK26INpkZVN55hyU86r76p73R+Z7pdxpS+eeYxOoDM6dmGvIM1YH8xMUt3vmK2cIxzn6RBREtn+r+TUvcHjkOereck4mkmD93c904nA37mGfQYFpwbWat+R8WnGFtaBSY7O9+H7aSM7JhLoK9LvyDYd7Z2OiOlmI2JNZt5beAedEiFIq+e8+8o+VRfObKXvPW3hUZu2u2pz/m2lF2d2vX2+Nl+V71xDVvZ/9cyjdWKl1x33uS7MOef67HrKnhXd7P8jc880HVrcp6Hn2iLWEP4f0QkLUrZp2lk32C+6hnQtm2vWtD2rdO0llv1eOdB2M3wY5d7sCkdrvnvEs7X/1l3fkb6d3d95znXTiUbZ8N10iqzd6FqnXHTiqd3cEei3jua+bktgS2BLYEtgS+B+SmAT6Pdz3HavtwS2BLYEtgTuUAKbQL87YU5gXUIbwGVGoEPOAJ5SQzRAnhNtAXhKpK9EAsSs0c2AygDvEugAsYLuAEGNlGg0qikUfVPuEcClPaM9qAGNIDogPaiJAJMc5vmNmC6pIJgu8FYCS6DlCAy8BdS07wU2S44UrBMoLohVoK1tFfycnyFfjTonWg4i0nOlGVOcCyAeAPgkf6n5u8Q1oPAEr/x91b+erWgUO+MMwYCeUAAZ60jBWBrVxTsYTQjICNEnCUhf7Re1OuJYVS4Q1Y1AB9iGRKcAYEK2UHhX36O1oB3pmd97771LgZxs6vmSaRAknslNRD/vIUgLQUeUHqQcNRGvFuaGaW6pka1pOZFJ5TT1QlkbvVdAsMB29VMdeRQC8+4szH8lBK8R6J6BTr/RU0oJdI4WfdGjAAAgAElEQVQfuBaBPvVUwHXK4FEI9M61VYTgJOwKRPu56bm5vmRl7U/tlGmuOwf7fswvI0KZ8+or9ec///mHdhlS71r0W0mKqU+36sQEzx9F77y2tnEC+ur2Sn6dD87HOjYoY+ykZxlDhv74xz++FI5dkATEDqF7Rg9Scw/HO3CcyLvvvnvJcmHBOUnnLchhyUXap81GAmLXvJY1cDp5VfaOmdGDJdZmRpXO9dqKaQ+Onlf94LPrCTYJm4au4ZBFzTrjmozc67hBv/yO/iJLC+Qqn6mRwRFhU9tH+/RFEpvPjXg3ZTG1EfASTSWekeGRfs79QPUMeblvoZ7nYtsvyTN1gmNTSgzRTm1Aj7Co8x739OgA3r9ZcKrnR59XJOmjzOG5V3FOzkwErJGscxTsT1Mo8zx1Cp3X4YSa9bzP6GfvmzaUthxX5VNb3PdbEbi1RZXPdESZsvZ7bOpbb711ca6j5tlkPcLOsi7hNEBhLqCLc59RJ5i5P5xjM22h8q9tmPLpO027W70/+nymH21vtr2aOyv5t/05D+fYra6tjnRe+fw5F/zdOYduMgb9P6e2sU4ryNvsS9R8577V/0HIhkXhfyIzzzDuzVSEnTMaHQeL6cRWOXX99XP3KLVJrmt8X13qetGsFbUvXj/n3MoWO9ZH43U2jit96vVTp1ayWNmI6Ux2pCtna8sm0G9dDfZ1WwJbAlsCWwJbAvdTAptAv5/jtnu9JbAlsCWwJXCHEtgE+t0J8xqBblQVAJIRwyXQIdGJwJKohLSE7JIcgOiSQBdwlzgFzJpn9RVQbgR4CX3eviQnoCbPhDSnNuISQgOysmfpNb2yYKzgaAmsFelTIKmAawHNCZgW2DoCi/17nzlBtrZbkHCC3CVAIDwK9kI6CCgB5AH4WiCKjObju/7MVIoz+qNAb9P1A6x7ViqEC+Pu2DMmAoMQHmQQID03NSS1BAt98n2vAXgS6BBcnENpZBg10aES6AD5E4RWvvSpEWa8QyPnGw0PIUl/zX7gXEJeEG06D1A3zTbEAWdUUzhnmfuMcgegfRQCfQVGCibPaKqVTt+dJTluqaAwfejRDE1Jj26YHtcIdElM5jb6gb5Sn52Bjm51vhxFK3GN87jEo3NkvtF8jwLSR3PbiDAJGR1MqD3OYpLaPB+59DxtSSmPTSDK1jTYRlATRa2uGVmN7v/lX/7lxWEDZw/IWtvluZVTAftpbx5FT44IymttTHJryrt2ps4KzTDQcViRIU1pLhnCekY6do59QO8gR5GR2TB6FATXYlMp2BjXPWrWHWwL5BnrH9lALDyrjiMSbdSMZYnwgv6T0J7jNUnW3lu9V/bKZ/W8rjk+F2KY7CEUoix/9atfXTJrUJCF9pzrIYpYR5izyN603vRJhzbsJw5uFmTF96u55Lt23OsMV+KLd+256pWL88mxP9LDko+TvOL3jgXyMAKV2gwG1KwzHmlDVp4S/fSlqZgl8ozU7hzovoXn93zi7gE6tnOc+66PSnR1j9MU0doN22s2Ij57Vjo1ds6xYE54Njo1NrxzfJ6/PFPWK5sS6DrRHBF//bt6pq5Vf3RscF9SgpXrfVfmsXsqMlFwvdkGqNFvjhSi5v26/6ueHxF7K7t75lyzaufM/s7v+vuRfsx9Q38/stm0dTQmK32dc3K2O/W67a+I4bZXB0UzgXhEEOPcfVIzKKFn1Ul02bTt7O9+9KMfPSzcVxvXo33Q+/m/xbR5Hfe5/1iNS3W3a97Ut9nuyvbNPeTR/mfanEe1J0d2d+rT6vlzf3WkL7Z11EbfYZXC/cWXXrq2TdnfbwlsCWwJbAlsCWwJ3BMJbAL9ngzU7uaWwJbAlsCWwJOTwCbQ7062Jf0AKWYEegn0nqcNUAp5znmkRB15Bjk1AKLRaEReeB/EIACk0baATgWXJS0EwguCA6Z6LeAIxCzPpwBm95xNwStqCI2ZGl4wi3augUcrYk3wqikhV5FFBbM6YrY5Cc5eMyMsJohZIKhgWkFisgX0HG5AP8lZnm10L7VpV6mN+jbNMM+SjOI+iQTJAImSRnUyJjhWoBsUno0ueUaw6dcZG0g9Is8tkEpG7PQ820lwzFkAgQ55ToEMK4HeCHTPpS24aFu8JwQ6DhqURqDznhK61D3bkjNfS7rwvkblUUNoWpBrI9C5T+D2USPQp/76ThNgXb3r3VmR85YKfqIzZxHoP/zhDx+S6OiajhQl0G+NQPedz9J9Vk5efwv4uiL9nJONGCt5Rz+wfc28UIC+cmKOaQ+pSwbTZolwHGVMq02WA6PR/+Ef/uFii7WHOBRJXJJmuumVtYWdY7Ux13TliPBY2a2jto7ImI4Ln+v04Dho/yv7Xmc0oY4MyNOIYuY1hDDkMAUCvVlS0D2zmkCguO4h55LryLfpybF/RqEz5nWI6DEjjGWjCat/1TOJvI7RkSOXbazWJe6f+lSbXjumbpmiu8eo9Oxd3sGU6hDIRikjW9pjP2BkrusOOlhbrL45J/m9pLV20r7P+dKo4cplRmSu1uLV2rIibZSrEfnIB6L45z//+cNCP3RMw9mH90R/qFn/Knv3IupvScfpLNBo2KO5Oefvo8zhOS+nfOdY+D2OFTiKYHvQeZwu2HtQM5e0TeiLDlDIhf2Ac5650bXVI2XU/zk+0wbcQvrVVtTe+R7OQX4/ikBnHkOcfvDBB5fC3haHQwpzv0e6mOlm7gNXNnFFIq7W8o7RvGc11kdy6b6hnx/Fzs/3mPOlujxlsNLTlZxm3/oM7cN8R/vVa91f6bRWx732pc4ZvYfP6PM8ssBjebB/da6sk5DHVKz29Npi9XnuVWqLb9mX+C5n667fVU6V/XzOka48it6c7T/bTvvWz1O3VnKpvjnXOye8x79hw/k/hawhzGN+/vLll69Ngf39lsCWwJbAlsCWwJbAPZHAJtDvyUDtbm4JbAlsCWwJPDkJbAL97mQ7CXSBJQhOQEwAX4BO/g7gYDQ5pKDkLKm6IRBJY0kxDTeAKCBiCXRTuAMOG+Fh1HkjU/lbo0EAn4waAWSSmKUGxBKkBQwhnTbRltSexw5paUrNgkwlKJTqCkxvdJ6gl0C44Ldp53v/BKs6ciuAXqBpgkEFuCZwVSK+9yFr5APAbUFWfEZOTfELweF50xLqEB4Q6qavFOQrGAZQDongWed9luebQ6xzL6CimQIgxh1vxgUixQLgWJJ1vvskKO0PBDqplSeBbgp3CZ4JbHfcGVPTt1MT3SvhSW2UPjUEejMvCMrTHgQ6BCaEHDXkApGK1OjiSy+99LBwn/MQgvUuI9Bptz9nwOrdWZXfbKl6zvNLJDbjBPKFQLfQd3UQ3WnGhFtSuKsXj0Kgd/5NeXRe1x5wXb+bpKbzTALdKHTu0abNtNPKye+nDEum9XxiAH7ssoX7PZua+V0ZYtslihpl6fsUcH5U3bgFwD9rc75vbQ7fzQh0yb0S0bP/JStrw5lzEiHID9JPYB07WbAem8Zaw3XM8aakhkD3DGRkzvfYRWqe4Vii/z0vnL9PZ6ozIqF2eMpwtd7Q/65zc/0qMUp7jXxGLpCjrPHYdmRjgTTyqBZJRH8vgc6Y+Hdq5rTp3LHFfXffjXvo5yS6OrfmOjvX8srizMGtujbn8tF3jKcp6rHXOGyRkYCa9U4CzaMnnHess7PNrm8di5kKXVtJ3X4e2amza470Zu6BbGPKr2sw+zsJcz5rj6jJiMG6jIMKc8az0al1oqNt9AdS3cIaWSLvSGa1C7U56sYk2rtXW42t902HEvd6vBPruQXnCd+Xa0jZb+Ed+1N9XY3NnPONlJ96eTbmqzFbkaVzHzl/P9o3TNvu753H2pwV6bvSsWv62Htq17vf7do999ZzzzizG1Rf+n8Hc5mCIxD2j+MrKNjE7l2Y1zirmX1Ae4gjKPZ91U/6W0cunmuGLJ3bVo5VM+K++84j2XZs55gcjedKd2/Rw2vtzXk6x9Pn1uZ07nT9cn/b/diRo0/3NXzGVrnOs67z8+prr01V3L9vCWwJbAlsCWwJbAncUwlsAv2eDtzu9pbAlsCWwJbA3UlgE+h3J0uJO8CbAtamTC+B3vTcEOhGXQEmNZU10b5N0drIdYDnpo8t2CFpCqHK5wLIgC5GxwN+CV4DbBEVZ18ANu0LNYCW580SISQQairko6i1gjp8bgpGARzfo+lNBbO8fwJngnwFc1bA5RGBMkd+AoVtn7E12p8aMtjoVGQGOUQhsgZCWHKbFOqMIWnPqXsm+nweZFLJYSK2eQ6F8ZM0asp4xgVw2Qh3dMyxFVQvyFYZlkDhc78DpJdAJyXzTOEuQS+BPkE5x5WzjS28hyl3qQVGqSHQn3/++YelfYE4M9UxddM5896k9n3hhRcutWdcM3bI7K4JdMHs6sbdWZDrLVVnkBE6IYleUghiWfKcKD/mqqmuS/6iP2cEunPbnpXAnkTCJC6V0YoArr7MaDLnM3VBb34vgY8OSaDzHSSkRXvHNTyr5HpB7xKF9EMyHVkCCBMZyXne1Mxv9Qn7h+MGKd2p0eHa1I4kz1/J5mi0r4HmvW8l2zO7Nm3hJEO6hjS61zaVXa+bdtrjJaghiLFpFCNrrVnLXDNpj/n/9a9//VKwl+ilBVLRgk52PBlzjy+5RohWXuqWBPN8p2n/lZU6w/XqqLKajgU9ZgAZYNMpkOkllLCnOFsxNz3z2XdCh81MwudmU+A+HWMgmPpO/Uzfuy44x3ynI51xzvleZ/pW21RnoxXZWTKWZ9Rpg3XHAtHm+E5nKdbW6uPKVtjvnrnO81ayOJqPZ2To6p4jGc112DGYejj3M8rqpz/96cPjdiDSaye7b0J/tE3YJ/SiP9MpaRKg03a1n+o571Jb3DE+228Zlcx4MDd0SqR274NzHGR6HePYA5/Z1Engd/8wnVpsZ6WXsx2vLak4x3e2c6RHR7pytD52zVjtfY/eY7U+XHvGHLM+b7V+9frayf69/x9gtzy+ghpnELNeYQ+x9zhNUXAaZm5T2EfXpp6tjeiUR4mgW9oNatpQ94ycn/Zeuz7n+2pvO9fDI3ms5lLn7ZHuTJK+z6u8/Xxke/1+rlm9vk5eva7/p7nWVRdqp1YE+utvvPEoU2FfuyWwJbAlsCWwJbAl8BRLYBPoT/Hg7K5tCWwJbAlsCfx2JLAJ9LuTs2SAgHxBTUAcCXTAW8Fzagn0n/3sZxcQsecTAyx5HjlAOUCFZwcCSglSTQIUgkEyaaYtlsQukSQYQnTcL37xiwuJTsSv6VIB9gGzCmz5vo1caKTPERg5n1sSp6BsAZr5fhOwWgFR/m0FPh6B3Ed9bl+4BsBXchtCqOAg7yD5AXhtOnUIdMalbdWxAbIJwsBMAPwOkExBZyDtKOjBs88+e0lxSg1hr26ZGWCCbCsATpJbQL1ykkCHyCASsNFgTeE+I9CVH88DmHvnnXcevP3225caR4OSBZ6jDuDPmcc8g2MLqNuXFYEuIcd7TwLdd72VQJ/ZDio7+lH9fFoIdOfDUQQ6tsH0uBLoyBtZQ9R51jw1kaymOKY2SgzSjvGq7hxFoHPNrVFzc64K2jrm/b5kD884iirl3mZamAR6o8xXRKnPtA1sJ2S5qcipjR7GRtIGKcfNmoATC3Od+dmIT65zTmgnbyHkVmTbXKnOyMxeW5s2bWH75neC5dO+z+9rx4/GDIciM3Vg1xpxis30h2dCnEuis+4hRwn0OpzRrzo6TDJURyd0YK4tdbI4060pv7YzCblJSPo9MqnDEFHD6A4FmwbJoxMIdtSIYj43elKykev53DnI3HVd6DnYEh2OIb83Ap2xOyNvSnA3u0rXrtoF26uurdZSdXbluMF78fcf/OAHDwt23r0SDhmsDzhzsUagI6b5R2aTQO84sRZp4+h3swP5Tmc7wUeds6u25n7Ea6b+THvodazJOvOwZ6ye6wRJjY53vTbttetabWGPgjENvM+fe5461HDNikDve6/sU/fI9J+MEmaXYD9lhD17Bc94xwmAvWfX5e4zps5N21ny+2xczvZ+KyevaSNu0aOVfFZyKlHpnmPum23raB7Pfcx892n7vb5rROd1HYim7bet3su8NZsCtRHK1Oxp2euyNvA7+z8JdMbaoynY667276txZI7XYamORrTRvefcA3R8p551XKt30/71vn43x2m2t9IjrznaB8z/fzpXp/NS1+2pa85HHZid+50zEuldU6Y9lEBnLI1A3wT62Yqyv9sS2BLYEtgS2BK4XxLYBPr9Gq/d2y2BLYEtgS2BJyCBTaDfnVBLOAAw1IMfUBNCwAhhyCmJKiKZIc+JMCL6puk3AZU8DxCAHXBiEugCsAVwTBsviNS3nKBJgSaAfSOriRIpKQao5bmbpHWfwM8EIAvyFAQrEDNBO4Et7y2QOK+dINIRkLgCm87Ip9nOCjwHKDL9LgCwY0JtNDo1oL3ntuKMgKx9D2RrZCHAN2STICOAY0F/iAIjFGkPpwqLado9777kB886ijBTtjp8FGibKdwhLr74xS9eCAwJdMhYz92tPNUD2n3rrbceFnS7eqBjCDUAKscEUHAMkMTjenQSAtOzlU3fTs18Ivq8EejKtwS65zIW2Gw09coKVAerhyt9ujsrct7SnA8l0Bl/iSHICaOnIV3QJdPuk/K5mSXQnxWBjn2SQHfcrqVwrw04Ar7n/Kre+fbXiDiuK/GEvkikIoemjtUWa1tKJBqZZls6HiFX2ug5rdhFCXXIdbImUNBdHItMOwvof+QIdGZbpk0607Mz+zU1aNrlkgXXSE5Jhwms84ze23Wi465dwxZi25oSHxJFRwfagjwnjTv1jEA3qh2CRALdjCd9HnrfLC09e5ex9dgI7VaJn5Iqk8AqcTJl0XfvGsU9jcKUREIO9LHncrM3wAGDTAZ87t6B9iU4JEccf/RUZy0jLe2fc8S+n0XRrvYHrgvOF+rVvOvz1AvqI0Kb61d6p8yN0qf2nHhqHA+YZ0aosjd65plnLoV5WEKwe6FJnrkmOkdvtd2rfUDXk7N2zhwwjvpdXeIzhKNZaSAedb6glpDkGuw2tkibhF6oL4wh9h7HC2qdqljLcUI4Oje6usy40t60cbXdtQ8di4477bifpWa/yR6Ygq19+eWXLyQ6NXuEuZ+c7Vb3OhbTjh7Zzs7xOa5Ha9nqnW/VpzP7PnVi6kKfcbTvnXPg2row5es7t30+97quwXzuWs7+2PmL85ljjR3UhqOP2LCec45O6oyGPbzVbjW7AfayDsy1hfZztmvfK7eVnKeeHenTHN/aj6PPU59Wfenz+nmOU/upjZ591eZ2ne8Y9nPHWj3wewl0/hdifPnZBPqtlmBftyWwJbAlsCWwJfD0S2AT6E//GO0ebglsCWwJbAk8YQlsAv3uBLwCGATlS6AD5EucUgMWAhr+5Cc/uQBOEuiQ1IDEgqEl0AGjjEAvge7bAEyZ5hZiqenVAZdMdUgbPUMWYkiC0ihfo+YAWU2x+9xzz/2XVOxNBVgyop/pR4kDgJhGRNl/QfYZqTaBzIJeE9iaI3sEPBWkmsBWQakCYhA5TX3PZ8aS+te//vUlkooCoI3cINWoAQuVhwAygJNnnNsmsnRcALpxooBUoqAPng9MTZuChbQ9UzJOAkS5HAFitEHfOf/cM9C/8IUvPKBAokOg8y4UwM45JoK/9OPNN998WNCnRv5BPEpCmrrTaP2OFaBcI4HRT4HZFYHuvasI9OpX58QELqtXk0w7A77vzpqsW7IvEmnYlaZwN4078xp7AnlOzVhAkEAcYkcmga6zhhHoOveYwr1Aqrq2AmNLkKxIhwn28/uMECyRMedjSbm2L+GofjVashFZSHUecVCyvQ4JtGmUMPLEyYlofgrR1B5jQE0mCOw1thviakZFa5sqnxUht7JRZ3brzMZ1nlemM9puJe/qvIRDHXG0HR0PP/c8W64zKhCdUh+pkaH2Dvn2DHQJdIm+OhPRt56/3LFm/cLhBvKGulG62ArP1aWehEmdt/p+c5wkI5TjigxZkRnIwTOePVqgjhudx3MedZxrt+lLx+VM76au2P/5dwl7SfseDUG/mvWmRH/totc1snHlVMKzdeiTAGMMzTgAYazOMP8YQwvrhxkL2I90jnUvMOdcySQdte7Sbq/sYnW0cuD5U1eObCgykYRERo225SzpDz/88LJus84204IZVngWe0L3ItTNKoRjXvXHPZj96ThNvZtjP3W0eyznHe3qGIMdIKqe42IoONpAnFsagd75dzQH5zrTdX/2dY695KB9vsX+rmz5rTo19WW1VpztOY7edcp89Z61/Wd766P3q3OPqdEdH/ZozWbVrFvsRUzbzp6vRwLhQKQtRF/Pst70nbo36pq/2nP0XVefK7uzcZxy6e+rffHs72pMjp630pPV347058jed62vzs/1ca6J/b8OAt1sEhLor73++q1TYF+3JbAlsCWwJbAlsCXwlEtgE+hP+QDt7m0JbAlsCWwJPHkJbAL97mRcAEcQThBCAh1wCFCo5CtpbSW7JNAlY64R6AUqfRMJhhIZPTO2JBkApilgqfmOaCYICM7kBrQGBKOGrPVcStJmE/kmUMt7Nl1tQa+SuxLoEhv0uUR/32ECYmeg12oUJ5jVaybwtAK9C0R5b0Gl9rXno5P+nrTnAMGMrZkHqHVmQA70DyDciElT9EI6AE4BaBu9jh586lOfuhQAxwl0t/+OA2PJ341Mn+cDH+nrJNC/973vPfj85z9/KZDoPN/ztCHQjwg53qNnoEOY2RdqIs0ttAmxaymACRGGHCHRqZkjlhLoRKEbJcl7S6AjX+Q89WES6Ct9kUSYEbbt391ZkOstdcy4umnLqxPogE451MjCdMeMnQT65z73uUskYo8SKNB9awR650qjZDtfjojGElpz/nfelcChX9Ou+Cz0sY43BYj5u+mxqbm2Dj1Nnd3MHHyGyGNeMx9wkvGdqcnMYdpknEKMCjYtcuVTgmw14pOwuYXAOdPHqbuV9xl5V7lJmCnzRnaXUOVZXWskKGkLObPOWSD6PNccnSO7hZkucNKBZKGgtx1P3rU2p+n6aQ+nJQvrm8Q1ZDxjY8Ry25iknGTuKjKv8lsRGPbVMSnJdzT2tol8+SnhKkktESop3ah0o8VXsteG1Xb0ffsOXOO7234d3Pze/nUOlqDR/qon/D5TwSsf2nIMub52jLTe77333qUw7+qoho68/vrrD954440Hr7766m8QbRLTkyDsPFmt5dct8PkVK32gDx0z1x3kMQn8syjPOU4l0MnOQsYRCmukOk+tDacfyJY1liwk1JCYOCJQcCppFo85P/rmdVia19VO63xj30u68bc6+9Fv9wvYWslzUrgToaxeamO0z84Ln7Gyadrf7iHPRtK2btWRI4L5Fn060pnaivZntjkJ4tU+99oz+p7zc9c5/69xHvV4CZ2CvJ41kuMYfvjDH17+h6hNY+56FAN7EPbGlu7haKuZglbvcbT2abu1jd1LTDvg79fkcE32097UJp6R7Ss98fqjd57v03fq2j3/F526VP050jPfqw5ztf0rAv3V1167Rf33NVsCWwJbAlsCWwJbAvdAAptAvweDtLu4JbAlsCWwJfBkJbAJ9LuTryDDjHgElCiBDvBnBDg1xCCAIQXAGDLGYsQxETi3pHD3bQpUAnQUWKefRlYCYDZaCYDESGpAEchgwC8K9xk1TG3aRdJrQmSWdOjzBZGsC6TR3xlhUsDoKOK0QOgZwHQGQvW+gq8FwW7RDgFywWDGULKXCDqixowyp72C1CXaGBPJdIBJQW5qolrRBYBH5N30lBNYn5kAVhHoymVFrtFeU7hLoAN0QqLTBwl0otD7I3CnLgDsU2iPCJXqhdHmkueNqu/4GoEuiQ7xRhR6U7h7DroEFH2aKdwLYJaU8p5+XyBxBUYegba36MtHuaYkGO0YgU49CXScXizIAvlCRuL0wFhKokOgryLQcTr4OAj0I0Kg747eTrtRwLx6hpxqmyeJ03EvydcsHthPojzNhMAcx7HD83txcNFmYxtNFU6ts0z74eeVLky7tLJT875rNtD3XxFI094d2QbnzCS+JgBfgrD2AIIFxxdkR41DDU5aFGSpwxC19g65YvdKJk0iooQdttYz16kb4YqeSxbS7pTrUVQ77asz3HPkMHQ0lsrcfkqSVm6VGdfPCN4+v+vntAe1a3PdrROC7zHJ/V5jH0qU8I7t/yQaz/pZ3escNIrVdavrFbrxt3/7t5eIZCKsOVLBs5OxZZBwEnGmfabWccXn1F5fI6Q+qm2f7XcOqEvNGrBaP8/2ILQ/9xysiURwQ1qSMahOQWY7wkmFOdh1gvXbfRyfSyD2OAvPSpfknJlPqgcrAn2S7D6nusz6/s477zx4++23L44Apm+HQGdMzSzBEQjuP6jp03SGmzKt/XN8j8jC3jvHcqU70x49zvq+0pmpAx0bn1EbsurH2Tuetb8az5U9QKc8dogjiHo0FWnb0Uf0ks+shRbsu85M2HcjztGr7uF850lEd19fm1PZr5yLz8bW7yrn+XmObWXeNao6dmRvVvvNs33BkV6t9gdn6+W1d6r9m+1UZyr3TaA/zqzf92wJbAlsCWwJbAncHwlsAv3+jNXu6ZbAlsCWwJbAE5LAJtDvTrBHYBZ/B4AE6PO8aoF9akgZAENSA0MulNwCXPKsa8DCnu9qCndByBVYJlgyI9Mm2FNASnCddntmLQCZhC+EOQQcpBE14OsKoJ99EvwtULQC4f1bwdgC8CtgbQI/E0QtQDY/268SEn2G/fX7qTUlFSDVJIYAsz1TnhqSgLEAMEQXSiKjC0T+kwEA8rKpVnvuOY4UkyCsPI+iFwtM9n383HGQQP/2t799ibpljNFLCgQ6fRDEri75bMkQz4mnBlwtqGm0Oe2Yil7ZqIPUALQ6JFADxlIgDZhTkOeWkpXMD+RomReyk2YAACAASURBVIBlCdgVcOn4O+YrEP7urMdtLbUv3NEI9GYagEDB+cWCLJAxUbiA2E3hzt8mgW4aZf7uvEIeZ+lUlY8ORJ2vU761lR3rXjcJgeoZz+hZ5nzXM4FLEqkT7Z96yPOaqaN91vHItpjXzE0K+gfh49xmfkoIQM7i8EQhqtOIuvlu9GcFrk9AfAWQV1uOAPpb7N8K9He8zwjXo5TqK9K2mUl65jE2UkcY5Fn7g+w4LoKofuq5th4RBKyPkKyQ59RmeqFmzTJtMLXjYZRsSTjXHd6TZ5VELgFBG5NQnuuU8pyR3X0Ho7zVxSn7PrPPK6FRGfFMyXTXitoO55zjVbvcvUDX1Klncwy0Dz6vbc4+1wGMdup814hT9IU1FGcL55xOLPSNOadThHOOGnK9RPyRLZprwrTCt8ytWyx3ZVV7dyTTud+YY1Ld5bv//M//vNgl5hT7tD6P3z3SABtm1htq9nNmJtGRyrWb73Rqg8B2zafm76bS57rqSefOdBjwfX2f6jn29K233roQ6OyFm8KdeYGthYxlj9zjX0j/bTQ6a+Ac66O5NPedq3G8ph/znrlmnenGNd2aa+TR9XPe36rDtR1d4ysX/t4MEXzu2srezCOecGzByWEW936f/vSnH1iYo+z70CX2I52r2I+jsegaXrs8sxB0/njPaq5dWyNXtvxozI/2P32fR9WnW/Vr7hGmbV7p0pwnPqttde7MtaD3Y6dnCvcdgX7LyrCv2RLYEtgS2BLYErgfEtgE+v0Yp93LLYEtgS2BLYEnKIFNoD8Z4U4AA5ARgLIEumk2AYQ9W1cCvdG+jRAyHbVnYJYsLcg+gaamI55nohsND4ELkEUfIdWIBiH6ywJhCWAGUEI/iAwypTsRJRN4E3CZIP8kfwu0F/SnvdX7TVBLgOoMIJvA5uwrv0swGMk6I1UFhiUIV5pDOwDQkkaAh01jjqyRK/oAcEj03Fe+8pVLQf7ImIKMe8ayYCM1fy/YVXCsJAmfS5QcAZOCjZUfUeOQ5yXQJV0l0ImM13HCMZzpeAvM8l3Tyzsf0DV0snOmsp8EuoAttQT617/+9QeUkqWQyJ0vE7xcEeglKtSzlUwLJj4ZC7JutX3hikagl0BHB80cAYmO3D1PGv1ZnYEuKdoziEug87yzdKpHAPIkTdS36p16Or9TCnP+8ntBdzNnGG1pVg3mGdd1jqAXPULCoyio+w70qec/1zkEcpbMDB7VAAkFWU5hfnjcAjXjMn/OgPQJhs/f29Y1EmZeu5Jj7fMcBwF054I2pCn/K6eVrE2jznon+cJ1EC06IECMIVMLax5puUnRTSRqf2prJOi0F4x/21EfsLuML2NjaTu8g/pEH2eU91H6cWTnte3LitCpzJhXypY2eKZr9LSFq3VtRX61Lx4D0vla+9p1Adk2e4PfGSXdfnJto4nn+lyb2udJkCODScLRZtfW7gG43jHElpMS2gIxjC1jHWUd6pEgv/d7v/fQUQ25TrJoZau6pj7uHDtbC87m8eo+x7POPu1jx7CptB175wSkullb3F9YMxZG/6IrzYzEeqGTHGs988YsOMib7yHSWcfn/OzxAtPpapJy2nwI9DfffPNSSqCzz+T9HHfWM497oMbBtJl8zvaXc+94RCLOPdVqb3tm02/dE5zZ79Uasbq+82z13KNn9B37fvNdp26pL9Q4KmG7Kf/0T/900TOdG4lO1z6wHjOOFhzOptPD3FPZj2nv+/9Cj5e45f+AymeO8VwHu3dtBPzR2K7IZvXrlnG5Nk5He6Fpt/xfpnrRfWPX8jkfpnwq69qb+V6bQL91xu/rtgS2BLYEtgS2BO6nBDaBfj/Hbfd6S2BLYEtgS+AOJbAJ9DsU5miqgMok0I2WhFSQQOesQFJ+S54b7VsCveQWbQhUAlQVDBEwERgvEdRzfidoWgKdPtMfC+S+BfLS1KnUgKtEKVEAVScwM8H7EjUF6Gc6xklyFNybaUEnAFcAchJHvbbA1QSMJBG4fhWlV5Ctbfq+gPyMqwXSCEJJIl3ilwhq/qZ8Id5NdwlJIIFOxA7nAhfsKxBIH1ZEyRGQV3lWRiXQOcvd6PNGoNMXgPQSiyUn+Vywlb41GrXfzTTqTadMdJ3RvtTonlHoRMF97Wtfe/D8889favTXd73lDPSOr7LrmApGVkdvAdOflFUpEMozmkrXLBPMbwl0MkhApCN3M2CgP6sIdAl0gG+j9iXQlUmjdI+IPWS1AuQr3wneT/28Ze6WmOGZjTZuSlhJXduUPEc/lKGE+xy3plouGYlTh05P1PTf9MbMi8985jMPCzo6o+WnrvW5U78q5ynzMwJm1eYcg5VddiwmMVObbopoav5eYrw6iv54XMi0BxxrQSp3C9HoEn2QcxwX8YUvfOFiexwfx3WeY+96gg4YCUfdc6Jpo2nia8+RS0nyrjt857o07VRlpN53XZrfl2wvidtjPfoMrplj3H1FI7fRazPUQGgYXYxzB/JURkfz1vlRooR3WRF0tnG0Xnpf+9q9SvWFttynTIcInq2uMZZm1OBoCohhn891ZH6wQKqyNlnmnDp7J+fN2bx7HPve9lb2zza71sy1vc8tUeyc895+x56DCH4LkcJ+RrbaUe5lTlrcC0KQs68zowZOQugUdg2bx7zqT/vC3+u8qfOgTksdB/bBEuiQ5WSfcI+JfujIidONTofU9Mt2edaKQPc5XWdWe9TVGnW0V5zv/Dg60bbn/V0Dz/YcK10+sv2rPtfG+JzuL5l32FUcWdi71vbjrKT9Zk/mvgE7RBvuF9Ahx+yrX/3qZV42q8d00unY1MbMzyXQ3at1DOdc7vvNsbYPc97bl+mAurKjttHnHq3Rj2Jfru2HjnRvrj+uUV0LKuuVTCqXo6MnWG90rsZ+8PPKq68+7pTY920JbAlsCWwJbAlsCTxlEtgE+lM2ILs7WwJbAlsCWwK/fQlsAv3JybxgjwS6gGOJRMhKSBhIVs7ZnWQlBLqAMOSW5wxKoAtMN30uwMlM5S2wKPkA2Mjnpj4GIBGMhJArGQG5S2pvCkRm048bnWSEklFkRuIJzBSYm6DmBDe5pwB5wcYJfk4QaAKFBaDmiPe5kyht5EmJoSNwUxDPd2O8cEBgXKk9/xeyiHGUQKfmd50VINABGY0Ag5Qjqo4Cod6+rEDR/q3v598FTSu3gvXo5He+851LBDoEumQWNWMsoU8fG1mpLhl1KvFFzbPm+ewlyktQlsyCQDfKibpRdLQLIGsxuwLtov8T0C2w2WcXOFTPJphcfa0uPjkL8l9bnuO+SuHOvEXOHr8AgQ4Iju2B9JBA186Ywr0R6CXQC9439fIREVeQdgUeTxuwmru9ZuqyvxfM5ZkS49SeX44+SOY5xk0/zt/m8Ra227nMdY0SZl73WAFAY52b0EnPQ6eGfDLdMeO1Iguql/Pzav6uru/cPmtvZYOd+yvydyX/OY+bDaCg/Uxb3nmNvfMMeUg+07lTY1Mg6TzXutk40F+Kqac7d0siMx5GetMPxpl7LCX6JBQce9+BsZqyPNPf2tC2P+fE1C3XS+RT0no1jrQl4YydNULb8989JxyZYasp7CHmGM3I+er9kc6dkXVzTS4pPnV+RvT3nRqB3n0MY1mHCxypTNcPmd4U42TEeeaZZx4eq7Cy0as9wbRXj0Jy3boOTN3qvk05rLLgHK1RU1/m2i65JcGFUx9rKoXnuJYx55CjqeAhTe0Pz2CtN9pfpyDX25WNcE7pWETN/exhiGhnD9FxZ88hgc6ew9T81LRlZglsBsS65Dq6fZbCvXKba03Xtjp7zD3AEQl665h/lOuu6eDZnDxbJ6Y+df3o/y7ogWsbuuQxQx4LYM13OM+a9l/nPuyux2f4/wHX1AFuZrKYNqD2o59Xezj73j3a0f8Hld2RPZh2be79VvvEs/Guzl0bn7bTtWW23777efZrymW+13SWqmx0bKrTQ/uAwwT2hSKB/pcvv/xR1H7fuyWwJbAlsCWwJbAl8BRJYBPoT9Fg7K5sCWwJbAlsCXw8EtgE+pOR+wTPewY6wFKjOAAOjVCGaG10aM9AB8AELDcaRBK+BHoJAEkOwKmCL4DXEm+SbV4LqNIzgUuUAF4bdfmTn/zkQsj5XhDoRAx5Zm0j3o3csA8zPe4qlbbg3gQHCz4dAVtHxN4KMFyBWV5XEqGExyT3Zp9KcjLOnvsLsEQUlWNNJBiR05Dn1IwtaTDRAUBsQGZIAWojJwGLTZsuyL4C4c4A3xLBjfivjuAkAYFOAczmHGILY93zK+uAAaFjhD1102NLas8oTMA5vpvHDEj4ILdf//rXl4J80EPJNvS3kWrMLaMbaXeegV5w8YxAFyRdjfuRzjwZS/Kbra4IdKNySwSjd+gaJDq1YwGQDSmJIwQFEv0agV5ZPA6Brgx9k0kyTnD7DCiec1LyiXsa4TodeCapqw7SpxKLRrShQzzLNql1LEKG/O7ZzMxjM0fgAMN8qBMUc0UimHu7NijbOYenjh3N5/59RQC0/Y7DEXGwIhrarm1MwmNG2HcMS3i0LY+68CiTzmvIMog+CvO/51sTAYtDmX8r2WMGDKPe+z70sUcenBGZUwdLrvU+2p+RlCVBa+u4bkbqd3ZPZ625DjnW1UmIC+UEkaWdpEZG2GzSXD/77LO/kQ2kDiemVPcIiBIvnfv2Z5LdzrW+CzKa63ydM7rmz73SjPav7KsTzDmPqcDGMbdYb6hx7sOpiqhX6q79R0TZah09mp+PY+t9bvWVdkoWIjMd0ri+EbbdE7Wv1wjWOlmwd3RuULs3pE8eIWMmCPQJQgyiHYehEuGM33SKaJ+6TtQRBscGj7dgb9vsNTrtQaJzPAZku44zrHG12az5pnFnb9TjFzo2KzvaNaTjW71G9jOS/XHG/KPcM23+0Row98jV9dVepfO7c6E2rzaGsXcPi/OCzozYGPTDzC+023POGb+m1vfIHmpsjWOGnPt/Rtfks4wfzh2eK/k716XqZPe60x7csueY/2+sZDvb6V77ml7eoiurfs79FL/Pvk3nkGk/lE33l96jrKaTV/vLOoSdQB/QFX5efOmlW15pX7MlsCWwJbAlsCWwJXAPJLAJ9HswSLuLWwJbAlsCWwJPVgKbQH8y8p2gMMC9KZT5XMCISEZIVdJWQp4StfjZz372UgMyShRAxPSMSgBQwVbaM10itYRSSXQBQqPMJRNWgK6gVNNsk6IRMpVzf+mvRD41fXzhhRcuhXTkRlxSQxr0p84DgmUS7gVwBJ9WgCB/WwFaExz13lsAsoJKK62YbRwBnJOYsU8AUD/+8Y8vUVZvvfXWBYiE4CBNMTVkr1HqgNcAw0adSxhBHqEHBQqVRQmY2bcJsvUewbOCbILZEugFrNFJo+MBSSXATPXZVNoCqOiaoLv61jnAd17b6DZAVgA5I/ipS1aiNwDp9o82JJJ551sJ9NXYOm4FqFfg5JOxIOtWa1e4YqZwN7sEsp0EugRwCXR074xAN0W3+tTI0ZWOdc5OMnaC9QWXO2/bRqWwIkOmlCY5JuE7x1A5cn+JvTpx8HcJWWrkp12jXUkFahxOSCtNAUgukYDTC04wFGS/inSctqfvekScOIe9d777qs0V2N775phVvr1O5x3qksiT8Jh9nHZLfaKNZpbADvZsXewe5BsFBx5SdRtd3Qhenlf51jmi41yZzfeffeb3EuHaL21Bn9GU6l17+Yxdcr66Js4xOyJDXI/pi+2ikzgXGMXPecQffvjhRRepkRNrMQ5aOMs0GwjvYHp72qsTzoxErA7U6WHeN8e+9n3qiO/js7oHaWaJkn0dB+TMOgDRSmFP0n0F+sJ5yy+99NKl1MHDfq5sy2oPcCuRebYOdFx9V6O/60zgfg4nHK5DZ7RJ6naJrWkndFbsvqckNfd2P1Jnj2bAQbbs90z1ToaIkvm0KRFPX7tv06bSF+4hW4RE+J/8yZ88dC7izPoStWQ1evfddx+88847D95///3LvlGnDkhXs06w59BBCb1mP3QUGXu0T+wcd2ymbZoOdr/NdX5lg47Wga5tjvvRerJ677n3QSc6l9hD6chEhgKdVqghTtUnxghHUAv7V7PeYHu0jYy59sCMG6sjQZyz853mvPX59Ls2d479JNDnGnDL+rn6n2M1VnO/Ma+Ze5lVGyt9W/0f49/q0DL7Of/HmzKsI+LcY3ptnRJrZ/geHTGrBTrBzzdeeOG3PWX287YEtgS2BLYEtgS2BJ6QBDaB/oQEu5vdEtgS2BLYErg/EtgE+t2PVQENgQtAUCN4Gk0DqARw2BTuRIsRpUMNUQAQToFMNcLXWvISEFOwUXC+gGCjM432FTSfAFwB1oKYgKj0FcKfcyhNqUkNsUR/LQDYFtI19uco2gTArEDsJBPmSJV0E5Dv33p9SbkVybYCtI6ASYmTkhrz2gJifQ8IYIlNCCOdKqgh4gAoKYBQEG+AkNRE1DUd7yQnGsU2n70iJH2HgorVF9OpQqDj2GEkI2Q1/TBdLkT61MnqZqOikdeM8qKv9MXoUEmeOoMgi56P3ChL7iPC8LnnnrvU6LT38j6/6wR6HVw6/yeBjlODsoXE1WmDmvlZUq5p7wW7nVe3RKCr7ysy9owgLFmmzs42pi7bXsFdHTUkeQse83kC6SW0zMyBrNCtEqIluuhX5yDzGrtIIXsETgnIlRrbDXFEYT6fEXLTDh3ZM23bJBiPVrP5zAnEr8iD2Zc5dspNe9OxqjOPfeJ+ZCZZwvWNyNb2UZuGnOh+SmUPUaMDDzWOCaaFxo7WFs8xWxEQc53o+/hdSfm24RrQzC91LqhuSUAyTxvBW1LTZ/cd5hyonWauYh9N0+0RIdTIxKME2EfU+YX2Oz+6fnR+8OwSpU0HzrMhLx0LnJdKVJe4rZwksH0v31UZN/KXa6qbXT/QE9YpCvMOBwIL+5Eeo6AjGjX647oz51HXzvl59fuj7h7nu/J731d7wxzhu2byKdmtztinjtkktyQWHe/qd/WMPSTzzvnHfs8jfHDUqP5wbR0odcboedkQ8lxn5DG2EPvncT84XXYcIOwlZ3EC6XqGjrEH4t7uhdiLEOG+ihY/2ufVpvb9J8lY2zH15VHH/XGuP1snalPt22qfd0TUntlB7bTrG/O8Eeg6MFIzvv6PwDj3fwAcHtxzMJZz79e+1b5OonblcFZnqNqROjp1vvZ/mtWaeSaPjsORPDu+tVndx8xrHteeTL1ereXtp/vu6vqqL9Wpo/3A3I94nU4WOFrwmZ8dgf44s37fsyWwJbAlsCWwJfB0SmAT6E/nuOxebQlsCWwJbAn8FiWwCfS7FXbBjAJyEugAu56D6/eQ0h988MGFRCdFNWc+AnhTeg4kgOMEKj0Tnb/3PGSAjgL5jfQBfJJ4m9HhBVdpo6kxAUZKckCiQ2ZSQ5oaZUSEEMScBdC6PzNKZEbOT0CwwGCBnQkSCdJPwGt1/2xnRVxN4s1+UQvY0vcpa/shyNdxIMVhQeqC/oBPkCEUAHSizi3ogalPcUxo5oGOU8kJ+1sAsgDYJGZKokJKECVPKYEOkY5eQqBLohtxLnHes6gnCF1Z9DtBWKPtCoij40TCQaRR68RBH9HPniNv6m2jhz8JBHqjFCUkTeGus4YEOvKF2MURwpT8EOoz4myega6uHBHoE6TVjjSyqfPnjCCc35WMnSSH1+oUpMNGido6D6F/JW0nQWiUPmQg17UvJQR5lzqHoJeSl3zusQ2QCsqaeTzJnjOAfgLWBd1XIPdczbhmBfoXLD8bl8p+2tHKpp8naV370wjbuQ4Z5WhdGdZZi7Wu0dQSpRx9gk3qu9l/ScVpC6c8S3hox+d61Hvmerlau0oMKxvni/ZwrhmT7JhzwPt0oMP2Yidx3rBALBq5j1xWc852nVcSuq779Iv1SHvAOEB0UiBY3adQnxFmXTNL8Ha/ZP+OCPSpb+iHesE6iq0j8p4ae4fjmaVk+pTFajzn31a/P87OUXKtc6nrsCQjNotrJK3Rm5LrZn4oMTgj9/1uEu+dH/PZyNQ9iGOOXiHPEpvom3rR2rOQPSebuez6xJxl7WF/SEFfGjlOBCtOhTjLYUO109TsfY06Zywh1C3sqSuH2sWpXyVeV/sjrtc5Ye5daidvGfva9WlvH+f+2d58t6P+rdaQo/6on13rcITQSQf9qGMF15uVBQIdhxqL2ad6pI5633XcNaq2uuN0lBmg13deaW8r47nvXa2TR2NybZ1djfO18Z333NrGWV/md33nuZ6s1v/V/1ZH6+Nc57ARzHX0QwJ9n4F+TQv291sCWwJbAlsCWwL3RwKbQL8/Y7V7uiWwJbAlsCXwhCSwCfS7FWxBrUmgez4ngGIBDQhoUntDokOgk6ZW4JuoRaPRibzpedMCW4BbAJyeAcpzAJcEA5s6EWCW7yR/JBwFSkq2COoLJPI+pjQGQKW/9htyU6CL57722msPC1FC/VkBYj5jBahP8GcF9NjXSQoLrBVc7DNW7+3f2k/evW0UXEWejUbl9xIQJfNKVAA4ffe7331YiPbymdwPaIweUKMDpPWnIE/0wLFwPI1Wq6zVAZ87I3d8V65rmxLob7/99iVdvwSgEeimpPZYAUl0jxXwnQvAFcif6X8bbaZOOpboOY4bEEPUkiQQJYyDaXqpS5Qhn5I/k7RoitYjnZiEh2Bv3+tuLch5ax1PrlyR58ivBDpyQoY6zRAJaMp76qMIdIBQ9LFzpM4uk5gtON55eDQHvX7OWd+RepLNnZO1C8yXnoGMLmOjqo/O0Z6DzbORjcWjNnR0at+MuORang1BaVph5q7OMJBARFAaHQuxi26SUhryp1G6k9yYMj36vrboSGOuAeIdF9qYUda1qT6jc8i/lfTjc6NmaUPbw9h1/WJsdVigriMO+ut9jNtPfvKTh4Wz57UvXPfqq68+LNjGKUP1t/0oAXlErqt7c65PfXUstA19/hGpwd/rSFZysmt32/S5XUMa1Ul7EBkU5i77AOY2DjLoc48jmGtGnZ50bMC28BmnLyORcRLRgQmSkxTaFJzljO6GSON501YpT/VOfZsyWhFjU9+5hzE0Op65TupvU4CjI3WyePnllx9QmIPoyCqqVX0+0p+PYufPdGKukUf2z/FjrCaB3v2ITn3KsfvAylz7WqeO6XQ5ddQ2sYFEpVPYx6Af6gmy/7d/+7eLQxGfO+7NwqDTnHtR3qvkfe0I++AXX3zxckQQKcKbecX3XZGQlSXvPgn0SeRq3zofzYx0i82dOrTSmanvR3p1jWRd7ZVrp7tuH8nGd5o2rZHcjLXOFGYVUBdrY5j3c19cp47qOe3XCbTOEtPBpo6d9HPuQVynbh2fKYtr49E1b+4TO3bXxmuO82pMPoqNWa1TbW++p79Pp8Sj/xGmI05tCWuODm985ueVV1/9qK+z798S2BLYEtgS2BLYEnhKJLAJ9KdkIHY3tgS2BLYEtgQ+PglsAv1uZT9BLUEGzz/1jOaCPZz1CkEAGQ2BbrpR0l0+88wzDz7zmc9ciFOivEpyTgK96YcF4QV/GoUJcDOjMJWCAFVBz5I4gj68VyO+AEwF2QFSPQfxa1/72iWK3nTG1CvwWtBmgkAlyVZAVoHpM3K48p4g2BFpNVPxTrCsBEvBpRLofG50r+Af8gdo8kx5aiJ7JP1oT3KOmihWI/rRiTpF+DzaNAL9SG6V7wRNJVHoL+QfhMQk0CHSTeFOJB9RYOhhMyHYN8lXnzkBOMH0HhMgkd7INIg1I9qof/nLX14K6V55d0B1C236XryHKY6pqz/Vc5610gnbmbJcESx3a0WOW5ukVM/s7hm1KwJdooI5CHFugWCbKdwl4ZrCnV41InKSu5WTY95r5vz196mH/h19mQB8davkiEcAYF8pJZv43Pt0OkB2/Jg5AT1TRnznfFIXzf7B9fzgiGBhDhg5jTORqYh//vOfXxyiINGJoIQIMlMHteRP7W9lN+1hQfdbgP9ps+Zz+n3lzmfHZRK6/U4yVPlKUjlu9te2JU2o+a5nb5fE7dhzHXKkcMY8aw2y9sxVjm7wGAdSPHvuLnUzqNBOSfQ5j6u/1cnKvH+X6DnS+2lrO1587pq8ItA7P9rWEaHDuzVDDfrrfECvm4p9Eugl1xk7bTLvy3ouOYrsIdBx+oNAd02CRMepqk58tamVtTrj/J06PnV2ZUNWZBBrKNlSqOlnZVF7x/rVubuaY3PM78K+HxFmc8949Kyu+asI9Doe1G52Xq8IdHVPfe4ezz3QnNdGoBuZzHxER5iTZAVANyDPcXibP5UDNpe2qKufzA32PRb2PF/+8pcvBZ3rnoP2dE5F/5olxX2f7935O+1d94hc5/6uhO4tenA0ztPWXmtrtnNk++f+ZDV/VnNszs/OszrmdH3kc5+Hk4op+hmDrsldP+ZeQXujg1v3LtVdZN/sWbxH94Zz73Cma9fkffb93B9eW3vP1tmjNfmj9G9lr2YfV/rDNf0/R713DPoe3VMxbnU81PEFEp2/8/N//vf//lFead+7JbAlsCWwJbAlsCXwFElgE+hP0WDsrmwJbAlsCWwJfDwS2AT6k5F7QSbAKAl0ACc+94c06D/96U8vhc+muIRggTiFfAGgBkRs1EYjQwAgG7EzozgaZQBI0ijIAvLc12iQGSVWIAyAlAJYStrNf/mXf7kUwOumoYf4B7T27Msp8QnklQif4PIkKwQGBX4moCZYz3VHINgkUvy9YOAkP2Z77ZeEtiBUybsSJRBGOE9QGHfAZkFogKj+EIEOSfSVr3zl4lAxyZ4JmDtuBcBKXEiCVdaN6uRMWQh0SiPQIdAZR9OnoqOQ0xKuRsetUhMrz37neKGPkmnMEXWQuQJoS/S5JLrkOSQlbeKsgaMGhTbUbZ7zUQl05Tflrd49Getx3GpBf2TXNOLOf94fO4GccHIxAt1rIY8gIiCVqCeBbhQruLbQtwAAIABJREFUNTrRnxLok1iYc3POxaO5vLrOtiaJMZ1a1CkJQcnxRqrPTBI6sfAu/DR7RO1Jr/Na+0Wfa28bUcccJgLdQp+IVkfOkIzYcQpkOrren9rXaZemzl0D8Y++X7V7Tc8F2pV/szdw74zkLGFVYq+RjdxXfSqJ63d+TzQraws1aw3rDmnEqcnSYeHICxzQcD6jhlCTUJ8p+WvD5xiczeu51qzWJO3rmW5XZuq5cn0cwob2dLBDlrSlTUWO/a57AJ5dwsw1Sp030pgaebvOY5Nx7NPBj7WgNmg6tHWfsSJ3lFX7wt+qa/3O+eBzXEupyQLBemFBH9QJdKWp51fk09kceVyb7zu3be2XujB16yhCunZqtcdpJLB6vrK/fNf52XYnYe+6So3NNGMEdddZo9I9kqbyqg6go4wT85iaPY/P5J08vsijjBwzHJI8RoCaNrGrHisDkWtmC+RQh82O9Wocq5cdp1v14Vr7UxbX7MyRXTpaS1ftdU2Z3/d91QPtuba+Tk8eLaBO9egdj4OqnmvXpo7Sps4TkLHVV/RLR0qj/50HU++7JvYZq+uO7P3RGFwby9X6urJrj2svvO+oH6u/93+X6sjZXmwe7+WaO/d3kuaMG4S5GaGoPfucv0ug/z//63991Fff928JbAlsCWwJbAlsCTwlEtgE+lMyELsbWwJbAlsCWwIfnwQ2gf7kZF9gHXDJCPES6AAbRJ0TWUeBSDVaG6ILAp202ZRPf/rTD6OZBTAluzyjcoLWAidHhKsAowCVkZwC7zPis4CYUUD0AQCU/hMlCHFnVAo15HkJuwnYlhQrWF4wSPBLwNlREyRqm5OEOiIjJqBdMO4MaOS7ScoVoCqBzt+PCAH+TsSWpDkpoHVK4LNRltQQbpz1/Y1vfOPiTCHQ3vG2z/N5jTA7+67pWkugk6qfqC/Ic2qOEoAswdEDYrBpVwHZ1CXkO6OFSgiUTOO6nj/d9LsQPz3bF/0yIpX2jEyjNvU29/P8j0Kgqw8TrL4VTH8SlqUEBO2XQC/Bgcwkz5EXc1WwWwJduTGGgqgA25NALyi8ItA7T+u4casjzBnJWGLReVcdKrBu3yT+aiOm3h8Byj1ugfcWyJ81/VJ/uaepiZE1EboUyDzmt+lN0UudPaghd/sz+zVtUkHzRyXQJXUnMN81YtpVnzfJtBKlEhfa5jri8F318ox0qOy5T33lfqOgqVlriIK2tH2OlMDZyGIWD3QcYm3Krw5ik+zpmtkxmuvXGZm1urbt+pl+zaj9jsVcv1ekGNfMo0QcJ9qufGl7Oqeoa64tjqvpm6lx8nKNIuNMZY1dcZ2mniRu14U+qzrP56kHjU6tHtJG7ZEZcKhx6vvnf/7nh0XdpA+ci27GAmqJomnXbyGurs3B1Rj2fbm/dqTR08rCMe2aP/d52jf3UrWF8z2mXvf7jr3joFNcM8VU11gzjFKm5vrplDRtMf3lWo9mIPsSzg7+8CycBSmsUzjteWQGe0rXf2rakmynRg/dQ/e4JK5rP6beVXe739RuTtt8pB/TvtZ2nOnLNfJ1ZftXtmS1nsx1ZOplx53vul7WAWHVx97bOTT35O1rI5jRA2WrI5x7QbPE2O5839V7zf8J5vp2y5ytfV3Z2tWYzr1ZbdxvLPILZ975/WqNPtOrozmuzle+1XPnsVmykH/XjF5rxjP2MqzDta/8rhMt/4vy87cffnj0WvvvWwJbAlsCWwJbAlsC90wCm0C/ZwO2u7slsCWwJbAlcPcS2AT63cp0glyCKhLoEl4F44joIpoWMBAyvec7/umf/ukFRHzuuecu5+cWmAR4Mo0eoMUEcEoIFHyZwKHANuBr074CYjX9OG2UjC3ZTSQQkcqkUP3Rj350iS6hb9REBXL2qGeQNm0v7fWdjPqcKQQFckp4FNwpuDzBrxIcEzwS5KoWTEB5dU1JIuQ2004KhEtC2O8CWX7nuEGaA0oZadkoKwBkiTcI9KaaniR6yX2eUZJhfleSo99BThmBzniaqpeaCDAIdMkpADVJdAl0CYuSW0Y6+r5NGc93pmFtOlbP7jWSECKduaLDCePg+ezUnr/Lfbx7yR/BRAHx6rLjr64UCD4iHK4B6HdrWf53a9Vlnl9it7JuBDoEOuCmUf0S6BIUEBMlpkqg005/JsHTubGS0wq8niD4JCb6fUk+rluR586tzoM5tpMEmMSl72U6YewWMjFFPnJGpyxcXxuHziJX9I/7PAOYiGmcokx7jc6//vrrD1577bVLQfa1eddImhVQ3vG5haCZ9u2IIGhbRthrq8/OrMUGeBQFfdNWcU9JFW1E7Y6OHBIpPR9ZewE5ig0wE0UjXhkDoqItEOpky6Dmu2YNqC65tqk3/W7KdJKXU5+nE0mjyucccU53rZbQrU2qo8gkQ5yDtF1nNK7rOjSd4Tp3V45rfM9zG2kMUaIzE3afdQmHKmrmQNfyOlnQVh2m5jpYmTaVvzZOPZj7kT6j70ca8Q8//PBhFgh+h/yn4Pj1yiuvPCy03Yw8tf0rGz73eLfY+e5b5hz3nZAd4+A7IZNG/zYjBp/bTo/g4Fkl0KeDwGo/tCIdadOxQLZ11lIG6nMzI0nCaSMqn8511uY333zzwVtvvXWpGSMziOBY5H6RvSN7SHWENt57771L+e53v3vRUY7HYF9EtibTvmNbdaSb867v69zrfNM2Wbu/nHvLo7E/2xvcYqO7X5+fj8avDgLznpVOz71E9Uk7Ypvzfwnbm0S7cprkeffBOk+4N2O/0XZca9EBSrMRaZPs30r+U5dX9rR7qdnGnJ9zf3203l7b16zuO9OF2uepT3MNn+/Q/Y7tVM99LtfVYcn1z/XA9Rh5M16stdh99uM42erEhtOS/4t6xM3/+/+ncr/FPu5rtgS2BLYEtgS2BLYEnm4JbAL96R6f3bstgS2BLYEtgd+CBD7JBPo1MuIIKCmw0WtWoJmgimkJ5xnPABWQLYC9FAj0gvdEnRt5DHlZkBhguxHoK9BsAtWrdy7wY9pXwdICaQXHCqjxd4B1+m4xvS7RaoCYkP8WwFAKkWAQTgWJC4jTlwJME6CaRNsEOX33CVJNALJg2gQaj8Z0FYFe0LDRhO1nwTlBRZ8PCAWJzhnK1BBFFoBE5EUhNbER4JABfGfENuO2Aj8F3KtbJVgkt/0ecIzzzwG3cYwAoLZAmEhM8fymcIc8ayS7xATjOt93Rkv2PO+S6VzXCFSOOiBijQLAXwIdkkzglec5P+jjlMuMjn8cYPsMKL8r832kvzy7UYElBz0DHZtCJDoODoKjkMA45BiFCeHQKMhG7SP7zokSbStiRl2ftmgC1ivw3nuO5rVt+H1JKf4255bzsffVicJ7GuEq+QsIjEzqlNCsCMihRDHzztTBtMtc/o//+I9LIZW7EZPosZkcqJnPErykeC/xvyI9Vjo15cE1K9B/pd+3Ej0C7c6hI0cnnlF7Tl8qw9ro2e+Sv/S/tqMkI7LVQYHaFOMA+/TT7CfYAc+bR8c9dgLbRam+tV/aQudEdWuS57QxSevqfh1Apv7OvcMkbub+o/PCtuaaN2WoPnGdJBXXzHlqPxnX7m+4Dhvr+dTYBjKiIHMIE9Jmmz7btac6oo2lzbn2zPnq79UfbZy2reuuem7faw/I7EKqf4tnclPTp0YsN707kcvt19wr+F1158zOu+ZV17sn4+/d05XA4rqj8Zy2t2PL5xn9X91bvYP9q34751kDJOWdk76XMu/xCzxbIrzHJtCHnqPMmoST3rvvvnupWavd4/zBH/zBZb8IIU7N/JXMQxchzv/6r//6UtNnj7fhWJJmP5rHJc05v7JHnRuOf2VWm3mX6//j2udVf1f/CxytHau/dy51PVmt+c7r2kltSOXG97bLWGNHLNpwfuceHdWw4dgXC2twyeGukfP/gzlmc17X0enI9k4bNed9x79zfPX+XrvqZ23uHI+Vjq1kXVt1ZLcYv/n87os7P9kD9fgOHaI9ssGMH+xxuNY1mvb4+Zv33z8zjfu7LYEtgS2BLYEtgS2BeySBTaDfo8HaXd0S2BLYEtgSeDIS+CQQ6AXBzoCKCY4IOp5J/hrJ4bONLGrknsQNZDOEJYUI5EaAcr6o0dukspwEuuQl4EbBwL6nf28EQsHsXiuAawTT/K5t9TtAFVOOA15LGBEpyPsIUlMTKWTEEESGgDlAfeUjmD/BoAJAgmCTSDgjIzqeR6DbETBqXyq/glkFxwWjJzB6BMIzlsjOtO5EZFEg0xlf5YRciAKHyKZADEG+UQCPZ/RJx6mynHpRABBdNDrs/fff/w0HCKINIfEpjJ/AGrUpXI1cK6kr+LqSIX0pYVaykvcpSUZKeUh9Cs8rgQ4BIoDO82Y68pJiR1GXKzugLViB5xPEfVRLPXWt+nL02TF1vvTcUEgDyAadcqiRn+8A0ds04pCM6jP3QWyYVUACXV1upoUJUHcu3WI7K6cVED3n1Zy3PuPIvk/wfs517ue9GuEmWagjSB2FJIVw9ODvkzRS13luSUeyJTCH/uZv/uZydi9z18I56J6JDmk0yeaVLimXfldikefXOWQlt9nutFHT5tam8F2J4am/XaN4znRUmePScZz2XH1TP2kbOwN4jzMCtbpKzRoEoC+4jz3QNrL2KGvqGcXbNWM6SK30nuuRRR2BtKnz+tq+El6rObCyMR2PSapWvtPhrf3odyWzVuPZPkhcUus0wnqPjuOwZOFZ1ZPpZDftQ+1mn6f+aHsaeT3Xtrme2Q79Uz+ocbSATKfGvnXOk61AohYdKYl8REQ59vP5RzZtkn517ul4apPUxc7L6udqzXCO2Ibyd6zn3FInS5bOd6+eTGeQvlOzyeiEyRqOzex1nn3N+LAmQYBbuE8nPcZEMp0xoR3TxLNP+t73vvew8N0LL7xwKc8///zDDE48v46M1TfXz/6tRPBq7TnaE05beu26aWtv2S/cukd4lLbm3uJo/a7eTQK9tvvae1WXmIM6mBHN7LEQ1OgIexQKezmciMnERU1WgfazfaMvcwyVx7TLKyfT/n9UGz2fcTQn57OdS8qsY9M5N9s/0yf7xf2+U21FnQL67n3GtAfd77Jfdq/N/yE68OLUy5x1LeA5fb/ZF9r8v//n/7xFHfc1WwJbAlsCWwJbAlsC90ACm0C/B4O0u7glsCWwJbAl8GQl8Ekn0AWmVkTV6m8CbwUnjv7W+wsCS3YZcQs4QZpfzsuFQG/0IgQ6KX/feOONC+k1CXSAKEAPSIUJcFZzGjFY0J/2BD8K6gq4lGSUcCgx7DuWtOEzkcsUopg5s7appkld/Oqrr15SGEMAN2Vr04TyvAlg9/eS2AV++3lFRqyALNpyHH33Akvz8xEZMNuYbZ2Bq8hBkJjx7LnfAP/oBhH+6EfTFEO8GQUIGdq+zc+TtCjwRd+V79///d8/+M53vnMpEH/oIQUQkzPteSZZBAC3TXtt3wHa/LxyiJgWTbC6gBxzAwCcmrEpEc4xAfSJwrM8nx0iXScCSB30x7SSdUAAoJU0knzqOJUcOQKFpxxrA64ByX3/I30ogLsicXxeo6c7d5jXRD5TJNAFP5EpWS0gG6jJIiDwyjUQkYKophXWsebMVqwA+Fvkt9KHCWAf2dhbV8cjO8J7NfOBpLgEeueEsjYVedObtn8SSBLuHIFgNgfmFaQAkXXUEEZET1KYWyX2jkiT2lzfvymceacS8ZXRmT3tu167bs6X+YwzAmJFZM37V/Or5EFTeTdjAnaSDBWcrYzjApGMyBl7wFrjsQXUyHo1/+lLSWOe24jevjvfYbfVm67zJe8YkynT1bgc2YbuU2bKXfWS55UY6n6AzyVt+Oy1tb+rtbNjOR3HplyqQ3POrubqyv5NQvnMGaTX9jrHxb2FmXFYQyHS65yGgyIp3UkZjkNL1yHaWUWqOp5Htrn7gOptia8S2I5H5VdbWxJupUfTznYcabvEV8eM5x2ReXOeTn2tLpihAHmjjz3Dus4vXKfTJwTd97///YcFcpRxYG8IGd6jfnTsYr+Lkwz3sf5TM8fdTzKWrlXq/5Hzy9TPlSOD9672greuPffhuo6lOnq0lz0jlKubR/sB/s4YOgchaUkFbkpw9mru/XCAYo9iYZ87bWQdRaaTkPNXndAxeGay6JyYc75yWNk351plyHUrAr17S6+fRPRqz+R9K0ccbcORrZprdeej+2BliLORx13gzMD/pP/4j/94qdnTOx8YH7OPMCbsZ5yvrKv8/F//43/cB9XffdwS2BLYEtgS2BLYErhBAptAv0FI+5ItgS2BLYEtgd9tCfyuE+gFI1aA4IpAFyTpvat2CsBNIFjAQ+0RoJHY6DnnRBgD8EKic/41xKnndUKUQp7/1V/91YXwKvAD0CR5MAn0SRxPgKhptgvUTm1vvwtEFpAHkClpBIACyUkhShjQWlKO+hvf+MYFIKX+oz/6o4dgK6BMU7iX0C9wVUDaz4JEkwDo+JZ48vqCThIJtxLoK8twRqxWXyYQx7MdW88eNRqdGmIIIIuCw4XRWZDYRIILZhER3vSXjlOjzwqAHoGhEH1EoEugl7CHQG86+Umc30Kgr4iT9sUIdOYJsikRTjQvwDlRaBDrEOhkNaAGhIdEB3hlrvU+iS7ILnV2EmjVl0mcTOB2AqtHtuRoBTkiz6f9OSLeSpSayl0ymL5LoFMDWEs6QuwWlIZAdx6gg03beUSgazMqgzPAfOr+nGPKaALwq/uO/jblvLLf82/IsFkSOgcbUWbEVR0J5vjZNtf0CAJS6GMHsYeQBD1nHdL8S1/60gOyi/DZaGn0eJJ08739XdshSUa/SiauZH1Gws3vVoC+sj5a9+Y9cz2aa+fRXDj6e9vvHCfCn6wnZEChbmQsem7mE2rtBLaC8eoauSJYHPvqKv2YR1G4xh+R0Uf2oPNnyqu/TwJd/aX/Jca7rrsf6dpZ/ZZAmWvDtd3vmQ2b9956bYmoruvdD/B331WnwknmlxiGNMeRj8Iei72Wey7mnk4sEOiNqj+yUyu9P3rfjmv3IFOPvK5zqyTwqp0jmzcJdPV5rnva/bP9gW21f9MZY57V7v6WueAeFfK7hTXpX//1Xy+FMWEPo2MXDi7qLzX7Ro+3gXB1LwTxSnr3F1988VLYU9a2KL/O3dWY8reV44b3Ha3B1+bHffl+RaDPvexq37jSvyM96b4GPSDynML/Oj3+if0ujhYU2iItP4V1kn0nZK3rax1ztXFz3XZf3zWxtqPrpTbUedH9je13715dmvuf2q7O6WmDV9f5jKmr9qt7DcdptX6s9ige/cW8ZC/SsUf2jInOu2YGYM7RlscjsWY2tT5/14GTOc/P//Hf/tt9Uf/dzy2BLYEtgS2BLYEtgSsS2AT6VpEtgS2BLYEtgU+8BD6JBHoBtiMFmGBmAfsCSwVGzpSpZBcAw4pAB0SaBDpRv0cEOkCIgCREYsHCAi8FiCRlZsrfI6C4oPT8PIFuo+94BoSvaVN5J0h0C+kYLRDopDP+wz/8w0s9ozEK2q0AZP/W+4zIKLA0yQKdASbodaQbk3g7G+tH0Y+Caf3M+Bh1DUEEeOx5rnwuAAjg77m+1JLb1BDRM9JwRZIUfKQfEH1mEYD4I8UtpBO1KdwB0HgeetgCKGeq31UE+hGRUiBRAh2glP7QvqniJc85AxUQsOezE4EP+QiozrPNzsC9j0qgTxvQMZ/gcvVmkodHunIkhwLNBWtnu9xf8rcpxiXQcYSAQAcYleR4VAJdEoE5U1Kj80z9qcxWgHLltHr/EhUC3ysbO+9dAcXed23urohO752pXm1ryr5jRnu174DQEgTYQkg8iF5qHGCeffbZC3kOeYcdtLBO1MbWvs93a2TalNckR6tTj/P5cdbPjs+0j0drz9HaOueB0a/UZOeQKFXOypr7mj6fLBrKGnLdMcP2zLWmMjyy2fzduVKy99r879yp045jMwmWrt0+D13hcwl07q9uz3cqSTT3DrdsjM/s17z/lmu9puSsutY1y791DUQmJZvn8yXrqFlHWd+wjdTuPchQoH74N+Wq7es8m3uVlcxWa4Fyn2M915Rpa6t3q7kxCbTOq8q0Y619QX7a28q6+lMbN+301EnXJe7p+fOk7dZBi72r+zBqHAE5WuFTn/rUxbGyc4moWMcM0px138I+BIIVRwhI1vZNGc5I8tVaXlvL93UYbZu3zI37ds1KJ1f6uLLdcy2aujH3BFzPfgynCI/dMBqdGgdRdYb5yn6TguOmWY/QFSOfzejCXJ17jj67et15zN+rh3Mtnbbnln3FkZzObH1tZPcZRzb8Vh1zbK1ZI5W355e7f2dOeSQKn3VkoPb/DI6MYr3UAY3abC7aFvr28iuv3NrFfd2WwJbAlsCWwJbAlsBTLoFNoD/lA7S7tyWwJbAlsCXw5CXwSSLQBV5X4OOU9CTPCoSegUgrcEUwzvSBgA0lWAAzSrA0Av2MQAeE8rziIwJd8KcAEe8yo22OAO7ex+dGiLeNSVJJoEKmQqQbjU4N6QoIQ/3Hf/zHF9DTKBNkVWC5YG+BoAlMFwSbZE3T3nOf42CkxDWCrbqxAsRXs/QWwqDvyjtP/WyaYghQInXQDfRFBwVqxgXiGFCLKC5TrVMDepVUOSIL6W8BZMDqd95555J6muhZorstgJmMn0BaI0CNRpfUKsFLP+c78vsE7umjZ2BS81OCnshzyHPOTkX//+zP/uxSIPeRAQV5QBTTN0n03zUCHbnUQYH3bdp7CKJJoCMD7nmUCPQSGSUSH4VAnzbzSA+O7OdqPt0yx44IrD6ngLlOQNgG50TJIT/zHbppquK2x3cdF9MOe6Yo6cVJM05hfkrkQhB4VAIZHzzLXjtr35xHkzBrH+o0U8ensx3FNVnduhs5I5uu6cEtYzr7UfuO/dGpDALggw8+eFiwncib6DkKskbO2A4I06bWPyNA5rp35PTV8VitV33GJDk6trP96VTRLBqTQJ/PmASTfXwcAr3j8Djjdnb/igyuzZhzk/d2rzPXOP7OGiDhikPLL3/5y4fFyEn2ZBxJUocs/uZcpp1mqOh81BbOMS8Rpozoq1kLVmvfaiwk3kqE930nAboi/aoL7Ut1pvfxeeU4stoLV397H+/pOkQNMWpmHdZmnIcgzCk4/LFu6wTXvSf7HI9tYU6bqYMapwftJo6Z6o46MfeQ7jnmGjTnRt/jzKbdahef5utWe+uVvqzs93yvKav+L+V37G3raInNdn7iaEsGEQr70Nps7LQ6g7MFjpIW5upZX9qvfnac1bcVgb5yiKqedR6vbEHn1byv+tjPXFenIG3AvGZlY7zGZ3UPg2OZ2Tf4jEML2SCoGROztnBvZc/81LEIBwazHWE/fV7/d/vCF7/4NKv87tuWwJbAlsCWwJbAlsAjSGAT6I8grH3plsCWwJbAlsDvpgQ2gb4e14I+E+AQDPHOgscrEoLrBLk9r3QS6J5vTTpL07dTewZ6U7gLeDaKA/CpQGFB5Pl3+nMUWTmlUfJMAl1AuaBMQX0+m+oPUgKQhlTgpgQv8EvUF2ePWiYpNyNDfM6U/QSa+h49H5jxqRPAauyOxvCuLUBBb8HeRj31eRAApsGHCPrxj3/8kBgC9PKcX8hjIrF0SOD3FSi+AkKrE0R5QaBTOMMZJwcK54wzZpLURHtLUFMLigrClUgsCLkCA0sUmaKTdPRca1p4agj0995771IA/Uwvz1zBgUByH3KzfbuVQJecmTag43EGLt+qP2ek0wp0nsA0968IdN4bfZK4AITmbEveH8cGbBCpbiXRr6VwPyLQp15NAmKSYMiv73xmN1ckzWr+XZPh0Zy1/ZJZ2ImSaczF2jjPuabmuZNw9X35rvbePvA9EV/OK2qulQwiuo7UxaSTpmYO9OzinndfwFq5On/6TvS/DkNn8lrJ6lZd7r1TD47mzWr9fNT+KYfOl659ZNFw3eEc1/YNhyDtJBGvjoPHPyg3o4/V92sOWY7HiijpO09SxbVtRcwcEZmTbC0ZKqlT/ZvEUXWnz5h7nrO173HGbLZXezrtXPvSvZfrp+uW79L9he/UI2vI4GKKf2ojYSHxIG+Zf88999ylZv3RKWlmhOh8REc6V+xbyS31svsRxqtj2P2Oe6HKw3bnuF2LJK+uVQfVF2XYcZjOUn2naftr2+tkwPqLoxD7FRyHcF5Q3siBfR/nllNj/2i3z/V39iPsIb/97W9fHOcgUSVSccLE+YjC3mRGkk8CvSTf1Lu57vj8lU7e9X7w42yvdnHajdVe8dZ192guz7lbu8VY6yCJ82a/Q0fMhITjUzMv8T/HylnMvWb3t3MfMu3r1BG/n7Z0OjO5V/KZXZem7epcPto7rexB+9A1o/O6a1RtH58hzz/88MMHHC3DURY9Kor71HnsnhlacPJjjSRLDvON39tnjxXR6Ze+/Mkzz3ycKr2fvSWwJbAlsCWwJbAlcIcS2AT6HQpzN7UlsCWwJbAlcD8l8LtMoK/A/yMCZ45egY8CFtfApNV93N/IRoBXQVmIdIjyawQ6adw9A13QBAIdAhFAsgR6QcgJsPP7BOgn2FsgpqRmSSE+F3ztM/nOyExqSCMjSn72s59dfqeQnhHQi8hho4hJywgJSoGgav9nZMgEzO1Dx4vPk1QoSS3QdTR7z4DCW4mDMxKqAJz9l7BpvyE+jcJmvHtmJLI0EwFAFiAXhQgdokaUJ0RpyaX57tWDmcId4pwCiQ5ILUkN4YDumW6ePkrUAqZJ8EJMrgh0dbGkB5/RC8gLau4zsp0acPXdd9+9FMA/0l97JICpPdEjdG8VgU7/kG3B1j4fXegcKTkw9aSgqPpwNt69/xoIPcHnSaRwf+WLLTH1Pe/XNMUQ6GaFwP5InkOkPyqBrp5OEuUIBC4gf2R/b5XZXa+ytWGSzZ6rit71+549zXvUyWPanOpWQXDmbiPQsd/GWXq8AAAgAElEQVQ6m2DvIM4l0SFyZzuuI9VR5et4SKBLGAjqa1dWOnwXcp0E4tGYrvT+1nV51c+5LnQuE2ksWYojV490gHzRXjAHPPsaufczNqhzq3aSz9Omrt6vc8P+di8x9xW9fmWbHP+uu651R05mc37WrnWdnbp8i27cuhbe0lavmXKrzZlzYO7T5t7B+YAt7LEyrJ+kNabmHsghi04yrEXoxHSy6F5i6v/Ru9amqD/ta8m6uT+YOqPulbR2bXPez/HsmqXOHBF9XbNXOjnboj2iWU0RTTpuj+5hz4KtQ6YUZOm+j3ruT5p1hjPPzTwDGf/5z3/+YYHYI3MAc5lyRqBPJ5XO3erT3Fs+zpx4VF3/OK+fe41ra8S1vcucw7M9bejKaQgnCwheCmS6esDej/2Ne09q9p9EoJu5wJq/1VbMvdNK1t2/dT5MB4xpk7Tnc52d/1dNmc39Yp9pf/sOOtT4t8qQvUn3yB6TQM3+vHMCByIzWOGM2//xus4xR+ugwNxinlHcM9pP9/xmnkK+n3r22Y9TpfeztwS2BLYEtgS2BLYE7lACm0C/Q2HuprYEtgS2BLYE7qcE7jOB/jiky61AfcGMM7BFoE3wbQXC8bem+4T0kkCnBmwU0G0EOn83Av3111+/EOgFQiTQBUkKhAjmNCKi774CgWjbH69tm/ytgHEjOriuUfWSUNSQFoBiFFJ4NqUn7yD4SW1KXQBVSNAJgs1xKYA7AaoVodfx4vqpQ5PI6NiffXdt9h/p6gTIlS/Pagr3RsICVhX0BwwDYKYg44JeRIsYoQ2p3vGcOtvfGSMiviikToU8J2KTmhTukPI8ByCt55FKoEsKGtHrGYkdrzk+kkHUje5FJka2A9AReQ55TgQvxIcpYIlIE+DDcQDS4ywCfQKePr9z+MzGrAiwyvCaTlwDoSeovQJYnWfaFAl0roVAt0AaIUPGB3lCoBuFDhBt2+iZ6TyxKwCzAsgSsP7euelcmn3099XcmfbomryexPcTyK+jUwl0SS+jueiLssbuTVtS0hyHBccJ/a3zC+dze94rbRt9Ts3cQocpPOMWkpN+lKDjc+87AvGP/n4m86O5cY2MOWrzcfpAW7WhPLt6CVkAiUfBUU2iFPtZhwjGS2KPmrXH4nmvnvkqkTHthM+epJz9mRlbKofaItuvfI/spn/3mZM87Lyb9nY+v8Tt2bWrNfHaHuna3K3OzD43Zf7cj8z9l2QWf+8eqGQWawLOe5BH1OoHNQ4uHT/T/TP2rHesfTiQUTczge93bczcY9VOznfqWDd6lL+bFaHENn+fUe1cZ6mNO9LRozGdNvqo3x0/bBrRrRCgrD/uVZh7ZKzBsY/C3qTEt85y6r+OltxH9ggcjyi0S4aAr33ta5caAp12IU2pV04H6nadEtURv5t2a65Zj/P/xjW9f9q+v/aOyuSWfdHZNbUvc8/A/oM10XlZMrj7S3Te+UmNLjUTwWqfciTvEvndw7kn1JZ4HTZpvkP/x3Mdns5M2qvudeee8Wj97LpGfzqv2VcgN6PJWffcV7D3a5vIkznlntAjtdgHMod6PIKOZE3lzvfsSfrD3pL/5cwUxXef/sxnnjb13v3ZEtgS2BLYEtgS2BJ4TAlsAv0xBbdv2xLYEtgS2BL43ZHAfSXQrwE9RyNUQPBWAmvV1qqdCaj0mhIzk0AH2JdAhwyFODeNO9G1r7322gMi0AEMG21XAp0I5IIyM3Lx6F3ps8D+UWTcJMoEgQpU8k4AoBKfPl8SCoDHIgEKCUpUYNNQk8rzlVdeefDqq69eANb+FGizD60LRPkuJVRKTPT7PqPvOtu+RgIe6dwZodTxLFhHW43q8DuJuZIxAMqQyciT6Kw6L+CIYIpUSLkVga5cC9xDoH/zm9988K1vfesS+dUz0AEpJZcA3SDQPXe4ZyjSfwl0as+cLwgrCMj7tm+SWQB3vLOyoOY9OZudAshuxD01kYOk+aRGH69FoNfBpKTEikA6mkOVW3Xw2ipxq/2p/rRf3M/ccbwldImM5jqityAwqAFMBTh5T8lzI9DtN3olYA0gWwJ9ErElmujLlNns69F8WslsEjdnsjxaC87ka1+mzS6Rab8Kmjvv+K7OIX3/zmPaM6rLcZG4g7xj7pKVg8IYGX3OXCXiS1KIeWCf53v1/X2fnoG+st/Kc9q7OUar31fjNcfgaEyurdvz3a6NIX2ZZ5LXTpdYRK8h9yz//u///jASD/vlsSPUkKSSMdgSHYaoZ9RxbXHX4DlfuA6nKIoEjLKskwXtX9P3abMdx64nU1+mHZlr6DX7d9SnszG6Zfym3ahO8j4eY3Bki5RzHfpos+NUfaedRrUajUmNbkDcQUBRIIuMauWsbR3JWA9pf2XzlGsdEurU4vvVfk5CnDa4p8dG8Dzt/cwmwTvptMZ9XRfoo/NgOtSsHBLmOE+9oY3auNo+7nU/wp7kBz/4wUXXHUOc3diPvPTSS5f97EyDXzKbvaGFVNM6XhLR3mN/cGbAtlI8vmQ6UtjfzlX6WkenR1m7r63tv+vfn9nxW+Z8Ze0e3XmDHjs/2bPo7MK6CSms3cZZVJsNoYseuE8lq1UdaCaZ3vHxfyB1tP33vtW+u84wtFenFdqY61JtUP8/ujbf+n9P1xT3zvQDOWmzqHHSY9+HUy32rDa1toK9icchkMUJJwSzgGH3akd6FIz/S9l3xktHWvrCz5/9+Z//rk+D/X5bAlsCWwJbAlsCnxgJbAL9EzPU+0W3BLYEtgS2BI4kcB8J9Gsg/NloFxy5lcCa7R2B/JOMmYBJARbJLmrIciLPAQYBcfndFJiTQBc0oQaoMFpUAl2gpIT9ESDvexSgFsSaxMqK0CqwCplkym1ArQKsykH5cK6hhXc2DT01oKrppYlSalRgAee2WTnbT59VsHd+V2CqY+y7t13l0np+PtK7ymkFlrUfPpu/SbYAKAoGzgg0/g5QRpQ4hfNG0QsLoCJkHAVwsRE7gGOr96EPf/d3f3ch0CkS6JIHJdCJXjGFO/WMQC8AN0mCI7KH6xr5wjt7frkEOmcbUwBXiUCj4HDhmY2QHejOKgK9KdxXBHoJgWu2pmTdSidvtUVHesHfJ4FRfSmJ22MTuAa9EETF0cA0+/T5hRdeuJDoFCPQeVYJdCPQO5cn4dI5uSKTSvSdzZ3KeWWX74qQnXNa+drPlYNJ9bSyr5PStB/9jjEyOwfXMQ6CzcwzU7oDdKPDOoSgyzqEMM9W69CRrFZRmCsbVv09WhuP1sk5Jtd+b/9vJWBuIWPq4DDHoYQDNrHRxqy1rLsUIvc6Zsjboy/43FTBtU3MuZX9LmFTgrcRxdW9SSR23ndN7romgTPXK2U71/A+b9qqs3l8ZsNW82mlp2dtzH2T9oa6xHPP561Nktya0cVtp7rvdY4FOgExZ8SmNQQdP8oGO9kMOZ6Pjg7oIOb6PInZksgrezrHkOfqPGAmGvd0ZnPpumD7vJMEuvvNOiFwXfV8RaAfzeNp3+0z7RO57zEy2LT333//sh/hCAX2HGZvYD9LJiX2eewn5jtIcLNGN1MHpCARsxRsZx2NcJjr/Jn7itqAWwl0+nWL7bllbtyXa+5q3T2S2/x7x762qvMT3WfMcS6jMFd1eMG5omdvY6/RLwqkcLMSMEd9BvpQB1r/p3IdmWvitEdeN/9/6LzSds1rfeeS0XMONPOUEd3U/L12rGsBjqv834iTAbUZv3AIYm3zuBlq1wH6xu/8n+WRTzjtYedY85iznTur9UOZ9jgx9jf8fOkv/uK+qP7u55bAlsCWwJbAlsCWwBUJbAJ9q8iWwJbAlsCWwCdeAveNQL9GaF0b0COSYN43wZF+f9TGBIJ7zyoCXRId0AMQnyh0I9Al0IkKIH07BdCxzwCoMFoU8FJwhf71eYA1BWl6HdcW1Bc4XEVEFXjhuoKvgLpGWppuuKCwIBV1I774zHtLZEiEAujwGSKUQkQgzxB4muB6AWv6VTndSgA5Xisyr6BaQaxbQdYzArBjU1CswF7Bvwm2Ay4ToUXBIaEkEc4MEHHKEUIdApwaIqhROtVXQHCizyHQv//971/AbosEOoAlYJtkvWCf5yACgq/AeuVXkm/qZFNGMu6NxCMC/c0337wQ6MwdI0Wp0RP1hTYmgS4RXyJhkl0FCq/Zm6kX3nvNDlWHVtfW/qz0w78128Ak0Ik+kkDH0UDSludBoFsAS21vRaCvSPMSbnOez/7eaju97tb5em1sjtq7BuR3bErGFEjn87QxnaPaKsku5wFtF/RnvjLXKIDekHJGU2L/sP8QAuj0JBxmVJ3Pr914HFu2IvOOZNaxvTYe8/uz629dpztXJZQ77iVmmuYWxzPmhIXfe4Zs72MMG+FqhgvsKundHWvWpq6bc97wvo2S7nqjHTayeKVbRv2VVJ5za5I/kxjvM6f8K/O5X1jZqFvWvluu6RjOdYDfG8nZcXE+Og8mcTptrO9Uhws+M/YWSVoJuzozcn/PRzdSUwcLj1ugVhd0XtRJceUE0Hea49O++p7VkUkE+o6VTfWFz+4N3TP1+dW7I/nNa5hXdUbBpkl+sxfBjrE2u7ezxqbV1rA2u15DyHf9Ym+h8x/EKI5GFn6fGY+0gbxDMxE02xLfzf1P192p87fq8i1r/9N4za3r7rU9zqqdW9pWF+rwwb5Pxz/2L8xTU/tju3tEB+MMAcy8pNYRDYIYHaltXGUtqS6ejXXt5lxfnXedx7VhrlF1pu4+mPfVIZX31g5R8z9er+08ZO4wZ3RGdi/OmkafPNaJ/bqZM3S0qcyQk/NMR+iOSx0Cur7RV20o/efn+a9//WlU892nLYEtgS2BLYEtgS2Bx5DAJtAfQ2j7li2BLYEtgS2B3y0JPM0E+jVA/mgkju4rgDLBwdnWrUBa25zERUGYSWibbhLSCxJQIpn0hIBCEOjUKwJdAEsCHeDCCHTfaxWt5DsJ8giMSKBTc82MwrTNEgB8LhBbEoHPE5Qt8GN6RmoiJD744INL6nEKUcMAOJCfkKGeuw1567nxkIa030gNI5B4tkRDgb6O59SDjv0Eh6snK4Dto4CqE4hrBB2f5zit3oc2BK8AzwAXe8Y835kiH9n+xV/8xaV86UtfuoBqHbe+O21AoFMg0Lmewr09Ax1ArsRTU/UD6s13qOwnGNjvevYsfex5xaSGhUCnQHDQn55N6++0IfhK3Sh2nl3wfBV5fA0ort5UD261W9dA2klidXzUDyP8mRMrAh0SgoKNMUKQdl588cVLIZUuY+i70m4zQjDHSsI1Iqlz3HfpPFvZ0L7zkcymTZ3zc47LSt5Ttqs5z99WMvZ59l+Sqja89gfdVM/VqR5d0Pb4XEIH0tzjO4ioI1oMEo+adMdGWrIOdPxLppUI03moQPdKT4/WwltJhNXae4vez2vO7jkaw1vX/Xk/pEntUx1/IB88H72khZkb+kzGgqMxKKxRje6r/LinduVM1+Z4lAyec67RxlN+k2Tt3L22zl2bZ9f2TEf28NYds+/SNYN7z3T5SL4rOzTtpzJuphf0g32JuvGLX/zicrwCmV2woc0+ABEsSQexznELHrkwM8VMAn21LtaGHq091ek6Y9T+TLvWfQUyKHnnXsl2S8g73up0Zdq1m7WVLBrs39jLEcGvYyfv/eUvf/lixyjISRmyH6luI3OjjZl3pILXuYi17XOf+9ylMO8g+iw4bK72FepTnSunA0vni/v3s/Xko+z3bp0HH9d1t6y7cy1b9fWa3V6tu9U1CfT+X+L8YX6634SoJcMBc5SaNdN1F5uMw7Hl93//9x/ucfjQoz34vXNivlPtz5y3q71I7ZjXTyflOtg1KwK2x/Wf2uNG2BvgMFDnu+qpa5tHHeHEoxMqTl7uial5trqO/uv4A2GuUzdzCln2p44NOuI4txgL9y6spfy88uqrH5cq7+duCWwJbAlsCWwJbAncsQQ2gX7HAt3NbQlsCWwJbAncPwl8kgl0QZvVqK3IH69bkUCCQhPs9VojZCR6JbsAeoxAJwpbAl0SHbCeM9CNQC9gU+IU0KIAWAl0nllAnutKupSc5L0LalY2fFewx+hXoyxXkar2yft4lkQ4IA0EEoSoBQBIsAnQS5KPGkBIsIf+F/j+/9h7111bjuPMdj+FGzYaaNiGL21LpkxJpERSEinzon7dvhxAkk2JokzrQl1sdVu2YDf6h+E/fomDMc8Z24PRWTXnWvvCtaVcQCLnmlWVlRkZEZkzvojIAonzrO2O3Tl3jHN8k07lkRXo9DQNqjMN6zTqlbdWxnNognFRhwRqUzjiZAG9AEwp0BNjthGvnh2qYQ3D9be//e1H3/rWty4AeoF3oskA3wFeMc559qrGO/ogUDVlrACT4+l5wNLTtK+kkYTPSht4hb4BoONoAohl5Hmj0WnDM9AF0HtObA3r0zBasOWaVp88cAuQeKZ7lPFrADr3FaidZ6D/6le/uoDnAuiCGtASHvAs2kagTwBdcNh5a9RzwbmVUXz2/8ywXppNOeu1MxByztORnp60vwa2KRPVMbStMZ9anareNWU7Nc8LAPBu9R81QJEppDGSmzGAmjS0pNhHVj3TdQLnzfAgP/OOAlwrulyjzZyDazLQdWnF26s5tM1bQfQzXXvU3yMenG0BADSNt04NRNOiY+r09dJLLz12bCC6saCq0cHqk0bGFqxc6YwVwIus6pTBesBzBZYKeJYH66RhX+YcTR035+FoXu6y5t3l3hWArl5Zyag6qeMrTym3XdM75gKsrrW0Vdn54IMPHmc7QY/2efZmpnQHTDftPzVyb5vMX9tc9bvr4tSFyrzjse5erPs939c9gp+hT8E758d3TgC9Or77D89RZk/B3uJ73/veIzLDQC8cUHTaYw1+6623LuXrX//6hUbdb9aJjfXJc5yRxV/+8pcXZ0Bqst28++67j955551LW3PftpIdvptyWGcC2qiclL7lxdUe8BZ9+KLdc8u6e1edvdr/TRnt7yr60N8K6r/+JpEnufbhhx9eeI8aJ2SdX+BLfzdRsz/sWlAAnXdOh7cVPwkal2c7x5O3+nuov1Vouw6/Pd6Bfaqp2PldyPpjdinWoToN8+4jBymiysnwQJYU9sTsJdBX1O5JpqzTr0nn6l366fulhY5COGfqeIYc8/feN77xoonA7u+mwKbApsCmwKbApsABBTaAvlljU2BTYFNgU+A3ngK/bgD6mTFeY84KPJiMUMPBvDafrxFyGkp9ZwF0jA6mhBVAN605ADqAioZEDB4TQLc/noFuBHoNURhCGl08De01lEwAvUbFjr1AEMaUtm+qUsfb1NLQp4YfwH4LAC/RI5amVgSgBTiiEHVU0JbopYJH0/CjkavpCp3TGbU2jfOMQeNraXpmDDzjkVuVjAY4adDx0cYEAuQ1je+MC4BYgxs1oJwp3Y1qJbIV4AejomcsY3CrwR3DtSA155kagU4mAKJYmBsKZwM3stsIPlNIrgyf0rEGRz77B+0Bzi0Y/GpkLICOsdGU7dQTQJ8R6L9OADrzPiPQBdGhJYCPIDp0Qk/AA8j7m2++eQHQKYAT/jEPTQWK3E7AR1CitUCXsrOqJ5jW/ydoVFnrtRrB+46VjK30/AokUP4Ze8eqzClnNXpzzaMKqKtvvE+jfNvnuZ7XC3CrYwMGc8AiC84pnomOzJmGldosHLRXgFU9PIHCuS5OOlTPHV2b+m+1Zp7ds5rHyvytc3j0XnV257B0sG8rUBenn0aee4QK6zDzgqODEeq//du/fdGbgBPITlN385lIPgvrFAC769XsW8ffvlYXl7cmONpnlMc6ucyx3rqvUbYmkHjLWrai79ncVqYL4kireX3Kffm1z0wZmICR7Uxngz73i1/84hLhSmEthU90pmB96jnLRqAbhW6ENHNfZ8PpeDRlZurCub/k+mqv0CNuug+d427moOq47nnKp+r2nseMzjLdPZGxAH2mbqcdx84egb2b+zhoVsc5gUVqZIz9IHTGsZK123TW7E/Yg7D/IAp9zm154myvO/VB94J1EJi65Jruu0UuHvo9Z3I714+jtXfVxlG7Uxed/Y5a7UGYL7IUIKMUeIY9DrwJoOu53tTwY/usg0fXYh1eelwQfZwZG1b6lf5NmasO5bdawX2BZ3+fSF/0i/s09mpmImMdYkz93djP3Q/wXnQQ+wfkjzXKoyc4fsQI9NUczj3dlCvXJfW0upO+uUYKoL/73nsPneV3/zYFNgU2BTYFNgU2BW6kwAbQbyTUvm1TYFNgU2BT4NeXAi8ygL4y6jhT1wCDM5Cgho/VzM9np+HHiNreh9FFo0nPVMUIggGyAHrP9SuA/uqrrz6OMqdfAuimXG5fVyncNSxqJNH4sQLQG81ouxptjaZ0PEbG1SBWUEFgV/BSYys1DgNG/lF33gAeeuYogIUFEAnDtEBFjcqMrwYy+u/Y+awxTjDCZ2s09b7S9C7GwSONcc1IWSNcweeOQbB5ZYBkbuAnQB9q6Mt5pNAaA6Pp8amJmtOwTXRK08wC4nHG+Pvvv//oBz/4wePzz0mpD/COcY6Coa7OERgATX9LPY2PNYROEKBAieA5hk+Mg723KdwxMHq+O/3yjHeAdNoogC7gSX+R0VUEulGi7cucyyPdcqR77ssLsw8r0KAAOo4GZrbgXsBzCzpFwIPxGxUIkI6BVb4UQBdEhycqMwXpKkeCLOrOVT15v/9P0Kjy12srmtxC32s6W7lrdBnP1KFHnWqGi2ZemAB6DfOrcUu7Ooagxz1+gQwQ/AnI4qjCWegUZJV1Q5ngvvm+CTpOXbHSb/2ufX4aem8lG1OOVuv5tX5MvVj+ZE6mzFT/lG961i46A/73yAOAAUA9C23UmaLZBgQtAC50eEC+KPNokykj9nUCMRNAnyBg21lFJE4auH6UFpXlVftTxs7Wsfvc23cW1KxeWdHL7wR0Ov7yfEFV13n7ecQT3IfedH/Cetrz0l1bWOdoX0cJarLnAFaxf2Hum6XANeZoD3q0r3WfUsezOtsJ0tdpsPsex9t9BW267nPvXBO7LghOoqdwymNv4f6tRyOw7jJ2C+C35yyjz9QzvBsZAySn0CaZHyjImhlukCmcVtj7sdbT7gS7y3OrfZF8MXmz/FK5k5/UJ0drzK/b91Ouj3jxPuOe6/3RmnS2xjsftsWe1qKzkw5P/gaYxzrRd48IQi7ZM5XvkWv3sPSlv2X6fvVG+Vl567qOfMHn/k7T4a56zs881zPfXYOo6Qvnu1vqsON55faFMdlvfifp7MN+Wie71dp6pJOqZ/3c/rNeTgD9nXffvQ+b7Gc2BTYFNgU2BTYFNgUeIAU2gP4AJ2V3aVNgU2BTYFPg+VLgRQXQzww7R9dqHDgzFExjwZyRaTjRaNHImhnNWAC9EegYOQQ6AdGNGMZoi0FRAJ0odAF03z/PQLff1AV7ZhQ2zze1rACoYFkN9h17AXTurdGJ+2rU1EBFzXib1htA1kLa+p6hXeMuBmFBcmoiSaAHEdQYUjWwUtMfAVLmv6BG51PjucafGqOn0fQuIMGKR44k+ajdCVzUsF9wZRoYO++Mp8AeBm4jdEgLrWEQ3iEK3ShkzopsamAAdNPq/+hHP7qcRU8hfTG0B9CjYMSrAwZz2cgxo3CNjitQUyPjBDgKoDOXnad5BrqpKq9FoMMfRhedAeiCNisDr3NaHXNfo/MZf/Xdne/JI830IICO8ZT7AM/JQkCNLjGCVgCdlLoUDLLVYc0Qwb1eo2701RHQdWQAn+P1/96/0tGl9Zlx/UwGp77vuwuS1+GDe5omeepF5cxz4hvZ2YwjpZN60ncyf84b/Alw7tm/rAvOBfLzxhtvPC4YzNXbtDUjXKdOEHyTRke8tzKqHz1zxr8TLOncrOZzJVflu/m57XX+urbNda9trGS2c93POJ6gO9GJ1AI0zA+6rs4LAKfVRzj06NhjlKD8UBmf+m86Us1sJLfMX9eMCcpXD3fNFdxtf67xzF3WvtW9c21rf4506xyba7d7ksl/U2/KC+r6o7W6aymySCYPi7qVGt1q9g9q9yrsV8zYYgadZuuZtJ26vnIx95ddE+FB11qP7Fk5DU79alpmdAn3l5flBfrAGt/U0oxZPcUertkxcF5jj0bhc3m3epF2Bd2gH/tfM6awbzHinKhz5MrjZnAeqsy7pzvbb809e/dWXfuOImyrT4/es7+/nQKVxzl/c26m7NbpoQ6S6GMyGAiom3mJGgeNyhpOLex7qAWffa8ZYXAY4TtAZwHouT6uHHaUS3+PoENYQ+BxavpcOZx7ju4rmonE30Ds29EvOJLonMI+/GiPw/e+o/qxdK58zFlUJ53dj250f2kE+tvvvHM7Q+w7NwU2BTYFNgU2BTYFHjQFNoD+oKdnd25TYFNgU2BT4HlQ4KEC6PcByK8Zuc4MDKX1mYH/rI0aNFcAusbDGYFuhJsAuhFPGH4wQgKeF0DXaHMGoAvYGyVeg7MGavojSCR4Ch0mMD7BJsGFI+Mv3xdA53kiKCwfffTRIwsRxBiGLGcRoERzGW1MRJIGaeqmRNSYDDCFUVm+OAKea2iu8f5pyN8ZyHTWfo1Wq/6fgeiVA3jIc7AxemNktGB8wzhN4SzXAujw4scff3wpRMWSNhXwXAC9EegTQPfccVJWNgqoxjvoPAF054FagyW1ALoAAgA60fGcgW4Kd6PTMNgbhc6zpoDtGegYNmmrgCjzVHB4Bbgc6YgjkOca/5zxxl0BdOg8AXRT+QugM+/oGsaPPgE8p8aQrHEUuqwAdMYijSatCgiW9yaPzvFWr/S5lQFdWl7j+9J8GrsdQ/WWwLK8VRCc5wtaddw81/TDK8DccdSZCVoZ8UndrAHIA2CUBRDJqGdk6Ytf/OLjgvwBJAnazfTyk3/P1tOpx2/5/5pe6/X57lv/P+KXKVedo7l+TaBm8scEDip3vunb5rsAACAASURBVB9AoGeiE+loineudd0HyMCxiPlhXWoGFYCaOnb13N1Jr67X5bsCNnw+AqJ4Zl6rfp2yfCZz1/TYEb+cPbcar/2zLwK47dsEmGeGCHX63Kcd6SLpJA+pI/pO28I5zMwu6NLqV9ahzplp/pl/PnvkCTU80HXRfQr1ET+qp6qv+nk6TM698Jxfx+Ta3awstlVnuJ5xzBoC/7tPBRRkjBbWX7LbcPwE4+++gvcK5tF/dRw1wKdHF9HmK6+8cnEapXaNqoPH0Zwd8d2c09JaXV8A3f1KHQlu0aO3ystv8n1Tjldrc/cHylZ1A5+b/QjAW91MzR6WtZQanjWynLXUTCHoaBwzyhvuf+B5/nqc0FxXj3STe1vlqxHoAOSV/zre1PkF/i5diJZHrizs33UEoI/9q8PUSvdN3p/6cu63/L/rT3X4BtB/k6V5j31TYFNgU2BT4DeBAhtA/02Y5T3GTYFNgU2BTYFTCjxEAP3MSHXfazVETGPBNNT3HfN9R89OA9wZgI6RpNE0eO6bDhPABMMkxkTqMwAdoBIDvmegt68FB43E06g6DfKNtuOeVQSY464RXuCA521TIKmR4xi5BO+of/rTnz4ujAGDq6VGSwxNpj2khmYC7RiMTGEoYCGoi6GpUR01Jmt01lBavlhF4h0Zkp6GWpl8N9tcgYXtzyrCrNd5XqMiQLrGaY2MjBeaQT+ibDqfAAUCeTwLgE66d2qcGIw4AxDwDHTm2VSuZhVomv/JVwXQPfZAw9+MQG8kzne/+90LgE5pCncj0AXQceJoOkwjeyaAPuddUOUa/aX1mf4445Oz+S+QN43NNSZPIEZjLPcI8FCjSwR/mJu33377Ap5TF0DnOWUOo6gR6DWgznlcgT5T5ipnpYm07v0ro3Svz8+r/0vbo8/thzRWj9mHCWQ6Dr5v5o4JoNeA3TT73Fd9K1jFPTzj+afUHL2A8wqRzwB08rVRzTqNMH+N8pw67sjofRfevIWGc15vmadb9estslLAoTy5kp860MyI8M45nwFc6njE2bQWZKRHVnRumVOzdKhjG83Y87PRkzOaccqEvFf5WDnt2c6RzDGmtlF9N68dtXEX3rllrey+YvJRHZtKk65X0H06BnaMqz50T1OnwO6P2ob7ESNUjURnDWIPVydB5NGsEOxbmkLZPQwOFaxR5QPTTR8BxR2HNOucSYPyyuqz300AvWuaEb1E9bJnqDMa73TtYZxNJ83ewJTt7C8mgK6uguZGsVNDQ+eBcei0R007lUv5QNk+c3ys/E/93v18ZYn2V22e/f64hc/3Pf8fBa7Rcc5Z9VBlsvqWvV6PWDACvUdi8R3yiuz5GwXHlToN97xy3usxUdR9n3LXvq3GRX+794SveqRDj35g/zbbcz3nWlO4ozcsONNN+Vjx2jW6n60LqzlwrVmlcN8R6FvaNwU2BTYFNgU2BX59KLAB9F+fudwj2RTYFNgU2BS4JwUeGoB+9gN/XrtmDJgkOQK/70O6VVsrY7YGiRpoTOEuiI7hEODcaJye6weAbqQoabY1WFCfnYFeY3IjaDSC1Fg/I/im4fDIEN1Ug7TbiDoMOhb6yZhMr+g5vwBD0OILX/jC49IoZQy2PR+9KRG5r1HuRjyR2tAznTtG55ixNmJaR4PWGlknX9zCb9fuuQaa97qGsxWocRQZ6/Ma06CZKdUx8DMHFqK8oDHfc09BP+bMc7ABkADPP/OZz1wKAJ6GPIzlTXNrinSjcwt+TKC6kbgFyOlHo35mBHoBdCPQzUzQCHT4o0Z/+Yea91UmJygs/eSBM93zkAB0I5rpLwCsIDpyZApeAXTA83feeecCdqgXeM55vw+AXjrVCF7j65G+9f4JyHP/Sq6uydrRO1dg8ApwtZ+VKfuirpeHC6BzfyPj0IueTQ/o1KjZ1dh8H3qSDBA//vGPL/OowR9D/p/8yZ88+vznP38ppInuutDoN/nc/t0VCJ80nLx+pM/uO1/3WYsnDVfgi/dUz8w5q77tWu7xIDoHCZijF9Gd6FEKoLqR6dRcUx6p0ZVE6Zp2t+dEC+IIpJcOExiZAJIAZUHkld7tnqWfHbfgENdW0be3yPCUmVvms3T3c6PR6xzSuba/jn+1hnctP5L7Ary8v+vCpDW6k3m35jNFR7VGUMsT8E0dCgGbdfaDJ+QD0pTDBzqdMZ4CdvalDh/SQx6R9+d6NufFtroXMo27MkLWhb/927+9FLKYtC/wsKmk2Q+YDYNacJIx8/8E0J0n3kcmIo7zoWYPYlYh9nCmgadmLa/DXedy7uFWsiN95Ie5p+X/GbVbGZhr2S18/SLe0zX4Wv9Xuv+WNXm+Y7V/ci7c+04nGp+p48104OR3lYXfVv7u4BiOZppp9gZkz70r+1re4zEryGazzuiwVb3o2GhznsEunyITPfLArCXUyE71nb9XXMenbCl37iuUXfmctvg8+bf72+qOqTeOHJsYc+81Ah16owv522egX5OgfX1TYFNgU2BTYFPgxaHABtBfnLnaPd0U2BTYFNgUeEYUeEgA+pnx5QzAupU0NRrfxRg82z8yxJ5Fg9XYYAT6BNBN1yvYDNBZAJ10ljXq3QKgz4gkx10DYo1VXi/4PA23jh/DsGeb81xTCjdVLRFb//zP/3wpTYXL/0RQvPvuu5cCmKfBh/cDSBQEbPpU3lujLQAvqcg5p5vIzJUTAH1krEZMU0/jmYYnnQ5WgOARv91iPDzj1cmf03hVI+I0rE/AY2WkxJDdTAfQH8M4hWjzaUC2DfgVwI7yn//zf76ca4qx3zMY69hgKthG9Dnm0paxrAB0DYAC6BjOVwD6+++/f4lABxTmjOEJoGPUNwJdEF0AjHm/BUCn30eG8znX1Qm38sER+Oh7rxk9ua9GWoFaz0BXdqjRKdAKYA/AB1mzAOop97xzAugdT8GKqSNKrxXtro23fFL9fJd1ofJ19r7KWnXFlIECLgUyG/3K5xrkeUZeo4Z/0fUU5qj6doJLOgXB/0Rlfv/733/04YcfPvq7v/u7x8Adug89h2PVW2+9dXE+6rzA2z0f3Wwc8MoZTVa6ad6/WvtWzz2N9frWdX2u5dWbnWf6pM6BRs1SAv36XPVr5cwUu7aDblGuqDkuA8cwCk4rdZYAdDSlO/qKFNc6fsEbPX+6urJ81/VbHep6JoBeAFgwZgLqlTXpIi/y7vLzXebhPvuqjo/PpT397jxVJwouFUCvI8kEg472fwXFaH/Ksvsfxtb5LNAFH7C3sbC2oncppI82TTvyD3hm6mXWUXiANZVSPpAnfWf3KnzuHM7I2PbtSIb5vqAjuqoR6f/rf/2vx0ftoH+61uBI95WvfOXRV7/61YsTT/XkdGSog0ej5lmHcIb74IMPHnEsC9f++I//+OIQxL7XNZ39HHRxnmiv+9fyiHQpn/BZnVv+6Lzyubof2pZ/jvYBd5WNh35/9fYt6+ctur/3zPZX60mdQ/k8+ena3kDAWOdQHJmQyx/96EcXZ7Sf/OQnn3D6pL06/84+ygfwVp1FkbmjNROdpdNcnYn5zG8e9s7uoXUaIZsT636PY5lreff5R3KGfNQ5bP6WqQxO3dux8rkOZ3N/1/dDY/QcALpnoG8A/aFL++7fpsCmwKbApsCmwO0U2AD67bTad24KbApsCmwK/JpS4DcZQL+PsXc+U6PsBNALMF0D0AHLBdCpjRIWQAcsMQJd48hM4V4WrQF+GhtreNUo0oiEjqmG0XlvAVDGZ8pSIzYwIGE41oCFEQugtoZmDEZEwlo0EPFeIpJMw0jdiBKiHEzPTY0RmogoCoZXjFFGedWAVOCrEXt9bw2rU+wnMH10/S7qYmWonAZg21sZcldgrvzWfjDepiImWs4Ifz4X9MP4CI0xhkFfQGpTRwP8GB1GxH8dEuCJKQcaROlLDdiNKKuhjvsBEuENAfQCF0agA6I3Ap0+zgh0o++pJ4CuAbBGyTn3t9B76oRPA0DH6NpoV/okgCOAbnSsALpOKwB7jhvaF0BnbvtXA2t1gzzcsU/anRnkbzXc30Wubrl3Aj8TiKrebns18uuMIcBFmzW0ez69Zx9XHzeKlvYF2qlxeiBajoLOxEBtYc4AmijIYyPaeF/1+QqAmLRZzc0R8DbXmambnoZOvGXu+t6O92iNFkhTl0yA1TYmqEB7BVULtOHM0JTuzbSCw1edzBqVSCShkehk8wBYETjR4YLv4AOPZdApreBIQWTBpjmu7kOO5q76tTJeoPbWOTmT81UbnbsJoHP/CkDn+64z9H/qo7mPmYCpfGLWFGSW9yM/zkX3SpN/ClLDB0afo2c9JoXP8IdrHetjU58zvwXQjEB3zAX2Gn3Kc31/QWI+G8WuQ6J7N+nm/WZNYB1tCnX6C//qcMe+oWmnWWdxpsOpjr1XeW5+7jrPfsI9CO2716WGzz3fmb1GdRp0aTtzTSotem3KcnVv+UP6zH2wPPWbBqBfk+Fb1/IjeS8fQtu5znY/eCTH7QNtTPk2FTv7HeRRZ1GyucDrAr68q7xd51/4qjxR57fVPs/veK6y62faRo450sOjp5ptqXKts5Z7hI5x9ftugt1T7zuOM76f7VbHzj2ac8Yz/Mbz99kG0G9dKfd9mwKbApsCmwKbAi8OBTaA/uLM1e7ppsCmwKbApsAzosBvIoBeA/s1Q9GK7NMA4f9HAHoNDUbLGH1OjeFhBaBjVAQQNoW7EegaR00d6hnoHcs0FK6AoFuMggU8ub8RfKWDII190+hPjXHl//yf/3MBz6kF0vkf4xHjs5jClvbmmaOmRMXoi8HXlPfURHQR0UEBSBVMp8aYtYq6cG6PAIYaz4/E7xb+OQNUS8MJ4PRaAbtpcBR0YG74PCPobBcDG0AyhkVqDF2CP/AQoLml9MV5QSM/NTQl6uzll19+9NJLL30ireUEwmd63PJhHTAKSk0A3ahdDYlEq3kGugC6UeiN5oO3jD6nroNAQc86T8gLBRz6uXOpQbP6ZD53pravGaGnfE6giecbtarh13M0Ac7N/ACwJ8CD3hA8pxZAt++e8UvtGeiOdYIjBa2u0ezaeEurW+TqaS2Jlf9VOmfBmSmrdcYpqEm/GtVa4LTA1jSQ81ydkDRKY+gHbEJ3WuizZynjKASQTvQmhe8beSx/rmg614yVzrvvXJzpvTl3q3fc+nx1I+3WYWC+p1HmR/zjeydwI+9XTzPP6lQzwqhTkZ9GQfK96d4BXCdoI7AKcN6z03u+NM80EliZc1yVx0nT9nvugXrNNgq+3rIWPg15dC1T19NmZabvOAJHZz8m8DTntc4u3At9lcOp+7tOFbRFb+hw5n6sZ6LjlMT/1Dp1wRs8V73dNvm+jmTIOY6BrMFEsVZX2E/HutoDeE8jwtk7kTWBwufKR/UbvM8ey+j5gtvw6lFkLM/VKQmHPbIzkE6b9UleZo4ZH9HmZGkgQlf9Rq2uXAGY5VcBzxWfTADwiKeP1vW7rO1PQxYecht3WctX49Dxx/1inWS4f/Ihc8J3BXh1jO089ndPHTvRxewVLf4WoeY+5MpSmYM/uyeQz1e6sfxBPyqD/dyMNDrMGaXOterwqbPnHqnjnb8fqhO6l5xOkFN32KbzUF3cvYT30Z4p3FnfTOH+7nvvPWQW3n3bFNgU2BTYFNgU2BS4AwU2gH4HYu1bNwU2BTYFNgV+PSnwmwSg++N/Vd9ldmtgaFsrAL0AdA19jTQsgA6QLjBcAB2AGQC9hiYBdIxDGGePxtf3anSq8fnIGFaglnsYX8+4riHfSDVp0/TqGIoZE+APdY1XgJxvvvnmJRUxdQF0AXsNWAJ7GGigDakYf/azn11q6GkkB2AqtLLQpoa6OabO+wQsJ0+swKZbwaUjMKi8pJFQ42HBypnKscAp9wsCQKsa1p23aXiWtqZfn5GUODmQtvUXv/jFJQK2Dh+AdF/72tcu6Vtfe+21TxgY6afjoC44MQ2gjSibALrR5xgzGU8jdYlA/8u//MsLiE6En+A5tQA69dMG0Cd4fqRHbgX+rhmhVwD6NHaWD2YK9x6XIICOM4QAukcn9Ax05qEA+oxAn0BJjb01IPfzBCRXuvaMZtdk7Ex/nen1FbDW80+hxUzzXbBdnjTyVyM571yd+6vzlAAd86WsKDddL/ouwFlSupNWmRpAnXnCcM19r7/++kUWKQABpoxuNLo6vzQpmPik6+OtfH+mV1f6+NraXEccxiPgSu0f31eeqmsLPnt/de8Rf6lbC0iaOp8aOev56ERAAhwCICKHfUd5AsCQYxUoOoVZO7eCrgWRJjBcXVH9Cq851/OZgiJzn1NaXpuTu14vjWek8Sq62Psnz/X7gnAFmubnZiahPWWHuvukrmu0PSPA51rn+5Fd1ilT/aOLzVSAc0yBPvUp88oeiuwEpnsHVBZg5jtBNxymJh+sZMD+N+IefcIZ5D/84Q8vuqVzjOOGfEhtSnVq9gPlFZ1Wuj4IMpb32Et873vfuxT2bmbRoGZsjJcCQF+npCm/0xGm7z3a052t37f8JrivfrurLLwI91/bu1wbg/tZ9eXcsxYMnmtpwej5HnXq3PfyHva4FPQye1sL35lOnRrZsiBbHlPlcSxm2Or6Ul079zvVN/JZdf/cY6zWx+q1FR9OPV6nFWXFPko/dcRqrpS3qYu73+s7VxHoG0C/JgX7+qbApsCmwKbApsCLQ4ENoL84c7V7uimwKbApsCnwjCjwIgLoT2LIquHnyEB8jdTzOducUcI1htbYiAFjBaAbhd7IaiPQVwA6hh2jnjBgTENNjaHTCF2jZp8ryCLY7DgmgK7RC+N/IzK4v8Zd+uaZoNSmp6cmkgrwvAB6jTQafagbuUUk089//vOLEYzac60x+BDJxHnoREhTA6RCb1InYhRvhOIEVWq4Kx+swIn78E95t206zgn0axiW9p4x3sgtAXSNkU0RS7sFz+fYNbTxrKm7AebgQSPFiE7T+EhNhBjOCRwpQCR6U1XWAYJ3zajvGjinka/99CxoAfSCZESgA6BTVhHoni18FwB9ymr5rsZReWLOY/XKrfrpmhH6VgBdEL0AOv1E1jwuAVkjAh3gDkBH8JzaM9DllTqqGIHuuMs/0zloRbN+d228Z3r36NmzNmd/2v4R8FaeVP/NqHudhaYOLeDda30v9/Q8ZA3V6p3q4h6FwTwAvgJyUeOE5JEf6MVXXnnl0Re/+MVLzXwqP0ajO2+TXtVh8zP9vkbf1Zzf8kzXprN5v0WW6lzDuwsQnOnzztF8zwpAP5L56q3SjDljfbYAoKtTWb/atzrfIc+m+KUWVMTRhbWt+raZBniu6d6ri6HLBB3nmlb+PZr7u8ztnNdrz3Yf1ajHCY6u5mG2XQcJ2urYJp8XwKbPjUBvO90bSZ+2VX3d9YQ1EIcXCusVc+8eiO+aFUYQHt6hz4DYZiNArgHRKStHCmnQCFN1VdewZsdgbccBkUJEOBkO0B3U8JuAvVHhAo3QyP0Ga/PUkf4PTYy8p+YdP/3pTy8Fefjc5z53yWJD4V1mW2DtPtLR5eWCldWdK50y93or/mwbc76v/S74Tbr+JGs5dBKYdT9bEHnuq1cAunpvpQuU9e7VlGNq2mMNtbDv5beBBV6X35GF6s2u3RNAv7b/WfVH57vui1d6RJrYl5VslHelr/vmzpeOfOrV1R7N+/09Qt32pw41Ar1noG8A/TdJI+yxbgpsCmwKbAr8ulNgA+i/7jO8x7cpsCmwKbApcJUCLwKAXmPBLQb1s0HXkDANNVeJ9f/fsAIauHRfAJ0otZ4F6bmT1BNA93xOjDdEUhiFeAag07eZBvUIQHccGg8Lkml80qA1UxTWiFoAndS1NVh5FjM1huCmcJ9G/M6JkSDU0Kx06vmjjI0oKSOTOU/TwvucP941jarXQIZpRNKQ3vqIj454t8CBQAr3Nl2k33vGeEEirjUKcqbDLFDTsdumxrZG6GAIw9BPpBy1tIZPmVtT5HMGetO6YnjvGZKdM94nsEC9ipKR/gXQTaNpPwXQv/3tb3/iDHTmHPDcghG+ThdHKdyn8d/5mHqnvNI5nnrkVh11zQg93zd5leeda0EfATT6J3hOLYDOXAqgv/feexcg3Qh0ZR+domOOEegFZ+TLgkRHNNM4ezbWaXg+kp/ZxrU2a7Bum6v1pEBMZbkgiuMVlCq4Nt9l36in/PU81LkeFSxshg/ku5k7OMeVaE5AKEC48j3Gf+YUwA3Z9Cxtz1edOqs6zWvt/y367BaeX83XLXN4re2VI0Mdj+qUNMda3jvSk85hebkgzZEjBd8XHGWNMvqY9at/ZGlR5pDPyhZOEGZXAeRR5hljeYR5BmC36DAm6DPnsXO8osut+6Fb1r5rbZUPKlddr6D5XJ8LPE25dd677jRS2z7VAYPv6mw4nSy6H+r66XPTUYX+o0MBmCzMvecFM+fwiIX/PQIAPmiGEcBl5xZ+WDkzzf3Jam1qv+FJj9ShT5xtbhYXHDfqyIGzo4V+VV5WeoN3o7eafYg9n2NnzGSz4Sx1at7XlNYTSOzeYcrt0dow9Vj7PNfXzq3tT/1/i766xusP+foc3zXde5f7e295UHBWHpr7sWZ64Z4p83MvtlrfOu+0pxML+pj1s8dDIQP8XqA204N8WYelCdRX1uaaYR/9vsD0yllrtdb4rDpwjruyXweFCdLP51aAvWNTF1OvdIttCaCTUcMz0DeA/pAlffdtU2BTYFNgU2BT4G4U2AD63ei1794U2BTYFNgU+DWkwEMG0Kfx5poxx+npfUeGtWnwu8vUTkOJbTWKTKNFjX5+nhHoGG96BvoE0InOBmQm4reAGQC6UcMY4KeBo3SYKT1rlJqGyRqNa9xhnEfP1ejMu5rCHaMK6TotGFA1ImM0/Yu/+ItLefvttz8R8Tjnu4ZugNmmmiatsSkZifICdDCihCh0ojMpGMWOjH413EODaYhbRbE9CfAwxzcdMGaK2AICNeTNftewvpIJv5tGTN9Pe/CW5/di0P/xj3/8uGD41pCPQ0LPm2c+PbsU+jdyvZGA9PEagG40HIBjo5Def//9S/Q5ADoGeVPLEsEGoG/B2N9z3VcA+gQhahSdQOsK0F7pglv11Jkxvob71Xs1aFYfzDPQAVwF0XWEIAKd+RM8X0WgN2rWCHT7ehRp6PVJs1v06hzfyiBeA3Tlcn4+4vfVO/yuUV0CVgCTAkDy3jR017hc2aUPK9mF3/krgF4woCmLdZCRP3m2Z7jikETmDQrzDLgGv1PXkQQnIr/nmuPq+ncGul3jUdq5y/wdzd3qPbeu/yugzTHVsWgV7efaN3XoSq/7Hp8RjJ1giPPIWBvtayQu6xb6tYAdc8seADlFp7m2sb7zPnnG+bN/Zp3wvOweZ8F8e846AFDfV3r7ubqsgNMtMnzGJ9een32p7pt8egZaV0fQRvcqK9kt33S87c+U6+6j5tnpleu2Rz96L3NvASTXyYsa/ayTBcBe78U5yrWVz12vnbu5fpVnV/PA+sj6js7nXrNYkMkC5xv4inc18lYnzuquSUvfxZrLvs+oc8br3gwnAMB6C//X0XPOSR0K51zPe4/APu8rCGnf5163zhqzvWs8/SJev0XX32dcR+2Wvt0LMg91Ai2fd96P9vG9Z4Lczr/OLOhZnEL97cDvCPezf/iHf3jJioAcWLrezT3JmY7pulfdtMre0HVvrjVdp6berA6gXdce6Fe9NXWjY+L7lVPO/B202vNCR37n8dtun4F+HynZz2wKbApsCmwKbAo8bApsAP1hz8/u3abApsCmwKbAc6DAiwKgT2P6GWmmAaL3rowOdyXzyoDAdwXQBbimYVMDRVO4C6ALontWOPUqhbsGTMDJAugFeOeYGrHMtWmwqqGpQO00KhY0qjGJ+5pWvBHoGIJ/9KMfPS4FvomSBDh/5513HgPoZ8b7zl/v++ijjx598MEHl0JkJgZrz/d+4403Hrf/p3/6p5+IQJ+Grc7hNBxNA9nKqHorkFAe9fN0wGiEP32pIXFG4RyBSJMPep/vM6q9kY2CQzwPHb/1rW89Lhj45RfmnPSrpmLF4NhItQkyaBCkNkqmEaLOqWlkqY1AFwwrgE4EHYAh76UgLwDo1NcAdGWxUb/PE0Avf63mqXNVWZNG0HAC6I1AF0CnRrcAzhB5BVBjCneA9BmBXgCd+au+uwuA3j7foq+PdPwR2GebRzK3krH5XfUZ8lDACL5Qh0iHI9AIHjalMW32TNemU/Wa1wsYzYjigj3wfqNYSeX+8ccfXwr6Tl6CFsiDkZ3IAvNLwbkFvVyj/ApoWq1vZ3rEeZ7zt5q3yfPes5rD2d41/li1UQB7BRA0m0LXxDOemmtigdo6QVSHqr+r66p3cJojmwAptTl6QRCVGh6sU1s/99gG9B3zDvBDTfSkKbEB0guiVA93j0KfVyDjtT3SLevetXuu8QvXe5QHfaqjSnmpwLeOW53ryn1loOts29ChrhH/nqcMyE177nmoBalsY+7NpDHjEUAHXEZXwwdkmIAnAKUs9FO9QXtNPT9lo3u46oaCk9CDNrvmug+jxklOOk1nO9vx+J7yZOUIgP7DDz+8nHlOzfs895w1mnT0poVnT9x+zzmqrjybs14r3flc0Lb7Rz5PgL7zf+R8ck0unvZ1+nlNju77zur9uXYf6d5r75p9PdLzPbpAPpfXO0+r9632Ser6uU/2+fIrsuaRQH/1V3910Z8WMrsQjY5jEqVy4Hul24xOb7+rm/i+eoxr1U0dY9dqdZNyMX+fVI9PAL16y72K+5Wu38q1Y1ntFVb7VgF0dNUG0K9Jxb6+KbApsCmwKbAp8OJRYAPoL96c7R5vCmwKbApsCjxlCjwUAH1loLnVgH5kVDkyyE4DwF0MUqs2/a7GxgnU1DiHMeMIQAfoaqpeAXQitI1AF1g1Ah1gxQj0Gkun4bSRcTXk15jeMcyIkzfMigAAIABJREFUPQ04q+gd+6ShBiDPKHSiEn7xi19cojyoG0lJZMcRgO68Hs1PI/8AkQCVKDge4JRgIcLJNKEYwxqt2cgqxjDnsPPY6IwaxKYha/LjkdGw9xW0kL4FWCbtpwHZtjSw3vrOCcpPkIH2MLQR6UokGTWgtdHcGD6ZQyLRKYA4gDVEmVETVQYITg1PVA5owxTvRuc6jgmg1yiPkZPoc0B9ojUFz41Ax+gJcEhfACUsyIugB+0VUJrOERoVrZ2TacCefNB5WH2+1aDse1fG4fJNI7XgZUEc7jF1LvKAXjElP7oCmbPgxCI/8b4jAF09UePq1B2zv0eyO/XjXZa1ttl2jvQ936/e174qfzMCvQBsxz/f1QwJjKXnVM90qp2zpmiuAws0rlEaXWY6cPgZnYpj0r/9279d5qvzAA9U/jT+UyOH6mX45Yh/q1+8Z8pAeeaWaM0jnbnS83Nupo49mvfJR9NJp0BYP085P+PHSZuCMeoRwcmp472X7/t+5hL5pKBfjeajhgelr4CrKb/RoYIl8I9gJDX6z4hl0/e7TqOLuwfxM1lD2vdb5FfaHem2Ix6bNJ6A1NynuQa67ktD1+VJ65kZwLmpXlafT8epGR0rgF7AnnkR+KMdZN79xNxHTMebzqfOfsylZ6TDB3wma4GFNl0/GUN1DjrA/Q56o0BfHcXoI8A4azU1/9s3eIVsPTjDUViDCwIW3GZOu1ewL9CE/aigP3zdjErwl05u7MuaIh7aVe4rV76ve1j5o33kmSmf/b/3zjV+OsY4h13zbWuu7UdycsTjK/1ytpeY+vUIGJ7rrzSy7fmbqv3o++d9Z8+t9PeR/lz1g7bnOeddC+c8HbW92nt0Xaw+qXME+vZv//ZvL3tbfqP0CCKckJphqfvXOV/z90H39JM/Jm+vHPOO1sUVD8+9WZ32eFf3uuoGHWc7t9NBckW/OYc8X5kXQH/vG9+4y7Zu37spsCmwKbApsCmwKfCAKbAB9Ac8ObtrmwKbApsCmwLPhwKfBoB+izGmRpO7GKHODFNnhp5bDGCre/pdDRs1vvG5kT8YLWuwxvBJpBkgF8UzKakx3pjeHAC9Bhwj0AXQpzFM48cqeqZ9bZRODb8F0Ce4XBCd987oSSNhqTHoEuVhqUEVMLtRT/TZvnW+VgaoGt0AkgTmibSVltSmPgXQxXDs+YbUGIlN9a4Bt4avAszzHPnyaI20t/Cg91QWpmFsZfgt3Y8AixoKV8bHybOTzp0DjZuCO9QYx037irGs0f7wkiAuPC6YTY2xvDQUBAIQxPDueGnD1MPMD/JSMAQA3Yh4jJ8F0HsWNABSowR5DyA6NbxjJgfqIwB98oLG9BrS+3kacY903Zmx3Dm7pa0amnVagf6Mh9SkyBq16aGpAWQ4EsICgF4QynN4ndvyYSNsJ89P/p18uDK8XqNPZWll1O93pemZPK5ABt8zQdWmAJ/gaN9RoJa2CqY14kuAx7Y8u76RpV5j3ohIpjCPPYKgTljorfKv52kzf/SfaDrWEWoAATNEAJit1lbnsW0erQvc4zVldK47q3XpbL2t/lHfVTfcsh+wfcGCtiNfrnhk8tjk2fJ0r0mz9nOO8Uy/I5M6rrCeN603dPVZdC36l/WO2rN7qdFt6EuLqbep4S/Bc2ru6Xnp/Qw/NZpyJYNHuqlj7r7iaL7n+jfnZs51gUSunQGJXTPkSedn6o25B+pcFbAvz8xo1DrGVF7sp3u3Plcgjfcw966tfO7aWgeWAoA8h674p3/6p8sei71kHc7q3IjMA1yzTlLzv06PrNf/8T/+x8t6Sg0fzP3D3Jt5XUcCdBR7hO71Smuc7UzZTqYM3ul+AfpNnSqt+L573/LfSp+frQWrdcQ5Wu25VmvMLeuWemzKz5GOOdsTdD7rEMHnVfu+45Z1sPu/W3TrvOdMlx/tRSdfzYwJ03n0iN6rfbRtz7GvZBf+4veJ2Xmo+R2BYyYF3vyTP/mTSyF7VX/XwK/9O3PAOOqn9KkDj/1f6cbqJT+7p1iB5K4dBfermyZvl0bylt9NPmlfoCFOfT0DfQPo/9f2an+xKbApsCmwKbAp8MJSYAPoL+zU7Y5vCmwKbApsCjwtCjxvAP2aIWQag47GeWs7R0apVbvXjPq30LzGvBpwBZiNTMRwCHBLjcHUlK0AXKRwpQigGyn65S9/+RNAiRHoGN8BTWrQKNjDu6chq2OZRsMZUacxq0DJjBg+A9ABAwpoCwqRqhSg9AxAPzIA0kcjwExFKIiFIYeIdAvggmnjMYiZbpzU4xh0TXPLXNTQpdESEIqxTwO59JC209A0DU63gAhn/O77jgzGs/0CURrlzgzLHXvfBa2bih1+BbimYHAkY4IFPuxZsDh9vPrqq5fsCRjlG3Hbc35pvzzr+efUtFeeJN2mADrvL4DeM1WZ14KOAvbU8EzTbE8AvTSeINwEhkrTyqA0n7SvLHbO5rwWrOjnvq8RkY0q5fvKnCA63wHMvPnmm5fy1ltvXdJ7a3xlbAI41D0DnfdWBqZuLcBT3u8Yy5MTjDni37kmrGjMdxMk6/9TriY9ld0apflcw/4ELto+YzctK+9qFJsAOjw+9aZAu5GrpSnZOv7mb/7mEcdTcDZr077C82bVILK8/AvYzv1k40BGP/OZzzz67Gc/eyk8B4hOOnccWrqOVsb4fgJWvp/7ynfSyesFP1bG97nerHRTjfx15FL2VuDCSs4qUyu9uZLFMyBr6vTK+OraSp/bj/L7TKvbtafvwCHIo16skW0KoLq0LT+Ub5Vz1j3SZ6OTrf0MqFo9vZI/+zRlca6FRwD31I1tb+rXlV6c+kW90naqt8uHc37rNNN2aKsOdHxu+6VLebpOJfa9sjT3FZ0r9K3HRqh7fU+jStVLygmy/sMf/vBSfvnLX37ieBTm0jWZNfHll1++RJpTcJwoKNjPE5ydfFAQX0c1avZ3P/7xjy9H9vz93//95UgJi9kwcF6E7+Z+pLqjoLG6Vl6ejhRTzuYcr/TQ6pl535meKQ/PNa56ZbaxWvfKP3MddG1xn1uHCPf2jqX7ttWa2L5M3TXfO+9d6bKV/jy6b8r82TpePXJrP87eO/cG/W3GuuVxCMgevIscwb9c8/eCWRncm9bh1v5Wd1V3zDmvXuzcr/Tq3FdJj6nfmqa966d8MHnbd53pxrM1rTJoBDq/tYxA/8Z/+S9nU7KvbQpsCmwKbApsCmwKvEAU2AD6CzRZu6ubApsCmwKbAs+GAs8bQJ9Gm1uMLat7bjWqrIwG1wxBq+vTuHTURo29KwAdIweGFwF0QHSAKiN8AdKJ3iGaiLKKQBe8AEAHPDcCveBPjebTyDaNIpNG9wHQeZ+AJGOsIZaIX8FWAE+MqhbGD4BumQbsI7BlZVTUsAhNoCEAPTQ0LS7vhkak9zYyGiDB6DvTGwOyMz++QwC90bfT0DWNYOWPGnNXfLsCVCYdpmG0fHZmfL0GcBwZyFaGWN8DSG60P1E68io1II6p2TH4fv7zn3/0hS984VIwohtZDkjT9OrQuONoGnj4qcY6APRvfvObFxCdOS0IZAQ6c1wAHQMp/RZEnwD6NLB2/iawOI3+k0drLJ3ztJI9vzsztK+M7jzXiH4BdNMwG3WOThFAp8Zx4Wtf+9qlAKIDoBuNXwC9Eei8i3EWQJ8AywQ1VjIhXx/x5Rk/du3o85Uf33kW/TrfXWO2RulGndqntrkC+TpHNWbbpilTy1s6Hhl92SwJgOCccY5BH13WaE34m4g4Ck4jBeFwZiEVLWlpmW/kwwJoZQFErxMJtKvRv20ytulM4HXGc3RtAksT2DrbD5SfJuAw19/S/mitXgE25bczHT77eet+4Gnv2gAoPYqh56Qj66TLLujo5/K088RahyOFzhTzLOqj86a7BjbisfdPB4oVELsC8irHla/q0OrKyUu9bwJI6q8jsGg191PHdH8lKGW7K73VMRakL/DFcytnlMqhvMd+zzXMc9eVEfY7yDsF+W+bZrmgJvvEn/3Znz0uONGYqQBd0DFPmpTeBfNZ73tkDo6f7O8A9dE/nHlO9gtqAHQynnDEALw3swQ080H5VzqrB44A9CmXk0eO/u88rmR78uD8f+q5tlc+KBg6+1KeL5/zfLMtuc9V5qpjzvZtc1yrvUnvmTJ6pMsqU9f03ZTRua+59vx9r8892+Sf0h6nNR3X+C0Bz+LwQYF35V/2qJOGpUX3jfP3QNfWOX9z71lnmeqx2X75YrWnXPH4im+nTlvpanWS88dvUByXdVbm+rvvvXff6drPbQpsCmwKbApsCmwKPDAKbAD9gU3I7s6mwKbApsCmwPOnwKcBoPvj+5bRnhlxbjHw3MW4c2YUv9VgXoNQDRw1bmDING04tSkEAZkxigOWCAADCJJquWegC3bNFO418N4CoE+DiuDWCkSh/xrnpkGH7xuBjiG2ADrG3gLoGFY1sAKkTgC9/FHD1zRoT6BfoxR04X2Au9Z89kzRplcGZAVAx5AMmI5xDECRQns14s5INfl3BQpNI9Q0kq1496gd6XEUiXIL8CPtem/pSdsrA24NZb4f+vZsVtNdQl8AbXgYkIfPGh6piX7FcK4BckUTeUz5ADQUQHe+SeEugM572qapqjHYM6+esY6Rf0agF+RsX6BR53rFd/azhlAjD6eReKXnjuZ69ew01jsntFFAawLoBdiMUiU6+QhAN5X9KoW7/PykALq0KE0n7adcTT5pG0e64lZAjOfVlcq7kdTqNWlc/TrntHzQd68Am9m3yhUyY+HsegqAGE5WplaeNUB420QOfRb9Z+QiNUdYGA0KaGo6d2rmv+vX7PvUP6t1vP0QOF2tna41s42zNf0M/DrTp33HEd/J30fr/BlQcss+5mndwxwCVFgELuEPQIyuiTgNsfYaHVydzdzgyKfOaAp31sf+FdTEuax7F89Yp+aaayu8NOdr0v6I1tW/3nOkF2cbRwDdSiavrdErvTPXguqiM/6cOqs6rvrH+XPfYeYX5x0nCeQbHd25hg9wXuM6IDsOEqTppzZ9P/PIemoUODVzqRMN1wvuOw86RJQe6Egj5VlXm4WGvgj00+/f/d3ffVzMfMG+i74VyPR9Bckd45TPlRwf6Zm5npzts25Zl6c+mXy04nv7cBcAXV7uPLtPK88c7aOmTpzrTmnotY7llt9X1/Tm1HtzL9P15mnpyKN25rvLL71WB19kqs5bZH2hkNIdB5C5LlTO5+8TaXzkfMf9pefcj3B9ZoU54qf5W+WW9Yt7Vvx/NGe9dwWgv/3OO896Snf7mwKbApsCmwKbApsCz4kCG0B/ToTer9kU2BTYFNgUeLgU+LQA9BVFzgw2971Ww9C1WTgy6E4D2S0GmmloLaA9AXSMD567ByBI6nHTnBNdSJQoIDqpsAv+TgB9Ruw1Culs7DWsCQxq/Gk0GW3UwMv/jpPxNQLdcy0x0GPELzAkeA6QPiPQV9Fq0yg1QZ5pHMe4iwHX4vnoGp8F06mJIhE8AIj94z/+40ukFDVg4YzyqNHoCHA+45eVAf5Ww/st4M+Kh1eGUu7TWK6xvsa5aWyFpk2V38ixRnYD3BEF9/Of//wRKagLsADYQVsLxnwL726UlfxDPeehKdwBiXV4wDjPvFkAC5ERQfQC6LxLMLjAoXpmRmDWiDijwXSOEUCvXPi58tc5OpqvozamMbP9NHOCEeg6MhiBDnhOAXwxAp0ah4aewe1ZzEagt++l2dStM6qrfD3HuTL8+p5r9Lmmy1byVxlYgTbqSlNpM8f8mfqY2qhL5aV6yJTXOiE0EnhGDFbOTNlsFGeN95wnimwBfPIMKWQtGO8ByNBfzHfHzDOejY3O8zxiauRRQAunFnSeEeno6mvrMnPjGuEY+W5GHZ+BVCuDfOVEQ/5cl3qPYJv9mXJ2tJZPHdp9xTXwwHvnenNtX/E0r0PzZu6ogxC81PFxH3sLz1c3awg1POLxFvB69TTja7r+Os3Ms9PRsRScz+BF9Tm6aM5pHfPOaFjAaoJcq/VT3q88zv1i+eXaGlndO9fBvmPqu8pgASz3Ta6Zjk+Z6Tu6v2I+WbOYR4/B0aGGvcvUMeoZ5gC5tqC7HDNzWacZwXX71LWNZ5x72u4fvKNzBuuEaz41bcAT7KuomyGGd3dvuAL2pN3RXHc/uJLfKW+r9eRIPxx933dOvp7rzdQj7eOtAPrk5UmnM2fH8u/c+znPvYc+reTx7DfX3M9co9uk3+zj09SRR21NQFv5628eZMrz0Jvpw2w+HEXEUVqvvfbaxRGtf52j+Tuqv/+6b+JznXR5rr/buu+m/3PPKh07NtqrY2UdO4/W1vLb3NdNXvHeOg2yxrDnwLGLNYe/t77+9ecxrfsdmwKbApsCmwKbApsCz4ECG0B/DkTer9gU2BTYFNgUeNgU+HUG0M+M+KtZOTMC3WIgWhlwNarUoFoAHcM1xgfBXYw3nGFpAewA5OKs4ldeeeUTkd0YMTFWEFGKQXwa554GgD4jXWqocbxGRjRVaAHQCaADnHtGrwD6u+++e4lEPwPQJ3jfyLg5PzVmGZ0FIIUB+mc/+9mlAPIShYdRl4goIjtJNW7acQCllQF/RoJM4LQG1QnwlGYas7y//LoazwR/5OEzMGIa9XpvwUIB5YLBNdISCSfgQhue8WzaV/tCGvcPPvjg0Xe/+91HH3744eMoNZ4F4ObcVUHARj3SXiNljY6kNjLO+ScC3TPQAYdNRUxtdBARQoA6AujUghEAEryrwOZ0lDDLg5GUzgf09LxMajMvCGSX3jU8dq5Wn6c+OtIls33HQA2/Ik8AKPTHYyGoBc/hf6JVjwB02gEQQacIoPed0oX2Z4RxAbJpqK1MrICRye8T9FiBILfq8Mpc+2jEV1NRa7CGP3inmTTQZ56Vyrybjl1DebNuQEPlhVq96DnnXQtMy4z+BhTj3FXPD0ZmfBZeNuU+NTrr6K8gGHP9ne985yKP1Iy1EaEeZUFKeADQGsW7nlRHQZfKKv+bzYH2z/6mDpv6qaBNQfnOm32xr1Mmztb9Fe/5/Ar4WvVvRvc9zx3eBGboc9fB9kVQw/VPHUANr7EeUpDzZuNgXVDXM8+9RqYWHZZwvOmRAFzziA70UGndtZvvy2czIrPX5pwUtC6vOO4JBJVXaMt3lU6zzfb7LJJz7oWq42ak6FEK7oJbbY/P6A70sLr4n//5ny/7QhwsAfR6bAJAtYA5gLVyTY3ese0pO90PdG1j3umb+qdObNzXdPLwkCmvP/roo8sa9NJLL13SxHPEBLrLNRo9WgeJuVeqnpnzu9r/TNm9ZU247z6//TnSOavx9Lm7AuiO+cxZs2OefVw5i9VBweu0Md+xkq8j+t7y+8j9UGV1fvesdCljqcPJdAypfOq0hv7kOALOQ7eQCcyMWWQ5qq5a6Tvlrvu0+RvHd9M/2qjDkvsRdAHX+hurvy14DzJrqUMf7+66oR60H16rLKkX5vrXdbi/L6GZKdwF0L/25pvPajp3u5sCmwKbApsCmwKbAs+ZAhtAf84E36/bFNgU2BTYFHh4FHhIAPo1Y8qtBp1J5VuNO/c1rNUgVAOu30+AE8MDwDmGRmqMD0RJU+YZ4UQJfvWrX72AJwDoAtOAZALoRpnVENKIhzNQugZL+zsjNWyL6xOA8p3c0wj0ntcLeNkIdMBzSyPQAdFXBu4ViDF5QSChxkHnAvpihIZOOCpgiMYwRsFIZkQfhmZSgFsw+ja6rnyl4Yy55N3TUNk5l6+n0XX+37k4cwjguRXA6Dvbz/LjNDbT55miXqPY5FkNc0bmFnSs4ZCU0ThImKYfmlvgD0B0jemkcKUABhpNKwBjpgUB9I5XAJ007vCVKeGpnTtTuAsEUTvPAOmMp0bUaUSscbDvnobYyllB9uqy8uqtQPAZr9hX3tF5mAC6MieAbppdALUC6AAvRlozbgEbag23zrGG2QLo8u10Qpgy4H3llyPaSL/y9Px8tJquZKfy2c+ThpUJgWHH7NxPoIv/pR/8Ck+sADOM38gboLYFXgSMgjc1QmOIBpTi/bbr2cWf/exnH1FYN7ruTL3sGGnfs5FxGOJ/+Z61pEcsAHSZ9hk5nHqkPF0a0M9mQjiaX/XWmW7rvBe8XPFW14rquQm6rt5Xvpt6scBEdbfvKBB7697iae78pjNBAcmOHb5ifXP9I/Kc9Y8C/5lpAp4o4Iuu9DmuFXiCvxutbqQxzlB877qPLiofKLv2VQcsax1V+L86ps4BAkFH+8TVnEr3I6eHFa/Ofqu35hzOZ8sLE1irXqluYG8kSE4tiMa7ZiYd9IL7ROYFWptOHwdAHBiYB4+iEVDvESj0eTosVK824pX71BV87hEA8I7HB6CrWPc9toW+mMkHxxzXedPJr+Rnrp1z7zz3UHeVp1vl9Oi+ud+c6/NqXb9Fj5S3Oi/lrbkvXO0Nqps6n0e6ePL03O8dydiK7qt959H8rPa8k7Z3ndtb7pcO6s4j+eR6j73g6Juf/OQnj4vZk+Bv1s46b3a+5/vmXqh6uk4VjMU9JbW61313nT477uoXnrEN92ntz9xHne012++2YT+lY521NoB+C0fuezYFNgU2BTYFNgVeLApsAP3Fmq/d202BTYFNgU2BZ0CB/+d//I9n0Oq6yfsaSs6eu9bmrYazaVCaI7ilnZXRq8Yv28QIIniO0RljqNFgRIYJQAIyc07lV77ylQuITnR0z4YG3BKcxIAxDb8FAc/oVGMO99VAX0MT900gyv+5r5FqTeXqmeQCeoyL9N4U7jP6nFpAugbVgiPSkO9WaZJNoVxaNAoZOklrDNKA6ERNUzBg1yAGGGs6cCLtphFeQzB9kmYar7zGM0d8oZGyUUDT0FY+XM1h5+7IkDnpV4OZ861hvWBM392U7ZWVyRM6KZgmH1pr9AfIabSNMkCN0b9ns+qMQV1wDv4ghbtnoMNTZA6wNLoWQ36jxU2FawT6kROA45vOHKW/nwsMlTed29ZTx5zplCND8zRi1qA6AXRADehDTeQ5vI7zCHy/AtAFrwroAKaVfxsdtaLPjHQsf05eXsn1pOE09h7x+DX9vNJbfMdzpWHp3rldyWXbnBFfE2BWruA9dA3p1KlNpa2jgg4l1MynjiSsE432Za76V1CO750bHEUAAShErQJyyRfM8zxPnehVSs9VV4epAybvV9dxb8feOV7pmBWfO64CSgIE1FM+r627c32bPOb/Z/fNtfVMTz+LDVX5ewIu3WO0X8y9Kd4F01n/0NE9zoJ7OnZ4EoAdgBSgdB59IS14puehy6/uAzq3ZuowglIQnudx2qjjhpkaqLun4PNce47Wx7nGzbV7pcunzp5tTD452jNKy+rHyoTOMh61gFxakGOfE8xj7ijdl6EXenQJ9NMpE+cXs+pQK7/yzWrPwD389ZgK7nON5FnW9FVhPXGedJJjHQZgRL/oHEFNe+XRqc/L29Urldnqn/vK2tF6cbZPvrYXW/HH0ZrHe+baeA1AL79VH3UdKs3mGKdennv7ORe30uJoTZ5zcyRz953Duzw316FV36Sjayn6k7USxzOd0Pxdg97CQYVMRxZ03NF8T9rPfeNKJviu+3PXdedtpa8q493LXxu/vOL7bKdZYHxf59F+C6CzbrCv4O/Nt966yxTtezcFNgU2BTYFNgU2BR4wBTaA/oAnZ3dtU2BTYFNgU+D5UOB5Auj9wX/X0d1qzLlru73/DIS5BtDUuKCxokbbXuf7RnFhUPX8OAyURmcDMHPO3uuvv34B0QHQ+1wBdIyxNbY0ikHDzhENJ3BQY8+RAYW2mkK0ADpG1J5vbQQ6xijK3/3d312KADopEQHPC6Br0O2YamSijxi4oEHTJAu41hDb8TRFM8+TMvl73/vepfzqV796nJoc4z2p3N94441LITX4jEouTxTM5/vSbQKFHUdpCI/cBZhZGcInn06AahrSev989+pZ+lh69nNBdg3xpFi3ABIUzGuadgztpnenbgr1Guf5LIAOiA4/FTQXAKQ9QIUCixNAb1rNqZtWxl6/0zC5kqsVIDgNjuqcM51yZGyusZx7CmhPAB1dAn2oiT7XUQSnBgF0HHMAZp0L2jNbA7UAuu+dALo8K18orx3jBAqmrpw6+0xezuTjDBSxzcm7yqrjEoBYGZQLtBcopm3+b7TmkRyi53/wgx9cUsJSA2YqK+h2eJ/y8ssvX0CwRur2WIwa63l/HUXaF2jL2mDhjHV0Hu//x3/8x0v2BgvRoug5nIZI/Vw+h251fqnzSQEUPlcXFujhc2WuNJ48MHVb9aTgk3NVXe9crACJW/YGPjfl74gnb2nzadxTfipNp97qnmPyumn3exSBfNN1FtC80eoApBauFYSfzk3TAUs6orfLvzg3UeBxo6ZxoiKivWdkNzIdWXDO3R8c0bbyXp6QPtXTZ2vm1LcrvrIvK/0zeZz3AjLpxMeaiEyascWjRZRv9zd8z3pGlLlp9HHwQ2apAfTqxFMnBHnEscw9bwE5HVV0BHQfyftxvqKwjuCQ5VqOTqMf9oU9q9HvOCQeyeL8frWnbEaclQwe6Q2/rxzfIod3uf/s3jOechxzXbwVQK/8K+Pqx9W+Xzr3yB6eW63lpdGttKj+P6Pxam90y5w8i3uq7+zX1LG8F+dPj5tCRk1TTo3eYh9lhjD3/Ku5byp2aF89WR2qs8tqz3i2v7llT1mZKA/NNYO+yk9d51f7NHULa4JOV0agbwD9WXDubnNTYFNgU2BTYFPg06HABtA/Hbrvt24KbApsCmwKPCAKvCgA+jQUPwsSngFaZ9fODBONQtJocQSgY4gUQDdCGyBQEFcAnQgjwJYVgK5hSEOaRp0z+tWQ5/Ma5mqQs40apzW00EbP5zO9KLUR6EY+CqBTryLQZ4RFoyoKcBQ06rtnqtdpuLMN3vPxxx8/+v73v38pGLJN+U2fP/OZz1x1X80MAAAgAElEQVTS5lNI3ej50vSZ9wkG0Z6GZ+oa+VcgUXmpIAf0rVH5zCg2AaZpjF0ZQkuHaTSsEZTPNTDSx/ZlXptjly7QtyAuZ++aPp+6Ywc44bxUSx0wGvXD56Zwp/0VgA6QThRvAfRGUsI7NVyujMDSqCAKdGi648rVykC8MkJPXbLSLfO5ti29efcZgA4IZsQgADpRzxSMwhp9BdAFquBrDKCC6MhD56nplSevTjpNnpwG6gmIrPTofMdKPo7kpLI3QQd5eM5nU0Yr19Lba02L6rurb3lOIzT6seehQ3vPOeesc+7TeQGD/Oc+97nHIDp63vllXpgjwEXqIwDds4udJ+5rWmbOTxbABxCwTdpFZtBzHH/we7/3e4+PVQC4Y3yNTi3fqS+6Lkzg0WsTeO+8VP/N9X3FW/KC/Nn1tXxyxjN9z0qHTp3J/2e69lnsS47aPNLnU5dNuaM9ebpgiXRE9s0cQi14zv7ECEOBdOdstTeo7qUPBXg9qoMaIB3eZw0AHJbHC56bicG1daWvV/rG++q4MQHvIz0Gfcvzru3e7z7Feuro8mx1KDQUiCMjBOeae7Y5NJI2jL9tQCcz5OD0AmCNowuFex3/CkStjEyeL3Db99XZkLUTB0OcbqhZVzwCAP2G4w1rN9G4OGQ5nzhI3LouqJPdU06HxeqKW2W6a8otsrlar6/J37w+1/O2OcdQ+SlfrfYSR78zylt1eqqTCW1PXp46fI7jVlrcqg/PxnTL3DzpPe3n3Hd3D1EdA4/jMKLzSPevyNxrr7326Mtf/vKl9Bgi1vTOdaPaBdCd766JBdC7R588Nfl6tS6t+E5Z7B7+zHFjymD3u50PAXR0mwD6V7/2tSedsv38psCmwKbApsCmwKbAA6HABtAfyETsbmwKbApsCmwKfHoUeJEA9KMf70+LekdGihq5zt5Vgwmf69lf45EAuimsjUDHQA3oBXhumnMB9FUEOmCJQJcR6BpGVgD6Ef1qWKoR0zE0sqJjnFHXPQNdsJm6ADogOukQBdExlht9TiS64JS0q8FnAgGrFO4rh4EJsNRABrCIUZhCVJXpxjknFmM10VQUwKWmd2dcBR2PgKCVMXXySQ1dBQb67MpI2e/OjJjTkFY+OHqHAIs0Lt/XeM3nGiNr9OOZnoHuWamC6hrgqZlvIxCpMcC3AKx4zuv777//6Nvf/val0Bbz0/Tv/o/x3qhLaqNwMfZh9J+gSuW1462DgIZKeWilG241FK/0Dd8dGa7lG/vD/zWCI0s6rvC9UaTUpG8H+KDw/wTQBa2Q4c6ZALqghpkBlNOO/wjkPKKR45k69QwoWQFn8/mVXPRd1SmdT56bUeYrueZ95ZUCVnym/Tpr6JCArka/mAkAYzxgGamYAcSoSZ1u0RGI9qA3ACOyQWEeymer1MvOUfUkgJ0p5NF9nsWODKLT7AcgWM9Hh6/Kd9OxagISzkH7yOdVRhOfrSFfHTV5ZDW3U/9Uvx8BbUeyd8arc/082y88rT1J3znXib5j6owCKh2T9CjN5mf2Iz3v2s/oT/ia6xTW9bYtDwoW9V70SKOp67yE7tEpkLrHdzQTCc/4vhXtyz8F63WuMyp77jEEHW1Tehixq6Me/3e8dahRb6tbWG9msR0zoUAf5M8MLcgma55ZVJDzvsN09zodmMKdWto479PJq3uga/sGZc5U/kbMq7eomWNTxuOoxj7VvRJjcD7pc8G6yYvl26mXCwZPfSAfFyS+JnNH6+qZHN21zRVfzv3A7Mecj7nPnTpg7ufavrpPuqz2mt4/6etYz/YgK3qc7T29f7UHvUbbp3l99rE8OfvWtR0ZrRMoTrY4u1AjzziaWbpesletHpnzUFp3Hib/TN45ArtXeyllhGvdA8zfQ31H9z/olK6lc/2rLkZXuJ9nveDvtddff5pTuNvaFNgU2BTYFNgU2BT4FCmwAfRPkfj71ZsCmwKbApsCD4MCLxqAfleq3WI0qzHjqP1bjOXTSLICBGj/CEAnKglwS/Cc+hqALtiFAaMAVgH0GZE9x1jjksYWjSw1xNawxn1Gr3luZ1NtnwHogOc9U7Ap3Kdxu4ahCcbUoFOD6pyrmVK4RkZALVMPQntTlFLzZ+QbRuIaywBnjRQDAJg8NMGOAkr2BxprhJr1NPitjN5Hzx7x8EoWVqAM7xIMEYBum/BWARCNkQViSnMBFc5xlV+huylgiUzn/xr2moodMM8004AF3/3udy9p3CkYN7nXs5yZIyLSqTFiFsQw9TB9ANApgN5IG+VW+joWxrGaM3mvNDozGE/+vEW32PY0yp5FoAPW4ghCDYBO9DFFAB0QHccc6Cf4LoAuraBT+fU+AHrHpw6prqzsTB0qbWcbK1rPe1bPTh0y31fgrVHetFVHCt7faHyN4NTwXFO9MgfwqQ4NOEpZAJ2I3iRyEx7uMQgY6D3Dmr54rjA1zjsdywTIGklfufSsUvpHvwACTCHN+wTFcFjhCAtSyVPzf2lVfTudbQqSd76VJ+VLvdH0w5W99vsIZFBX2QZt1uh/pDdXa/4REDRBjLvuQZ70/gn2zPFV1xSEnGOcQLHz2X0Dn9WZAt5mZREAnpHlvofvm8GlDlKssfyPnvdoCDMzMB70jmXq5QniHOnLyiBtqdNa89ljXiojdbxr9gjlj5rv+8cz6kP1gzzL/S2eY07d9qGXNGFdYt0ikpvsNwByOjZR9zx45N/9BzKr447r0zUAvXJ2xJ+sG6SYB+BnrcbhhnWEwtpKtgqPe6iDG842zqWOPt3HVc4maF5e7ny61/P+7q3vsn52z7ga911+L9wq11N/zHesdNQcU2X0mu7qs9XNU29033ILDe332f5l1c5d9kK30vS+99m/s32AdILH0FE6ECGfnIf+s5/97FKQD37n6AjN0StkCWPNZM86ndqqf4/W0jknc94rE913H+2buJ9r3QfTr+r+rrM4GXmEBjI891mV4/YFRwP1O79F+Xvl1VfvO037uU2BTYFNgU2BTYFNgQdGgQ2gP7AJ2d3ZFNgU2BTYFHj+FNgA+r/T/MyIdKuBaRpGChZovMO4qdEF4yfGBwGVnoEOgA7AQgr3GYHO8xhFVgC6IEJBwTMQoAY87ut5sxNArwFyGtKbRl3DkhHoRnEYgS6AfhSBzntXxi4NSvSjkSJzfB1T+8nzNfz0M4Zso+OpiZgWBAAsA+QyTSnR6J5HiiF7GntrGG4/C0xzT4EoxrQyas7vVkBP77lVi1yjWVPkt01o0SjBjnWeMd/76GMNeT371eh/QD0KQAKpaUlTC2DYKHPOq//Od75zKfAVxkqLz1ATCdeox0YCC6A3wk8wWt6Tpo2srPGxYF0BiTOD8Zyb6pVbdMw1AL0R6E3DjEOIqYKhGfqkALpp8jGgCp5TF0Bn7LcA6OpA6Tf5dRp75Xt1y8q4fEab0rvvmg5MbaPvKDAub8O3zbzBs03DSl8L+rVtQDLPnqcGhAKAosboXuP1Zz/72Uevvvrqoy996UsXwOxf//VfL4VoVPQRawMGacai7qFGbx6tNQUANKCvaI48fPDBBxeHFAoAv/xF+1//+tcfvfXWW5caB5ap4+TlKR+r1MATfKGPE3jX6cs+1wmnbXK9f0cOUkcA0ZHMrfSq7ylwcKt+fVr3FeCgH3Um6DsKqAikVramY0OfrQNG1yHnybYr05O+6Fqiq+F/+NZsLtQeJaFcCBpT81z3FfJv1//Jv6v9TOkCwMzeqiCzey6u1fll7pO6XxD4ZlysXe1nnW14d/nQKPNGm5uVQgcBdKnAt8++9NJLF11ASmj2G+0/9KijSOVlrgvdt1XflH9W+6vyO8A5mXlwuuLoD/SXhfX5zTffvJwB/cUvfvH/coCYfDnnVx7rXtNn7Ff3TVwrmFgw8pZ1c9WflXx2LXka8rvi09V6VTmtHuJz5Rp6Ve6mI8Fc48rL3Ns9TmVq0v4abSbNz/YxZ/uhu87dk87J6n1Tb06Qug6UHLvCESwU9lTNNIM8vP3224/+4i/+4tEf/MEfPN4v8Lx0r8wrs517Ps/fC66T9LP71a4LdbyTR/rb0wwg7ucmTzlGs4Ggd9gTet+Kj+vohJ5Tp0MT/j7/hS886XTt5zcFNgU2BTYFNgU2BR4IBTaA/kAmYndjU2BTYFNgU+DTo8AG0P+d9mfGnFsMPWcGqT5fAB2jLgYHIgIBvDA0czathdTUgl0YKns2tAA6QFcj0AX2Pg0AXRD9rgC6UehGoBdA1/g66VvjYY1JGqS8XoBM2kzDI88wD0RZWTzzFRAdIz9R6BYApd/5nd+5ALekWjVSnXrVtkbP9mUFckxD5DSmrkCeM+Pl1CwzQrGASI1k3NdIubZTw32jdLnH8flsAVeuNyoH0NwCsGI6aWrPhaYm2r9prslgYBQQfG/UOUA78mIqWc6kbAShKYipkZ1G9E06TbrUeF+jovdNRxnbu9Ugf2aQbt8mL88IdPUDY+v5xRh7jTYGoEWnWIhAV14F0I260uBq9P0EMqfBvg4uymEN/qXLEShZPpz8X1qcgZoTfGk7bb/gEn3v+Mzcsbqf9grCAUbLv+gN9Tk1/CaQBh2ZI6O8AM05cxyDOw45ZGOwwLvqNfSKTiLMF3+Ae9yDTJHe3SMPuFcQckVv+ZfnzXbCsSGAY0bJowsB8yzIFXoOxyHeM+ehQFgBiM69YFD7VL1tn28B0Dv3BX+nfpcHb9lhrXSra0/XoKP7bnnHfe4p2FEAtE477V+BmdJpzktps9q7rHjnbD0yAt3MCY2sNsuLMiLwVGC6tPE99KtrRh2w6qzVbDgCSHXeAjR3TTEC3Swq8p38WSBcByzqgpfKf9uoQwh60wh0+jZT1puhZ0Z5og+I7KaQkaL7vc7x5MvJ592DSEN1c9fvyiT99JgTavSB5z/zuWsg+gDnHyLl0V+rdWGl9+depW2u5v9IXro+X5OpuUZdu//WNftaO0fzdTTOqVfa7wKk5dc5trnOlZcLoNexijmYeno1tiPgf/Le3Ms8FAB9zuvR3qX0ZWylvcc9UZOJQWc3HN74fYbjCw4wOHC6xlNPmTtal/m+907nsKPMT+inHr3jvlfgfILtOlb0NwjvZt+oruyRXLxX/enRVa3NLoXONwL91S996RYR2fdsCmwKbApsCmwKbAq8ABTYAPoLMEm7i5sCmwKbApsCz5YCG0D/d/pOw89dDHoay6bRzDZq2AKYMVWuALrRWgCJnrFHjaHS84pfeeWVi3FDw4xGE8AuDNIFR3nfswLQHWMjMnlfDda3AOikQ8RAzBno1wD0FV1L00aJaITSEFWQTGOfRrICDBidALwsBXQB0XVUoAbMIjqagqHb8TIejFBND1s+KlDRdx8Z91aAxeTTM76d2mM6Gsxom/LQCmyfY5GeBXMKMB+lkmW+TDFOxDm0xvAmjQF/LfTDaH9BRoB3HB34I42sxVTv1MyF5/UaGckcY+yjTZ0eMAzSH9PVa1SUrgUjeF9B7BrybzXUO9erebv23XTAKIiLbhBw4fumCgcIAUAHMMXoS1YLM1sAyKqPaKPzgAFWOW8klY4uR0boytkEBqRh+f+MdisgZuqDadz3mfLl6h0THFdn6MCjXoHu03Gk+hWACScFCsb0GrNNJ210F2C3RdCb/2nPIySYL96pkZpnmSMLPGx2DOYHAF4gHl0k/ee6VMCK9aOR8kSZ6rgFiA9foOeoaZ+IWAo6b/5Vr835nmBe526uWXVEKe0FDjyXderRuVYf8Uzp4TOVxyPwZzprVO6f7Q7t0ScyFri2uX6dzcME3gsMTSevCXJNuSjdVmAb39XpCl2qrqVWD3suetPDF8SZ66AgudlQmgp99dl3cn/XugK8BaF0kikv1Bmk4Bl9q8xPUKzPMX77zPtIeW6acz7jiIdjGLLazADcg6MKheusTZ7dPtfY7nnsi3q581VgXycho0fLP/S3mQLQaTq4sRbjMKjToJ+pcaqZzhn+X5472qdM2epcyMOVN9r27y57nyeR0ykft7x3JUOzD21n9dnvqgulaR1E6zRT+awMTAB9Oi/Mfc5KtxzR/WgcU98+TeeEu85n52Pq77kX6XhKJ+WDmv0n66WOiRzFolMJALoOZ8jH5JfS2jlijvmrjpm/axr13d816FfWcgr7O4/MYI/Ate5r0KnqX9qfOk3aoEvMaISeUmehl/hsdgxqj6Jg3yOAvs9AvyuH7vs3BTYFNgU2BTYFHi4FNoD+cOdm92xTYFNgU2BT4DlRYAPo/07oM6PYLQYzjUUrw1kBnRmBDmgomIjxg5SZgOfURCSRGpACgK5Blbrn8z1vAJ2xCjhSM76mcK+DAEbtmcId8Jw06RhoVmegzwj0isMKgNTQ3khZDUNHhkmN/hqwZvpxoikEIXVscF6IcsZY9md/9mcXQKnR6YBeRjfXQL+K4DmKwGK8E4hagTa38qX0a1Q5z2qQw8A2wXX7MAETDfK2VZBc43b7Ovuo4c8oRAxuRtMatQdvwCMUHBp61iTzIniI8Y45sGC0bCRuI+qazp2x6YxCbdQk7+dz+yyNBCcaEbka55mR+OjapNHR/wVDaGsFoHtebh1AAGSNNgbgFUCnFkBHZnm2NBNAR8bPAPTK0gQky8d8PgI/O+Yp4ys+bzsrYGKChPLzag78zmeM0KuOU7+he+tAQN+g7ccff3wpv/rVrz5x/jEGdJxs0BnWZkqgLXkIQ7dp9tH9vE/gDT6v7CITnqsOvxL1RiEdPLrIv65FfDcj0RrRyxhI6U5hHD1/mbTxOHJRWIdW9HaOBL18dwHCqe9WoEZ1kQDCBNDbztRP/X/2c9Jj8sKKBwuu8Jl7roFNT3P7Nvt8Tbf67gmczucKcs5xdw7PaDRpXVpNILrRlOXD2X7lWiDedUHnnp5L7JETOq149IGgPWuLf92HOf7Zl5Vecc6rb8sHK9mS/qxd7OMs/+E//IfH4Bqy2kwoBbPK83XIUzc1Op7rHinBc87fXKsF0B1HZRYas05QcKbh2AnSuFOgO7oF2aeg0xqpWn0jXSv35bWz9bFyU9CY71dOibe0ddc90kp2pwx2f3bL/fLUret810yerSPHdNxo9gX6MsFZeaHgK58rn/JynTSOdOdq7B3Xar8316OnqR9vaWvuOVY6/GjP0Wd7pAPOJR999NHjwvpOFiQKWZEsgOn8SW/nSH52P8k88le5L4Dufs/r6hy+R/chs8oue7wel9GMTtWptN+jaNAP7nlon/0HgDk1estMUHzWIYgaXYTeLYD+1a997Zap2fdsCmwKbApsCmwKbAq8ABTYAPoLMEm7i5sCmwKbApsCz5YCG0D/d/qeGdpuNcJNY3sNZxoRMYA0QhsDMFG4pM/F6AF4YsEIwzmTnEWL4bKpwgG3jNgtgN5oSY00KwOgIz8y1tFOwdFJg6cFoM8IdN8p2HZNArivfWGsNURr8JtAnu1r2BIc0ciOMUiglnkBYCLihBqDkqnCicLifwupwwG8qAGhajxcAQ6NwuxYZ39X47hGm3l9AuiNxquRtu+axkYjDY8A9IIUNXBPY7fgnZF6dWD46U9/+ugnP/nJI2qcSkoLz4WmBvQl+pzoH2oMexj3KdBe4EVg3MhAxldZog/Ik4Bx56mGe74vEEQ7KzDtzLB/dO3MuO61FYAuGKJDAE4pfCfvUmNYJU23qboBzl9//fULkA6AbjSRALo0hh7KlqmITctfQE5jrrw8+WfqmAlSHenXPjd5eRrFp+zMeTky7E85U0/T3tHYuSa/UENXAXQM63V0IoobwBwAjRoQnQLdeZdygAFaAIsa/jTzAuuFaaGpAdBNtw7vkj72C1/4wqUugF6aSC8BQ/4vGENa2u9///uPPvzww4vsFaADFBBAI617wTHGauYDeHCC231H3z0BC3mGugCg65ByWF5zrVsBIqv57jo418TJa/Ne6Vcni1v3BXfV00e8vloDqk/aH3WFNK9OW43BZ6W99ezLpNPR/53PyYdndKtco3PmMRzNBFNAXQBHEKfnE7fN6i2dNboH6LyXrwQgq/8c40q2lAPWKGRfcA0nLzNQCKCbvce1FZ0webtyxHsbxe8aYHr67ikKsE4AHV0inXC4MgMGNc6DXuPdns1OzV5n6vDudasfSu9rvKPsU3ed5bnu6c72sytZexpy2r39EW93r+dYzp5b9Wu15lWWXZ+U4c5veWIeHdCMO/BLHUfk8yMAfbVnad+P9i7zubN90ZPqyLPn515BntTh89b57DwAUnMW+g9/+MNLzRqIrLOXIgOSGVuofY+/MerMcBZlXgcYnp2/axyXADrOexT2zOwPcLJDXzadPO9z78JnM1zAH2Zigo9om32HWW9wTDU7BvtrAXVqeG0D6M+Sg3fbmwKbApsCmwKbAp8uBTaA/unSf799U2BTYFNgU+ABUOB5AuifhvHkLu88M7LdaoCrsayG6EbgYICdALpgCIYPgAwAdGqMrkSfF0A3YqAAOobkGnE1tmrInIa9st4EtzTaCLDYVmnAtaeZwh0QnWJkp4a8jmllsPO7RnFoeC4QVgNZ54LvC/p5H+0KImKAwriMwcxCJIqAL+0RpWHBeOZ5xRjKa0CeIj/55cj4O0G+awa/I9VyZDRdAQm2MQEH+Vq6TePr5KfVGNtGQWGNiZwvSYpMao2ARh02spp+ex49NQClYCXgY+lUAJK5Kzgyx9Qougko1dHgmuG581BddKSXznhcXq0Rt6mJJ4CuQZOa6CTOjqeQmhfw3AKYK4COEbhnxTcCHZr1THuNwva54GjlSP7xu5Ux+4hfV2BCddkEJ6TrCrTp++f7vL/ZBviuYHD5APn32A1qACcM19AZejfiHGNzQbMeR+A7eA9AYVOq0xdTqHrMgPLBHHnGNPMiOAdQx9oyddyKZqUV1117WHcYT9PA0g/kiwg0DOZ1PmE8fE9hrAW3BL7szwTQO09TPmY7BXdWgFKzlhyt10e6qPy6ktnybPXGrfuCJ93q9f236H76dSRnUzZ6L23Pd5V35lq2kk+/6/zZ7mrfsRqPzwro6GTStPDNWsJnj+mg1nFKoOhI3h37yrGDPsy1rwDW3A/NNUTdgV7WsYtaBzt0rtlC1OO0oYxXHrrOFDjtHmQC7NK1GVMKoPNOHDc5roFoc0ozBaHrjT5lH8MRERZAtSM+mfJRuqzG0fWhbc69Sh3ZJm/dIl9PKqvVHWdtrfh+zmX3Vkd7vsrFyilprrvcg842mxX71x4tJLhrppmuZ0fr5Upub5Xh1biO9j23zN+T3nPEM9Vh6oOOu9e77uBgosMb6yWOiq7J0N2sSGSqMmuNci4vz2wRvLcOEpWB8kNlhu/RecoxNXxgX9CBzSYzdUz3kF7rb0D74FE06DN0mA7E7LfRMb4PvuPv9TfeeNIp289vCmwKbApsCmwKbAo8EApsAP2BTMTuxqbApsCmwKbAp0eB//Hf//tzf/l9jCj3NX7d5V1n77j1/TWyNQqohsNbAHRAjCMA3VTCAuiege67BZBnyssjWtRAVGNn2yl4YTsC6IKRpiLF0HLLGeik6cawI3g+AXSNWBpwOgfTkF8Qls8rw74G8RkdtTKW8R301UjfM1wxEAHsMj+AZjg/mMIdgzMpG42IxshUMNZ3Hc3F/H6Oo4azyZPX5nf17tKxxroJvqwiFn3fnIsqlPLkyuDe8dRIjDFSoByDcJ0XzNYA3Zkjo1+p/+iP/uhxRDpODPAX31MLsgiwNPJnlTpXMLWR8h4RIIjeuW000y3ze22+VnNfPuf5Ar4C6IwVo2hTGwPsIm8UgBLA89dee+1SA/YK6iC3AujwOUBUj0e4D4A+o7xqyF4BC/O7lSyXl6tzJ0/W6Dz50v/Lvz2GAhr6PPc04hzjuWeeUwN8w48Uxks0+Oc///lLTbSmPMrcGPFFrVzRPjylk4gOUROw8354slFkPY/UKNRGbM9FXjoVOOTdHllBhDsyB6hOzTWj8eknfCK4TyQ9ckcxXa1zVjBAJ506LJX2Uz8crbnX1qgzflnpwJUeKw+u+uV6fuu+4Ek2WVOH2taZ/ljpjvL7/CxNK0tHfS7Prtps/9ruap2dQFDlret/dXWzQnQPYiaT1fUJEHbe5lrXflZ/dA+3Wns71soVemTKpxHn6JtVVGn3juXPOsZMcK38MO9rOvRGvwIAkuWFwlnOpsGnZv38zGc+84jjG5Bto+aJRKX/1ePlt8l7XT+4Np2UygNzLvy/tGdsK51ffr1VLq/d5/Uj3XTEB1PPrNa5o7VprkvX9owdN85xgrqcW49zk0fa1HELEP2Mz1c6pnx4ROtr9DzSWU+iH+/z7JFOp/+9NvVGZY79ZJ05kR/PREfeXn755Ud//ud/finQ2/1Z12f3GEd7ns7RlI32jb2AEefU9E19SJ95t6X6u+tY2+O9guI6BuhMiTwzhj/4gz94XOibALpnoH/5tdfuMzX7mU2BTYFNgU2BTYFNgQdIgQ2gP8BJ2V3aFNgU2BTYFHi+FHjeAPp9DSjXDDNHVLvL+87ecev7a9grIFggYQLoGCsFBQEsAGUFZ2cEegGehwigaxi+FUA/OgNd0K0RH9NIW4OPhi2MPivjavmgBuQab+ccN6X4jNzi7MNvfetbj775zW9eonoB0AEhKUScAJxRSCtuelXmjr/pWLEyINeIWkPrUX+v8XnHdsTLNfrXUKgjxQTDNL5V9mpUd6xHwHzPeizIOo2GgHnNygCgx7ms1AB+Td8P7T/3uc9dCmfTN7U+wLlZBfjciHT4VgNjo4WYM6MeMUryzJTr6ahyTRdNcG51/2qe+W4C6KUh/TZVJ983vbEA+s9+9rMLgA54bgFAl3+Rx6Y+NoW7NL4rgF7HmyPQqvwtLWqsn4BM7zmS9aNnZvu+23429TpjrYNE6QlgrkMC8o/x2AhYgIpvfOMbl/Lee+9djOd9r6Afuor2nUOBoeoy77yHV+UAACAASURBVGWc1f2VF+73aAJqrunMVCeA8plAQTN3FKTivU0nj8MQqenJCsEa1WMqMKSr74i667Ef1Rm+swB6HXOqf+jrvOZclz58rvxJlyMdN/XTCrgoaLbitQk6POsdW4HZFdhbfdk1sfSb+nXq7AnGKheTFrZ/JNdt98whqzSca90EeOZ6UJmv7pi6oHM9+fBszZo8MuXGd/a+zkvXB535uufoHkA+L+BdnisNz+ZznpXc9801o7QAOP/Lv/zLR++///4lDXWBdtbQt99++9E777xzOb6B55TtAo3lla5bzpuOPgB6/KnHZrah7hfmfqb8UgD9aN9z6359tfas5nsFuB492/1deXfy+er5u6x7tl2++OUvf/nYIYI9EscLmaHHLCHU7Ivm36TZpO3UlSs6XaPntX3qs9Sl3RNMfVe9Nuev8jJ1Wtv8zne+8+jb3/72o7/6q7+6RKPjQKcTHY61/j5gj9UI9Ops5WrqdOlS+VQmaIt1X6dTaujcd/QMdPdwOu90fekz7AHcZ1Oz1/ZYIOiAYw2FFPX0RaBdAP3VL33pWU7nbntTYFNgU2BTYFNgU+A5UmAD6M+R2PtVmwKbApsCmwIPkwLPE0C/BhxdM3pdu76i8F0MNmft3/LulUFVQ0iNJBgOAVU8X47oPtMBzzPQScnLGeikced82wI8AugA8D0DnX7wvtWZkSsa1QikMUVD0YzW7hgn+CJ4bgS6EYqmJmZsFAAnwSfuMQIdQ22NqtLOvqzm4IinVt9Ll4Ji08DZeWp0Ww3UfP7xj3/86IMPPniE0YzIE6OcATCZM1OdcoY9aVstGK3ODJGlb8fbOZrfX+PxM96dxkINoAWrpNsEjjTcHoEvpW3b850FfzUctj+OC/kAtDMaFkCd6CpqilGz1BiLiYilkDabyD/PcCy4Jsi4Sqk5wSYdKQAAmPtp3FyBQUe6aIIzZwDAas65v0bUCaAb5QSfYci0AKD//Oc/fwSATorPL3/5y0sAHZ10BqDrDKKcOk76OgHQGqV7n/STJ+Q575nflw6la++bdJ20m20UqKiBvKnJeZeZJ6gbnd305hiOMWCblQBnBKLPMJ5TMycFYFYOGPZhgm+l6dTn1dWVr+q3givKWPvS58rHjKVZH4ywJ8UzaxWyIDBGhCN6joLu43+iVanRh6VvgcIVYGN/yjvt9wqcmgBE+elI963kru3M66XZ6n3PcnfXd1d2Ki9TvmYfS4fV2Mt30q96cLVm+Y4pv+2X/Hu0zna98blrAPqqrdVaU1qdycGRbphtHo1z6q25dpaepdnkGZ6bQP+cl85DZakguaD9ip/RU10/WReMmsWxqmm+iTo3ihZHwPZt8t7kqY6zzj08J4DnkQsr3nTPsVobrsn32X5nJafX7p960/cfPXdfAP2IhnO/N3mi88Le+m/+5m8e/eAHP7hkSGn0Oc647EtxeCK7wNQZK36c6+3RM7OPKzpf26c+Sx161J+Vbu29XROn48Ycz8cff3xxQuG3AWukR7dQN905DnZTzld64Wi9Vi/ZN9pij9r9Hvfo8IKc6VCn7HnNeet+yHbZA3R/baYzs+M4JmruFUDnPv52BPrz5uj9vk2BTYFNgU2BTYFnR4ENoD872u6WNwU2BTYFNgVeEAr89//23557T+9qSDkzcF0zft3lXU/yHo0aBXWOjHUYNAqgA1gBCFIAKIgioQDMAkh85StfuYDoAOhGyQJMAGCYcvPWM9CP+lRDSkGbI7CZcWK0Eczj+UZINsXvBNABzz2PeUagrwD7aeQqrTUmTsDFe6YBsEZlxnYEHHjN8WEEZp4E1AAiMVRSiI4usAh4JGAOkEuEBindKdBlGuxnH4/AHe47M8DXsDaNgD7btp3npiOX/qWxbbXfpaN8QC0IsAJwuNbzw3v2Iu+Q1gWpeQawztTW1D2jG5khMhZQmCIAipzobOLnptEF5CQqyJr+lh4d0zSId2x3UZ7XgLAjOnfeZzRhQVUj0BkvslggnKwWAOhEHEIvos8F0Y1AhxYF0E11bwp7aNI5E5Sy3wK60xi7AtomLaYht0DqEd/7nqlzz3hwyo/GYvke/pGHGDfpUM0Ogm6m8B208dgGIst4xqhPdDtGZehKgWYrRxXHVSBsBb6twEvak0f5PFO9ly8bOVoZXAFt0odrdRggwp61hhpDedO78y7lCMCGzA+ANNTIWNeQZuNQ5jp/RwBheUtwzb6u1twpo9f2Cc5F6/J19eF95f8uumLeW16f/Zr3noFZq3bm3mWupav1d0Wvua5NfTBp2362X3cB0PvO8k77LL9UX7Vv6oDyU2k8+WvS90h3rfT9lPmue8gcfVTHTsBO3a8uOYoyn05olT/2Yu4vqdFnyDkOQVzT+Yy6ABlRyxNA75xN56nqtHnUz8qxc6XjKmfOl2ObAOSTyNYtumHuh2bf+v5rAPqRrik955pZPpfWpYU0/clPfnJx7Pzud7/76B/+4R8eO+myJrEP1bEL/TzX1c6B4+24VnM09ywr/blq60nm60menWO0b5WtqQ+qD1c0Us7NHAbdcThDniwchUB2lpdeeukiY5P2c2/t9e5Ju6+ZOpI9M+8yqxLPV+7n/mDug1bzzLvJumSxfd5BX8higDMANd+5NzAC/bXXX3+SqdrPbgpsCmwKbApsCmwKPCAKbAD9AU3G7sqmwKbApsCmwKdDgecNoB8ZcI8MLysDzaTUmQFsZTA5ovRZO7cY2VZG25WRGMNGI2MBY/T0x6DZs/QwYgKgU0iT27N0ARYFNgTQCyjPszXPxl3jcQ10BV80NjnOAp7c1zPQjT6nLoBOFLHgObUR6ESfewZ6DVg1vq0MtvahqQePIucmL/GeCdo2aqNGWwxEGpqpf/GLX1yieTFYEunTvhXIBEh/4403LmdNUwM0NQ3qHN8KDKps3GL4mrK0Ahkcm8Zt5rzg6Ipvyz9ts2fPauSr8c7PXCu9J4DeVOyT19qfgtuAm//zf/7PS2FOAPkE2+lX+RcQwHSmRGBhyLSmX8wxz9TwyefyRNtjHgvEnOma8scRsLLizxrq+TwjDSeAroONALoOH0Qawq8A6KThFkAHRC+AjqFd4N00987vCkAvr5UWft/+z3vL6wWhJn1mG+XDea/XNDCv6tm3pgAXQKdm/D3nnAhNzpilMA8YxCkcG4Bcq5upe+Yo73PepnzM+S0N57irl3VqoOb7ZiapXqO9CbRV5ntt6k0N59ABHpAP4I+mr8eJxb4h06+88srF2YtS4I13mUoW+vC+ZlOY+qVzV0cn1wf1SkGGObf9/2yPsQIw7M/RnuWWPcGns6v797dOvdP1ZspR9U/XYGUMOs/nj4Cf1bp9JscFHc8A9LP3T/3bNleypDNXnfaUgTN9vaLTnOfqtvJnQXLey19lme/M5IMstR/01zWSdpqK2bW160P3Rjo3sk/83ve+dwFZqZFlZRIdRkpmzz3HEdCjeMwkMfcfq72gvCNd26eV7KrzoEXnfsp/130zr9Th776ydoscz33Z5Kfy3gpA93rlZeqjzvWUq76veyj1u2vYD3/4w8vRQhR0dHmEjChksqKwbq3kseOY8tT/J836/7x2ti+675zd57m533D8zFedPLrfW+1f/K57D9rgtxu/bwDPceZkz2X50pe+9DiTGI5lc00pzcr3Pe6le3SzN8hDypgyoizVkWXV78mX0zmjdJ5gfo+JYY8wAfTX33jjPtO0n9kU2BTYFNgU2BTYFHiAFNgA+gOclN2lTYFNgU2BTYHnS4HnCaAfGaI74jNj1n2u3cV4c5/22/caVPiswaKRRBpQC6ADVBABRCkgCCgIuAXwSgFAb2Q3gIZRgRhGCzLUCKSh9oizaiTSmKmxpMZljdfTaMq9tKHh1zPeBZQE0DUuFUBnPILnpnCfxnv7PY2UBV9WAPqRwW8avhzr5BX6LQAJfZkfozIB0zwTmIjUGqoAYgWfMDwDUloAlJh7ola51rGtwI4pG9OAvaLNNMz2mb5Dw6F0PDqTnOdrfJS3fXeBb64VZG6kmEb+1ftoq0bMaeysIbjjw/EEhxOLqd2ZJ+asRneiZShEyeLYUBCdftZA2L4IMkqfM3k50iHluSlHk+/a/jSkF4zQeC69e4479PJMbmoMuYDnAujlSZx0jKY+A9CZ56MIdPpZ/aMBt7w3DbjSQT4qn9nWfH5170rHH/HgEUDj9x5L4ZmiBdDhNVO3AwB7xik1dAOIUgfWCF4ZVbdNw3bvmWOXBgJ+ym3BtALT0KOG955bX7CAz6vINPtSGejcot8E0KkBDMwMwTUcCgThOEZBnqEfRKtRiEznf49HoK7TzYrvlSGutd8TUJryM0GQ8tC1z+XRvn/q2Oe7a7v9bVNvT5lbtTTpN/c1K7mVHp23M70294JH4JY6Ya5zXYOOdO41AF193zVqtjX1dsfesU46tp2ue+7/XFN4TscUamTlCECf8tisN7TjeLjPfQv7EPdn3IOckmYaoJWafgKUI6c4lxGl7NnG7FOmHlvtP+a6ro4rgO6+snti1wz77ZoxnZ7kgY5/Hv9yu0R88s4j3pntlQ9W63P5onw3+XzyzOQT2zm6j+9do3So8CgNavbWzi2ZkbqnQS+77qOf+1tCZ8COe8rv0X566sKVDN13fp7mc9Ux7bPrpevIXIfmWlQZKOAsgEzN7wMdFqk/97nPPXr11VcvBQC9DsZTn/b9c088nVznbwZ5r/pYOVMGO/Y5trmWTh2zWgtoj70246aYwn0D6E+Te3dbmwKbApsCmwKbAp8uBTaA/unSf799U2BTYFNgU+ABUOChAejTGDNJdGbwelLDzV3aXk2dxgWMGPzVEKjxQmOmADo1QK3nxwGgE0lLwRhGlCzRogDoAjWe6dwIdIwWff+tAPo0oLSffJ7G5QIpgnkahWcEegF0wXPPQGdsjHGVwl0DrIallSG+Y/X9jlmDawEPjV7TmF1DE+0YDQZtmQvPbedMQ6K1TB9uOkPu47lGn/IcBjQKz5Au07MnOSeYsygpgOnzb2Ww954jIGga4Hp/x9f7Sj+MZgISM/qvdDsCYyZwOg3MR7SfGRLazpzzlVGddpkPz2r+l3/5l8fR554HCYAgmFBjJLxq+klqZKrZHQQkqVf9rPOGMmOfV0bx8vI0enaszsMRDQugC4CuAHQMn02/KYBOxgQi0Aug46RjOvsjAB0+vyUCfRppK8uTLpXPykF5s8bqlX4vT/bezplATiPN7dfsEw4YOMRYlH9qeMGITECn3//9339c6L/ngtMnjw2gLtjT7BNn0a6uIV0PO9Ya7vm+Z5yqx3Qe6TX1X0GrI4DAe+aawDjRbUTZUaMbdSzAoatHJSBTyhIOQ//pP/2nS2poav43sp26/azTWXWiur40XQHoKz12tLcoDxztIdqHM558llu6qRNvedfULbc8Uzq5lvrcWXuTj1bv8p6pM+c7j/YA1Z1zbVvpkOrkzttKx5zt/2bb1eeVVe+bDjKV1wJk9KNOJALryAKfC8Z2v8Vzc11yTACpHglEzVroGsg+kf2Jx1Kg79mHmJ2lKdzRXUc0mXuR6gjnRf02eafPrtbO6mbvPVv3jtbba7x+63zPtXuuzZM3nhaAXnmq/imAzv7S/Q97bNYt9DHzixNhs4gwx+w/KRwN5Vyz/qOjp36c+qb/T9rdokOvzcezvj51V2natbV6pXNQvvb7rj38JpDe7BfqZIaDyu/8zu9cCnSH/qyB1LSlcxzvqDPwUbYBs1OsxjD1Ef+7960TpI515WfvtT8F7Oc+oM8ZgQ6Abgr3L335y896Snf7mwKbApsCmwKbApsCz4kCG0B/ToTer9kU2BTYFNgUeLgU+G//9b8+987dYgg+M27dxfB1l8E96TtrlOW9NZTWAMh7CqD3LHMMnjW8ECXrWcUA6IITRDA/KYB+ZPA+MvYypl6b9/UM9IKRM4W7zgEC6KRuNwrd1IQaXwuqTlBkBWrUQO/1abCdUY+CMdzfc6OJPuU8Qwppmwv2ELFLJHOLEc7/9E//dEntTiFK3ahnaiJ/yCRA+aM/+qNPnIc+jWE1PJ8ZbTXwWq+MfqXLvL/vbRs1ZK8MdSv6TiNsx8D9PQN9lTp3yqC6okbpghPMZc9HNxqLuWIucUyxYNT07GaeASAAxKPGwElU+m/91m9dPjuX1PCHtKA/fcd0HjjSNwV+zgy303hb0IfP1wB0wUpkEWOuRl3O5yT6fALopBY1Ah0QfQLoPI/R9VYAXXqsxlHemDw3QZAatI/08myj+mGC1jO7QnmowBSOBp4RDEDcs78xeCOzOMNg+Eb2AdKp4ScAC6LU4Y/q6YLpzMsEnyZIpqFaWZR35nOl8Yxa0xEIeatelodqDC+YXoepOV/eh8wBlHtcAuMGtBG0M0sHNe/R6YA1C/1n4X+PS4BmTXtPP6orOtdca2TcBBnmOuH/UzbPQJ8jHSmAv5qLu+w17nrvBHiuPb/aY811oW2s7i/fTV6Yet3/p75arQeT97pXmuvckd7s++Y7+ozzuNo7zDk+omnHVJmcurj0nZkd+tzkHR1d4GOdoVxz6sTScZ3tB5ApHVzQYYCpyiZ6ijWP/Rm1mVjYZxKBjkxajEperVeuh00lPXnoiH+u6fpJH/4vz/DZ90+Q/ppc3HJ9JQtH87far7SvlZPy6UoWj+aX57pGFUDHcakZnbhXfcvcsPfRuQmeMuqcPQ4R6R5Dwrrf9aSyMcewkukzXXpEz1vm4lnd07Vl6p/VeEsbdYn72cqv8sp66LFC1Dracp09g78BqGnPNmhzBVrT3/ZT2VztHSqv8k2zFJDhQh3AfrHyVrCddpp96WzvKYDOnkAA/ZVXX31W07fb3RTYFNgU2BTYFNgUeM4U2AD6cyb4ft2mwKbApsCmwMOjwPMG0O9iTDkCTlYGnKdB2Sd9n4Yzx9jIR40PGEr4E2DBcAXYgdEB4yaGzp///OePC0ZNQC5A9Jdffvli3AS8peY5AZ77RKDXiKcRZRq3NegW0C5w7v1cbwThCkA3Cn0FoAuia5C1b0dg/tlcaUDy2RpbueZZ1zNlKvcXcGUeTHcKKF6+Iw0jQBBGSEA1o0uoASk5g/Kb3/zm5XONXJwPzFjfe++9ixGthn2NlgVLaoQ+A236zDTOFgCY4ELvLRBFXwpwT0NdgWMNft7fvqye03jZqPLy2TxyoEY9Uz3PaGLnuMZDAGSj7agxNDOnpNTEIaLyCji6is4iWgi+du5Nj2tku4bNFf2nIfYIDFrNyQRI/L96hOcKeDaFO3PSs9wLoP/v//2/L/pEvdIIdPRSz0AvgH5rCvcznhUM6TxNfu21la6fdJTO5aemDa9BmrmcOs1U6Mwt8v7RRx89+uu//utL2nuBaK5BL86Pfeutty6pjvsOdJugFUZkgXXAdTOGAF40qpNxr3TpBM34v8Zz+18Z+H/ZO9tmW4vqXK9fkY9qJRXBN0AEkTdBQcCTnD97op5KUFQQRCAxvsREi6TyIT/k1DWr7l2X9xn9zLk2a8OeVq+qp3rO+bx1jx49utd9jzE6toOSusbZh89JLY9+JLI713v7hYx5z1vRr54XbBtoL/u/cuCgkvkLRzDmNeYq9IrU7XEGo0Q2GUfoWYgf5g6eP23pEJ33XNPZIDJWmjSd5ozVPLIaqybQV8T8XaxF/IxpPjh6h9dYTWx5LuhntB3Key3PyaZFN6b1xGru8VzDNdY5P8e2oD/HNkzv6HpmfvC1XmP02m2yKW277IhHe1xvO3hkPpt0zeMqBPrKucc2IHXxuE/bsN84AcX5j4wjzHfYJ8bjo48+evOlL33pVJIJJ1khOiOObVPbqfRZbJDnK6+/Ml5Xa5fVPNCy6vE4Pc96f79jcPWMHhu9brO+uU/dP57Les7zddzf8gxp7q05+EzE+c9+9rN7Bw6A2cce5whnU0l6bXSAeejFF1887cv97W9/+2SbPX+2HPp790/bmbZf99sfd31f6um5hXf0NieX2AOuWUV283+EtxbCkTbrA9YDb7zxxs33v//9U8kYyjqDZ3puo26TUyJ91WPSY8kOFzw7GSgo6fvMycy5sY15ZtrEM0KgJxtGbB7nbON4brYTw/7w99TTT9919+3nbQlsCWwJbAlsCWwJfEYS2AT6ZyT4/dotgS2BLYEtgYdHAk7hfhcA1F23bAVwfxbvOVcXA4cGO0NaOE1fSBUT6AAPIdAh+TgANSFuOCDQs1cx0aKOBMwe6CaNO8VnZGbwNaBeADu3IWRBAN2AfCZ48rkJdCIcckCOhGChhMiEXKGELIFMDqncwKTfdQSCN2Dn/YJT/0RteM/RgD5xREjqb0pIMYBnDgCxRO9QZ0hHolABoInecjpwyPb0H/tQxjmCEkIW8JqDFNCOYIfgMnA6gf0r4HI1dqdnrMih9K8B3PTHUaSLU04a8AvxlzobWObc1NaJlMp9Jt5NHFsvDCLiKJF9GSkhEsgqAIGMHiZCG/1kHMYxhTL7NFOagExqXRMHK8JqInysp5ZpA7Y9DiIrA6Men9Rn2gM9+6BDoGdPzktTuGOP4mwSotWgaUf/2aki9V2RjG677VJ0MGUTDSviwSBwE6eRDfKhL03eoQOJ0iNSD9KJiLF/+7d/O5EPjopmrLMdA84z2GXbVyLP0Snu4ZkZ19gFiAwO7kG38ndEDjYJ1WPSJHr3Q/bGpc/43Pum2oa004zJO8ux6+rxh44hOw7kwPjKka0voksh7iiJgrR8IdkT/co4s67bnlP/7BOd69rpIGPSzhLT/J12tQ72XGndNtFk2zatSc6tGfqe1HsiEC9Znx3NA5nrj9ZOTRQ2mdf39jju+cbfrfcmf3qt1PV0H3X9bA/c9onw83zjd6yIqFwTcr/7xJHAmevyXo+5Hp8rGeYZR/3jdZrHLuuYjEHGHNuZZO3C/JY2Mm6yhQIldolxyMGa0v3V8/XR+mDSLetyy37VV31dzwfRhWldM42lS8bfpePKejjNz70+tlPFyjas5GJ7xhycLZ4ovW5hXYOtZU6nxOEWh04O+jbR59yHXjA/4UzIGjjX4UgB8c5ah/kKOzw5Z7Xse2yvbOGRjZzOHY3xSY7T+ovntm3vMT+lTQ9R3Oux9K3nR37zGPT/Gaz1M/4oIdNZU1BStzguULL2ZFxmTuv/27p9XgtO9aReIbpDnietPyV/eR//y9jZL5kvIivPn+hkIuVDoIdgZ37vPdCf+da3jkzZPrclsCWwJbAlsCWwJXBFEtgE+hV11q7qlsCWwJbAlsCDkcBqD/QVqHQJ2JSarsCrS0CtS1p7V8+55F2XXmPQxiSSwUh+BzRJxB0gBwAERAQEBKmWQ3ZBujzzzDMnAv3rX//6CeTkAOwCzDA5O0V1NfjbgNUEkDdZYLDQ5wzecE3INUgNp8cGAEwkDOAdEYoQ6JQh0InEgEhvws3ETUAdg+YGxdJHTbyYbOKaRHtQkuIUwpsDwtxRu472oW2AzIBNAZz5zEFfJBU4JU4QANhJFx7nAWRAf9Dv9D/3QcaFlOM3g2cGr9K2FVjY+rkC3QIEpmxiqsnHyLcJ9NzPe1zn6ER00URb7gk43HXufvX56EE7dXR9rS/0b1KYUyaNLSAi6aUDSgP8JWKXe3hGZ1NIn6XfMg47utBtSDuRRY8z19PX2enA4LpB03YOyRj3XtPoq7cjgEBP9D3RUM8999y9fdCTwh3y0incuT8R6CHQI5c4e7gdDea675swWQG/k521TBvA9jlHsTpFK/fYHmWMQ0RAMBjoZtzm4LzHfNIeM8bT/ugfGUCSvQK74W0bcLRhnOMwgz23DT0at54zejzbNrQOxv5RDzuqeKyE1Gv72vZ0mi+4xiSyI9zQGadzJ+oOpxXsK7Y2+y27hPThO/YwB7rsujkCkzqFbKC0beCzI9ID8DMeJocPE1XTeDMRk2utg5ZP+sjrkpVN6/FwpPe22dN1n2RNNt2b39yeJsts/3vN4/XfRIhyvsdAE5JH42Ilq663r5vqkb4xgW59yFwzRVlzr9cZnh8zJ2bbiCMC3XX23Jnn2aZ5DcC1dgTEZjHOOBhzIdMpmasYY2THYZxl3UKJzXfmB9qVvrCN9rzU8/I5m93rttX9K12ZdO3cGrD7flon9tw1vX/qH9s/j4vYCtufqe15r+dH2wzOO7KZNX7mJNaUrFews/zOHOW5DmdO5hkO5q5k+KDkXoh25n/+z8gahtIOoeiJt/3wui3rmNR9JddJ/pOeWKePbEo7c7VN9Poqdeo1hvvKfe//03hP/4/jd3neix2LzbBOxukhDgwfffTRza9+9avTQV88/fTT9w76Kc4LjEXLdKXnPS+1zcU2JG17nEfpew7WP5ENa5r8/0HJ+/N/nP93jFy89rSThbdLYi3E37PPPXfU5fvclsCWwJbAlsCWwJbAFUlgE+hX1Fm7qlsCWwJbAlsCD0YCP/zBD+49uMHUc98vqZGBoQkYuOQZ13TNBCYH7AgQAxiRFOcAFiYgIPYg0HMQRULab0h0CHSTDAA3iZiGfDfoxjsNcDQA3vXM+SYjGjAy8NREu6NTHVkIkOMICJwDQuYhB8jzHOcIdANF0acGHwNAhnQxicI9lhN1ef/9929++ctf3kAyOrUjsiYyhwMAmlSnOSAaQ5pD4uQv7w4hS2RYgG0ihCDRs0cw99C3OSDdTNw6fWJ0Z9VvHlu+xjLqsegIOj77ffSDx38TBAaWDfIb/EWWTu/eoJ91Ke07Guupv3WySS+DpvkcgDOgIiUgX6KxcOpgf/Qc9I8BSEiGOK0AdgI255iyBkTmdmgJGROCoseR+6L12m3kvgYxA2ZDOibrA3qUveGxEaQjT2ptiEwI9By0JVtDMB5NvDN2ncY8kUtp98qhhjaY5LVO9j09z6wIyCObZicZ9DHjj5L7aFcySCCX7OGN00z2PKeEBOc8MkOGpPUn8pyDRz5nLwAAIABJREFU33DCgHzIPp/pK5Py/EYEOuOZg3Tvjz/++OmATDfx1nNig/wm9yzDJtCtIytCMCRDxmuIvbYLTSxlbPo6j8HoZPQ9wD2yx6a+8847N7/4xS9O5EH2g0dXIXuSjYMoyDgnUaLHlgU6GMKQ362Hth0ZR3b4MCFg++LxSRvarnguskxNfPndKz3uuddzRdu9PKOJk5Vd7HeeWytN16+ecUld2oZ7fm7b7HPTfZMeenycmxs8J03Xdj/kfe3A5PHZdiX22/d6zZRntSPcubpFD7w24Z5O55w5Dd21sx/RrZB0H3744SmLhp0EGVtsF8M6A1uUtSdlIk6t0yZHPe9HflkbeEy0HpvwnPTfOmddn/Teskt9+rrVfdOzPf68Xui+na6LI8HUvqxvvCd2P9O6Yh1p3cfW0b/YUuYbMhnRr5TMQXH+oz5kNcqBM1wO1iom1yFPEwXNZ69xmOeeeOKJ0/HFL37x3to2W46s1hw9V3tct+wnO5Nrej3kfjlyImm9s7x77pzs0aRHq/VJ5ogm83u+TN2jB5Rvv/32zU9+8pPTQf8lzT4l/cUajD7kfw478XjMHc3TWW/levQGop6j92NPFgPOYQOwCxD6lKxb4myYNV5scMvTNoP1UJx2WFvx98KLL56bjvb5LYEtgS2BLYEtgS2BK5HAJtCvpKN2NbcEtgS2BLYEHpwETKA3GNHfbwvWNvh5KSj84Fr74J9skqPbH/mZQAfA8L7KkHfsmw2BTmkCHXArpEyAFpNd3pOTd08EekC+BroCPBngM6lg8GYCjGmT0+qGKKEEzIGkBMjhSHpzyhDo2Q/QgNrUWw28BjAyyMpnkyOOXgwRE5KHSHj2PeYAVHQbiMQB2DIomfSnEEAB9qiniffIHXAakDJpwyHQIS85iBKj79hDneOxxx47RQxlb0II+kQBTdG+DU52/xhonoDhBvmQkdPOZuxbn1u3rc/uBwPInT56BTb2e7rv3QYDoSYBo9sB+jL+DODnc++PThRy+gViPeQzJX2dKD3GXcBOyuhBnA+myK20zW1we6lv78nZdW4QM1HtJnjQkzh1UA9np4BAR9cZc+jeRKCjeyHQcchJBPq0nzbtpo4TwUvb0taArAbEV32d+6zbHtf8nr1Ksy99znPODiAmXLnGTjTYWEiJZIqAlMiewbQ1ZAHySJpbSgDiOFkAQnuM2MbwLlK143RByb1f/epXT+McnbHMGtT3d8usHVhM9proXRESjpIz8O339Zjv8e75bLIpPd/xnchzCHQOnJRsl5nLIG6IlsRBIXMbZXQxTg+WL8/1nrVuQ8aStxyIDWpbsSLQ3bbcY1LFuu01Uq+P2kb7vPV6snWTLFerl9usy/raS+/1/OJ6HNntJhndpqP2T+vQSR5TnVbPXdU/73L/NoFuZ5WV80Q7rTQh7XnPetF96tTL3BMCHR2GULXDpAn02He2xSHC2MQ7docMRs8+++zJDiUyPpkrTNi1c43tzuQ0E1l1n6X90zzWNn01T0c2vbazzrpfV3082bjJ1vUao98bWXR9/d7Y7MwhR/Y1Mko/2N57ayEyGJlAZ26OgwTzvSOIk2UgGT08bljf5DmsRe3Uyn2QuThY8DzbYvSlHSmOHAhsE1ayX63tc2/rnaOhPZbcj2lr6ma99tpimnNdn3MEes990ZN2KLHdeO+9904kOgeZAOifbO2CvJ12v9cHHkvdXtfb9eL/m2RfYq2TbWlwoGDdk/Uta0acs3NAoCfTDuc8R1rvrbv0DXYpjsEh0F96+eXVlLV/3xLYEtgS2BLYEtgSuDIJbAL9yjpsV3dLYEtgS2BL4O4l0AR6A2H9/VLA1cBNan0EHN59yz6bJzbp0OAatbpmAt3glYFmQBRItaSRzmdAmBDokOgcIdBxEgCsCXlOyV8ToCbhAjJGjgGNDD66jnyG+AppBvHlfc4BsyAUIVD5PelNAZIcEelUzvwOQJ13UxcDTSHzkAlAZ9LXU0LAEfVKSV0gynMAqBGVycHnRBMjo4CsDZj12LL8qFPqYhlmTEdmkXdH+qyIPtehSSH3A/cbrKcuK1D6HKFyRDTG1nBNg5+pK883qUG/eH907w8KwJgI5aR3D2DNM0yOen90+svn0H1HmU1tjK46Wmnq0/yWMRcC3c/PHt84rSB3gPYcECzZFsIR6M8///yJ1M3+0+hayHPKkDSJRM+4pkQWTlfbZIlBdtuK9JeJX7fZfe3IfH63jelUuSbQbQOS4SPORozDbKuQ8Ygd4OAvOouzBNF4OeLoxHMg2m3rG/AP8Ys8AcuJLmNcY1c8p7ZeT/PmNMbaDjSpZNs0AfvTez1Weoz33N3fmzRJO5B1nBOIRk9UZdLI2mEpTiqU2FtHVlou/e6J9Iu+uZ3tdNC2ws+dSJLYtpbd0Zqo53/Laeqz266RbrMem9Z2q99av9yO1o1e86zGcut26/VK//y+yTZ23VYyOTeObGMnhxPrRBwrbNOn+dLXRU55ju2fSTjbNc9Z2Kw44DGu7CTEPJV1Ds5hccTDruOcEoIOW2873bI16ef1Qc+fORei2HLI823/p77nnp4zVnWbxs2l/e76rMaf1xCua69X8n1l//r61tfWzTyH3501gHmJ+chbiuQzfZq1abIjkSGJA+I7jlvYUc+DrGvQocx5fjbzKvcm6xKOTTmYw2zzYjNaJ9wWyyn3WjZHcnGde63As6Y+YexNc8RkC9p+tx6dI9Bbrz12/b+LiW8cFyCvOehX1lPJAIDjQqL/GZ+2g+3slnE3yddj2Y44kOVxDqXkf6GsfWl7ssBQsn7NGot5lTVgItmpi/+vs3PPRKC/8uqrk+nev20JbAlsCWwJbAlsCVyhBDaBfoWdtqu8JbAlsCWwJXC3EpgI9AAkftNtgdqplrcFh++2pZ/O0xpMbgCdWvylEOgBepOqGwLR0QshFyFLki6bMkReItBNoCO/kGbIqgnICaBCngavDcwifwhyosuJugG8AkAK2Oy9r6k/0ZABDgGTvFe900A3iNYkVUBy2pL9KgGZiAZJJH6XAKCkWwXIAvQGKA2xmVSrDWS2Vkd+JpBahg1QGsxMvU14Jr17R8LkPqf3bIDZ5NYK/GxgdQUyd9un7+4Hk5o8s+XgCD5ARhPqfM6e1gDP6SuuM6iZrQrQHUiLANlEdAFg5zxgY+qGvAz2Wudzzn3i/jKBzmeTxk5rnYjFRCJBoCezBWOBCHTIcxPo6FoI9BDvgKeJZOJZ3poB+a/Inu4bE+G0rbMdWI8t3wDNTsUeG9PRms784Ihz2hLiAPIAZxnIA0ocepLSPdkG4rgCSQF5zv7lRInxe9KBU8eJNKLdvNsRoN6uIylxVxF8nnsb6Pc5A+mt5zzb+y+3bYrurUjRtgfW1b4nYzrviO1N+7B9ifanTHp8SuxwHBnoh9SZEmcDsnJwEEFrsD56F6cT65L7hXpP0XzRk5Zn2h1iyPKfbKZlcU6WqUsTIJZ121cTUq7bJ1nJ3M86brVu81pnWvdM+jvVvZ9zSVtdp7xnWrf6We7DfEY/bG/yDNfJ7+p538/3nOk6dd+HpHYGm4kU7PqSwjtb+5DZwbYXu8J8w3qFeQhiFSeUlHzmYE3j+Trr0XYuyTjy+ImcqHf02OPeujXZN/e9r536clo39zqhr0mdelwejWP305GeT7qV6ydHnKyj2m64LpYdtszrEfoXxyOIV+Zr1iLZT5s1auwic1PWiPR75mfW3r3m4PnYY+ZDnsV6ONmRcBhMVibu/cY3vnHaMurJJ588kep2hLSzaHSZ89GZ7tu0uW3EZAva5vVavm3DSv9ap1r3Wj99fkWgZx48R6CnnWk31zO/xZGWtQfrMfqYEvKc9RgZIujP6E7KjLvoYDv3tHxt2/hMv/p/nqRa5zf0Ls59lKxxMtfyvqyBWQ/zO7qW/4ny/x2lCXSu5e/1N974JFPVvndLYEtgS2BLYEtgS+AhksAm0B+izthV2RLYEtgS2BL4bCSwItAnwOh+wFe3agVQfTYtfzBvnYDkBn3+Ugh0p50GQAuAS2kyDxIuUZ/nCHTAoUTiIDenbG4C0tFSnWrQIDVRH9n/mSjIgFmUAEJEhXIQ/QFoCKBFCZjU0Y0romRFjHgccQ3EUYBQItHZs5T08ZSQr9mPENIo+24DYCaa2WBag4LRPTs2hEwLAGqyrQHBBhHTv07vbtA/11sPqEOT5ivAcSKlVjZmAkTbnvDdOtJkuom2kACpg/cDDcAcoBGgGaCTAwcMb5sAeBhAER1KSmpAbvqNc+gY13UaaoP3nU7aemZAl88hDvnsNpm0TfaD7BuN3kOgs08u7Ql5TglwGmeNEOiM2UQfhUwHgE+K+OxR3en6Q1x33ySlNiXneg/r6FJA4+hQop8oORd5Ugbwp4wzQd6fTBgQCpADtB8yIoQEpAQHpK7/kAMkE2QEkeMA2vQlBDoEFFF69DPvt/6asEff/Rd7lvTwIXBNmE4guO1bP9P60g4sJvCTftdEQ898PebSd12/2Iuez3rMmZBMvfPMOC5RQiBk32acqaxLOBB9+9vfvnn55ZdvXnzxxZPexXGC93u8etuEEDnRIztZcJ/7yeMvdrrJD/dL23LrbD+rZdSEIzKzPI/62nX7pKuW26zhJvs6tWtFjJlAOqp3k8fn1p49F6xk3/PZRPq2E5IdMJqwTX9N7+tn99zsMTLNQ26zSUQ7Hr3//vs3b7755ulgPeO/z3/+8yfnOw5slbeeyToG3efZjlz3OsnzNr/3uF5lemiiP/KZyh5Dq3l9Wme5P3zfJPt+btYgvU6z48D9ji07MmT9Exvfzku2jc46wxzmdQXbrWAbObCTjk6HbH3ttdduvve9753WqXZsaDtm/fFakLk8mUEos70Q6f+py3e/+92T7aUkG1Ky26C7rgvP9HYa1oXu/2m9d4kNPeoXO630eLWsqUvXrdeleU8T6D02jwh065d10Gs/HPfeeuutewdrfuTMQQp9OwK6DdQjcz2l5wyvfdspiDq5zyDFWfdwsLZjrZODvsw4Rz+T5p//lVhLJbU/a6Q4GlKGQOeZIdD/7u///n6H1L5vS2BLYEtgS2BLYEvgIZPAJtAfsg7Z1dkS2BLYEtgS+PQlcESgnwMyb1vbBmRve/81XP+XTKA3COU91+MUEKLDkaqAdYkApQyZTZk90N94442b119//dTFAST5HDCHcgIjAzaZaDMQCbADKJhoGwAeRzOGOKSEIHPqyqSpbsBsBe5OgHuPIQCrpJCnLib2ACcDUIXUT0r5pOUE6IK8M8jX48KAMnU18N0gtEFOnwtR6yjPAKVHZB51aVD6EnIpbbiEQDfoymf3R8Zfk84roiTXh+BNJJjT/BO1TNQQ5DnR6ElDHdA7e41TD5wgiD7nQKcyHqxLyIffk+absdL1jt7wuwlSg/Umjeljk9J8N8GcCHRI9BDo2QcdsiUpf6cU7snSQOlItB4XR2TE5CCQ6z0e49iQ9gf4pV+Qr1PI2x4YuOZ32wMirQCtOchG4b7mPo8B603SH0PmYhcYk0lz6/S40fkA2g1mezzyeUUwt31tAsDOL5Oe5z2pR8jkyVYczcW3JSi7H6wHHvvUr7fPwP5xQBJl319K9BEiMPv7hsCh/9FR222ngU+mjsiuMx+YnOi5um3J6vu59k42KfrcDky5FjnZYWE1l9zFGmhlY/1s29QmK22rLyXFpjnT73OdVvU7ksmkzz0v9PhJn1juucd1iA5PNno1t3Xbmlib5kjuMbnFOLCuYbeTBhrnu0SDsh5g3iFrA85QzD1EnudgzES/sr7KvJ71QcZF2hMC3fON12Ken+IM4vHU5KnHRPdv25tp3HkdFZud6yLbzJP9bn83AZn1Zdp+iT2Yxl87b8ZJpyP1PdapU6LKmZ/47Ewo3lIGPTBZSspvIsMhz3Husu1ox6qWbXSdtUGniM82JtQDh4zPfe5zp5J1Mc6AHNhlO+r1eqAdtXrt2fYiupA29JhtW9N96/f52Z5nqYP1NfpzRKC3nU49fU/bCs/z3dd2MuV/IBxmczBucdTjQObJFkFph7CM3fSxHSd67ZA1Sepo5zTmYEjuZB1Ihpw42kTGrHNJ+c7/T5TIEeI82xTZxqBPcY5Df/jbKdzvYrbez9gS2BLYEtgS2BJ4OCSwCfSHox92LbYEtgS2BLYEPkMJ/OiHPxzffgRorgDOcyBpXnTpdZ+hWO771Q3CTYBQyOYAF9lbF9IHMC2plimJ/iBC4ZlnnjlFRodgBcwC5DFZbELb4GCDPg00GTRtkHgCjAJGObKS67z/ufcABoiBhMzx29/+9oYIGw5kAHGew0CQQai8MwAo3w3eAQY55bb3GneqdNr3hS984d7hNNsA0dn7nLKjGbs+UZJpPKzAfmSWVJ30nR0LkmYRIIpr6PscgOLZHx1S3UCwAcFW3AnI9jU+775vAt2ZAEKgR7cbNL2EVFgNsEttS9uQCcw0aRGyuUnObnPandTnBgbpH8BBg9QAi5B/HJwP0Mw4hRg38eeoaK4DIKUvcY6wbhmITYSVo85Nqhigpo9CMCeFe1KwQ1Im/S+R16QLbQIdcJzxAMCabQcgzR3l5XcjS4PprfO2he3QYBk6upj2NNlunTCpbKKC55voz/iHaCLrBY4PORhTcXQADPYzTWqgUxAIObK/LP2F3YpNyvgLCcB3E7cmOGxPexy1PfHY5Jz7YbKN6Ru/j89NoDdZMY1XEy+redv97TnFz+/5z+MKWWP/kp3EcwR9mT3RkXWidtE3bDNODXFs6MwLTURHLp4T45Dl+cR64L61rGmPowlD1GQcTm1fjQvLpu10E033syC5y3VWP2vV96u5ZdKnyPg2bbMu91zhd/TnI8eFfr+f6/7kdxNhJsH7s59pOzj1q98BWUWWDOw1tstydvYa6kGGjGwZwnyCXbKjHfYc+xYC0WurjAkTs74udsPzTohmE5IeJy23VZ+736cxkPG26pfY21wXe9v2r8cU3+08lTVkbMtqXTy1w/0Su4xd8LqU5/YzbUtx6ApBSV97CxnuzVzOOiL/K1CyFoRoDdnqdia7QLKdZMuROBalPvRr3ocdTqQxtph1jOWEvY1zBvqWDC2UrG88p3nupl5eo08OYNGFdig5N7fk+tY/r0Wt231dz4E9Xid70fNA28Sjedb/m+E4y3YMOXhO5jBk/cgjj9w7kG/recZk2pe5x3amx5DXwvxvkaxC9POUDYjrWQP+4Q9/OGUqoOQ3/kfiwN7gvJGDtuf/rxDoL7z44m1M+752S2BLYEtgS2BLYEvgIZbAJtAf4s7ZVdsS2BLYEtgS+HQksCLQDXL15+n7bcDa21z76Ujh7t5yDsTgTddMoLvvTFjRrkQCUnaqZQDCHL/73e9uOCDSIUlIRUlKSg6DuOmVieTknPfMhRzLPusAk4BTSdkMEJSoYUgwp68GkDQwbDJmAmCbbArQZ5B1BZJTZ4OtgFdOk02dk7aTaLNEMgNeAlQFWAM4bWcJk0YNRnq8uv792eCjSSI+N0llgK4JoibNJnvhETdd3yPyNjYj164A8RCX1quug8nK7AEOGZ0U5Gk/pPS77757OojyBuxOmvMA84kOT5Q3kYP0aUBwCN3oIHULIRAw2qQNvwUMTR3Sj4y7ZH7g3QFJKalbCHRIGgj0HNQjkUWMRwDQHLzbYHWi2pEJdXYaz3bqWJGAyDBEKjYk6UORC/VO2nnKkOT8zp9lEjkngt/ORIC+idYke0BkwTXs7xqnJEhYj38IDRwMGH/cQ3Q+UZ0cgMYhD7Abbeujs+iOU6aGxKB/QmR4/LSuT0RUyLuMywbPOxLPzzR4buJgIvNvOxP22Of7KrLPRBftoH+TKYB+iSMKJWQ6BA+gPKXJbfqC/nvqqadO5USgp52uH7/Z4cQ2rueTyAy5Zs5OHZwCO445Hr+2xZfIs0nEzBPTOL/keSvbett7z9notq/W27ZNR2TqberbzjyZW3j30Xzdtsj65L7uNvR12TqAMudsP2LzvXZpubeDkIk+svK89957p4P1i9uU7AvYHtYxydBAid2OrcyWBnHesoymedVjwnbJtpbPXm9Rr2nspx/8nJ67W8bTtdN832M597VdcZ9lrs+1nlv4zds/2Dks1x/ZstSno9qdot919nzBZ+aorIPZizxbxlAy7yT7BvMzc4+zn4RQRycsP+bV2FTmbs+Rnj9T54wnHFCT1pt1dNbOlLz7i1/84ulgHRqnDRw4mHut6+1g4vTu7fziMXnkvOS5zTY8/yvk/bkubbNNjr6mDhlX1g+345MQ6OnzzEG8w5l0kHWi/Sn5vygOf8jzW9/61r090dO/GcMt34z5qR0re498Uh8++/8FjyXmXf4fwZGbg7GT9R66iEN3DuoRhwwcMPl7+pvf/CRTzr53S2BLYEtgS2BLYEvgIZLAJtAfos7YVdkS2BLYEtgS+GwkcCmBnn/gXUsDBZfW/jZE2KXPfJiua1JlIgf/Egh02mUigT4w2eUUu1yX6EIiDiHOcwAEQqDnaALdIJtBP4AkE/gQ6Ik0511JOwghxrX5g6xkb92XXnrp3t661h+DfA36N3neepfzDSxz3UTqNqAIwZm9EZEP0cmJUiaFdAh0ImINACZaKQ4MBvYzbieyz8/gcxPoIZj43ZFMJqCnsWfQP+8NEZXrJ9LoLsfxJG/XK3Jx1JrJRdfTe8FzvQkP+uydd945HThAmExx23k24Gii0AGhJwI9JIXf4THgPuKz5Uj/BzAHuG4CHXKG+jI2IB6ffvrpU0k9iFzMnu1JSU+Z1Ol5TxPoTv/pPV3T354jIv9kYUh0vPfgDIGesR29oz38ObLbRAXPTAQUQG6ipoicYv9O9wvZPOJEQ9pUk9GQt/Qj9wN0x4mF/kJGqSty9pyYqC7ahIz8lwh7SC76f0UEWWe534ROnG3Sp7Qn+sQz3b7pOSEJDeq30800/kx2TcTXavzb5uWaiXCLDUR3IJGQPyWp9p2dw7YeG44TBAepjC0HO7B0H6XtIQwzrpEtf018Rf5pS4gG76t+KYFuYrFt4EQwpr96jXU/66f7uWea26zvqZeJptYP21vPnSGzVu9YzQ2RidcBto3T+9LnPf+ZsPM4a5KzHZuih4xxP8NrH2xVP8ftb1vhdQCE6q9+9aubDz744OTEY93GPmdrF+wRhCYkKyW233NDE//Wp573+9r0SxP9bWOmdY779EjvrCtTf09jwvrn96Rtab/nTsude5pA9/YPE4He97dtjZ2eMiNhT+zoaOcL9Id55ve///3pwN45Owf9+tWvfvV0QFon8xTl5GQaeYRAR8eaQA85Gie86Cwl8wrzHY5zEOjeZon5JdmPEomOExOfWedzPnLszCt2IvRY9WfbV68tbWO8TutMCLm/CXTrQXQn721bMenT0Zq59cLrydTb48p6gKxxVuB/Fko7+9GGF1544fS/CQeOyN46KQ4PIb7b8SD1OrLF0QPbC8vHThWsF3/961+f1o3oVhw0sUWPP/74zWOPPXYqqUfSwodAf+rpp6flwf5tS2BLYEtgS2BLYEvgCiWwCfQr7LRd5S2BLYEtgS2Bu5XAbQj0FYB1aY3uAsi99F2f1XUNurjNBlackvGaUrinPZRTJFUAaxPotC8pIikB5wBlKAFkQp6/+uqr/x/RnH5s8Bygz1HtfM/+ugA9TUCE/IAE+9KXvnQ6Hn300RPwZzDN72tg97YEUoC9PJPnGaRtUhnw/Be/+MWJjOVzgEnqCJGeNO5E/iBfE4+JjAVwmyIgo5d+P/VZEb5TNE/I3bTDoLGJnn6mSZYVOXJXtmHqI9fNwKfbuCJf0taQwzzLwCwkBwAoB9FEHh+JsE0Eu7MN0H84SECIJM1u5EYfJv0u13WKzYw7yxUdA2g1gR5AnvdDTGbcEWGdyCHAT6LdQsxQF0drJ5Wr3xm5oQ+JcuTdBs8nmWcMcj91CxnlKHZk4P06O5rQ/QRZHZkC3iZFe/aPhYDl4Hl2RoFwwhmFEjLWhBKyIVofeWFTvI0Cssm4Czmbe3kPke4c1CWpTimTWpkSEt1j0M4uPQZCuNB/RGgnwwYOAcg7WQOc2YD39b6pTQw54jT2ejX+mgj0vNr3rMZ2kxPTM6lj+isp94nETEp9p+CnfXFsoIys6RuAfe/NamIgbTWBHp2lThl/nXq52xyCIePPOjrNJV43TTKaZN/z1yX2cXXNJfdesl7iOd13Xc8mRjPmPRfmOf1O286eO3Ntz5/Test9kPevCCXP954j064m6+x00e8xIWlyimd5nJEiOw5/6DhjGzuWLV0Sncp6JnMEpfc8R8+zDQVjIDobXbMsTdBzvh1n3I4VydnznsdV23qvdya9yvW+b6UL7p/+7Oe4jZ0Nws92BC+/X0rwtv5avtNaMzaGPs3alHkhUd7ogCOP6eus4bDnENTMyzi3MQdh45g7sr7rPksbTdQma4CzIni82G55rQKRzjyYbCzULRHL3MP6M4f360YnLYseH9YLj8foltdm3bcm0NtBIn2Td/vaSU4ZjytbfRunoJ7bcq/HGfX1/0rM53H2o8RZNkQ1axqcwuIglvUhOsGa45I5d7KjbuvKhraNxCaxDsp6iDbEQY36oJs481JyLtliksL9ueefv2Ra2ddsCWwJbAlsCWwJbAlcgQQ2gX4FnbSruCWwJbAlsCXwYCXwf3/0o3sv6H+gJzIqwNm5Wt0VaHvuPQ/b+QnQbeDvLyUCfQLTozMm0AFsAAw5ABABi5IWEJIY4pwDIt0gWAOsBqEgkQCekgITQi7AEM4JSb1MCdkU0A0QKmQhoHRSKgdoT2kwz/3X/dt9GzBvRUw5goTPfi8RSUSfcRCVlL3SAdUArkKqQsQR/RNCPSQfxBFtW72buhtg5d2OLDdo2WCkQcs8x6Ry5MJ1Tqnc4L1BVIPS/fl+xnXro98az5QgAAAgAElEQVTl/oxtsj75vPuEzxNhFoAcAiSZDwDIDSADJCYNNXoPYJ6UnbwvxDFjwEQqepmIL4BqE6Tc1xHx0XsT6BDbjrYjqtcE+pe//OWbHID16A5gOCB49M5lCG+TRN7f1MR3Mj40+Z3v1h+utQ6apOv5h3d4mwiI1hyJVk6mC0csI7+koKXM+CeaD1LCes/2D5AHHBAHyQBBnzjVfMDs6Aqpbn/zm9+cbBJ1MsmAbBmjlDzDepcxGFlaZ7MPPYQGthNnDfoxkakmiv0ZW2GSvPW8CV/bPI+7dtDo/pjG1Ll5P2PUz0qfI++0OdtuJB0xbU5qfYB6EwJOb8y4IasAB5Gb/DWpEdm0w4dl1vZnVW/b+6nt1i0/s8kb3zvNq5fax6kO5/qk63VujWdZ5HM7g7VcmtSZ3jERP90P1sm8M3VofVzp9WrOTp3sLDRFXZsct2ynMTc5WTAHJEMODjeJRoVU5915JuuYL3zhCyeSipLvSTnOnGEHukQlT2sVz0l8NsHcMvd87XPW1/zuvpjOH83hHv9tC1b3+bomOT1m0g8p26bZ8c/zrp/RJGPLop0Ufa/1DrvN+oC+ZW4i0hximjI2jnkWmx2bRcncFAepRCFnXUW72n702m1aC636MzYyes/caYIXXYVE5WCetTMa5GnqzVrb9Wo7YZm1TTqyD+mLjA3PX7Yz1vPYhpXta/lZRyZb32vJyR63LXQ9Pa6Qr7fJ4X+hrPtZT+LYGydf1vg4yrCeYN3vNZfX6Hxu+9djMt9bTtZ115m1Gf3NeoaS+7FBrH1YN9n+ME/H2S0E+svf+c79LOP3PVsCWwJbAlsCWwJbAg+hBDaB/hB2yq7SlsCWwJbAlsCnKwET6A1qNmDeIMOqprcBbD/d1j74txm4apAl8vxLIdDpZ0d4mRxOpCYlv0MCZY+8Dz/88JSilBJC7JVXXrlHonNtCMKAQnmHCQ9ASNKd//SnP735yU9+cgJ3AJU5IASTovm55547AT6JwuG6CTAy6BqAeQLVcm9rkkE3k8189l/aQBt5lgF6yLFEopB6OuQgzgJEAEUOgFhJ507JPs6A7ByAbStwkDp2ClpHEK/ay30Ghal3nkO9DMjRnvQDpYHD6P8RUXK/tsMAsgmzyGIiU5xyvMFl64P1BRkdge6OcIMYoe84IGZximBfbkrAc5MABpcBpQFR6VtS9yfKC+Ca67y/tsnRJtA9XiAgk5aVzyEZKRkvALSQvLzD5DNRSCE2+exo8exLHr0xsc9vJtstT85NemEQOP1l5wXel8wdALiJjKKEXIWUQM6UidaDfIB8Im07e4tSximiSRK+4+SQZ9De7DtLaacg5GA9AADHFnFgmyxf76POcxLVj7zsFND7o2df2kQrZtsLiHral+eiL7QxZFui0BOJbpsTmz2R6G3TJpIqa4QeV5nr+N1j0XNgbK/nSM8heX/fTz3QXdpNiZ1MtDqlHRSQOxF8HF//+tf/zCErY9cEesi0Sfdsi0ziHBF0TVwdkTFHBG/L4GgttiKjIs9LbWpfN72zibrWEeuQdWSqSz//aF6wbkzkYPrPetgEUs41gZR+oOScbbj3/c5cnnq6b3uO9DM453kee8X8zlzwpz/96ZS1AptDiX2I8xTzetJ4f+UrXznNq9OcYT1K3dq2pc1tlzNe0xe+j3Mm23t9sCLezulbr5GPdHtaZ2X+sCz8v4szSUw63fbHxGPel3kn/di61JkJVv9ZMJ8kMwnzLn1O33OgW9negz5nrfrss8+eDmc4SdvSh227PSaz9oxDhbeb6P7s+7xudZ+wJn3zzTdPB2QvDkvZ8oU1SuwtpK/lYhn2WtcyP6cv3rIhY7h13nrc43Jad67WyJb1pJe3uc9zrfUzGceS6ef9998/ZZ0i+xROFonsZj2PDcARjHUg6zNnpfL/SnEucP0sI39u++c1FtfFUYM6JzMGJb9n/YXDh/uFtQrkP2sVPvP32uuvr4bF/n1LYEtgS2BLYEtgS+DKJLAJ9CvrsF3dLYEtgS2BLYG7l8Am0O9Wpg0OGhwKIHPNBLqBIIM1DVqFwEqEZ9KrUwIYcUA6ASJ6D/SAO4AzROaEdKc08URUT4BISt6TVMmAkQDOORKRGYIq7wA4MsjVIKkB/SYOJmC3+z7XODItpBjkKp8NQmfvdiJ+AF57v84ApwBZif4gSomI2kQQJ2KW3yBDAdzy1+QA7fMeoBPwmN8sGztKGMQOSOp9q5tgWZE9/v0coDqNWPfPSkd9H9dPEegmUyJv68sRUZNnBnRPBHrSiyfqkBICPUQ4/WygEj2G0MYZIlHLcUgJaR0wPAC8Sz7T7xkvlJA2gN8fffTR6XMinCghYkNCQuB4r9bUi/omE0L2cQ+hZL2JPl8C5AYMb9LGe1Fbd+O4EblBSCQyGXuQ/dkpTXYTxZX2EnXPn0Fj19/RoDzH6cHjPACIzLgxkYFsAcE5IEy8P3GcE9KXHj8mHDqy0PvSEsFIhgoOot2pS3QEPUk6Z0pHoNMPkwNIEwFNXlruHk8mI6Z7QmT0GHRfTwRWj81+NqR5Dmyj07t7XmDssH9wHBgyFpJ61qmQ3Q+83wTSkX3PnDERbys7tCIJV3LP+yd5TvZvZVf9nHMrnUvsrvvORMw09/V8Gh2wbrhO01pppRf9++o5Ld98byI6fcpzOkOEnZuO5h63F5sPmYSesuaxcxER6Dj5cDCuvWUF5GTmcMYyBFoO7OIRaW19bJucvpr0vNc2HuO2cW0TJhn2mJj03r+txsVKV1d19XMmh4Kjd1pHUv+ey/N7nu01nWXNmpU+D5lI/8aJjrklOsF5bFLmF2x51qvMUVm3Zfz7HW1/LJMm170GyJoh16xk3PLA7rLlEgfzjx3sWGsnkw121+tSnmO9tzNK25pun8eS7Uzbs57HWj8mW9PtW9n61b2T3c+109zW12NfvFZh+x+cKjmY29yHOFJ+7WtfOx0Q63FKjC2Ircq6tJ2yLOd87rFg+WYOzDrTWYj4LWs/1j+2Rax1o9sh0F/93vfOTTn7/JbAlsCWwJbAlsCWwJVIYBPoV9JRu5pbAlsCWwJbAg9OAptAv1vZNpA8gcLXSqCvQKIJ1DLZhEySipfyvffeOx3vvvvuiUB/7bXXTgdEukEeQGjIxhwhlAHlIPQC2FBmj3DvC5oU54A9AZ4akGwAzm08Ijf6XMBkRyrmN6c0hyRPGmaA9OxTTemU38jJ5F3S0Ie0pP3ZOxUZ5loA+OzvTAmgaeC7AfiQ3cjHbTCg6REyAZ8tswaXJyBy0pmj91w6SidA3qB46uJ+AoQ0edYAfADG3OP2BOx0xFcift23kCjZ/5Qye3cDUHIu+1tTxj44xXv2QXcEEkRuUoNTQhonQigEesZMtgfAcQUC9rHHHjuBspQAs4lyh0CnTgF4s8849eV3p1Cnnh0FeKQf6UPucypSR0hzLm10ant+pw5Jl0+ZdLhEfFO3RMVROr0ojiSxBQD+IUd4bxOCdhjAziSbgvehZywmujv9T2T0L3/5y9NBVLQzRPD+RO3FoSjvtf3piDH6LgA2tjCp5bGH1MupdOm3pKanfvyt+mI1llbEwgS8X/J8E3G2QSt7YPLDhBVyCQlFSarYzCf0F/3PgVzoM+9bnwwCyB/5OJtD9AAd5s8Ez6X2z7I8RwZeQhxOZN4077b9nPqj+7+/tx6cOz/1ocmXbn/PrW6b+zp1t561/K1L05ydef2Sucbt4Ll2muKc58FJrnlHrwFcL5xoopPY9ESbUibVMesWbJC3YMF2xVkqZHq2Z6CeTi9vYt/v7n6cnNi4ZnKAmvQv8rFsp/5byar1ZvX9krG0skWte9NYOzc+vQaIbQgBbB3pz3bGom+zvqPke7IvQWZDmufwHIVtIhNMjs7u0nqd/m5Z2m5yzlv2pM/bIYTfvS7ks9uIE0Ci6CmT6YWsCThwEh3NgaOHHbmYh+zcFMc4fu/xmvenj7yGnPTOutKyaLs26cLR2r51e7KTk63stcTKPnCd5cL/BMiV/wf6YH1G5hwOnMLcv71en5xdeu7g3ZP9TJv9jNQzDhOcy/qPvrSNngj0777yymqpsX/fEtgS2BLYEtgS2BK4MglsAv3KOmxXd0tgS2BLYEvg7iWwCfS7lalBlAYUDVKE6KJMSj9IAUBVohmzTzjg6je/+c1T6uEnnnjilOIzpAAASohUSoNlvLv3ugxwYuDDgAoASc4FnOmIho5mNLBtMjHEE2Ahf45qTbpCSur4+uuvnwh0yhCR1BWyJPs2E/0CqQfwxLP4M5kIeAeIR7pDonks31XkS9puDUhawk6JmL40WGcgynKhH0Jc8jsyiDw+/vjje2naITUBnhKdz7UBObkHYpPoYErak/7k2YCzSWGN3gT8hUhPKlBKSLbV30RkOqXxCkh0PweEN8jp950DrQ1E3pbwORq507NMJBj0DmBsUjfPnsBlA5dOF4ssnBbe8uOejAH0OEQtfc+YN+iOTiTKmud5vEKq21nC+6ZCuEDQoivom9P1kzoWhxUOMjZ84xvfuHegX+gJBwROSFvqaccXvnd0uIFvExDIz2PJdiVpy0NKO9MC5xxN7/dBRmQvVsqAzYDPXJe095RNokdmlOn7EOi20x7HJteafDDBwDmix4juZ1sKCAfqkL1MIRnoE/qGfrHdaKLQALbrSZ/QXiLUOJBdMm5Qun3t2OC6t+2f5ivXz+TZarx1G3Kd54aVTVjVJ7oUIsV66G0jkFGcsdBtnBeiP8g86bApIafQ9Ry8204xcYyg7HORYYifbrPt3MqmtT31My4hLruvbKOmz73+mL67Xy6xv25nrxXa1k9zZeqw0jvO9xi03Gxj+vmTLnleWpGOPZb9vujBpOMeJ01KMbf/7ne/Ox1kyUjGBGwYdjTELCQqWw2wtuPgu9dO2IzYdOoQZ6PMWV6frXSo22BdaZnZ/kzybXkezcHT3H9uPbBaR1yi67mmyeA8k3c3qem+9pYjmb9MoE+y4Xlxasie0cwDObLPOX2OXQrRTMk6PjacOcJZU7yuWsk4bfFY6vZ5KwHPA+nb6E+uw7bGoTDt5Vwc6tDjzHP8n8I1OKdxsFZlPZIMILQ3czvPjLOmtyqxnY0cqZvXYm5T62vb2h7jPe9MNqrl23a6z6/eMdl36207omQdGecadIW1DJm5kqXrqaeeOm1xxUEWnZWN4z29/rJ99pjotczKTvPM3uZotaXDRKDvPdCPrOM+tyWwJbAlsCWwJXBdEtgE+nX1167tlsCWwJbAlsADkIAJ9AYXjsCuc0BYg7EPoOoP5SMnYDgVjcwAOv6SCPQAkwZwkuovhBEAXAi9pDpmzz/05NVXX713xAmAayGKIM5xJuDg2oCcyC/OBETvsP9vImGIMjSgbdAnTgIBVRucc/pWrmlgfAKp+c3kLEAYUUeAShBf3hOcPU8BHjkA2eMQQMl1STEMsJrUrbQLED2AJrLJXpqUEHYB4bjGe2niTOCoYZNELRe3PWR+625k4gihCeCMfI8G6TnC5n5syNEzTSRMEVcBbRu8Nsib+0IOO6WmwfSA0KtnJvI8mRRwrMiRtL9xjrHziclnyBbAatKFc0CgJ1U1uuQ90Ik6/+CDD07gLDoIMAuJTgmhmOjlEOgBzB2NTj3S75QtF6cjD9ljR4Vc3wS6HX+QfSL0aINTwOJQQzuoP6WdT5AF+wUn3WnICMYTQL6j31rPTUJljGXcN5lmfbZtoO8YixyQZDjy5AhxTnuSScLPt+0IuN2gNvaBcZ6D59A22unnJ/Vv5E793WfUvyPXmoAxuWLZNBlh23COdPB6oYmfJvj4bgK9U1eHLIis3n777Zuf//znN5REofsvjiHMCURHsq9sjsiF5yDPZHzI/sORU2xeZNEkxmTrmtiZZOfntF6Z1HX/rNZdR+87OtfvPfo+zQXWpbb1nhciw5StLx5LbTOa5DSR6eeuyKWsT/ra1Ney7jb0PGHbYcef2Pu0wwQ6kejJFsM8zftij4guf/rpp09OkthixnT00s5DnbI5BPq0Pmm5H83FLbPVvJ5n5PpeB63G/7n/E6b1wSU67r5s3XKUvsfwkR7ETma+5pkmxltH7Bxm5x4IUJyociCnOHpii7KVCM5VrF+Zt+Jg5UxF3LeS6bQummQWu2piuueX6A/XxGmvCXTP6+gva4gc3BMnANYQ3r8bXbYOZ+0ZAt26Z1lTJ7/Tc7L1kL6d5uOV01fb26P15TnZH/WB+yKfp3EavbUNxUnurbfeunewpnn++edvXnjhhZNDnjPheB6NzDJvpu/97Niy6ECvdbLudf2j5/l/oO+J/FmL9R7oL7388jS8929bAlsCWwJbAlsCWwJXKIFNoF9hp+0qbwlsCWwJbAncrQRCoK8AmNsAXH3tEUBxt614eJ5msLtBvsj4mgn0FejfPWAHAc455W4iBin5e/HFF+8d2YOYFM0Q6ElbTBRX9voGdOYzhGGO7OGcfYYNWBkwCgAXYMlkEecMmHebpr410ZXrIfqS8pL2OLKJ3yEAiaAldSPgaUBUyqRv5XdIn+xtHkcEdAfQkvSZHEn9mMhUUj0nAogSAh0ZJdrJkaqAcQZUV84DR3IIKN3ybt0/Zwv6/HT9uWekbyc7FEDa+uu+DjBIX/k9uT7X+juffV/0J3I0UdKkvKPRiUJHFzjoR74nCpxxE/IlhHoyFvAep32FSDUIb/AaYDZ7aPP58ccfP0U8UvIME+je49SpRiGzrS8GaQOwejy0rch3yyUZJ0zM+B2MpaS3j3yQEW0AuGecUDJOHF2crA+UBu6RicH6qQ+jP01EHdk+6kidGI+QDEm7TAYR6hDgO6l5I6fI0O33+0MGUGeccpIOmOeY8LUjR+uoyYi2fxOpMNnOczPsinDIfSYS/Jvf788rQqAJCZ7FHrI5iEA3sRnnDPQYeTm9eyJ7mauwu7GTlJNd7zaYwOh2tg61PUw/TGSLr43dOid/26wjW3rOhq7Ot010/aPDq/Vfj6O2xa1vbWtt101kdl1bl45kYn21vel2+d3oEvY4thlnlmwpgU32PO99zpmTvR6ybULXcLRJJhHO2RHRzgLdvtYTf+91TBNflo1J5nZOcJ/aVnnd1P25mof9rHN6mHXFSqdcF65xvTuDQddn0hs/I3OSSXLXI3qQbViiB5T0O85UZJShxN4k+wXzrDNiYH+8TcuU3aXXnFOft+2xbrdNXTlE2Wllcs5If6P7aRsl4yFOB1l7ZK5jzcn6k4O1rB02uw/s7Je+T12d5afH59S+6ELrTl97ZFNtly3fS21K63q/2+PHusw6guhztoKhRG44B+NMS4R/5EnptVNsWGzHJWPAdnll303Ae63r9Sz3JgKdbErZA30T6Odm7X1+S2BLYEtgS2BL4HoksAn06+mrXdMtgS2BLYEtgQckgR/98IfLJzeIsPp+Dgy7DXD2gJr5qT22Aa8JmLhWAn0iDPybQRsIiURIInxHiyY9ISXAWVLUU0KYB4AEjCSqIQeEMBE8RGIAJkGehUADjAw5HGK4wcYAvY4ibrB6InR4TkeimWAxAM9n2pAIcfaL9B+EOiQPBwAs4HlSzwOWpU2Q6QbdHVWDzADlc/A+0nJzEIFpYhGgLangQ5QSCQVh6nTSaWPIRb535E/AS2ThyGCTGgayTYysBuBkOy79bXrmRAhadgaXDQ4e1bUjdiOH6FfuDRAaMNqESsDO1NlRckR7hxilT7NVAaSfz3EN5DE6xQFgTz8mE0P0nvrwvowJytzLmOIdX/nKV07Hl7/85ROoj07EycIR4dSzyYq0we2NjDxHrGTa5IvlxP2JhKOEGEWvIf8hp5PZgZL6E6HFgY5n7FA6ktIAPJ8brO/IeROCHgPRLbc17WUsx8YhP6cR76wP1lvPF217msxypKOj+LOnbPTR9eQ3y9djeEU4ut8uGcNHk6vHm+1x7mlZpk5NCLSc/M5E5UNmotuQmXE2iaMR4wXyxzqSfeMpcXjw/r3e4566mGBqZ5tuo+tqksL2wmPI9mTSh37GJO8jYufo3FHftR3u+d/609GgPfd237fMTOy1/vb60XNvZDfph+1Mt9N61zpuu2bZ45jBGI8NCpGIMxzzelJUMx65jkwU6CNtI+tBHHyY2+O8wTopW/JApidDRXSs19yuj2XYOmIbGoelJjD5fbI5GXttp3q+bNK65970zUqPJr3s9qYO3b4pYjlEbtdjembrcs/lWQ957ssaEDtC3+bIXvesvZifIRFzMEeRop+DtV72PaffMy/EPmctOmV3WY2B1ZhMX3lctV3vvrdN8rUeD8xt3o4AO5t5ic+MA9pOifNA5mfW7u384j5NqvA4LbhudgpsnfW6POueyLHHvG3Ekd1r23zJtT1W2tb7fw7OeQ5xW5nL2PbhN7/5zengXPSEtR7rNQ70KluNRL/9TL+P87aFbXun9cikG9ZPr6m5fxPot9WSff2WwJbAlsCWwJbAdUlgE+jX1V+7tlsCWwJbAlsCD0AC90ugr4C9c1VsMO3c9dd2vkEat9dAxzWmcDdwPYHOjlYNiQtgyB9AcgBlUkmT4pIS4MzRsOx5nv3fIfsM9nzrW986pScnpeEjjzxyL1qbd5wjGfwcg3UBl0OYNJhk0Nj3GSAL4BzSjv2QE0ECkW6wNxHFgI0QnuxtHwcCiMyA6QCsHUXSoFa+Qy4Szc+B/BJBTH9ACuF0AOiGzNirkvdQooP+c8RVt4nrIkPviQnB6xTRJiMTzd2Ex9GYXtmHc/2bZ7q/0kdTRNIEELZNs8404ZJn+xoDzVzvqGBHC1l3EsnjvUpNWtOHgNEBpulrtjWgn3E06bTTIYeRV6LKKalPItd5Fynf0QdKdMER6Cs9p65NeFpHV/oz6YHl7y0OeJ4j7dnmIQckqO97/fXXb954443TAUBv3QnhGVmaRLas6QtH/jkLA+8y+d6gtHXNeo+cLEM/owkAjyvrD58NWNO2TilsQsyyD5kZ3bQe5n2TLbFetn2bxuyKGOtrPSc2AWiCynWK/VmReX1tbAz2yE5XzDOkG2augdxK9C86F1uIPYTcJMov24Bgm6MXtMc6Y31Jf67k6vY2gdVzTdpkveLz0X15xkRGXnLukvVV2173p+vcz5pstgm/3Gtyh88TwTO1bzUf8vs0f6V+1rmWb85lPJn0Q7dMEGKHs9c1zj3oTNJ1WxbYVrbLePLJJ08HzkohUrHfbm/qnXnBjhsmCCOn1LfHFXXN9huMf8i2bOXSjjm26W6vdZrPnc7Z9ie2sXWjdbDHQ+xMj4Uj3eUZdhDgu52ULtHpS66xfnleYB7FAZJoYQ4cvLJ9B1lS3J8vv/zyzWuvvXbDXMUazHpse99rFc9f7Zxi29g2uNeMPS9Z3u4zfm+9iIyypsAGZl2T5+JMkiwM2FfkwPqXEidX2v/SSy+d1rj+6zZ4brOseZ/HVZwLopu+NuPDafgnvep13qW6cNvr7Lzg+SPrinb44Pn8j8S6DqccSvQpWXiYu8jWxf8/lHzP2O3+m9Y/Waf3OiOyTNl6kXa3I6J1CQI9tnFHoF+iKfuaLYEtgS2BLYEtgeuSwCbQr6u/dm23BLYEtgS2BB6ABFYEeoMM5743kHNU1dtc+wCa/EAfaQDRAINBCoCVayXQ3aYGsN1G70HM7wAsOSA0EoUOGAlpkf2+icAAMAKUI6rT0Schgom+AJxLlGf2rE3Htq426efzBg3RS1/bimJwMgB10rmm5PfshwywihNAIvEpTYQBtofEpARYj9zQj5avgS3XE/A+KYyJigsBifwA2RKh7DIp8EPYE5npvyY1TOIAWjaAnfNNoN/WDky24Ygc6uc3KG1CoImZJn/63avr01a/O9ea/HJEUAiR3GN58lsTt6kbwGtSd1MSUUsfc6BbeQfPw3Ei0WDooUkTnhMdpY5O/e7UsmQssMw8PkygG7g9IrJyzk4WTaw55Tb2IAQokWwAydnyAPvhbQ4go7KXOySoZdoA8hSdFWLCOnsOeLZ+mVA3SU09DJjzbkcbWl6TjTEp5v61/ZnslqP3/NwQ8dbBnqeiv9NYM6kZG+8x0P3Z48LtbaLPZKbnFvdljx2P27b12KXYP0p0J1sXMKe4Lk45jF5BqOfA/np+yXd+iy6viKyW7TmZRb62N7YjR/LtNcb9fF/ZaOvEkW1c6fO5eltObQ8vaUfkOq1Dcn+eO9Ux52x/sJ+2t9YvrvM5Z8vBNjGnJrsLuhW7gjOht1VxdhnIwZ6HVv1hWxAbE3KznW0YB3Gks/3J/tPRXdszPjeB3mM5NqjXB92GHpfdH/4+zeH9W+uSs4hwbcjIbJExzd1en+a822t73vXFdrAu5UiaapxC0YdsO0SZNWuyEeAcyh73zFNkIWhd9Twau5J5dkVkUjeTs5aViWje5Xm37zmah2zfW0fsOEF7E5GOjDxfYzOzrmeNYRvaWxp47c777KwxRaCnLz1fU2fP5a0DXntN+nm0Vj13/XS+CfTobPolawbbeuYsb+fDOg+ZcnAf5HkO/p9wX/h91mXuy/iIA8JKt1a2NDrn91leJtAZF/x957vfPRLpPrclsCWwJbAlsCWwJXBFEtgE+hV11q7qlsCWwJbAlsCDkcAPf/CDsw82OHAOSDh62DlA9WxFruCCBs8NPBu0u2YCPd3gNNT85ihP7y/LOYC27OWcaGmitJOGOhGwEBSJEnQaZORFNHWip0l3mogqALYAai1/g3/Ut4GgJkOniJYAU3kHJSCRiT6n7SQSJ3ugQwhC9gMgUtKOAIK0z/ucA4glotjpuKmjATFHKPM7USuJhgLETKQ/dYQQgEwFTIfUs95BFpFWlIMIzInkpK0B2wPSB+BMlG30IQC8n2OZTcO3iZn+nve7PDID6e+MNQP9DQ42gNy6cGTrVteunmmCyHYw5FmA4JC6aSPfs9cqJXqWPVfRv5A/EBGl4UwAACAASURBVCaAmEnrD7Cf/Xop4/BAn1HH7PeMAwV6mT142W8zEeGOWEyfmsQ96huuc0YKE8wmCmi/ozrRX0f3haSgPdQnZD9ltiagpD0mlW2baO9E0LVum7iwrchzDcgbuEemTaCn7ZSJAA2JPumIx5Bt2Iq4tF5zb/dL943bf24OP0eW5tkeA6u5vckX39v1bqeAo2dahm57SIrIP9tlUDJeGAsZT07DzDPiTEQJyZl073z33ukh9KNX7aBgPVmROJmHYlttJyc7NdnFlR08sqGX3uN699jp9WDrc95xtN7redr1ikzaxk5193Na1t0PJn9NOLMuSXYO7CvzN85JlCby0CmckOKkhD5l3meMYzuzXzHzeByYmNfRH7YJoGR9k32iuc/OcCa2qL8JwR7DJv65Lvaaz44atvMQ59w/Hjt8nsZg+vGon/vcZGN6Dlzp9Mo+WZ88X0ZfHGF7NNfnHPdZvt66xLKHfMQJJ06KEJyeT5ORgv5m7qR/s46DNE9WC9a4zhRim++60Addf9uH1VzGNXFuzNpsRbD2eqr1brVeabvF2jLjhzmadPY5GCfpM2TkLTOy9QwlDibuB88L3Q/WxbQ3uhAZZmx7XE1zluV/tKb0ubZ9R/eZ0LbDR49rvkcvsmVPHHVI456MXMxbZOB69tlnTwdyi771Ni4eHzzfWVN6Tva4OpqvMs78/1D0MgQ6a7kQ6K+8+uqlYt3XbQlsCWwJbAlsCWwJPOQS2AT6Q95Bu3pbAlsCWwJbAg9eAucI9NsABudqewSonrv3Ws43MGyQMLIEgLhWAt0AS6IsARNpk1MxAyLmoO8cqf3uu+/eS8sM0ewIEyK1SCvNAVnuPWsdFWiCOcRXgKEGgQwmU5eA15QBgHKv29Skn0FFiL6A7CHLs98uxEyi7XnG1772tdPx2GOPnSLUEpEeMt3gliNVTUQDiAUUTSrNgJ4BfgPwQ7AmKoo6AmiS/hpCwMQb0UFER3EQKeU9XA3iIiM7R/AMA7wG4Q1mJ9rlNgRLg+r+fgmJlHeFiDYZ40ifBqgnwNi2z7bLxE5k0SDrBES6LgF0c99ETOedjvZPVCElYwriJ3tv0+eJlKPEqSLpP7k2uk6ZscoYBeTPXqXZGgEd5WCMpO8zzgL28hyTh24fOhkCP9HwIZQcLcj97B3LEeAdXWUsUTpqDYeP7AFKGfuStMkG4U1wpy8iT0cdGuTm/NQPBozzjIzHjL3IKM48iQClpL2xOXy27q3mxIkAah31vV3vKdqw59BLxtaKiHJf93josWDSyG3guvRTkwohqXuctL3mPttFvpsE9LzDODHpmWhJotQhQr0dQqKJcXBiHmJeykEb4qBBfazPbQ9M4vTawMRmZNZ2w/fYHh2th1Z28pz97LVK27/p/rbtK5vZ7XM/2i7FpsSuHNV5ktWkHyaT6Dee6ewcdn5jLkcf/vjHP55K7KzXD9Y11xt9yRxPSSaZOAOmjL1Kv2csmLzsyGpnSbAsuMdZb9DBPD97I9thwOPVOtV20mPHdrL1uu1C96H7Zpo7bTM8xnuM5LmTnfS1tnftkOB1oWUdPci6J46GlNxjHcHpk61E3nnnndM8lXso7cyFg0SyCFGyfo0zDvNUr0U9JzWJvLIJkdc0NrJWiN56fu65zrbY85kdKbjG69CeCxkPWZMw39thiTk8czvrEGe9wabGGY6sN16TR9fSvz1eLJf0Z8a12zudy7Pall5qW6d1nXXffdIEevo+6+n0t8egHXj5jJPxz372s5uf/vSnpzU921ix7RMlNgcdY53G2J/kknWw9TXjIeOk5+TV3NLrD48/CP/83xEC/XuvvXY0Te1zWwJbAlsCWwJbAlsCVySBTaBfUWftqm4JbAlsCWwJPBgJHBHoBhUuBRiOarkiCx5Myz6bpzYA2KA0tbp2Aj1tdMQObUrkuIktQEP+nFL07bffvuEAjARkCwEGiOb90CF4ASCzn3pkOemiCaQGuRqU7r1KAyQ1UE6bvA8uwGoOgELAdghqDgOHAIoBqQC3nnjiiXvtIgotgCrAuslR7jFIZeAyzzMZFbLfEa7cH0IAwA2wN2TAf/3Xf93LAkA0C5HHkOfsT4ncQyAlQs6g24okii5E/tFvA5UG2xv0bZuwOp/RfI4Ecn1Sl4moSJ8H/DTBYMuRPuG3BhAb6O3+M3DPZxMSbZ1c737Pihzld6cUTmR6Us3GwQPHCcgWy856R2YHtkd49NFHTyRhyHMT6AF7Iy/qawcTO4HwmbpNUXpJsRugmGtIU0o65KSlTzucnYLoNaI7Q/RTdlSX05SaNGt70SRR9/fKhrct9z7nsRXIhOss30SHxhlhAuEnvW/9sY729SaNWu/dZ26rnzF9thwuqcs0NttuWbcN5FP/6FDsXuqdOvd6JN97T/vVfsiMAWxijuxbzJ692O/Ujb5E97NdAASPt9rgfOwwn203Jzu5ItGbQJ/WCradLY/VCufIRl5yzvrZNm2yWyv9is08usf35r2e92Jje4xO3y0r+sfZOTx30x922msCPSn/KXn/Kgo80Z/Ml+gIDnIczKUhtRKJblm0fD222qa5np4rQ6CnXSHQs5byO7rPLSePz8xRto8er90Gk9GTLnq8uu49v032d6XrvV6Y1gWeS9tuOaMA7bR8mUuT8QTd8ZzGtkOQmRzMp96Wh+wtdvr0NiN+BnW3rWqZeP466rNei1jOnndo66ovPZfEnqVufZ/1P06RkbvXJrzb2WRYb2Jj2coIIj1OSTiRsuZIZibI9KyJKe3Yap2b+t7zPNfGdthGh0Q2uT7pV68TjnR6msNbFz2fmBhPPSNXn/MY5Dz6BnnOQeYDOxAiw2SwQm5uU68ZMyfage+2BPpqvuF3b2UQAv21118/umWf2xLYEtgS2BLYEtgSuCIJbAL9ijprV3VLYEtgS2BL4MFIYEWgN1h9F29fgV938eyH5Rkr8sXgxrUS6JFx2mjgp8FIR6BzzimNf/7zn9/kAHDz3rOQ5tkTnWgeIlCTDt4RJdTF4GCTMQYgG0wyUNlt6qgVzvMsyJcQkpSJtsh+mAbUHHFKhEjaQwnQlYg0QC1HjzfR4vHSQCgAbyKmOOcIV8jxpCkmEhngDdC3D+SKvCEmiUKmbjlwXCAtNgefm+xJXSnPjesGJvv61fcGJC8Z4004GSh2ndu+Nag/PSe64Gsb/DTY3EB+v6MJM9uOXBu70WAn/cH1Tu9OhG1IAEBMdDMRt4y/tJk6O0sBYzUpqgG3HQ1mQDpj3JkKfG1HWrajSuRH1LxJcjufoNMmpjL2KQGL0dMcHvNtD3rM591TH56z2a0L09zYUXImwqITyC391gB8vvdYaBLKeuE5pQkz69pqLp/G5TSW/ezIwvVossf1yufpvrbZllPb5Wk8pg52KuI+Z8vIOyixmUk3TJmMIWQ6YB7qTB5J1Y0ee46iH/Nuxg7OHTkg1pJdBj22bplwNFEy2QXf15/P2cGpP3zP0XnOtW66fv3uc3Vb6cZK/zOObben8dfjgvtii5EzdgQ7k/7GHmZrkzgTpV1O648e4BgX3aBfsTvYReZGE67+jJNfUrhjn9ALO4ScG1eRq9cftNGyt43hepOx7czUY9vjaWU3YhsdOdt6k/p47Lbt6ncd2d6VPrVN7rXA0ZpjsleeR2MveIadBNPnlOiL12NJ68/aDzuSFOToB7YhWwvxux1q2vli5ehJXfpay9G2I32QfvL48BjI2qz7s3WK7yGiLRu/J3XjWV5HuY7caycEMuDYwTTjjDVL5vMQwN6OBRvq8d864r43gZ57Mk56DeA1dM9R0/fJzrZurWxx2/T+36WzS/XckD7FAeFf//Vfb37961+f1vF23OD/CZw3cHrEgedoPTk5D0xrjrw3Tgced55LM3+lHZtAPzcr7/NbAlsCWwJbAlsC1y2BTaBfd//t2m8JbAlsCWwJ3IEEmkBv4O3c93NV8D/1R6DXuedcy/kG/hrUoB3XTKAbrPPngFcBVJwOl98crZmUhJQA3IncSorzgJOQz9nXk7L3qOyoioB/AZ4N3LYeT3ppMJDPBr0A33/729/eOyAmQ1Rzrfc4hXBOGk9Ad8D37PEOqRIZUQeD4JZRA60AvUm7zeeQO5Qh0B19lr7hfIhV6kw0EAf7eUIkJAUkZSKEKIluCagJQGxA0HLhc6cedd1X479tQZ7vPlsBp/27+3YafwaaDYobHMx7Uy+Dhavr0n+JdOTZTrnbY8Vta1Kqx1IDlzlvkJhrHHEGaUSfpoyO8Fv2Puc5nCc6LAfnU+9EiDdBlfqGHDRJEMLbqWshlEIq4oTh6DaA9aTP/vjjj0+ge3QUgBhQOHuyW7cA3U1WrvSDuq76r/XO19F/DbIboG/dMang53a/m4hoG9OgdAPvrSfRIev5RGBNc23k4vrxPN8/1bXrfG789fXTWM97Ld+2I5HN5Phi2Tfob6LRtqozjECS5UAHmYtyQKJlSwGIWHQ7zkUmTvk9qYgprfPossdR23T3bWzURIpFVj2HrdZEtrlH66ZLr2vbeGn/+77JRue3blcTfh53rbu2qZ5L6cdEljPv2UmHvrbThccgNtNp/h1dzDzY65roGoR5HM4o+d02/Ghc9ZznNoYQpW08M85/7YiTZ/i97qeVrCd70zbG9iF94/VRiFrP4bYrR/Oez3kct31brRem9fWRvbK94TpnjHBGCghzOynaKYcxz/qIA+IyGZJY9zE/Ouq8x7XrZvvG723/fG0TxV5DTvaxbXrrmPXF80JsVOvuyqZar3kna2LGXso4sbB+JhNSDtYtsafYTDLKsPUBJevPyRGR57e+HpHkJqVpj/ui9XP6PtnOad7NvUdr3XY6sGOixzvX2Y45DT46iW1ClpREoz/11FOnAzJ9WttMNuhoTqAuztLgMW0d5LroOfNhCHQckKgffzsC/UjS+9yWwJbAlsCWwJbAdUlgE+jX1V+7tlsCWwJbAlsCD0ACRwR6A5uXArhdzRWA/gCa85k/0gBLg1aR37UT6AGDmvS0fphoS0rnAIZvvfXWTQ5+++53v3s6vvOd79wjzBOtacAsgGb2qAyhDLke4Afwh88G4Ru8dpRO+ijEpEtHJBL9QZ2TThHCL+0BUI0TACAgQDukOdE1gKsmXFxP76fqdyVa3+dpKwQipAyfASZz0FZH7Xb0f3QScoC9PEkL+f7775+ig7KPKu8MKEwJIJd0kaQnnUC+yNGkMfLsNKWWqeV9CSh+6YBugqDBVhMOacvq/QbyOxLHQCz3J4UuckQe7geunQj7lkEA7ACxU5ubxAigPbV7stMGRgG3iWrKATCbfdTRKe8FS5tSL+oJSZADXYRQyliHOAIMp0yKVpwwiM7zfr0Q9x988MENaXE//PDDe5GjvIsozpdeeunm5ZdfPpXOXEE9PJYm0jF1tb42Udm6bDLNkZzRZUeTB5TnmY6+7772OyfQPX1kgtc6ayI/n60fbkPuM7llHeq6rKLdMk5NlvQcluda7/qzv/czXS/rZJwXQixEngbzA+CHSEz06JGN6D2rHeVuGaKfkBIhT4n4Qzc5INItQ8Z4si1A9nh/dGy/iTXbmNTfUZ6Rb/e362advsQe3pYYP/dMt/3INrX9mgidla5Yz3xf5ljrbGxq29HsxUyJYwSOOhDnlGwRwUEqabJf2MZlHUHJu02cQk6x3zAH/Zz03Mz57pfoefTXzhrR7VzTbfX6pPXFqefRETs6Oaq05eR3tK3wuTzD4y593A4fk3NRrun1lm1e25CVPqUNLq1Tvd60PHse9Bjw+45SabMuYn3EgWOX11jJjJRsQmQZYG6jtCNn5nKvMfx+93U7cTgque1kbxcSO8bzViRyy6Bl5PlztY7oOYl6tVOHnZk8rnh/SFZ+f/PNN29+/OMfn0qI1mSoYSy98MILN88///zpwH56nj8iws8R6NbD6Evk0uukad3U9q7t8srm9Rif1iOe1/MeZOsxDzENIc3Beh0n3t/97nen8sknn7x55ZVXTgeOB92+ngesk7adboPHB5977GRtj9ydYShZhTaBfm423ee3BLYEtgS2BLYErlMCm0C/zn7btd4S2BLYEtgSuEMJ/OAf/mH5tPsBGPphDeI0mHaHTXkoHnVOZgE5QjpRQhIlmhkA4l/+5V/uHUS4sEc1AC57aUNOQcpSAmIkYo77TTYZ0AXgMvgYwGQC+Thn0q9BGQNWfS4dwHOTejkROQZ4iTzPASDz4osv3jsgJhxp7XqbZOZ5E8jWBHpHgqXN7QTAe7jXkd2AQomMBYR3hBIyTcQtZDnA6t/8zd+cDkjEAO3IwUC3SRSD7PnsfaNN3NFWZIl8AK4SaQzYFgLdgFai0Q0WQgxkf1cigdgrOylu0R9HTkH+OyVt9sVOVgBH0Pg+5OtMAQboG9BrkNHgcgOVR6C7AcAJBJ3eO9mpJi9aV/LdRAJtDXETUJG+8j6eBnFTv6k9XfcJALWMpnatQGDLE52BIOBg33EIJUeNmYjiWsZE9M31po0hEinj4JFI8b/6q7+64WB8oNd5Ls4o6CFZEP70pz/di9xk3EBUYOc42EvYzhi0odPcmrhpPTAp4L41QTORCo7uM6BsstvkQKL2837bLI+/1ulJv2xTTWS7r/2cI32aiILpXtd7euekh7b1nk/cB7mmCfn87rmEz2l7bLbnIfcZ162iNXtc295yzrbY16Kf2Po4kpAhIbYS2+8/jw/GevSc0hHo2a7DWxtkbuO+Js3T/siwHR3ye0dSTgsf5GWd9zVHNrL1LDa61w+r5/nZ/X6PNet+zwN+hsccY9Gp2LFN/gt5R/8wdzuSnHVVtq3guthobBgOZ+kj9Mrz7iOPPHLzpS996XSQYSDrNmyc10rdhpVjTI8l29O2G8jB+7hHdx2FbkeqjJeMJY9R65LnkNbB7lffN9lazq90ZDWftV2O3nuN6DkzdWpZWeZtW90Oj6uQkZSseWyDvL4je4HXsJC62caBNXm2PGHMx9kz62zXxWOg+3floDCNNZPt7jOutdxusz6wPFfzgvvWdtlOQNFLntf/g8QhDT3+6KOPbv75n//5VOLYkpTuPOvRRx+9YaxRsjd65Ms6tElyz5Hd7+0UsHK2WdlMz1/T3Oox1no5PdNjMHU96iOebxmio4nih0CPUxclTrs4HeNsCIHu7QgmHZra02sE263YkVzjuZRnTRHo2NhEoL/x/e8fiWSf2xLYEtgS2BLYEtgSuCIJbAL9ijprV3VLYEtgS2BL4MFIYCLQVyTMJ63BCtD9pM99GO9vsNhtB1RyhDaASYhwgDsIdCLgKAHunnnmmXsEetJFUppAB4zqaM0mGQyqNMiXcw2kGezhXKf3MzlivQF8DAAJWG0glv3P33777dMBsIaDAAfthKgNEQe4bZDvKHpoIkoMLk+gZgO/AOvem5n9wyGZKTkA4ekfSiIPiawFVKePTKLQt96T3HKfCHQT6SYMHSlPX4YUjzzTF5xzqntH0Rpg5XralyN7wmbfyqS8TXRQ9qekbd7nE90zcdoOAk4rbnI9dTFI2SDkRAiknwKO9nhvELVBwQYureupS4PzfmYDh44Um85l3OXZtgVd9yZULI+0e7Jvl9rS6d3oWPSaEoDWqd/dfxCKSRlK6XTrPBvyKVH3BnAZA0nRyph21BokGAA6RDrvJ8NBDhxRANCzfUCPeYPnE6FiwHol/wbBDbo3Odkkb8gKyo7I7PqsbOpEVqSf/P6pfT2vTLrdemOCpeUzETxN9KzmV9v71WfubeItz7NsO9ptemcTALYVtiluU5PQns/8DsaEs0mgl+gneorO+/mZI+KA5EwETvGN3icjg0s+44jUziCreaLtW9/ndky2sOf9yf56LlzZm8lWHfV72yjrbo/B1drE4x+7xH71pDWmxI6kvTzPkePYM6fkNxGNvco2MZReizG3WoYQecnMgtOio9WPxnGPs6M16tF468jjJk89J3bfp089R/HZ81fb06O59aj/bausX9Sp72tSPm3iviZLe33Q78mawnrQ+m37QzYJdIeSdY6jff/nf/7nFOVLyT04Q+LQRenMK3zO3EZ55Ojktvdnj4HIaWpf5BI73jas17aXrg085t0nTZy2jngO7Lp4vPocekz2Bw4yQSBnMt9wYE+dvQaZk/3oK1/5ymld4P85XGfL0/JLf7uebd+OdHmyoXnmEZnfdtg2oJ/ZRL+v9TuyHQ/2DJm9++679w7kg/Mx0ft8duapqX0eSz0n5/p26mi7vBq7zJH+v4J3/a+/+7sjs7fPbQlsCWwJbAlsCWwJXJEENoF+RZ21q7olsCWwJbAl8GAk8A//5/88mAcPT70NsPOpVeoBvmgFxIRAT/pjwN1EAgPqQZ5zkGKZaJekEP36179+AvIC3gFmJHKd0pG/NMupFSeA0+RLACaDdSGJAqA1+eso5PRtQHJHowaUDvjyi1/84uadd945HQBERJom4hQgLWAl8lnVu4G0cyRnzue+CfREhgH5KAPUA7hCLpukZm9UotIA+ojUNnESUDcAqYG8FYHuqLfeC51z1DdktPs1ZLnTiDY45nqY8EDnsqci4BcRwTlwyIgTBGQPkUG0lxJCIY4c6KL7iLomQhPCw+ndqVcTJybF0ie0KXKi5M/nGqhsANnnDQj6GdTZcpmIhNTNTg0hIBIFyLssU8vChJE/t8lpsNN2cgWEWm4euyvZeLxwrzMY0F9po51w+A39gEjMAbnAuKDkGY6obVknyhNZuY94R6LaeXdSt1JCoNv5xmPHcnabDfK2HfJ7rXupK9fbyaNl6X7r+yPr2Mm2Ka7XZAumPmw9tC6kLdE5f2976Ha0E0Jfa53tOfqIaFhNnT0e/D6Pl/RtCJI8r/W/54BVnSzPJldaVl331CV6gW4nGwn66vvZgoAIdQ5IDc/BbivEbKJWKXG24sBBhKwMHTGYe3mXU8+7btHX2NWWhXU0cjOhZN1xX1jvrNc9zia5tQ2c+nHq98i69dF2BN2ITcJW/P73v7934MBg3c68w5rCmVyQZeZn+gTZJ7sKZRz9KJnjPY5DSiXzS+Zbyh6HLft2Ljyng5Mdn9aQ03hd9Rm/23nJ8xf612NrNab5vefLlc2Z5rroqdc/qUtkmndYL/od7UTntZbvs6y9HiL9NTpEyRyWjBOUWYNT4jzIfPTss8/ePPfccye98Hj1WvDcfN22yH016QS/dR+3THteiC6u1gurfnW/pG/6/e3UtZqHezz4Op7tDB+sr//whz+csjphR/2/C1slQAx/+9vfPjnV2pF0ks1qPotss4ac5rZpvdBrVK8bnQmA93LO2x+4n9y3Hjupbzu/uI/S/157MtewjRTZu9hKCucC9JOD/0P8PxfPnv48J/j9loNtjtcwbcP9HWcmnIwdgf73//t/H5mTfW5LYEtgS2BLYEtgS+CKJLAJ9CvqrF3VLYEtgS2BLYEHI4FNoN+tXA1grcDsiUDPfosQ6BDnIdAhKyHQAUkg0CEzPymB3iDPRNIERDH4yG8Gs5rUNGCUlN+UiZgOERDyHCId8oHoCVIQUgJuExXGASB0RO645xylwntM7hu05ZyjuADdsz8zZGH2SqWENCR9Lwf1pE6pH+kmAa2oN9GyBqacat5kOJ8D8hqIa1LdbTEobHmHMDdx7sjnBsR4Dr852o62Jwod4It9FTl+85vfnBwG8sdzHSUMGeRUxY7K456k66Y00BwCvcHEgKLuF5MoR0ClQdsGIJsUM9iJLKbx2YAh35tAD3melK19zxHQeEQupP5NahyRgUcEiAHk1TiKHKyXzoiAHiRSjJLIvTiZQDCaVHDkOs8wEOtzyDN9w/sBynMwlvibgO0ju8X11h9/7rZbnnFMyThagc7pU+tM2hD9bYeivLfvmQDqqY6uJ5+7/dZ92/DWR5OMEwFxqY2935my55c8J/JrAj3nVw4Jkyw890zj0e+cSCvfY7n7vsjb6d0ZC9k7nZIxkahWxoZTPSezAjoOQWfbbScO25V+P3XrfbCbqPLYmkhc603uNUnW9muSR+tCk2qTvL126EwrTZpbZ2OPsCGZnyiZsxyN73tCmqVejiDGKTFbrsRhJ/Mic5kjtD1WY5ci0ybIbEM7S4DnotuMo5b9ue/9bK63cx51zPwVAv2oPtPck7XEap6a7LRtoddErgv1sB60/bMuu869pprmssw/rG1yMJ95rWI7zVh96aWXTkQupedJz9NHn8/ZkaN1wtG8fhv9ufRay6zXY67Lipid3uOxY/3nM06p2c8bIt1bLLCvPM4LRFY//fTT/192pa5P5v4jeU/jIuO555Nee9oetDOax3nr/fTddtJzTn7Pb9H1/G9Ayf8jyd5FiY5+7WtfOx049CarBmtz6tU2OfJph4ien13vlR66b6nbJtAvHWn7ui2BLYEtgS2BLYHrlMAm0K+z33attwS2BLYEtgTuUAKbQL9DYYr4CTgWUM5gTQj0gLbZsxMS/RyB7tSRPDt7F98mAv2IiAqIGYDEBHoDnCapfI57m0A32UQEBQAQB21OukZKCAdShlPyDL9/AnMapJuAKANiPk+dSdGbtJ1JKZ3U7dwX8AxgPaQxJY4NRBOSxh3gyn8N/h8Ri5ZL13OKWglYaODOn6eokugi9zrNI0B2oifph6Q3TcR9nDoghZL5IEQEEegcZAwISUTJ8w3YGyCnbiYdJnJiAhWpv0G/vi+yb8A910WOkV1A4AZK3Yddj5UjQ8Z1SoOW0+cV0dRtMKjpc9aXAN1pV1uySb62Q2mjwe125iBqLKn9Kb0FAHbL4LXBXjuRQCgmDTwkIzYr+xVzHeOegwwHEIurP9styyR1CLFI6dTy1nk++zo7QySqtJ89kUhtdyyHtlMr+2MdW/V3971l47HUeujndQrcvrb1fhpP/dtKj6OTK33u+h+Nwcn2Z+z6/XlG5DHNE02SjldzFAAAIABJREFUTG2e+qDry3fmCeYMDqKgSV+brQ0gEvIdx6xE16JnzBs4YHEwj5uYwVksznHexoTfs8eyHajsLBX73mXrZI+ficyJDKb+PWe7etx2dLhT5MdpzZH+ifhvh6W8l+clBTQObtgfz8nJeJH95V2fZPuhZN7KGoM5y3vU9970trcZNybQI3PrMZ/jrBVniH7O0sgtTkzk4PTbdHvbn3Ykm+yq5xbPE5PO2J5EHm5vryFtj1wX7m0C3WOyn5O6ZN4JMe/1FmsYb01D9gh0hxLdY/2Sw3aDMcp8lCxDsR+2Md3u/t79c25t4PE7zQ231ZnbXG8bGv09mtMueXav9eygwBo7znisN5PhBqcG/i+CROfA2QiHlxzYQ//f0U5rnpcne54+mOaItMnrGH6zjnYEehPoRza25+tL5l07NrD2ytZebO/FPJH/l/h/BEI9h7ei6Pe47a1nR+ua7nO3ZyLQdwr3S0bJvmZLYEtgS2BLYEvgOiSwCfTr6Kddyy2BLYEtgS2BByiBaQ/0B/i606MvBf4edD0exPObbDki0Fcp3IlATxQ6wEjS9BGBHgIdIhMwJ/t8flICfVXvCbQ0iGjC1sDoRKAHVCUNYQ4IuoCUlE552+nBpyi5FYnkvjWY2wARKcuRNVFJgKpOxwuZl7S7AHghjAFc3T7I9ekdAb+8zya/rf5ct4CpE2kR0MsRWZdE3HKf9+vl2SErICNC/FDiyJHoe8DOkBuJOo4eIhPSuhORT8l3g+AmfaxjBqQnmTTIF7vB7wZi/fsUHWX9aEDVYGgDn6v3B1A9AmDTd+nnFXA+6UHbxq5z9GzlFBB5tJ7nXX5eAPK+1pGikAyMiTjqmPhKJPkEDENicB/6wr1J/U76d3QrdovzkFmMNUoA8kv+muCBZMxe7JDkztSBrjoCNY5LlIwHj6eW0yrq0eOz6+L682zL0045tp3d5jzzaL60zrae+Hv6Z2V7JhszvXc1b7d+9zifdNjy8xzZsptI9Mm2mwCaxu4l8p0Il34X35OKGNIAgs5zRpyvks6Wa3Kga0kXjq66nhDBIUMYBx4TdvpwdHockizLSfYmSbqvTShNfW4dm+xYEzC2edl3nJJxHoeslEmfzXyTKH4cbbyNBO/0GMR2JFqV9RP7JXOQip1xnnGPrP3nCH/kmW0ikrad/uCezirieT3ymQj0XJc55a4I9NV8cKmN9Fzkvl7Zfl+fa3xtj8+VzkxrADu/eA3p50/j2HN89M16yT3WGTtqQDrG6YKS7xmb2H/WLVm7OD0/esGcBJFOmfVKzw+r75f0j2XdduacLbr0+Zde12uAld21Pq7WprYBbmPsPPfFsYFxz3iGTM/B2iDvZ1ySmSoHzqohrbnGDnC868g5w208miNMWvNMr2E9l3NuItBX86n7wrLwOIu8vMYNoc888vHHH59S3lNiV/OH7WP9nQNb1v9PtK5OMrC9s+1dra3zTOrWe6C/8f3vX6p++7otgS2BLYEtgS2BLYGHXAKbQH/IO2hXb0tgS2BLYEvgwUvg0ybQVyD8g2/pp/MGA8pHRJ9TaQP+ASgBHCUCPSS6U7g/+eSTJ5A40cAm0Ln30j3QGxQ3kGKyJQBKnzcQY0DTkccA2SGZHQ3BM3/84x/fvPnmm6cD4MX7ayeCgsgTyFi/2yRxgKYAPhMIZWLPYJJBtvfee+/mJz/5yelgP0YDh6RGfOqpp05pJEMOI3vqxV9HygVc41zqjQ6YfDbZ1iClNTTjZEV49LUNhpl0iGwC6odMWF3D74BhOBTk8N7wAHfpW2TBPpUcbDWAo8H01/3Id4OI/kybHZ3ZNmMCOL0P5SUjnXd0yl/Xwc4arouBxJUtm4im1OkIXF09z2C62x5dapLXurMiJ1fOKNTTEVj5nDET3UmKUI8BywkSw0Qjjio5iDIzsdjOHxnbGUcupzFCewGMsakhKBPpC+AOARKCHmIyZDq2FBLO9tCyzrixbtm+nwPKc771zGReEzMNrHfbjwgMn3M9ezy43j1H9bVHz5z0PDrZfTfpdpM207vbrk3PMalh+2oZHI0t9/lK11y3nktC2GEXiUrHSYQDQsgRr8zzrT95Fo5jRFxCBKfkM+QwtjbbZDCXeu5rkiTPj5060oNL7GTPsx6b0/rAds7ONpDkyULhks8QmmSC4SCiP3uZhyByxgifYyw/8cQTp+Pxxx//M6cDbEGPlZ5jUtdOn2+5TGu4IwI99rLnL6+rvH66pA9Wunt075FNa102ae37bJft7HOuPj1HZd1x5DAUvbK8V2M/NjMyZfw7FXscWlh3Ed3MfufZnoaxil5S4hxJivbstx3nQvRtykZyZIsv6cf7ueacrO/nmdM97ve00/Lvtl+6jpnmGq+9WD/QHyGFKbGbyfABwZ7+YZsXMj7Z0cFjlzomCwGl1ypeb6Jjk51MGzvK3OPA6yGuN4Hf81nLL8/P/ywZJ/1/jecz/6/C/3g4tcZW8hl7yYFMvvGNb9zwPyL/s7RT75Ge+P8QO77EvseWeV3Z8/tEoL/2+ut3pZ77OVsCWwJbAlsCWwJbAp+xBDaB/hl3wH79lsCWwJbAlsBnL4FNoN9tHxiwnsBX3gYgkehzgF5A4URkkm4y+59Doh8R6Dw/xPttCPSAlQF8DPQY6J0A8galDRoZfIFAz5E90HMe4hwSnQPgxakyIdAT9Q05ey4CMW1pQMyAIO8AqOdAXib9IM1Jh4jMSSNJdDnRgJR/+7d/ey+9NIQ+fUW/cQBsBcwHvLXcTMjQ5qSppUz/J3KlSZ4mc6ydE+FkgDL3mhztzwYfGxT3nryQn0mr6fSafEaOiS5GBk7Bjb7GOQQyk2i/yCx7rua9Dda5rRPB23qb65tAXo1o60TLciISI09HPHUkTgPcDSxPQPP02xFQ3vrUUVYhKAxqtqz6nTxzIjR6/DeBHh0JkZexRJ1MlEzbA8QJA+cMbz3h/sr7/FyD4iZK/DvtCckIEeKtBuL0krKjT1turYfRL1/X/RWw3vIJ8Wcys3Uzz24njd6iofVusuHT+PF1tpW5tomTlSzc3gbS89xu2zliusnfadwePSPn2o6siIuj5x/pgMcOn/183u3tCtDtZO6gxFkk9hPdjay4J3M+JToZ/WT+wREJW8qB/Ux6cvTMdtpZF6z/fG69W8m7dcBjvsnJzHnZgsHONpFv+sXzI210envm4USgOzI90acZF47az7ybcY+c2Ps3R7YVoWTemdYqTaLT9t4Cpe1R9IvfTXa1XlgWtoV89nv9/AdNkEZfV/p9yZrCa5Tu42n+M0FoEi7R/b2msf1wfaZxPI1h9ChjDjLRJLmJPcamyVHGGFmdcnhcpc/c90eE6GrNcc7mXHLfg9aRI/s99f00Z1yi09OaC/liF3E4cpaaOCHRn1/84hdPWQIo6bM4EfP/hbdn6T5rx7yVc5r7lc8TiZxrep3oeXuyr72+j6z9jolAty3JtdkKJw5IbEWAwwEHNhEHVg4ylrEGT31WOtZzGXXlt4yRHruTnqR9m0C/ZCTva7YEtgS2BLYEtgSuVwKbQL/evts13xLYEtgS2BK4Iwn88Ac/uKMn7cc02G8g0cAjgElHoIdQOtoD3RHoSeHeBHrAfN5n4q/BvxVQ2SCX72sy2xHngDwGWLxXO8Ckya6Q55REppGeMfugZ19xIk1MoPPuBqganJrAPupEFBJgEwdAq6PYIDgA7jj4/a//+q/vHa5LUkcGGOfaRB4mspB3tQ4gFwO63G8SpO/pfjJZ5fYbyFuRo02ep+6JmglgFt30HrKd0p1IoAB3EEKRJ0Cn0+4nDXEifuOMQAkB4vZ1pA/nmtRNHTOW0tYGPXNvkxqW78qhZSXjPCtymwiAI6vX/XKphTwCzANwIjsDnEdkuIFUt2lFULSeZezyzibQHS1lIBhZe4wkdS7RptispHf22EE+iUhLlGBKxlBSyYd4tGMK9/n9tq98tiOHtzFop46VjWky0uOcz36+HUiSItpkujOFoFOOsA0JmpTSJk6tPx4PDZRnLEQnDNZ7Huo2TPo56WLbja5X33NOnz1vHI2Rtq25dkVceOzfduyZJGrCKOMmOuEMA5B5zq4Q0piS69JWdDfRgyH9QpqgE3b6SGpx3oc+xJGLkjky+4Dz2VuLtL06clgyuYR+eo50inrGXjJLMI5DpFPyDK8RLBfaa4eBRKdzX5xvkCt1TiaJ7AsfYpw1hdvAeae9t4MbcrK+tA309ybarCvtINBkl3VwIsXSB5OOXqqTn+S61djruWmaq1rv/d1jwHN0rx/5fuSA1tf3mPWartesuZbx84c//OGUQeg//uM//iyde5xVY5+9JmLckOEhaz6ToTzbfe+1yZE9u7SvVs/w7/e7fri0Dvdra2PDVmstt2FqT48Fxj/rg2zNwPoyZDqf7fBGZpmsN3EuOsp0Zd1xnXl/z33u314nWidbB9uhxnbF7285+B2er6N30b3M83HUSjYrbPLvf//7k/MvB7bY2RSQWbfftsp93233u7327X73+nET6Hcx6vYztgS2BLYEtgS2BB5eCWwC/eHtm12zLYEtgS2BLYFPSQKbQL87QTfAb/DDb+kIdEikEOiJQE8U+ioC/RyBHlDE6feOwMica0DTIEkDzY4GBXTxtU6TDJjtPSohzkmZTgkY/9WvfvV0QKRDnAOQUfIMv9OEa5OHBrkanDTQREpdQKiJoAOMSxpEnBUgzSEk+B1Cy5HrIcV5Fm1zxFkDbt4DHcIOQoTnhbyLbjRI2wSAQTeDuxPpN5HnBsOSojQ6Sh1Sr+wLHQKEdntf0f/8z/+8ef/990/HRx999GeEDml1sy8tJf2YPkWO1hETLLy/ZZh2mZgISTORHpFXE4rpD0duG9h3utbpnZZbHDkCJl5KUFxqZc6B85HFEYGeZ5gUOyIBG/A2MB4nGXQ8BHpIdO6bouFNLEZPk7GAsklzyybZOBKVil2Mk5D3SsahA9vBb5SMZ9sHRxPGBrYDUL6bOGnHlLbpHtseY7ETiY6D9COLBSVgdjKO8C4T/9gAyB3sAdeYLOB7Iux6T+ceE+4z2/70UcZa6m9bk7Hktl2qr5dedz/jpHXWdnKqa64/N4a6zufIw54TIy+To9Eb9DdzC58zfrChsbWU6HSckOLYhXNJHEzi5OG90qk3ep25lZL1QTK28NkZVJIlIraq58/8Tml9yp7ltIPxyhiLIwDrk+xDzmeT4iHCrU+RNWPeKd09t6DjbhMkGXOvt1/IftSuM2PHY8SR5CvyKvWZyOCJcGonr56joode64Wgixx47jQnXTJ27pdEneyW297P7bVh5NxOFx5jtn/WbfcRn21fW8Z5vp/rNYJlNDkoUAfGzzvvvHM63n333XvR/lyPDhG5nMNOgthszscBxe9Ne6KnR04Wt+2jVd+03brtcy/Rp0uv6bWn+7TXmz33dPu8Lpvez/1x0sGeYAPj1EoqdztvYt/oS7JDkXkicyxlbKXHpMfdtAbKta3L3ca2G55HM5f2PSs97jVm7s+6yWOi1yNe/33wwQc3P/vZz04HNvmVV165+c53vnMqWWvb/ljuLQevizgXnedzO5VYnm7fJtAvHVn7ui2BLYEtgS2BLYHrlMAm0K+z33attwS2BLYEtgTuUAKbQL87YTZwZFDRIBOAhSMkk+4Y8OiIQCfVpIFmgA4TTCZ4aZXB3oAdIQAN9jRwuDpnQIbPiSKlNIHOuezTDqEEGRACnTpmz3FKyC+I8ybQIdEnAj3RsAF3AvCYUHZKXd5LKvwPP/zwdAC2mlgMoAr4BvnLfufZ95w+CiiPPE2EO6p8ItANuNnRANB/2s92AvLyjADwBtOaDOk+Myhm8NfRYDzfYJ1TAGcf0FxvXf74449PYPXbb799wx7yJg/os+xjn3T8KQE5QxZS+j7aaAJkIgjzmwntifRYAc/RkUSC9v6Z7jOT+xOB3kCiQdv7tSiXEH9NoE/ksNthvfDnJpNXoL4JQD73vqJHeud+cKR626bIjhJb4pTOSfOcyF7sYw4Te3FkiQ3s9ni8NClkubu9PKsBbPe7ZQhgbdscUoYy+7JTIj87E4RAT4RkiHjKIwI9QHfq5zFuvebz1EeTTTgi3S7V6diq21w/XWuQfxrP5+p6yVhqIsH1WI0bfm8C3e9qG9OEa3QPHccRKQeZPCCLII4gQ9w+O7Hwu7O7kNIYByVIdAj06B22tgl0161l6vkz2R4YU+iqI+qbQM81lPy17sWm83yvASx7dD2kOSXz8HRwzrai9WZFYE33+P1HRJflMhFKJgc9R3q91Xp16diwHb/tPd0m263V+q7HlOcarxO4P6TfFGFv3fJ1sZdui21xrk3p6+LUkQhcyxenSBPozjDCuHjiiSfuHd7ywOm/+cyf9cJ9n/VJ2tDjZ7Xm6H7r9UrbKX93n922/+/3+qk+bYvbNvpd1iG3dZoXfD7zNjYCwpx9vok+J0MUGaQ42BudfsIx8wtf+MLpIANFDuZX9BEbFDK6bYL7OJ/dt/7/KOfbVqS9HmNpX68Lu7/zLP8PkvVQ25JJzhkb1BNnkX/6p3+6+cd//MeTvCDPX3755VOJ4x7jII6ErdvdZ3luzxH9/8LKdrAWI4sAB5mq+Nt7oN/vKNz3bQlsCWwJbAlsCTx8EtgE+sPXJ7tGWwJbAlsCWwKfsgQ2gX63AjdgYkDVAMaKQAesNoFOar5EoLO3HQQ6wEjSu5pAT2RngKiAMgFADPY0MHPpuQaDViQu7/Ye6ImezHshzt96663T4T3Q2QvdadNpp0HVKRosZEai5ZADZBskRIg2SApIX/YK5H0mt5L2FWCO35POE5CuCQhH0TslfaKBJ5CqQWj6w8BWkzgTmG9wzoSePxvsa+DSYLOJswYIHZ2VNO8hgAyMAtaRMvXf//3fb/74xz/+WRrfkAzRu0QSUkKKoM/Z37eJadetiQsD1I4Wsmwa2OyR3RHvRwS605bzvk57n7HNO6Y+ux+r0uB1nuG2573p+ybQ/d4e5ytwt/XFz2j99XicwHbryQS887zIzP2V35ztACIvhElSQDt9tInoOPFEb7oe7nu3Kemqk4ra0eFOH89578vOMyy3RI8n/bRTaWNbkt2B/vI+0nzPuOMakzqxEwbBp/6lHiHgc7/Jdz/fTirW65AOPRfYpvmz5ev+7PE4EUvTva1L50iafsZEcviZ09g6Ir2aeJmIAxOCkZsJwcgldo3vGbfoFgQRtpTD8xXkuv/Q8+wZzn3uQ0gjO104g0FIJNuRvN92i8+eW52+Hb1PdhyncuczdXE/oK9Oo55tCLIfu+2PZc95jxfvZW6nFBwHrGsTienfJl2e5mhfF/3Ndd2f7ZRo2aZ9tg29ZjrSudWccek90xw5rR1WJJjXCbnP7fdnO5GEdOz1RNqzWnNYXnzO3JLrXU9IOchUDsaN1z6QdpDorPP++7//++SMQcYCDhwxP/e5z9074sAX3bSNXc1Xrlv35zRHux8nu9O2q+fB1qn7WUt8kntWtjLyMfnbutlriWk9MLXXuoWts6Mc/Z0De5R1G333+c9//kSkU7J+t4Om9bnHfY8BR1r3mtx2q+c629GeM1Zjf3p+95f7YLVu+9WvfnXv/yjkY+dfxgD/g2Ez7Ryy6i/PX84qNBHo6X87EE4R6K+/8cYnUcN975bAlsCWwJbAlsCWwEMkgU2gP0SdsauyJbAlsCWwJfDZSOBHP/zhp/biS4HAT61CD+BFDXw0qIgMbkOgQzZCnptAD8DcBLr31uW9U+pMA6oBZhpoXgGsbktAxQBITbQFEAfQB6w00Qdx/tOf/vQegU5KxkceeeSUmjHRyhDpIdD7HSHhDMxmf26iV9jnHCCViBVKUkJmj0XuIf1j0kDyjpAOHUXKeyfizSREZOXr+K0jTKJqiZAJIdug2wQuttx9z4qUWAFyE/kc+ZpQNnDWYDmECvuOJuVw0vgG+ET+HFzj/XqJlGSvexwlOLzfc9LZRxeb7A643gAtdbesp+siv9sS6CHRQzSmjh015/GzkvvK1Ez24sgsmXTguu5P39u60eM6/d4E0vSM1ueMf8u7693Ac867DU02cc4ALk4rOZweG/LO9i5ZBaY5Js9MJK+jrADkQ8oTRRWiskuuMbHIu/1nktrEISC/nVGQl51D+G473WOwI5gn/eJ+Z/yI85KJ1dhj1yfvCkGfaNKOspxsjImRiYBsG5kx2Neu9Kdt3NTu1HOytT0mmxS6ZC1iomM1dnoMdb1NMtiOo9PegsCOIuiZxwpzW2wt85u3H0mWhMjA+jMRYZ5fYte5zg5DdhTJGEu2mSbgnV0h82ci5JNlh9I6hp65fZkTuYYD549seRBHkJSRoe/3b+5Xy77nWev0yiHL83jWHEcOS/+PvTd9sucorr/vWwdvICzMLmEE2vcFIQm0sf+9P/xEGDCyMGhFK9oQQotZwgZjHHbYr5/4dPgMR8dZ1X3v3JnvjMiJqOg7t7trycrKqntOZVbOQ9IN1131yRb9yzaO/q/mCycPfb7KtYmPE9cHbb5IWy3bzHtu10Z9kOOD/7M+koXbQsr35yDOOeOcxMY9j2agaECMC/SU0N7XXnvtklg/yw7qKB6tO7RpSH06mi+reTL7bzbWfMytfR7N31Ufn/V3rqtuCysCXffT3vk8kWPXx4fL0zftMA/ryAiurCtFprOmZx15ww03LEl9rblOdiX7V2NA7ZDeebQpr0/a/mzTqM/8ubQ/rgezTTqVzCQ3Imop8gLRSyQLrmxU1SYS7HHOkaP523/HUedcf6SNk/2oPNCbQD/rEdr5twRaAi2BlkBL4Pwk0AT6+cm6S2oJtARaAi2BCyqB8yTQR2DABRXNQdWqCLEE4kcEOiA6nhd4nnMGOldAofvuu29JeKD7mX8i0EVgVgS6wCMHShPk33oPgVTeCQoT7OULWAc8lwemAHLIcyXIAQBPJbyFFAKcjQIVkOUEuggYyFp58xGm/ec///lJ0vnI1B3PjPvvv39JbEpITw0nD5Iw8751L0Dk4iSfZCQ5O0EmQMpDnwq0ksIlOOv642MoZZPvV+85wKl+FyDnbXIyzQlkkchqG22lD/FA4YoXmHT35ZdfXqqkcvASevDBBxfZP/DAAwuwrc0LecazyE4RoylvycHBUJ5N4t9lkHmueaBLF5SnAHcPR+5ERQWsrgHrlb2oDE81DnjOyZ98L+1OAsHeN0k4jurg5LMTHshoRFIJiNVY5X8/bsJ10jfFkKcDtg40ywZkG5SX1191dpJQuoAnrUKPcoWg9OSecCI5FS7e5ZskXMqzAuHTc3Ot3/2+ZMmVsaMzorniiacz2HUmts76hYgUmSl7LPI/ycERoeT9mQQc/6vPRpsuRv3t7VPZTtjqfo65JCC8TpVe+1iajc8RieL9nu1PmzsikHiuiqii/FxfII0I8U6CSFQYdekm+spnCPncyOUydR3NeSijK1RjmbwUJUERF9zbl89+frlHoWEd4BumqvGpuuc8lDZuZNdG40NkrOaK1OskiVL39L/GnJ6v7K3nnfWRrdp3HTya52f2wmXmNrsiP3085aZL1wPXV94Rge4bIkZrGLXdNw9pbpc8XCfJ03WZ6EE/+clPFsLw6aefPtlEAtmKXinSDfp31113nSTsodZm6LgigXDVnOVridR7tw++XkrZ7zPPZ55VP3qdRvfP6/scbzMC3ecln5tnepHrGJ+v6TPIWRL27a233tpx9jfk8SuvvLL8JlLit4N+H3kIc/pac62vW1WO6zI6nfOQ90WumX0sp+3P8e62wecN6bk25eUxOaP6sM5+6qmnlsTRH7Sfjcd5hBJjQ3Ok6pi/A3x8+rO+HuMZv+d9XXmgf+e73z0vFe1yWgItgZZAS6Al0BI4Ywk0gX7GAu7sWwItgZZAS+DiS6AJ9LPvowSgnEAHWAbgEzkjAh3ynMT5fiLQOcsRgEgJMEPkOddjEOgCSRI0BixJYNkBZRECAlnd+wyAU2Ar13/8x388SQAv8gbHM1wh3OWBniCUACtI8SQQ+B8yASJMHnsQ6/wJlIdc4sx1Et7QAG3yWIFIgjRXOOfKw1XlO+istouESCAtQagZEDsCy/P7CrDNcpMokCxH5Tv57P2V3uGeD589xC8ED2A3QCdX907HS5Y+VpKnIRss6AMdT8BzkjNtoL4i/bRZI0k6/Z9EpuvPzNNH+q1yHehPssmBfR8DI2B8BK7P+jCt0kgvXA9H74zIMCf3tpIDI9JPHouS9whMlpx9I07qpXtCepu8HfRPgtkOSqsfdfV6ux4w1n0DiJ+57h7CAPjycFQ4dy8jZZ/yrMBzB/Vzo4BsinuE+bERvgGBZxU6nquHw1YYV3kFKxqIxrePK22a8bpXNoS2JhnrNs77L3XcCTonSt3GuC6lvXV9VzkV6eW6nTrkpHy2z/NKfRvdc113u8H3vimhIoJzTtX7rAm0gYt5jXmMhBemH2Pg55PjrembRJCBb/5RuGqdES1Cm/997LhNy75AX/QedlsbNdx2KxqCRx/hHT8iRH1CWUmqui5lP6Y+Zd97vk7w+Jh3Wypddp2tNn448aRnK3vr+jSzCVmH0So0n6veq77ztqctSdvoZecmGpe3b0Bz3fLNU7LLTtB5/m7P9KzsP/bVdVtRD7hCELIp8tVXX1080P2oAmybbxjyDZnoos/XvmnI6+3zvsuzsuNb5/N8bvTeqO9n88vsnbO4V9k++k9/klnaEV9/5bPePh/z5OWbPvyoFs5CVyQC1pjysubKEUFK/O86Qr+7LXGbQz2qDZpeX7U/25fjPXWnyiPXOxpX2G7eZy7UvOw6I7loDL355ps7NqmykYDx4dFAOIJKkb3wRnf753NorqHSTm4l0NsD/SxGXefZEmgJtARaAi2BiyOBJtAvTl90TVoCLYGWQEvgCkmgCfSzEXwCKUmgOMEMcAIVhfNnAAAgAElEQVSBDlAEAfz8888v5DlXCPQvf/nLC4kOgQ4BXBHovHsIga7WV6QJdU5SykGvGfnghI7AK4GqTzzxxI704x//ePEsIfwiIdxJgD2cW8lVIdwrEBM5cf42IBpXyAOd0QogJZJAHkc6Gxiwlbx1Fjdkk8LFAlz5ucdO8qXXzez/BMj8f4Fgkl2SKgkyzoD2GUmUgKf6rSIZ9ayD5x6Sms8OaDooSn5O5tGfbF4Q4YP3JJEBuEIKQej5hgUB2njJAPpxniXJ68JnB74d/BSIm3KSbFy+TnRVfTTSbSeUeKYi0PWMW5NR/6wB6VtJklEbRjqUYK/Xo6qrxr/394iISlDW5ZByz/9Tn9wm+b3sn7znbUjb5BsulA/PuO31MNrYgUweNjhDxvt4835JOfj4E4HuMnXd8nFF2V4f2To2qPC9t89JTohLD4OtKArp7VmR5y7vnCVHUTX43s8VVr6SiXvX+Zjmc0aPSFlpLGfZa2PO+yb1t/rfiQqfA/x75el2UUSI9IR7vkHBNyWlRyR9LcJcIYzpW+Y1P06A75xYRA+0SQn99Y0ilKf5Dz3QmkPe44oAIu9wPZsko8tXtlgkj69j/PxzRTpQXu6tnLqWc+JszeF2xsdxtYrzfLbYLelXta5xm6Tnssxqzq3WV1Vdq+9yHvD/Z+sCtz/U1W2Dk9YuPz2TG9B8s4ATfSLQdd+JcdkW2RovJ8eQ9xFrOo7dIUEIos/YNkVmUuhu1hdEs9H513ida72JTssbnSvfex9UY1D3c+NE2vGcP2fzVDW3bu33nL/3fe+0z1frk9TtnO+kjzl2q7V76gP/S2dyTkTn3N6xORbdIBoHYctl/7jS9xwTxOZbfkN4tC7skZfh9kDlaw2X6wivb7V+Hs2TmY/0K8enfrcxbyBHt7/eF1qvaF3AOCHi09tvv71EJvEIOZDneObzm5H1tK+ZfT3rG6T4fkag59h1cr3PQD/tqOv3WwItgZZAS6AlcLEl0AT6xe6frl1LoCXQEmgJnIMEmkA/rpArYBNgwsE3/q8IdAAQEeiQ5yQ8KiDQSSLQIdFJgB0Cz/cl0CtQyIE71dcBowTDnDwQ2aZn8vxTBychzgnFyZX6Q6DrXGxC1pPYOADZnR4Qki+AESE9f/rTny5XSAeBP5C0X/jCFxZClgQRr3CyHkpW4WjlUUdZTlKJnFX/JdElIEugtIP7AusSAEtvE8gEkUoJnFaEr8A3B+ES8ByBnf6OyvI2SdYiSUS8IR/3zM/2OqHFPSeCAPcE8kGkiwzC08y9/gA8Cb2qcJw6q1lgom+IcE84JwR8nEl2DprOiBmXtet56j/PjQj0HB8OoEreFThdWaAZeZJ5ZblreuTlbamPt0P6kqQX/zsBmvkmge1jJdvv+pugtrdtVPeKyEp5qnzZMPfuTv1SfyeAnPbSZeMy83p6ux2w9jCusit+hAR2SWQqV7zmmSu4khTilqvGhI9n2ZnU5yTMqr6o9M0J0YxWocgSIlG9zRk23r2g0xve618R/tK3bJPX1+edJLudbHai3Me3PjsBkfOAQkRzVfQSruiL2y33AFfYa+kl/eubInSMAH1LXtLJ7FuVqXK9HZSneRjvREUh4MqciNeuPMc9aoHb/TxaQ+PR+8Y3RbheVP1SrSdkt1P30p4jq1wPpK2rbFuOs9Rnn4c0VpOsHhGEXl5FwGpdVM29s5XnzP5vmRs0rl2Gvp5J+ye9cbvlY47P1QZNyc7tJ9/5Jpocg26fvT8hRl966aXlCBi8zT16DeNDURnI75577jlJbIbMTTvKt9LN0dpM9XI5SY4536VNz3WZ/+/6Vv0+qL477q+S7bnlnOpjc7au1O8JX4vkZ19jpTzTA9ztrc+7/EZSSHds4+uvv36SKE9rfkhjfkPII531vx/Z4+uR/O3iY8B/J/lzIp5dJqN1meyP2iHdkG5p8xT6Tb00Z7jXPO9oba1xwEYSNpWwrub3EONHiQhbHJNEYmOyz3XUxzeouq5uIdDJS7ZY+VQe6N/69re3K14/2RJoCbQEWgItgZbAhZZAE+gXunu6ci2BlkBLoCVwHhJoAv24UhagkoBaEnROMANIyHsA4PxnP/vZQp6LQL/33ntLAp08DyHQR6BQBViPAG/ycNJHgIoAdm8fwJUDM5DnSk6gQ6SLPOcK6OXkrJPbnHNOKHhIeK6UoTJ595ZbbjlJkAQi0CFsVBfq7yFuaYOX4UCXACy9K5JLoJcTtelJ6TrhXqWUX513mOD9DJhzPdNzCeqNdNL7JIkZP+sWmUHQKFFvJ96cJEoChTDuCulO+E15kQH6uWcRYKefXep5Quj4ebpOhCX4mUSt60+SsQkIuyWoiBoH2FWHEUmU4z/7cIvVGRElFcidejDSISeCZnXw9x0Id5ml/jiRmnV0Yo9yfbzIHqVdIn8ngkZEW9WOCtiWjEaEa5ZfjbuRzKqxlARCVb7bIt9cI1BdxKiHN2bzCfME4bz9jHb9z7hygsLr7POQy13PzMiu0fhIor4i0PVMboipCPT0RndypfqcOpLtdZvgmyOSKK/6YguB7h6E9JfmEPLzc78rAl11pc/0HkS6jg+AmNDcSjvl+S37SBk+p7geEnVFnrkQ6JDmnkSgc3VynXcUsYX6H/LntrKys26Lk7Cq5jHpc26ISn32unq+3rdpm9f0x8fJ1rqmzEbvjWxXNWar8ZpzhN6bEei+YUDzGDok4tjz0MYb3vEIHDyjuZW2JYGuCDY6ckU6oLGiud9147333lvWviSIdNdrypDtQDchBu+///7lyuY771MRjFz5c5vjtt/fqWy/P+v2NOfQ7NvR/67X1edDxtmx36k2Brje5VjOdcZozhvlIZ3zOYRnczOK6uVRPvjNxHnozzzzzJKwvXif6xgofgco0hR2TzaN62h9IJ0YrXlSfzwf7/f87O3J30ragKV5u/JAFwnvm+qYG7SBDgJdoe253nbbbbtHH31098gjjyy/g9z++dpWGwFU330IdCfhm0A/9kjs/FoCLYGWQEugJXCxJNAE+sXqj65NS6Al0BJoCVwBCTSBfjyhJ5ibQJrAFr6vCHQAdBHoItE5y08E+u233754nhOakiv5+fnTW0O4J1iYQGGCQhVo5Hkk8Mo9kSi0M88flPe5QrjrTGzOriQEI4AoV0AvB3sI2ajwje+8885yFqYSniYK3wiAdvXVV+8+97nPLVcAM/fqGAHI7gkCUMVfAtFqd5K4TuxUBJ3rhoNUKVvXxhFRKpBvpLkj8jSf5zknNp3UUPhfkT4OkDuhg3zkOcrVZUt5hG5XIvwmhB+gn86rFwFIefS7kucJweP9WclIskpgdEaOOKjrMlWfuPdZBRzz3QwsXwPSt1qeEUmy9f3Rc65fWUb+Xz2b+uObUbw/KF/jRbbCNzZkn+n/qt4zG5t2TO97P6mfHSD3cpxsrWQweq+yqaNxmuC82wP3FHMCSQSrNlplaG+d3c73CgVb6Y0D6W7DKg94J5v9bG0nlZWf96HbQh9/Ij/dEzDDhY/CuDvB4nOCPLkr4ib7JPXVZeEEWcooN0dU+qqyRKDLaxwCWqHRM/S867mPnQx771FKRKBLbmqT23HVl2ecNMpw66P/VWfZfh9HOSZzjvJn02am3a7mPr7L+cv7xucXPTuyFz6fJTGUc/RsXOc8oXZk29M2bZVVNS/7d7P5fDQ35LrF2+9jTLKV/nhbaZ+T5G4PJFvdTw/X3IAmWemYIhF/irrAlc11iljDZjtFWuKqENxabxCx6KabbloiFxGq222Sy8Rtjkd90DNb5m+3I77Wrd51ncj71TiazbujsXXaeX/t/WxDNR5zzG2Rp4+PzLOSVdV+bRiiv7GxfowTc6DW+dgwPx8dHfJNQpXtyXFdrSm9nm6rfI1RtaVat6gOPs/zXPVbQjroY5Dffpr3IdB19Be/HSHQH3vssd3Xv/713a233vqBDQO++bWyYT6n5ziu7pFHE+hro6rvtwRaAi2BlkBL4HJLoAn0y91/XfuWQEugJdASOIIEmkA/ghD/N4sZueMgHIBDEujyPnMCHSAEEIhwlZDoEOg63xFAiL8k0EWiO8CZgLzXRcCPwJwEvRNo8vt+T9+LgAK4F4kOqCUSgCvEuc5AB0j1sItOlEKcOtjzyiuvLOE9SYQFx+NSXpd4rwMUkRS2Xd52DrTzWYQGVw+dy2cHqJBTErCVnHjOvW9dvgnK8b+DVumZmwCdnq/AxDXAvio7+z7JfL3j/ZXhhhM892cTVPRzGf0zgDkgOYmzHAHgXNaeJ55EAIJK7uXOOyMSIUd2El/eF2pT6rvakx5RnnfVNzMgfSswPgPX1Y8z67VWr0o+nq+XX7VH5J10KIFf108na8nLn3XSetZnlW3y8eFg70zGFcCtcp3oz41Brhv6vEUPRmRBjsW0oQ5Wu+ede6crKkQesTCyDZWXu3u1zT7LG97L4jsPYc5n9+xOYiHJ74psT6849XHaYv+/GgduiyTr9ATMcS25VRsDnDRywsg3BLgnOXLwSBpex9RlImyMvMNFaPt54n7sR2768PGY58znmeTKx4l+bw/9M5tntsxLaccqG1v1n/cFn2mXrwd4Z2aXnWzX+xrTozpUhNKsbltt+cxOj+ywvk/7kXpU5e1yctvLZ58/3Qa5LPmcc2IVBloEuuSbek3+3g+s9xRmmg2RWsNpc5021LERiDWdEiS5jzk8i5VYa8omYX9yU47bHLfvufZN3XL5V2uHXJv5nFDNl2v9Wa1jzkK/tujirNxKFt43vq6qbF41Z7r+uM5oLki7rHmMzZm///3vl02a6BJncaNjEMvoDL+TuPK7SYT6VVdd9X9Ial/3VDZA9Uu7UbVlZhP1vK9BfHymTmZ5LifmXtbU/G7RkVZPPvnkcqQVa+VvfOMbS+Jz6ma1Mdjtqeykj51cn/h4qc5A7xDuW0ZaP9MSaAm0BFoCLYHLIYEm0C9HP3UtWwItgZZAS+AMJdAE+vGEmwC7A5AOOvG9CHRIZsAKQBAAERHozz333BLKUgQ6JLoT6ABC5OkePB5WXCSVPHAciKmIKN2f3RPAojPwnPzgnpPP7vnmHuAQCpDnSoBeeIorQX5zfiFXgC8Heh5//PHd97///d0PfvCDJSy4A/2E8nz44YeXdN11132gUz2sLu3zc2EVDhnQDdDWQSLvv/SAdJCMe6oL4K0IDAHO3gbPhzw8fKMDsgleV6CeAG8H/5KwStJvRLYkSeLveZ2rEMqqq8hsB6k9bDH3vXyFnOQcS0Lyu7e653nNNdcs/frQQw8tV/eQTHI/wVsHHJMUq9qotroC+SYDyVd9qucc/M6+crB0BC6vWaEkUWakSgXSerkjgDd1oCojgVf3/JsR6E6qyjaJyPHxkmPAZV/1g/pQdk51GJEZa3J2T2yByE4OOBk0A6W9nBnh4GM365Z6k7pWkVUVCeP5inwXUS4APje6aENX3me+4TsdHcJV7/JO5oM8Z+2aERI5Z3o+LvstMsz+GL0jmc/GgvcL+qbNYiLyJDva7uGjnSjRHCp7SAQVRV5RBBXsHonzyT3UfY4z1wu3r25DRUTpWbfRfK48/zXWUxaj/qxsYdrFHDOVLcr5zG24j3d9L7uQ+iFy1+cl6dTa5ouRnajmyZG9dZu7JsNKP9fkOdN7J75804wIdK1XXP6VPL2/3P6mvfW68JzWopTt0RU4ugWvYXkOi0z/9a9/vay/lA/jRus55n3Ico+Coc2ZCsctu4T90bEFin7k/ZDHHbge+Big3WlfvQ/dBlRzjcu1WrvN+jbXcGtz1lnd3zI2UwdzzqrWLbmG4p2MbuAbKF3uuZ7Tpi6u6NZbb721/DYgQpV7nPM7ShGqsLO5kUh9nTbEfw9U/VKt7ao5ZDSXS37erpz3XEdd1/z3HgT6P/zDPyzphz/84bKR+Fvf+taS7rjjjg9E8so5N+Xr5VcEuq+HlFcT6Gc1CjvflkBLoCXQEmgJXAwJNIF+Mfqha9ESaAm0BFoCV1ACTaAfT/gOwvA5ySbdB3QAABSRq3CEIwL97rvvXjzQ8STAewLynCv5yQMd4LA6o9JDcArsSGDQAZXqngPpCaI64eigPO0TseCEJ4QqHujyQodAB9ACIOWqMwwh1JEP7RI4iuf5Cy+8sIQq/MMf/nDiXYKXCSCRztAmDyflROxw5XsnPBQGEQ9oyhLpkCAYWuJgkgBWgbMJ+DlZm+9VIBhgmPJKwr0CMh1wcxDOwWLvV31OAj3fHYFp6ZUoAD0JReWncrzvReJIxzjzlIQHOgCgvNG4OnGHZ6Y80QjZ6h5m6Jk8NxWxIAFHjfDK08f7b0a4+Nj2/kz5qawKQJ+B6jMr5CC0A9ZrpMwM3M3yMq9R3j4+pIMiA1MXPA+3G8qjsisaZ26rUme9L/Sc94lvbnCZpxwrmfOMNr4kqO5lafxXYLLLvQLTc+y6PVjrs7U+9/GfukjeDrozX8iDvfJkT49zPZNEuTZ/6eqkBrIc6f0aqeC6XvXVlr6tbKfyqvRhlKc/63OkCHRtGEO+aj9td7uZ40X5oN9sFmNOh+iBTNf5vcyL2DgnfEbzUM7dOSa8DUmga8wksezz3Fp/rK2kKj2v7GXOQdX85uMvx6nPo25jXD5el9SHmc6kDFK3R7q+Zdy6/EY2f6S7/nzaRCfQ+Tyau3lvtMks5x1fW6TOMHdDqJHYoOikNZ7mzPdEnsEDXRt5dOyE5mDWDazn7rzzziWx5vXNWj6uqLPbKm024cpzXj8n9pGZz2dbx1VlV1Of1nSo6kfXkZltXBtnp7nv81k1l1TrndS9fC/Hc8qdtlYb7KQLqXtaD2iu1rvSLdaUbMjwvoVMx6YqfeQjH9mRfJNF1Q7K9vJGfT+Tlb9T6UXabZ8XUj9VTsqM4w8gzkWgs07m/HMSvxs96pbW4bk28b5VHXxeqPpeeXgIdzaB8/ft73znNKrY77YEWgItgZZAS6AlcIEk0AT6BeqMrkpLoCXQEmgJXBkJ/N33vndlCv4QlupALp8dfBB4DhgD6JAe6CIn8ITG+9w90EWgywMdoD0JdEjmsybQBSYJZE0wyNsvDyGuAJkQAPJG5gx0JUAvCINPfOITJ1c+k5AfRDkhGkmQrICuJMoi3LuSwsBzhVB3byUnfADbnNT1EO7ILwkPB22dIEwwaUaqpqe+A3JOZJBnRZ6PQDflk3Vx8NWBbgHk0sUEA73/HNCkHD+T3DdlJFmdBIKf2cuzDhb6OegAcO7VSr+jG1zpS7wwCXPM1eUJ8eR9r3PY06OSst3LSd7FTjbII1pyEpHqpkqApvLPMZ/PJrC6FVifmceKjEnCxctNfajyXsuzIoq8L2XXnEiogPMsm+eljxWhUeUxAuwdbFY5MyKqIguyvKq+kkVuCpDMk8DKPNymaMyPxpHL3YF1jfmqfqmDbgNkb2QfNWfo6mNEzzjpriNCRqHeqxDuI13cugTIPjzGGNpatstZ9chQ1pDnzClcXVbIWmSlR8pIm8H/rAewbZA6kD1sBlKSTcsNKk6AeJ5qm5ftm5fUJp+HXEfSZlW6NhtXI5vndmg0hn0uq2zSPv3m49BtVY777A+vZzVHqo5u6/Id2TWvb2Wjt9j5kS0b2QDZFNlD9NXHt/dP6oivU3PcVv2nNvn6BwINz3LWaRB7zOt4l5O4p2N3mPO1YYQruq/1F2tFRWBgjcfY8HnCba2+17jU+qS6eoSRlFOulXLs5xir+nzNHu/bl+dp6/axs6OxWY2dHNOa532+9rnU50StGas8cv3LZg39VuAqneOKDdXGY64K7c4Vu51jKeddL6taC1X95DJK+1rpgZ73TSxuw3Id5xsLGWeQ5z/60Y8WIv2LX/zijqhc999//+6WW25ZxpaSbzDMeuT6JzfHjGxY5YHeBPo+s1U/2xJoCbQEWgItgYstgSbQL3b/dO1aAi2BlkBL4Bwk0AT68YScQKwD3g5MAoSkB7rOcBSBTvh2SHSARSfQRZ47gS4vdJEb8mbOkJQCYxJMdnCnuueAS+UN6mSkgE0IAbVRBLrIVM7oI/30pz9dAC951QvYEriFTAjtTThGEiCwCCCeuemmm3Y333zzkiBSIRzwRnYiA1m4NzP/C6RFPuRJOcrbvZckT5FCDmY54CdAsAKmeCe9pZykcuAuwbIEdB28SjDZdS+BtiTQHAzMTR7Kx9tO+z0UO3KrCBevv3Tfw7eKVFAZFVkngFve6VwJzcm40PmWXjYeRYwPJXmducxF/lf9KX31CALkn33kcsoNET5m3JqMwGSVeajlST1I8Ff5VgD/CJCv8qzaknUfAemVTLxsJ+8SlPVIACmjEYCboHaWn/X0fKrxUrUzCSTfpJOyci/PtK/ukenjJAnSbHvanKrfR32uvH0e8vwURcDzdBk6qJ8kfBLtLru0YSPdV3+M9HM0VmRT1saS8h3pT/ZfPuf21Uly3vPw6pKNyDy3GyN7QN5uU7BXPg85iZR9rnppPLm8PU8R+GrnaNyuyal6bzYmVZ+R3ahsVc5tMxuQ81Dmp3JzbeZyGNmqmf3WnJ+2w9tZ6dCanm61dyOb7+2nbto45psrfQ2HXmh+ZM70ezmOcz0rHecd1zXIPIVpJ5w2G+GUIDMVqYL88S4nehBXNk36kQeQ5kp877qXhKvayjU3NvlawDe/UH5ufBzNeWtz/Miunba/97WH+5Y3swc+dj3fke1Ifal0ubJTuS5UPl5+9r36w8c/63hIdHSMKxtulbDZHqlInuhE+IBY9vGU8/yo76U/qsNoDeW2wvtzZDdTf123s26qN8cfiUCHRGfTCWtijv4iepM2YyEDxsPoL+3kyL5mW9kMo02vrNX5+853v3uoOvZ7LYGWQEugJdASaAlcMAk0gX7BOqSr0xJoCbQEWgLnL4Em0I8n8wSWBHwA0iXg5wQz92YEOiCIzkB3Ap2aAxadJYFeeSA4yDryYhN57h7oAkchzpUAfvC4A9jhKi9jrgCthPpUyE/y0n3CveNZoSTiVOSuh+rUGehc+d5BIfWLQptWBDp9o/ckDxElen8G5CdAPfIGS6BsBl4l0FWBcRV55eSE62eCmMjDw6s6sC1vRgcD9dk92pwIrTYXjLzayUubJn71q18tmyjQARKEuteL6AVf+cpXdvfdd99yZfOE6kpfuueNh7LVpg+BtUmgO8npchp5dc5IJAeWK2tzCEieAOao/ytQuypvRvbMiCQHnt3+VSC7A+JpDyWXlLV/v9VSZz2yLpWdlpwqsLoqlzxcn/wZ5SFSycch76VuOfmkZ0cew05ku+xTx7zPnMTVOyNCMe39SDedVEhb6JsC0galLnk9Us4zvZvp+1Y92ec5b69vxOF7Nhdpg5HsqzYkVO3PdvF/bo7wflDZ3vdeH//s77kHLp/XZKZ6VWPXZVWNJ32Xc4LGQsra83B5aB7yTV6u295Wvp8RoDk+ZrZK/Zb20m3WyHZX/bkmw311b/b8mu13r2uPfsFnEejor3RkJAuXNWsYNiaSWFe53uF5/vrrr+9ee+215UxqhXOHWOM9yZj5+cEHHzxJOpuaukDyVesftTU3uCl6jDZFao1FWX7kS8473qbKFrk+b7FV+/TraF45ZM47VrlqYyV7lTHT7TWb7TLMeXF0L8dt2jv1oSItaH3omzD5neSbQBXdgCu/PSq7JVuUNsdlXdnptfG41ldu53P+GL3LRuTHH39898QTTyxXNgbot9GXvvSlZSM2id+PjIc1e+JtSNlUetAE+lqv9v2WQEugJdASaAlcbgk0gX65+69r3xJoCbQEWgJHkEAT6EcQ4v9mkcCSExdO1PK4QrhzTQJd3ufyQIc89zPQRaKTz7EJdPJ0UnxGoCewpf+Rg86EVXhbhU3n6gQ6HiJOWvtnB3TJU2QoXkl4oAO4KnlYcW8DbXGPQXkgCSR2gErkqMBYf5fPDrZ6f5KXE28OuPG9k7Pcc8/VEXBHG9bAewe5KtBOmu2gZhIXCZQmQK26JslX9T3fISP3+FI7dC9JHScZfSTizaLw/WyycG8i3eMKGHjdddedJEU74Hs2ZKAfgIlcRUpWI97rxf08kzO9g7NvRvIfgY/ZN1WdRuSlP7tG1MwA7X0tn/Rcfep6PtO/qpw1EH6t7Xq/ek7AdyUnfbc2XrJ/sxzedw9M70+96zrj5TrhLLuR+uXPp5xnAH3VviTQ3U7780lkzvTD+0/1c+9CnzfSxqicNf3xPqjkr3asjTG3QVv0dFaW+l32gbw1X3B1veCzyz6JGO/7lEXabL+fmyi8fRXhou9yXvI5q7ITKSvvt7T/yjv7oto4Velo1V5tcnI98M17OadUfbvWhlwr+Ly7xXaOnqn62vvpENu79Z2RvdD37oWttYl0mGd888KofSLMIO44ikWRfCAv8TbnDGoSc7eOJuDKvCy9g9DEO/b6669frqzpPGpS2pAcA6qr9EDP+7EU3HMCPecdHy/KP+3K2ly0tV8u+nPe/jXddzmmfHLurOaytFnpdZ0bG0bzYfaf7DI6QOQiJXQUnZWHutaM6B6Rr7y8nK98fvM+9Hmez2mbMp/ROqiab6q+SLvpto21MMdiEdmLK20ijDuJI478txLjzt/NvvayqzpX46FDuF/00d31awm0BFoCLYGWwOkk0AT66eTXb7cEWgItgZbAh0ACTaAfrxMTnHNSxIF3SkwCHS8ewEe8dESgc4UsF4HOGegizwFI+DsLAt1B1BmBnuCVg2DyyhMhDpGOBzlXJ9DxMHdgyAkHCNDPfvazu8997nPLVUCsZOd5kkfltUYdvT3uNZpnnnuYWwfNBOQ7iewkWEWUOMmR7yWB5mCiZDECbfcBcytCIcGyUX6SWXrYJ5Ap2Uhe9F8C1ronbzfdr4BK9SHRB5QE1os4xyud0LAkoi8wJuRd415GfA8wT7rxxhuXjRoevj9BRI1X2ujkaAKlSSLnZv0AACAASURBVESt9dnsfgU+zyzSrL/8Peq4BoLn86N6JlgueVQ64rqcQPpMH6u6pD3lmRG462Ud0u4RYD3LyzcapS6LJJL9SXLG26tn0w64DRrJrqqf66fy9DJG/V7p3SF9VtmYtXq6HXE9rPrV9aDS87X+r9pU2eCRTlbyle2oPMn9ngge8sijINy2qo1ZBx9z5KV+VeQVb3vqT3o2+qYh11/pbOpopR8+BvK+j4G0WzmOq3qrn/yez52Up01vuTkqx1uOT6+rE18+l4/myqzXTC6+CSDXUiM7P9LPreNT85d0Tf2g8l1HJT/pgvSraqPfg5gkSgzRYVjDiZhkPeoe56xrISshKkl4+2o8sA7QvM2V9aGPdyc1fcxLpiP5OYFOfr4eGem0dL5aQ47mtH36aTanj+6N5vpD8lp7p5prR3Z0NAf7XDPT1Vx3ub6qb7WhY21cj2w0+fBb6k9/+tNy5VgBeaSjr7feeuuSbrvttuXoAN/06XZLepd6oXJzk7Rv0HXblPJdm1fzvv53e+vPsGnlqaee2j399NPLld9K/Gb6zGc+s/x++vznP78kPO5ZB2cf+Lir1io5z6ZuVh7ofQb62qjr+y2BlkBLoCXQErg8EmgC/fL0Vde0JdASaAm0BM5IAk2gH1ewDj6kx7LIW0qsPNArAh1gceSBTllXkkD3EN3UxclpgZYAUxDd3l4R6E8++eQCwupMTK4e3hjP4QceeOAkAQopHwAchRDl6md8ipwQCOcAMgAUoK4S9ZSXPM976PcEmRxkU3sVqtfJCIH85MXnlFOC1A7QVsBaBWZXhIBALelgBdpVXrECCb0eOSocuHMA3skHtdVDGvuzyEGy5upjRTIT6C8inP6hb3X+Odfnn39+2WRCIlysjzMn0AEPCe2uhP4oMoLCWKoODiAmaKp7AnM9DK6DxmuAd96f/T/Lq6qr+iv1pyKu1izeiMwSiKrxpL6VPCqvYydt0jYqnwTBk9BSf7heO6CbfZBk4IgI8HwdIK9kOOoPz9vb489rvFdkWjXmfNz6+KnaVXn4pvySEBiN88pe+HfeprQ/Mz2bETFZ17S53j4vY23zQtY1x8eMwKj6upJD9VxFoMv+K8Qw9ozn/GiPakxLb7K/PDoG8tG8lGSTz0Nus/he5I7e9Tky7cNs/Hj/5XtpD3KcV/MOZeX85brmbed9J4A9Pz67jjjRlf2mPlO5SXRn34zs52jcaj2iuq7Z30o3195J2fp6yDe1oYveXrXNN3m4nXZZuewhzl9++eXdK6+8soRr/+Mf/3iSWMepDMi6Rx99dPfYY48tCU9Y3zjic3fad93TxkYfW9V7uu9HLFB/xpnWBWm33C74uiznl9Sf7KPT9pnqMZpn9un/Q5+t+n3NFma91+baHKN639fd5JFRjEb2u7IV6it+F6CLXCHPWTeS0FnOByeqF7+tIJpdR3LjxsjG+bzKO35UAvWVnisyidujWR+5jnr7qnW38mH8EbGMNfGzzz676DsbSNloze8owrgrae3tfedrF9cDfabsav2huanyQP/Wt799qCr2ey2BlkBLoCXQEmgJXDAJNIF+wTqkq9MSaAm0BFoC5y+BJtCPK/MRSeRkEyX62cyARyKD8ZgQ0PPCCy/sOOP5y1/+8kIC3nHHHUuYy4997GPLlTzxwIVE/5//+Z+F/PWzHxWeswKyKwKC5xwwEYjoJEaCbLrH905+e+h290LnezwklCDQaTv15wrJSeKsc4AtPERIeN97npSn99R2le+AtRPGAuf9DG3ALYGryMvDm7pm8K4Dv0mKOcDKPfdgznsOis0Ayi0gmwAsf7YiwmZg2QjU9LoluF0R6jzjhA6ydbDegXw/h1H94iCpdIa+oV8JwcnY4Mq4EIGO5w3jQYmNERpLjDEPEcv/ItD5TIQDPOK4qq0jYk0Ao/pWm0UcbN0X/M7nR6Rf6qH3eYKds2ddvtXnfNdl4nIRkOpjYASw+rNpOypiKu3PSJeT4EhiJMHe2VhK3c7xMOpXJwtm5flYUb0rIqciZRJ0r0DsrJ/LMMd9ZS/WbIfqVeln9mGOZS+/6oOUTaVnFSlTESfettFYqsZ3NWayrvlekhx6viJjZf+dYOE5D/2ebcz2+Xj1tYQTyB5BhedFoPtcpHfzPbXHSfjs99Fc5eO6siGj8VPJ1Nvp5SuPXEf55rS0aS7DNTJfeliNly02VfJOW6I2+Bogx6DsaNoG2SHlWdmMHLvKKzdZaLNGEui87+s71o9aQ7K2xLOcxGfpE1c8eokE8/bbby+h2rN9qhfzuDaAcmVDqHRP681sp/qiIjLznuuFr91UV/LOcebtTX2r7K3LSOPD+7myT7P5Zuu9fdcTW/OtnvOxmHPryBauzQtr5aRN84gJfuzRlvmpmlf9WAE2Wr766qu7n//857s33njjxCOb8Oaf/OQndx/96EeXNSRXrfXS5lT20PveCW7pjOyT24ct/eR977o2IvPxsqdtSrRdMqRNnIeOx/3NN9+8RHrQmJMt8nnc11wjG+3P87kJ9C292s+0BFoCLYGWQEvg8kqgCfTL23dd85ZAS6Al0BI4kgT+v7/7uyPltJ7NGni9nsP+T5wWhNqnzg48CJhwzx4BLNQJAk8hyQE7IMFJeBK8+OKLJwnvga985Su7+++/f3fnnXcuAA+kH1cAJ70HwOkENmUkCJUgSQXMOvlSgVIJvKidtM29SOQprrDt8igByH3mmWdOEp5MEOAk2qBQg1yvvvrqhURXGHcHQilPXuR4mYjQFIhaAeYid1xOTiT4BoIkcgSIqT8TKPfyHBBPGaaOjDR6pncjcijzSlB0BJZVz+lZXfMZb0eCzulx7+SEg+IuM/fg5zPEOeA7V/oZolwh3PF80xhBb/CsIUwsV85cBdwHMOU9eeHgiSNdJF82oBDOUmEt1ffU1eXkxIDkXukPuunk05Z+rQBZl7vnMSMEk/zRezPCxfXXx3TqiBOiDqzr+4r8qfRMZVRtrgBb1a+S4xbgPgHe2czhZW0dny7jUXv1TMo635210d91sL76nOVJ5jkHzubEkS2o6riFOFqbf0eyn7XP9XUE8I9kvDafbyF7R+Mq54Qch0n+yhaK+M6yR7LxOVpkj/Lyfsq5PHUpN5dV64NKz2fzTGWzqna5ro5sXmUrnEBSfUeEqJexjy2s2qe6jIhil7XPISM74W1OsltzIXV2Uk59rXD9Xk9/zmVEvbTG0RyVJJxkw/futctc6meZexsJ2aw5mTWon7Esgo76sd6DpGSe5crGSNe7HMtuf73Pcmz52oE8cuOjj3PPJ0l5L7+SSzUf8l3q4ahNM7s5Gkc+z87mrdG4WXvH27zl2Xw+54jR/LJm+3O+8t9HVT+lbUvdyTnDf4+gq2z4YMMu3ujaSImushYkzLlS6l2OQY3DtGHVXCQ93XddUc3DuU5y+bLJhc0sJI42YrOpznxnvYvHPRtYuPLbbKSX1ZxT9WPKugn0rSOpn2sJtARaAi2BlsDllEAT6Jez37rWLYGWQEugJXBECZwngX4IcHPapm4B+bfUaw14TzBH4JYDKALdqJO8rLlC9OncSEhCCEIlwlATxvzBBx/c3XXXXYu3LCAkVwAinT1ZEeh+3rOD46qrwJIKqPS6VuAz3znY4t51fKaOaiMAjkAnroQaVALMou5KtBGghwToKiKeDQf+5+Fw2YCQIWpTb7z/3CNP/ZSA0Ag0kiwSEPP3R2CZntmiS4fo/T75q/9SbxN4TvlU9eKdyoMv9cxBcJ6XRz9jRCE0Ff7dw8CzQYIzVwH0ueJlQxhOxgjtYHMJY4TrW2+9tYSUfe211xYi3XVUpDzgKedesiGFqA5cFX0A3eDPCf0E6/2MVd8Ykh6glQ5WAKXLeAZW6jnPV+Cu5+u6mHXPPsl+E+GSIPFMHyvg2Os600vXicqGZptHYL3q5/dHn2e2IUHq2dzgNnU0z6QtqIDxQ2RbydfzOY2N2ffdNZ2t+iblOiqzylv55TsjPZz1t9+bleX1Vb/nhplKd7JPcpxWc+sWu5F2utLFmZzy+Zy/clxW+pbjek1+W/TT56UterNlfhrlk/IZkVbVBrC09ZoDtbaQ/awINO9z3vMNWdr0KLKbe35EhkfBcXk6Ca85TPd9kyBlj7xY+V4e51whHPHaJUHM+R/1UiQf5m7WbSQIOghJ/VFf1oJKzMFVn62N5ZwbfAzyrq//JHvXT7VZsvBNFyp7tLHAx4b0k2dVpvfJ2hpsNk9U68atY2rrc7P5rJqHRmNiNmfNbMXMFlc2ba2cHMMuB41J6TVrR60j8djWsUD8lrrxxhtPktsLz4P+TmLf174+rvfpj8ouVrpQzVUqh40vv/nNb04S57wr0X5+P+o4LH6XzfrabX/OdV4vb28T6Fs1tZ9rCbQEWgItgZbA5ZRAE+iXs9+61i2BlkBLoCVwRAn8JRDoW8GMGXGwhVRIAN29lRxo4XuRywCLgB8AOngN/P73v1/IQRJEId7XgB9f/epXF3BSxDTvy3NdITbTMzZDVwrwcICEzwnojkAhBz4FxAp0dACX75zoF2iqctU+roA+7oGOt73IUDzQvS7uZZSAcYapdaIiwahsvz+75vlyxKF3IbJKOen/BI0rosfBYvWTANpK/gKdRQp4hAR0RF5BXP1MSsbH7373uyVBigvUZ3zw7Le//e0lfetb31rIc3mn420kLxyuDozqaASORyB5uHl0gHzxTiK5d1lFeHh4XLW/AjsrmeRzI1s1+n5Ehjjw6UTfiCxw+zbyspwprOxI1W6Xuz6nrfQxOQOKKwJiZt+32v6qXpUuV/01I0X8+arN+xiBbMuhbdunzEOeHcnjkLy2vuNja+s7hz5XESU+fqrPo/XDlj7N+SrrPctDda3G4CgflefEsZcxyzPrku0eyWlNlw8d46P3Zuu5HKfapIS8fGNVjm1fnyRRW62peEbziTZlaTNZEujMmdzzTZFeviLw8Bz1dfuf6ztfJzpBDyHOPAkZxpXNaNrICYHOPKfkZ1Sz1mN9qkSY9i12eq3Pq3Vb6jF58JzLPjcZOLmuudy9+L0c7+tqnHt5SaCrz0ZzWa6fZ3PhvjZ0TZZZ1hbbt2bHqjGUdkJtHtkf5bG1/lvqnc9QBpswnTRnc4gSazx+W5HYBOJ19XGLbuTvA61p856vjUd19janrEfzmeuky5ZN2Gy+5vcjV20kZT1M2x9++OElPfTQQ8tvyKrsnGf439ub61evSxPoh2hmv9MSaAm0BFoCLYHLI4Em0C9PX3VNWwItgZZAS+CMJNAE+p8FuwVUnXVDAn4JXAqMAZRwD22BO06gy8sWD3QIdJIIdL0L+En4TCfQBaRS9rEJdAfO+ZxnTjrAgue4znn38655hrCg8o7gTGvAH8Bbrl/84heXRDhuwm47mO+hFJNMd09cPvtf1a8JkjuQ595JZzTsLky2CYq5rBzETeDOwTvvI753IM7zqAh0ERJOoCt0u8B6NlhAnItEx7tc51k6gQ6JzoYMiHMS3kY64oAruqaz1BkbCv1O+HfKUhvRXc7FVMqQub5ZIwF56WF6K60BxBVgXoGqLneB+d6HXo57nyc46v2U4HZFHOiZtHHKZw0knhECIx1McD31cW0Qrck82+1tGdmHkay8X1JWaYsqGa61paprVWaVz2xe21ruvs9tlf2++Y6eP+825tw+mm+29HXKKv+vxu4WfajG3KxfnPRx4mhGilX3so+yb9KurenxFl3a8kw1Dt3GVHm47FVP2Xwf57lOGXmqitz2NcYshHt1T0St19cjADmZpzlC8xJrRqL9MB/qqihGWkfqHkQccyhzL+QjZ0TjXU5i3hWJzjrvhhtuOPHghVCf6cXWvprpTfalrw0rAl33vV+8HtUYy/Wu+t+9z5G7ykMeLu/KJilPbWqrxgLfbRlXOc62yHVfOzmq35rd3tf2rNmA2Tpj1m7Vn98X0mv0XGeFs4mX9eZ99923bKQkzTYQUlaOXelDpVvVetplJ32p1lcj/ZGsXMb8duL4L0LVc33zzTdPNpqyfn7kkUeWBIHO+BzZaLf7fK4I9LSZ1KMJ9LUR0fdbAi2BlkBLoCVwuSXQBPrl7r+ufUugJdASaAkcQQJNoP9ZiDNwaQvwlGB5guwO4lUEOiClPNCdQFfoPRHo8u4WgS5gKM9AF4HuZ2oKsHHAMOuZ4Lnfd1DRvZ4E+glgApSSRzH10B/38W6SZzDexU6G63x3znjnfa+ng6RJpm8lGWaAlYN4W8DIIwy/K56F5OYApQNkDtZ537usnDxQPvrOwcgk0N1LDwKb/pbeuLcbAKC8z7nOCHTAUQBEiHLGE+9CFHCFVNcZkTyHp5wSBL48ySEIrr/++pOUG0ASzJVcaPMoCoRI+BxrPi4qZXDZVv3i/ZB5OcCqMe1epf58kgUj/XcbN9Md15uZDnmbcwxvae++43T0vL5PG+5tzP5JkiDzruaMlN+aAVir79r7Kd99nj/02Yo8OTSvLe9VJM+W9w59Zq19h5BO2c/+v4+LWZ39nS2fR/o8mktn+l7Vf9YvW9ZT+47tSjZVHmkLR+sbXytUpFHOmbmmcqLNI4WoPCdRVSe3lV5PbchS1Ba9q/Y5qZvesH7cDestbSTjynpTiXmTzZxK8k4nP9ZwRAS65pprlisRkESgM2cT0YW5lCv/V/Paof25xY76mjUJdF8rejSZyl67vXe9SDvqGxtm5fl73u+KPpBriWo+H303sgUzOa+Nu5wHs35rtnaL3TlUDw6117yHLkuvGQPPPPPMkp5++ulFjz3EeXV8j29GVD8ii9HRAVvkULWnWlOpD9z+pi0mgoWP6zfeeOPkqCN+H4pA58pvz1nZPpaaQD+N1vW7LYGWQEugJdAS+PBIoAn0D09fdktaAi2BlkBL4EAJNIH+Z8HNwKU14Em5jAA4B0MBP5JA13l8eP14iHM80HXGs85AF4EOeCMP29EZ6AL3HLxLgNyBQt0T4FuBy/oO0EaJ95ywdwI0wScnTv2egC7lSfuScEoS3cGe7KMZ4JSA6IHD59K/VgF2ThYIvK3AZAdbnQBw/RIYKcBfBHN6aKM7ItAB4CsCXSQ6BDobTPBClwf6d77znSWMO3US8I/XEWCp0vPPP7979tlnF+D0/fffX/RVpLk2e1D2pz/96RNvJDyS+K4a1wLB1XYnKiibtnvI25H32wjMFHDqXu3eHxWoq7wSpPY8KjJo5nWVYyVtxAj0lc7w/qiuFYnhZJPam+3aF4SfPe92wu2N5O9Xl0WC2FVb1vp2iwHZUve1fLbOX2v5bL2/b/9szXf03EVqX0Uybalfyizt60gPR2OksgVbdCnXB2tjcFTvrG/KYCaTs9QfEV+yiZSVttlt15rOVf2dtsHXLSrPy6jmUl/biBT3+dTL8FDSfHYSkLlI5CHrRUVz4UokoPfee2+ZD5lffU3HGvWqq65aIgERjeWWW27Z3XzzzUvCG93Dya/Nbcfuz1z3ud1OQtufzfVs9q33Zfahr/GryACUy5+Tqpmfr31zrvG5vdK5rTKcPbdmh/zdSq9dBqNxMbMHs3uzOeC0toIxobUn4+Hxxx9f0o9+9KNlzajw5nhoe+Qu1yXfCCzb5nog3fKNM2trhFxbVWuOkU563oxbNowqEbr9pZdeWhKbRR999NETEn1EoKtsj+Y1ItCpk9ux9kA/7Qqm328JtARaAi2BlsDFlkAT6Be7f7p2LYGWQEugJXAOEvhLINATAK7EOgNo1kCnCgTRdw6MOmDrZ5kTfk9nTyaB/qlPfWrHueCQ6HfeeecOD20lJ9DxsBVABJhCuU5oO7iTAHmCxTPA0QFIga2Uyzt+Lqafb53hKp0cdUCY5wB6kQdX5StgR/Vygk3fOfDk/e31HenBPv17DkPyXIuoyE+BYzM5+r3UJ/9fAKQT6Ipc4N5g6A5EdYZvR1dGIdxFoIs85yoQWySJ6xNhLeW9DlngACQkO+WQCOEOSSDCAHJddaWe3FdKghyd9fNsnWTw8hLIn5Fu0nc9k+/OgH4pk4+dDCNcETo5JpLgSb2p9GjU3pk9rmyTD4hRW7cOmhG5IJkmqVGRHGnbPU+X06hOM2Kiauson62EiuvAVjmd9rl963ba8tL+HyO/08h9Np6rfCsdynXF2jy1Rk5t6ROe8TGYda3G36zuWee1/3NsnUU/5joi7V+uh0Zym9mGqu/cRno7Vb42ZLm9z75wcq5ad6pt7m3L5kqFaYfoUqhnwj1zbJBIN8h1J8xYo0KeE5EFz/Jrr732JHEvN8dtsZXH6k9fo6ZOJZnvMvS+zX4dzXn5XEY/clKc9vn9bO9WQnI01reO4S1zz2hs5/ez+crvVXXbMl+v9cNs/prN594O7xPWZ88999yymZKko6M40ofjo9gcouMKWOdJZzxqgM830i9fl83WLFWd1+YLX/v5+kl5se70yF5sMGXD6AsvvLCEV4dAf+yxxxYSvQrh7jJ2+5O2KceS7FET6MeybJ1PS6Al0BJoCbQELqYEmkC/mP3StWoJtARaAi2Bc5TAXwqBfqhI10DrKt8KVEoPpCTQATgBQAA1X3755RMvdDx/OJ+PJAKd8OYk8lT49vRAp15OYie4k0CIgzIJoPi7/tkJe953snDkBUTe8vrl6gQrnwGzlMjfgR0HTSuQuQIEs91r4NWhenJZ30tQfwYiJ7HgbU7iU/kIXKZv+a7y2CFfdIcw6krohsKqK4S7e6BDnlcEunsJURbeRgCmXPG4I/32t79dSAOvM2en44lHojwiPyj91V/91Um9AFTllQe5ABhJOFsS5L+H0nWwnM++8UP3REKk/ATQ8n1FUM2A6SQyqr6pPAbVv0na+Biq8k4weTYWZgTAmq3dAsYfMg4rvZ6RQV7GFkJjbY7YUudZOaeR6Zay+5laAmtzyYx4qnJc06W18aE8Z0TW1r5M/c88ZzYp54XZ/1vrc4wxVM1XWveM5rbK5qz1K++M7LnbdW1k8rXSlvcyD95xe866iY2YSgrtLLLczz/Xuk0bwZjfmO+4cra51qls2vzEJz5xkthUNiIMj9VXa3ZN60Ffu+Za9VD9Wivb53InGdX3uj9bk2ZfZzSm0XhfsxNrdR/JZMt7W21Q9sm+/VCVU3231da5rFkX/vKXv9y99dZbS2Jc+ObfL3zhCzsliPRq/aR12WgdVa2JZuvnkY2cydttE2Oe34Aa2/yG1AYB1rqQ5ySIdBHoo/nLf2d5ZKKUg/SeaxPo+2p4P98SaAm0BFoCLYHLJYEm0C9Xf3VtWwItgZZAS+AMJNAE+lio+4BFo1wciBa5BuAA4SZwEnIPAp0EgU4IdwAQEgT6vffeu4SUvuOOO068IwB2nECH9JPnq4hnB2YrcE6AiAMxFUjioKTn4+c9C4j1MzoFLnFPXsdcBVaJQHdPeWRBgkTn2QSiRt5Z3lfengR510iPMxhiFzpL9bcqmTpfyTIb5Dru+fE5PdBHBLrCnYs01xUdwTsc8lxJXuROoON9Tsrzyl1HPZw7OkZdtLHlxRdfPAEcCWsLeaDkHudsXPnc5z53kjj3FUKdxJj28eO6x/caA9RJ40S6n1EVXI4O0kr2rsdJ6HgdNH6SEBuFAub5yuM9PR9TT7IOFYC8FSReI2bWCIRROdVAdFB7JtPRIN6nLmdhCLaUf4x57CzqfpnzzDlzq25vaXP2aTW2PJ+tJNKWskfzAN/Pyhnp4cxO7FOf0ZyzJY/RnOZtmsncbUTaUbdz+ZyHQlZZPKN5R+sbJ++4n3Oy2uhh2n3uUsh2keDMbe+8885JYtOYzjmHTPe1GOtIohyxzoQgx9tcHrgQ6YoKw9XnRG2IU/vXyMEthOgWPdYzSWA7mTey87N5QYRopeejuqsOTjLO+i/nbvUz+ahcn2dzLbE25qu1wT7jxm1aJatD5pFRnmvrA7+/ZYxvlY3y1Xjgyvj49a9/vWMTJYmjsu6+++7lyrjQkUCKiKV+oa90DJDWnWqv9502yszszayfZnJXeYxpX9+ynn3yySd3Tz311HI2+te//vWTtIVA99+GGlvVb8P2QN9XO/v5lkBLoCXQEmgJXE4JNIF+Ofuta90SaAm0BFoCR5TAh51ArwCxLeI7BCyq8lU+6YEur1WuAJ7yHEgCndCZ99xzz5Juu+22k5CaAJ3kjdcBSQS6SHTqchYEupNbTobOyqOeDkK5Z7zXkc8KgU07BCxKrg44ViShA4gV8bsV5N+iHx+WZxKsd713ec1IzSQVvG8qAl1EgI9NPy/cvc8h0uWBrrNbnUAH5Bd5zhVA00FMjTs/c11h3l0nORf9iSee2P3TP/3T7he/+MUytgS2Ugedz44n3tVXX7275pprliukA2OUxD3/k1e9NoqoPOqi9s4IdJWfXk4jsicBTr1f2TL3gE9d3kpOVOMpyT7Xr0pPVEevQ2728XtbCGN/fs2Op52o6rMFwL4S9mAfWazJ4UrU/7KWWZFCKd+1/6u2r/Xn1j5cy2er3EdzQTUet8ytW+u/Vr+t+ayNWxFDaS/cTo36Ou2cz4989nmHZ0frJu6JhNPcVcldxLtvwvLjSUTmkQebD5nD8K7l+q//+q8LiUZik6af8fzpT396CcuOxy1zmjaDcWXOywhBiiiDzDKiSpLoa2Og6p/Uo9H/Iw/wDINPPX0+Gc1B1dpxpj8+r2XfV/qjtU7qjfRE9RwR6L5W8rqOxsqW8ZjvZv9V8+jWsVfJM8tzGR6jLJfRmg3UcT1c33///R2EM4kzwx944IHdV7/61d2DDz64++xnP3tyNBbrN99cSF9p0wprRC/f12IVgV7152zdMpK72kkZsgeMf8K3/+QnP1nWs/ym/MY3vrEkiHQI9NF6PteQOXb8vt9rD/S1WavvtwRaAi2BlkBL4HJLoAn0y91/XfuWQEugJdASOIIEzpNA3xd8OULzPgBqbM3vmPVUnL/yRQAAIABJREFUXhWBjkcPBDpkMUAORDggJyCOPNABMvGEIN16660nACfho/kTgY73gc4k58qfk9MCi51cFBjiIHECKAkOkm8FjI5ARD3PO5KBAy/Ve3pWIJOeybr5/9m3FTHmoNoI3F0D3rbq0GV5rgIxBfh7G0aAm+uDA8fKN89JdS865S/dFBjpoCTAZHqgv/7660v4dlJFoGedXM8doHZPPMiGN954Y0mEePfxCjAp7x7yhihXIooEgCRX6uJ/ePJBrOOljud6bhYRGUH7VUffNDIaq/5eJX+vQxIGLnPv0wrY13fZ9/uMrdSvLKeyJzNdO4txlfavKqOaE66krTik7GPOa2fRD5clT9eXaqxt/a7qw+q7asyMZHWIXozy8nJH+fr3+cxojj1NP6/pcHU/v6vs18hmyhbpvtYmVZ6ax/K4Dp9PecbnFu5pM1OWpf81Z/ncyXxEiHY8aLlCmmmDljacMY8RtYV5zo/NYZ6CHOfKRkxtAmOtqbmMK3Ovb3Zci2KU9a9s++i7XGtUOuL65TLkWSf63cNffTI7KqWaE1XP2RjIezmPq99VB7/va1fN+RlpplqbzcbbaA28Zo+y/bP5b238Vf04sh2jtefammbN9lUy8vUVnxXpiivjRMdmcXY43ufatMwGk2pdq++qzY0aB7n2ynljq60e2bQcD35cEWe8syGUhI1wAp21a64h3b55v/hazHWW5/1eE+inmdX63ZZAS6Al0BJoCVx8CTSBfvH7qGvYEmgJtARaAmcsgb/73vfOuIS/3OwTeBHoB/AAcS4CHeAT0BNQVAQ6JDoJUPP2229fzj+/+eabFzJOiXzkfe4EOkCKg4qAhw7GOjiY4G4CeyPQVGFD3SMp33Ww2cEjfy4/O+GaoTGz3gnoOBCYnx1sckCqAqe2AlsfBs2uQMxs1z6Eg/cRn50c4P8EvlWWvHnkjefnoaPb8j6HEMADXV7oSaDLu3yNNOG+E+h//OMfFyICbx3AQPdOV5hP6sB5kg42OjHh56/zDB7qX/rSl5ZE2HfqqvNlq3El76Ycqx6G3j0Nq7YmSLum694W/+xjKwFpJwQcRHW9Sfnv8/9px5/e3wr2n7a8s7YDF71+Z93+i5r/jBjKOq/p4lofr71/FjLyMmf1O6+6z2QwIplGckk7WdkurY2cEMsNYMrHiTSFN9f6J9ciPufm+odn3aZ6vsqPOhCx6Fe/+tXu7bffXq7MS9pMyT3msP/8z/9cEhu5PvOZzyyJkNRs9tLGL9agfkQJ867CtmtuU4j5WTtU55G8D9XfkW55CPtc62q+9BD52gjga1LVKdc3/J/94n0ym1+0rpCeaH2s+b5aI6se/mw1L8/WtGt6PsvP893Hpm21ObM8q/WJvjtEZ6pxzXceESKPP/iXf/mXk/Uk60o2Kt9yyy3LlfGi3yR+bEGuZf330CiCzqhu2a9aQ+8zhyArP8KL889/9KMfLYkIFHieywNdmzkZ19R1ZPtSL6p+0bhoAn3raOjnWgItgZZAS6AlcDkl0AT65ey3rnVLoCXQEmgJHFECTaAfUZiRlQMODn4CWvh5kgA68nL905/+tBDnJEIK4iFE6HbSTTfddOIthNcQf5CLIt8BUOSFwD0H5JyMFkAjMM+BHX0nMi/BIAef3GOYPD2ku38mTwehRs9RpofvFsDj3kNe9/xc9WQF3lVAUAWmnp1mXJycHcyfyW8r4aA+0TX1x0Ovqjzq4AQ6/Q6ILzDfPdAhsdcIdJWhMVABmpTpJLnXm/c9mgMkBZ7peL4T7hOyAsCQq4OW7j1Ofmx4uffee5fE2MXzB/CSRJ0SzFdfiDQRQY53IeOaK/e0uUCEvY/jHOcu49HYSUKnek75iDz3cvR5H60egeNbQPPZM2tk3j51vCjPfhjbdFFke2g99umTiiTy8eR12DpfHVrvfd7zeh9KoG8Zz1vqNMsn783kXck92+brAydORY5q/UJeuq+1ljyht5CAImp9Hkqi1qOWyE5zZf554YUXljUiV0hANoGRIM19oxobuNiASRQj5iHWlErMIXo25ejnO/tmraovcn1wrH4f6YavISnbPeUzEpOvU339QR297132PgcqBHeuI5xIV3t51je8qV4Kz5/l+9zra+TZmJitxdbWwGtz55Ui0HO8bBk/o7amfESg+1rNN6awaVLRh958881lw+N11123XIkg5Js5vUx0UL+5WJ9prOp3S+pT6prsh1+rNs3sm6/vtGmDej399NO7H/7wh7sf/OAHy+ZTkecQ6Wyo0eYYjWsv13WyGteqj99rAn3LLNbPtARaAi2BlkBL4PJKoAn0y9t3XfOWQEugJdASOJIEmkA/kiCLbJKYcg9TJ9D5XufXQcrpPD6ukG14Q5BuvPHGxSNCCRBI5Dkko4fwozoVgS5Qx8HYJNBVTwGMApsEIAtwzbM7PXSmf1ZdlI97g7hHF589T4GOSdA5uLYG1M4ICYGkft0XnDw77Tn7nNeIhhngl4BbJUvy30KgSz/k6SYCXZ5wjA08z6sz0AlFqzPQv/vd754Q0w7ySecFVCZxofPRBXbznI+lX//617t3331399577y31gKDgLFmuIrd5nnr6Pc6UhbAg/e3f/u2J5x/ef05IOClOm+Wljo0AvBUhQBmVB7r6wskcB1ZnnyugegRmu/y8X0Wqj8ZiAq5bNHsNNM77H+Zxuw9Zu0W2/cxxJLDWL9V4GOmt12hE6LqNPU4L5rlsqavbnsxtbW7epw1rtqWSzT5kocvc7V+1NhJ56wRZeqA7Ka11VJLjar8IdOWrNZGO9tHxPtzXuo35h/PNIfy48oze4xmdc8488/nPf35ZO5I469zDtFPvEanr5C/PJWldeUzv06f7PJt9maS/k89OoCNz3whQbeDzec3Xx/5s9p3/7/riBDr18DWNZF1tWNAcKj1aG+v7zndO9o/kPsvzNGN5jZQfrTcOsZ8VeS5Z5kYVrWGI+kUUByV+X7FBmSsbTRgvGjPeLxpv2jDhOkje0qvKRo7qORsTa+t13zTz5JNPLuQ5iRD1EOePPfbY7tFHH13apE0BEOn+l2VUBHrWkWeaQN/HmvWzLYGWQEugJdASuHwSaAL98vVZ17gl0BJoCbQEjiyBJtCPLND/za4ChfgOkANwRaEzufKdPEwBIkSg41mE1yrAJyTc9ddfv+NMPiXy0dnMItBF/Im89JDoCfqNQLEZge6Et4O05J1ArAOF7rEqENjL0bN5bruTnxXQU7UhAbutJHoFdJ2NdlyMXLeCohWRrhZUoJ5/V+mc+t/BSBHD8oyBGIdM5qoQ7k6gc1YlyQl0iPSRp5zGg+uTh3BP7y8n0IkKgWcfQCvjE6JcCQJdCfL8n//5nxcvda6AroCwn/rUp5ajGKirzp7VsQryvPdz1f/6r/96eZ7E906wCJR1Ats3mHj7ZG+2jJERiOp95ICw96u+HwG8IpC8jJlOqcys9wjczXG7L7mQbRyNzopkuxgj+WLVYo1YPsvabrVpp6nDmn5tIX6y/LOQ2Wllsa/dmMl0VpctbV+T6cxWVPXKjV2ztYXXz0mqJFV9jeNzi+YeEc5pO31NlfMJG7ZIkGDMSSqf+QevcyXCsDNfMHew6VJzJ1eO/GEOYt3IZ4/ukhuh3PY6QU6ddW40xLDmLXl3b9W1WV/v08e+vhb5rKs8jbnypzqyXvU50eclH9N81nOSd973vvb5g+e9fBHo1EEEujaXZp7eDm9fysXn+C1jZ6ut25LX1n72tcLW8r3NOSdvtR+Vbfb+lOxdz1nTsUmS9Jvf/OZkncZajfUXXugkSHWtXau6avPD6DfLaJ2yr6xG48R/fz311FO773//+0uiTRDnjzzyyJKwEVqLJoG+79pH8m4CfauW93MtgZZAS6Al0BK4nBJoAv1y9lvXuiXQEmgJtASOKIEm0I8ozP/NagQECXwBaAHwFInO9woFKAJd4Tk5K/2GG25YyHPCCnKO5Wc/+9nlCgkHuajw7wI4uZJndZ64wB3VJVvvAJHIfvdAdwDZva4EpHjbBegIIKqApQQKE1xW/WYAmgOhCVKN/s98Pf8tQOLxteZ8c9wKhM6ITs9j9DkBTdc7f8c9qwH1BPBxRb8hz0Wgv/rqq7tXXnllIdAhAyDO8T53Al0AqYOKrq/cd4863dM5lx6a0wFxkdkiPUR4UEdCgb788ssnifzlRY/HjzacCFTXZhE8zt3rifPSOT+dBHArmfmGE8luNgZHXpCj8TjS+wrAH2lr1b85PpMAcB2piIO0p1XZSUY4KL2FtNkK0HvZW8fQ+Y7si1HalbCh59UfFUlT6cVp6nMs+Z2mDqN3963bljqs5Zl5jOYb2f3ZKJD98Y1Hs/7ztY3bYic806a5FzR22G2+E20+T/EcnuScYU76/e9/vxwbQuLYEtZ6IgCZh3ztR7QTeZkT7UQRjlg/+hnnzKcuIw997uGcZbN9vahNY5TLs9oMxty2Ve5r1mltTaH7Ffksm49sNGfznZ/lzvu+Lq3miRHh6vNm5X2vvFW+PNBF4MuL30n5JOIrXRvNv7O12ZqcZ3PobG7fN9+1cZ2/G1KP9pn7vS/zs/L18av1H2ONc8IZbyTWdNJ1xg/rMMYXKce/1nCzjSij3xaz/qvktmYDVTeueKD//d///UKgszHg4YcfXtJDDz20bLRRlCPG7tY+mvV9E+j7jox+viXQEmgJtARaApdLAk2gX67+6tq2BFoCLYGWwBlIoAn04wq1AgATBBKBLmCT+wLd8GKFPFcCCNV5fF/84hd3Ite4AspWBDoAEH9JrjnIMwKmHCDic5KOMw+sEWiVEt4C/CWRdggIn8DQDJQagVzH1Y6LkdsWWaqmhxDoDoJWBLrfV10qD3RAPpIT6JDoEOcQ6CQR6ArjLi8zlTHb8OEhc13PqZMIdK6ApA7CS89pmyJHMOYAYZ977rklPfvss0s4dwfzHeAU+UK5tBEPQXmrE3IXEoRwu3zvfeD19E0HOu7AZeuejV5nkSKqw2x8rmls2ju1serj1CUv3+/l2K/y8nrNyJQ1cHgt78qmedn7jKU1WX6Y7m+R+zHbe9794IRppQ/Hqs9p5Xiaesze3Vqvfcqf5VmtqyT32b1Kx9R3IwLdbcKobylT9qvSBd+A5QS65icR4bLR8liHzNPxIMx1L7300rIhiytzjJfp0XrYZHnPPffs7r777oVI55gQJdqpv/SQ5h4kGvObR2/J+Z/2stbUkUE8y/qVuQsi3ee2yjav2dFZX1Zzis+f2cceqpt7Hka9qme1xuG5nD9dJqPzyisPdK0d0gM95/LRXFqNodS5reNxzeaO8tlnHO+znqjm/Rx/o98qrlOzdWrVJj+nHp3m6CwiDZHYCEn6wx/+sOi3zkTnd5hvyCRfj27g9XE9451K//etczVGcv2ickWgQ6JDoH/ta1/bffWrX10SmzK1wUYbamb6s0W3mkBfG1l9vyXQEmgJtARaApdbAk2gX+7+69q3BFoCLYGWwBEk0AT6EYRoWVRgbgJAFYEuAFUE+vPPP7+Q6ICU11577Q7ynKs8IbgCDMr7nKvIPHmgu6dThhccgVICYAQUJQlfecGq+emFkeCYQEmBPqpDEmAONnl5s55KkKcCffRdBQb6d1sAo+NqzfnmthUM3UeGI5mukSKuA05SizznCnFAqFoIBa4Q5/L0TgIdYLvSUcpJb68EQz3SghPfIioYbwLBHWAXYM/Yffvtt08ShIOD+e6t7uFwqYd73BNik3ChJM6r9PEAKcJ3JA/Vy/s+/njHNw8oj8pTysejiKEE6LfqTEV25Luz8e4jIW3UyGZlfqq7f58jLOs0at8WW7BVNuc7yq9saVvkdswanncfrNk1jalD27hlPlvL+xgymeWx1sf7lr9FppVct45ll1faN91LWzKzQTybNlf5uBcyazsnXCHJIZxIkOUQeCKmdWXugNQjdDshmLky12HzCSuNZ6zO9uZKVCI2XLFGJDqRyG2uTqDTHg8v757UTvDyjO7puBHNWcxjfOfnKDthmLL0+WvfPs75xNcLkn+Wl2dd+1nu2Z+zOcIjuFS6o/WC3+MdJ2edvKesUdQb7o10rRrnWe+1sbhmK6o+03f7juNZfbfUYzSe1+boGSHtOshnHwP8dmIcavOKjkxgzKHjbEhhgwrX1HMf19WayfV3TS5r9a/WRt5Hrj/ugc5xQg888MBJgkDXme6sr/Nvpkuje02gb9HsfqYl0BJoCbQEWgKXVwJNoF/evuuatwRaAi2BlsCRJPC9//f/jpTTejbHAnnWS/rgE4cAQIfW1cuqCB++A3RRCD0BGALWAHIgz0WgQ4zJGxWAlM9KEI5OoANsikQXEZZeLgJ5RmSUAB8n0AUSJVjDsx4OsypL4K17XI08Y53glPyzjDUQKoGyLbqS+nFo328p6yI8szYeDmn/Wp5Vux2MdG9q9NrHhwh0nfcqAh2vPBHo3/72t5cQ7uSjseRjoCJVvfy8rzwAw51k4DkHyL1djD3OSdd56XghCoTnM2NbCbJdnoZcNY4hTmiTvAeRgwOzeKTLDhCFAiJF3kQ6Z1XjaBQtQmMyx5jGssvCgf21sTcjACr9GAHG/r3nmZ+T7Kr6eIsuz3R3RrBUtn42vl3ex7IDW8bdFhkcqz7K57zL3CKH82jjFhJMz1Qyyu9mpMp5tfm05ay9PxtjvuaoPvPdKP+1cqt3qYtvNnQCLPtWzyZxRr4+R2BX3TYRqUSkOHOavF+5Mtcp/DjzCfOCQkqzoUoRiCDB5DnOFVKdTVUf+9jHls8itxWi2fUoiWG/58eVKPKKjh8RMc3cyDsevtrn0lyDbelfH5tp56sx5TLP/J2kJl8dnaKNAF7WaLxle9J25Fzjuuly0rpGZTu5nxsUcq07G/vVva02d/TclvFylja0Kn/LHDvTr1H/6vcIV8aZR/J69913d++8886OK2uqm2++eXfLLbcsV9kMr5fKyN8v+27+3dLfI3nkmOEMdIVwh0D/yle+sqT77rtv2ZiJjSCxdqx0W2N4bd2md5tAP/bI6PxaAi2BlkBLoCVwsSTQBPrF6o+uTUugJdASaAlcAQmcJ4GewNp5NPdQUGgrGJVtqACOrANAizxs8RDiT6CmE+g/+9nPFjKNkM5KeBgpAWwmgS4vV8p0gDc9yROUdADQgbwkD729DkLxvQOC7plBfu7x4QAj9xywztCY7iVc6cuMcJjp10wvDu3789DnY5RxFm2f5VmBjcjY9Yz/3QPdz21VeHQn0CHPSYwBiHMR6MhHukb+eUblTH4Oyms8yhNPY4k80xNPHm7ocQW86x0R61w5a5MQoVwhVHS+O1dIjByvqhuRKO68887dXXfdtbvppptOgFDAUGyFtzcJ9PTAlyw8jLDInsq7TjbFZZhjJfWgIj+yD9bIAMmU91y+Dpw7oZGfR32+ZW5YI3+2APwq39u5pewtY31rPudt0867vK1y2CLT0z7j+iqd9TxV17W5K3XvLPRna1sPle/W904zzrbOPdkH2U9an/o6xueoLMfXV9mXTuIqhLPKg5x78803d2+88cZC1GH/lVgbSWcgftlIxSYproSSFpHHJkrsvVJGFhl5xqqebpfVRuqp9SNzHOUrMsraOedul3OecHu8pm9Zr/xfspnNGT6f8ZyHuvc5fk3nfE08m7NSr/JoGN+AqrVJbsyT97/m7GoOGxGsW9tRzUOVXVrro/O6v3VuHcll1Gc872sjjxbB2usXv/jFMj650i+333777rbbbluuuQZx+6A1kzZL5FpwZKeq/pu1aSQXHyt4oHP++Q9+8IPd+++/v7v33nt3X/7yl5djHtiEyUYbErbF56gcH57nTM+aQD+vUdHltARaAi2BlkBL4MpIoAn0KyP3LrUl0BJoCbQELpAEmkAfd8ahJMAaaeQEukIvC9AhjCDEuRLApcK2Q6JDoAGkchWBDokuTyV5KwnEdNIsPascOHGwMEEhAYApjwwRnR4Y+p+8nQhPD3TuO2Do7zlgtRXEnA2vLYD+of1+gYb1tCprQN4h7ViTq4Pqkm+GUFe4U4h0Eeh4yADmizyHaNCZsC+++OJCIIg8h0jnzz3QnVD2dlVkiHTQ9d+9B0WQA7IqOTjv48TzolxAWjwMFbqXszbxVpfHOkS6yHTa6wS+vKMY43gPaQPN1Vdf/YGzbt0DXaS+zujEzkim8mrXOKO9vhnG7YTGrgP7Pl6rzyP9WdMRvedArZNcSdJUZTuRlPdn/T+q8xo5cQjIX9ndsxhznueVsGnnWeZW3TpEzvu8k3N/9nVld1Lvq/9zTOxTp2M9e6iM195bG2PVeMk8Z2VU90ZELWW5x3KucUY2BfupdZhvasR2M1foj3I5kxjinMSGKX9eXt/YbWy2E+is/7T2I2Q7z8jTXHOWRxGp1lGqf2ULeZe5R+e3UxcR9JTl78oWewSimQ11Ym5tfkibr/5PMi/1xtcVPl85sTnqP95d09OR7HJe8nrmpjXfWCFy3+dhl2fKLO3pqP2z8T6zyVvafyxbMstnNl7X5umRLc3vXX99wwXrNDa2kF5//fWFQIc8V/Jx7Osm8vDNxloruu2aybcizKvvZnbP9e6ZZ57Z/fCHP1wSBDobLklsvoRA55ggIlZgX9K++m8xH4uu/6lHTaCfx8joMloCLYGWQEugJXDlJNAE+pWTfZfcEmgJtARaAhdEAn8pBPpW8CK75VASIAFazxdwBXAUIssJdN5xAv25555bQFKIMpIA1Ouuu25HAtx0ck3eQ1zdk5Q27OOB7qEH0wO9IggcVFoDuCTPJJ5m+a6BryPwcwu55c9UgNUFGaZHrUY1FkbgbIJro4rsA76OgG4/LxTiHMKXK4B+EuiQ53igMz4gzpXIW4AodXX9VVsSFBQwOCPQnZhNENzHVspHcuEdDxP63//93zslxryHdIfEUAhgyJV/+7d/O0nyShSx4mfFe4haPisMPF5GgKUf//jHd1ddddXyOc+FHXmrU38PR+zgquyKvksvSAdct+qRy0/juiIoJFcnEbJua3ajqtMakD3q37X25fjaZ7wcc8wd1ZB0Zv9HAtU8NpuHZnPORZ+PjqHDOd5nKjUjj2bjck1NkyQfEeiU7zaP/7VWwrb7pig2Sylxz+cY7Lk8zpkDsM86isOP5GD+kwc4V+z3Jz/5ySVhwzVfYsv5UztG9dzi3Zwhxv2cdZejb/BSeZW9TZJ3rS9ybs7x5HZffVH1veeTJPZoTb9lDZrrV+mAb9rLtbaX57pWrcl9rtu6lt7HTsx+zxwynj2/Q95fe2ft/j72w3XR+1p9qHUj5Plrr722EOi8c+utt54klZfviEDXerOS85p++Xpp67gZzS3PPvvs7vHHH18SIdxpA5sAuEKgsw7EnnAWeo45X0e5PuZay2XfBPqaZev7LYGWQEugJdASuNwSaAL9cvdf174l0BJoCbQEjiCBJtD/LMQZuDS7N+qGERgmAl3gqLwVeB5AFeJcCQCTcy9JeKJff/31J4n33etJ3ueHEuhJVAEKZSjQBFTSy9wBQoFMyM49dSuvHH9Pn5FrRU7uA4COANit4OQRhtiFyyJByZTnmnyrBo3yHH1PGUlEJ4EuMiEJdIjzEYGOno30R7rL/eovgW7X31n0hgSR9R5luP65l7eT0u7R7h6AfIZcf++9904SQCWEzP/8z/8s3oLyMJf3ucpDDiLMueKxyCYcbMhnPvOZD5yfS/0T2Bc5QT0Vsl6h5QWw+tjMzw7CbgXZK7A8bVLa1AR1s9x9CYMKuN6axwzszzz2IQZm88tW43LI/LU1737uzxKoSJIRyeGESX5eu3ceMk+y8Bh6OKv3Fh3NcTMbR2vjUbbC5yHeEYHO1b1Tuaf1EPbO32MD1G9/+9vlbHMSG75EknPP5w9sN3adRH6EY2dzJLYZYovQyh/96EeXDVDa6MQVQl1kuzZeyk5rzpF99M1MtEHzjUdU0bseOUUbAnwDpurufac8JYPcaJn9vNa3a+u0vD/atFb1uZed9r0qVzL0NuTmMH/Gz43nHW06kNe+P+vlSf7Sw1wv5Fyn+qzNUYf+jtl3TjpknegyrWzlWdm1Smaysd4/6DXEOQQ6iT+OTVDyPnLboKN+9DunKq/SK75L/cx3t64/vG7PP//87oknntj9+Mc/Xgh0jvu58cYbl/TpT396WRv+zd/8zXIEkOtZrp+q9Zbrq/qrCfSz0tzOtyXQEmgJtARaAhdDAk2gX4x+6Fq0BFoCLYGWwBWUwIeZQN8XoDkUeJoByyMwDu9xEeheLgQ63gMi0AFkIL8g0CHAAEBuuOGGJYlAF3GuMO5c9/VAd1k5GJtnkjug4qAp3ztBqM8iK/1868zTz4x0UBq5joDZESE1AisdXJoNtxHQdgWH6NGLTqC0ApirQvchK6r+SdlmX1cEOoTBiECHRNcZ6PJAF4Guuibx7bqdbfQ6O5FQeZT5sz52cgOJ613mo/JdLnymvYxpiGvIl7feemv3y1/+ckmQNAr1jsejA55OlPA9AKkS5IxCv/MZuWGDuPoGHt5zAoA8neB3IkHtcVLJPbC8bmtK7OM2Zes2x/uvAp4TAD4E5E+AeCuAPRsfI3u1Jpe1+1tJj1kb1sro+/tJoFp3eD/pc/bJzA6fd/9V5Y10basOrklxaxuzvH3mJergNgJ75V7X5OUe6Apnji1mvvI/3wSFt7lvdCI0OwQ6RDpEuTY6YW/9HGzmt5tvvvkkcUQH4ZVJCq+sMn3dRL19bsn1m7fRy+Oz38sjSFJ3Rzrqecr7NsnDnN9m62Tdm63Z/Z7POdRxRPTpe83nLjOf4zWvuBd/zt2UI7l7W5xA5xmPCqM8qvltNj/6PFfp92yOmo2jrXPZacbqVnsw6+u18g+57+ss2QHPR3rkHujoA7+19LvL1z+862tY/60iPVGZ2dZRn6Z9WhtDI1tJCdocAAAgAElEQVTI2vgnP/nJkjgygohlHP/AFQIdO0Nio06uqXJNKd3NtZXLrgn0QzSy32kJtARaAi2BlsDlkUAT6Jenr7qmLYGWQEugJXBGEmgC/c+CPRR4mgGDFUgEuKKzJSHBvVwn0CHSAXMh0OVBKi8CrkmgO5F+HgS6AyoJVPr/Ah5HRKSAzArsdKAwATCXe0VQOACanysAbQ2sOqMheO7ZJug2I25GMl77fgs55MQF+XlIWogFhSlfI9D9DHTyqNoncNT1YAZqOiDvRHFFhI7ySVDfyXyvT9bJPZvwNgcAlWcjpPl//dd/LQlb4QAu/+seXo7apMMVQobQnfI+cs9G/wzRA6iqJE9H91JMkFfj268zcqDSnQqkdWK/si8+hitwN0mGNZ318X/ImJgRB9XcspVoWDMQW/KZzW1r+ff9WgKzPt1CBFZz0Mxunmc/rOnLiLg5tI5r5a2N3dkYGM0Hsg+yt1qHeIQcNjBBDpGwrdhVJc1f2GBsLxublLDbOlKHcuRVLsJK70K2KjIIG5vwCNW8l2vDJOh83TRbu9B+39Doss48Z+uoJNY8T58j99GBtXWb19Wf9TUl5fnGNV8n8r2iuojo1pxJH/jmMP/MMzmGvf3pAa/5ibmW8Pr0N1fN88qrmhcr3Z3Zj5z30o7MxtLs3pZ5ZLZuXhujqRdby9tHn9aeVfvVXz5uRHqzYfHNN9/c/eIXv1h0R0dosYmZKBDaIOERKrSJxNd4s3WO7lGPaq1R6Um19hy1lyhNTz755O6nP/3psnbU5kmurAE5BgICHT2lDrIluY5KG+NrPC+7CfQ1zev7LYGWQEugJdASuNwSaAL9cvdf174l0BJoCbQEjiCBJtD/LMRDgafsBifHHKgRYOQEujxAlUcS6PJAJ+wyACvEucLxAeS413lFoDvQmN64lFmRfw6opLe43kly0POaqeVWgqCSoQOjszJmgCTvba3DEYbXhcuiks0hZKEDgFUjs6+qvnMPPvJwzz+RCFxnBHqegU4e1Z8DlQ5qux5XY5W8KpJh9J4DkPnMCHT38ebh5cmLtv/xj388SYx3l5sf2/Dv//7vJ97pnLMrAocrZAznXYqg8T5HhtrQA0CMrWHDDlcAVr4TcDxS6C397e+O7A75uHdhJWfvp9TdBIA13lPvRzZiC3BdtWPN/s3mlpFMT0Mw5LuHlH/hjNcFqtAWImptHqrmIjVxlP+aThyrn3M8j8pdq89ZdNmWMtee8XGeG/h8LMuLHE9yyHFsMbaVhB0WcavjNvA2h2jHnopogzSHtMKekihbJC62Vx7nEK7YadaEJM1l6oskqZ3493Wez2+jNZ7rWUWKSX7uuS2Z+camatPB1rWZ99Faf1VrbG104N08DkZ1Zf5kM4OOPfGIAsyLfM+cqg0POhLJ+zbrRrkeLUee93zHxj/6Wsk91l1+3keVd/zaWrdas629M7M3o/lrZk+qe7N+nNnDUTn72LM1G+V55YYLj5zz9ttv70hE/EEfND65sh5SYqxq7SYCPdcPo3VOJW/vP+Wz1mejsfbKK6/snnrqqd3TTz+9bMDkmAgdFSECnQ2VWwl0bciu1lfUoQn0s5jpOs+WQEugJdASaAlcHAk0gX5x+qJr0hJoCbQEWgJXSAJNoP9Z8PuCRaMuUz5JMgtMAazJEMrKSwS6wrgDzgl4xRMC8pyQn1wBaJ1AE/inM9AFvlCfKuTlCFx1Qm92BrqDUF5WAoXcy9DWToI5sZ8eHFUZpx0qFdDofXba/C/y+wnoOVC3BtZtISHV9goMzPElDzCu/Hk4WYhzkejch8DQubI6A50wlU6g44nO/94mJ0dcL6WTSV5X5KzAVeon4DvDv0o2Pl48bz7nBhYHX50MEUCv8tzrkXu0URtvIGywGaTf/e53J2GEOffSPSKRocIIK8y9PAjJ6yMf+chCkkOwX3/99ScJsFXedNxLm+HyqnSrGgsjUFkyckLCbWh+numa2yM9NyNsdK8CrmfzwlYSaB8iwGW2L7FUtXVtXF9ke3VR65Z2M+W+RuZ4u9bIoxwvazI5VNeqOm0hyQ7V0bV2jO5vLW/2XLUGkH1x205Y9nfffXdJfIaMwraS5KVc2XG8OyGoSKzbPIQy9k22l3po8xJ2WPOL6pKEleYQZOMe8FrjQeLmHJXrscqrdNTPHtI8N4D5XJD1nK0VKvs/04Wqbl4e+cm7HJn4PTY2sKGBSAJcnTD3s+iZR/mfeZSr1tCal73O2gCrjQ4eTYpNEHj5fuELX1iu9LXPRS5Dn/OdRNfz2iAwan81/63Z+q1z2THz2Wc+y/rta8u2rlFzw4VH4WGsv/POO8uYR2f4nQVZzpXxjPc2VzZL+JrE9c7nA39GY2a2VsqxtNYXld3++c9/vnvmmWeWhAe6vOi5sqaTbUJffZ2aZfv4p5zUSfVPE+iHzmb9XkugJdASaAm0BC6HBJpAvxz91LVsCbQEWgItgTOUwHkT6GfYlGnWW8DUUQb7gjgJgsqrVPm4Bzrgm3v0AORBnitBeinE5+c///kPkFuAOu5lOvJAp1z3olX9HAB1wMdBkxnxPiPQE2gZEegJ7p41ge59WX3eCs5fKT0+bbkj4K4iFEZl7UMaqn8dBNT7eQa6E+iAk0qA4k4GQ5w///zzuxdeeGHxBOP8c8hzEejSPel3hqeUV5gTCemF6LqRnn9JtDjZ4eOM8kcEhI8H/4xMBOZqMwAkgBL3BNzz2cn1P/zhD8sZ6RDpnMErT0muvO9ycSKB+qufyJtIF0qcoQ5xLs911x+vizYEYZOwafSLypN9S3vjebkMHcyuntGzqZ9bgOctAHtlF0YEk9vNbN/I1lR2t2rLaW2Rv7/vHHZaO/OX8P4+ZNS+8si8Z7pQ3Tttf8/mg632f982b30+x7/q43NN2n7WRthArZc8ck8SXz4vYU9JkFBs4FI0EGwq9ln2js++Vrrqqqt2H//4x3fYTwgr1m4kvEBlD7Uu9HkvyficP92GVySgb/JSXlr/Ka8k9EZ97cQan92ee1+trR28vFx/zPLJerqt9bbTlxDf2kzmcy59Lg90rlX0Fm08Vah3ru6BnuHcaa/6TJthtTmNKC8QrEo+Dpkj/XgUydfzr9ZLo+/Wxkv2y9ocVvXFvr+J1uastfujOXPtvaqeo7Wu1mXSIf736Ec6MocrGy9cDwnjrsSaKG2R95Xfy3WM63L2S9Xfvn7e0u8i0Pkdie0iopDqLQKdKwS6r0dcZ/icnvpuS7xOTaCv9Urfbwm0BFoCLYGWwOWWQBPol7v/uvYtgZZAS6AlcAQJ/N33vneEXLZlcd7A66Eg8qHvpRQqgllkHMCrkoAKAB08HpxA5xl5s7hnC58hqgQMA/oJCOSaIfeqUOxeXwd43AOrIt4TEHUAW6CKg9LV80nu+PMJQrl3zrH65lj5bNP8i/PUCFQcAZcz0HXLeK7Adb2X4JwTCXhEQ6BzBcz20LmQ588999zuZz/72QJkizznKi8+gf3pge6gXwKcCYaq1xI0nBECPs5y/Kf3WeWBxncikEVCu6e+vNMB7PnsG2iwHZyR/h//8R9L0nnoEAvy8qdN2Bmd66vnRD5gO+RxzpUoAHhe4Z2OLRLYigz4XuQ6Vz/7lXtqhzYsOFCbtsc3OeQmBD2bhIr/X9mP0RhfA+NHtilHcQWKj2zhyNb691ts0pZnZsTBxbFEH6zJlnaN6j5r7yzfNT0Y9ffWPjtNmyp92WqL3W5Vn6u8fWwmibKmuzle3MZu7bO1eqpOIh0rcio37MjL2+0ddg8byXzCkRdcZW/kLewkK8/yHFdIWs8TMlQ2DzupyCBcNX8xh/EcRLqSb5ik3T4vVO1z2bgO5Pzpmw9HttFt6UiPXdZu79PGZt+O9D03T6aujdZ+Pj9mfyvsOqS4yDs2kGmzmEK1iwhXv+V6tpKh2pHzt+qQm9+8/5izfW2v/uQddIS1vBLvKS+NGeWVaxGtQXwuHc2LPv5y7bI2ln3tvTYmR3ZkpGOVLajmy9lzla2p7E01N7ueuW7xvq/bOLZBiXGv8P9sVmQTDJsL2Qij8OejcZDz0ha55BjaOofkc6+++uoHPND9WB4+64gBwtLnGl1yct3V78nc4Kx3m0AfzXT9fUugJdASaAm0BD4cEmgC/cPRj92KlkBLoCXQEjiFBK4Egb4vcH2K5v0fcOA0ee37rjwc5Gkk8AGQzcMCki/PAvbh8QCBTug9rgCxhP8krDJXD8UHWehnOo4IdPegdQ8mAU/eH06e89nBQcCSBIWqvqzI2AQE10D3CsTdB9Dbt6/+Up7fQjZVgBryyb5e0wXuZ14V8cF3rqOAmQopzpWxAYmhBHGu8cF7EOff+ta3lqtCm0vPnUhw/fG2jD5XwKzLoQJIvR1JHOQ9tw9eT5HkItBnRInC+Ipk9w017rnuGwmwGXj0AxJzxbMSj3USJIS8sfycV332euJt5yFNBdLi7cQ9eeXpLN/UHycqBNYKvJWsclwmMO6ba9JD0nVv65yT+rJGQGR9nBDQu6l3KkPzQo6RkZ2r7GoFyo/G+AiM3yqbNRu5Fexfy2c07kbvjcb4lvpsbfuIDPG6zvon57PZXFbZo1lbcm6t8s66rdluJ5tSx9ZkUZFw3nc5Zqp+HclSdsLtmfJzcpTvnAjX8R9cidBBCHaFY5dtw17xh31U8iNyyB+7puT2Do9zEaes7dzWMyd5RJXUhS1zZCWjyla53FyPZvpT2Z8qnzU75bbP6+ve4qk7brNlL/Wd95/beT6zTlZiHlNfchXhyZWy6Vf1sc6l56pIKX5Pobr5ztfCmvelV75xzZ+jzh7dxdsOWXnPPfecJMrwsesbCHPt4B7v2TdePvl5P6V8fSz7POTjfWbHRnpYrQ9n47qyISO7Udn3tHGVfvt73j7fuJC/zbjnm2YUcUIbbrSZ+Ytf/OJyNnq2uxo33iczuz+bF6t5Ktvs/+OBrt+RjAkIcxHnOhKMK20YrZvc1jaBvmXV0s+0BFoCLYGWQEvgwyuBJtA/vH3bLWsJtARaAi2BjRI4bwJ9Br5urPLmxxyQ2QKmb85444PVGZUix/DoFJgn0Jbn2ckvchAABK8Vzjsn3XDDDSdACOAHwKAIdK4C7twDXeBInmVOmSOwx8G7NQJ9oyj6sQsigRG55vqQQHmOnRH5soX4SVBT5eYmD8YHSQQ6ntIAmyS8z3W+I+9985vfXAh0kgh0D2WbIOdW0sy7LEmqUR4+XkYEugBcecU5OUC+DqTzeSQztUtAZ4LgSVSpPtgKhXmHNH///fdPzvkFbBV5BAGfRJWTGnidO4mkEMXyznKPTNcv2UC10+WsNuRGn+wL/k+CoyILRoRSDkcntbw/vD75jvdLgvwJSvu7LlN9v0ZOVeOzqo++874f5Z3j4jQm6pjz65a8KluThGFFBOW43WoL1tYtazZzi2xH83HO1fncrG4jcnRmw0d2pNIt/25EwlVtl81SPWaknbdBGw1FTPoGIo05nidfJ8IVhp0r9u5Xv/rVcs4xV4hUbWjEJvm6zevOfKQNQ4TodnvH/5qzuFI/lU9dIEtF5Kp+I51Y0+3q/hb9SltT/b+PHq+RhbrvfSbCUmXn+tJ1SKHXWc/Kk5y2k5+irLAeYFOEzqXnqmNNeJ/nRYpzZT2txNpCmx7QAb/HOiJtuv6nX/3oFJ8T+R4veBGvvqGNTRYPPvjgSULnRN77sSV8loe0wrv7miDnQl9n5Fzq8q3WM76u8fEz0pXRnLPVjla2i3e930fzbOqO7KL/zhu1ke99Tq7sj+4rcg9X+tJthzYzs6GZIxq2jOHR3D2b57aO8SoPvvMz0FnTYbcUut290WmDr71nukW+ejbtRHug72OB+9mWQEugJdASaAlcPgk0gX75+qxr3BJoCbQEWgJHlsB5E+hUP8moIzfpJLsZKHOWZSpvBw4FPggoc08YnhfYileNE+h4O918881LcgIdMARAVl6mfv55E+hn1bsfjnxHYGdFYoxAvhHAV+WtcahxLwIxCRf/30O487y8zwHMOfscL3RCuQPoPfbYY7uvf/3ryxUg3L21RuTSVsBXPZ42K8m6BHPTy0kgsYOpnmfm5+fpzggyB/kr4qsiAeTRL08rPPjkgY5HuhPTIoIgCbA12CfAUq60Ec9KEQ+f+MQndiRCFfN95cGu6BvuyUmfKWnjg+Q066eUi2zsjIxb6/eU19ocMuvD1Hs9m2NqVt+0OGvPpkwqPa2s2Nbn/N0ZATCylGvyPyapsG9eIzJCaxa/zvol762td5yMqOqwJjO3UVvqRRmjPCs75XmuETsjMqvKw+VSvVfpus4uZ71DSHUnu/IMa19/uScpUTYUfYMroZjxxCQcO3YL8lTJ64CN8jOssXOyeXzvZOyIAB1F41iTcfbXWj/4PDMaiyM7lORY9X6+S32qjUc8J1nkfdVRxKXyUL8xF9FXJI4YYY2sSCsQ1fI0lze41sJuw8lbkVC4+iYH+tM3eXnodfrJ5eB5Uj8vUwQ636OfzI3opa76jE7hwcwGM67oD3oHsc4c6mS3ZOFRSnTfbXylBzlu/H/vA1+zpL6szTOVjVtbHVc643PiyHbombMm0FU+doWEzqGDbLR59913lysbmfktdssttyxj39cHuXZwmVZjat/5aYtt1zN+BjqbSiDQlSDQOQ+dSEGnIdC9/k2gr2l/328JtARaAi2BlsDllkAT6Je7/7r2LYGWQEugJXAECVwpAv0IVd+UxRZAd1NGGx5KMKUi0OV9OSLQASLwsNU56BBNgDWANjfeeOPJ2XWAIIB8HkqyCuHeHugbOu4v8JEthNkWgqwiYjJvjQsH2QFD3eNJZeldhbwFWGYc+Zm1r7zyyu6ll15aEnk8/PDDS3rkkUc+EJaVe1uIhqr7K8JiBFb7uHdQ2ono9DLnncrjSwRW5qk6jghSf498+Uvg2WXsXnrYHJ3zy2cH8iEHZFd4R0Q7Vz8TmLLoKxHqkAW+CcDJCQgrPDblzYmN412ukBrZRrVFMhiB+2nrt+hv5l2RnTNgf2Y69F4SSCOvwKq+1fhaIzdGOrKvmRvJb5/vR+Nv33YlOeFt9LFSERXe7jV7sCbb1JdKJ5PgqogVH6+yGZU98HE8stlbiRiXw6wPq77ZR3fSlue7a3Y0n/f8RG5xxWbprGKILohKSC+urIvc/uo9bJh/5n+PogGpSWQNEqS46xP2DDuGjeIqW8cVYtbJWM11VYjokQ6lja9s00iXD+mfmT1N/VizpW7jyNe9fUcRN3KOY54XCQ45rggBXJn/tXlCG0QVhYC1tM6i51oR4aqPb9aiv/he85SOLvF5y0lrn08zAoL+p/6+Dqfe2gRAm3zdD5FOKHASZGz2x2gc5rw+i3biOpQRcTwqVaV7a7Z0bZyP7A3vuU3MNU9lLzSeKtswm599Pl/zQFc+vjmDdc6bb755km6//fYd6Y477lh+i7lHto/50Tpuy/yyNu41X1RjXjpTEeisuUiQ50rYu7UoBdIbyUfPe/lNoO9jgfvZlkBLoCXQEmgJXD4JNIF++fqsa9wSaAm0BFoCR5ZAE+jHE6gDDOTqnikCFSsCHdBDnjVOoEOkA+RCnt96660fINABbwDA/IzOJtCP15ed03Ek4CC5A4wi0B2Mc4BXhCpXvieUptJrr722e/XVV5cwlYyBr371qycJ8Fyhcrm3BYwctTSJnhHxMwKws73ePnnJ65zzNWk7WK18E2B3+8NnlafnnKDzumBDRKjzWd6XOiJC3lh41L399ttL2GOuhM5N4t3JBwG91MUjCkCcX3vttUvCEw8vKCUIBm9fksEO6vNZbZqBymuyzTIqua7l4eUn2eRkC3l7uN4t5GdFpKyRG04c5OdZmWvE2dr9Gaif9chnZ21KwiWJkQwtm3lXY1fP6F6WPyJmZrrg9ZptoPGx4WuDJNE1jnPMJ/k46tPUbdW9aqvq5O+kbEZtn5Fpqb8ju7Umb95jfaQEuYVn6HvvvbdcISsVPht75n95XIbb7C996Us7QjNzJSy7NvZwzf5Q/9K3TkBqXefHUng7U97VmE59rP5fk6W3eTbO017OiL01e0GdfLOo9NmjiXi9RhtFFBodoplNEGyQe/nll5fEkSO+8cHPrYcU9GOO2KClBGHuc51I8mre9fFKmz1s+sx2yb571AF9pt6/+c1vlsR8Seh59Jcra/q77757ORMdMt11y8e324BcUyBXX0vk+MxoMqorz/mxAlon6fkcizP9WJsbq3fTnqc98zxdLtWcMbIbXoZ0UmuGmT3ld5SOwyJ8Oxs20UGu9Bfp3nvvXUhobcCgD2RjFHbf1yfV3LZl7le/zMa12161i/WxIpkRwp0NGk6gX3311TvSjECnTB87ao+vuVSvJtDXRkHfbwm0BFoCLYGWwOWWQBPol7v/uvYtgZZAS6AlcAQJnCeBLjBgBh4eoUknWayRDMcsi7wcMOF/P59TIM+IQFcIdxHokOckvKDwQL/tttsWAt3PsgO0cdI8PXQc8HBPm0ouDpo7aFJ5J5xX/x27fzq/85dAgoQOalYAonTLzyMFkMSLSwS6yHMATUDgr33ta7uHHnpoSQDmfq7oPoRDSqci3fI7J2IS6M5nHczWeFSoWIUfxg7IC0/fpTefE+MOHssDEgKcz07U+jjms/8pPDvkOZ895C310Vm0eHcSDpQzhLni9amzaCHXvb3KU21xkB+bhtenUnoPJlis9pOHNke496CImtQtt7mShXsZjgieraPEbab3Q9pX+ktzAe+MzrMd6V9FOGq+8aveT73zeuqZNXKtynef77wtST6N5o8tBGqSIvyfY3A2jrUGGfVx9t3MRq3Ng078yBO56ksnj5Kc4F5FIFX6NmrTTN4jffA+G/V7fp+kmG8g1GeF4XayUaSerqm/ThBV5xNDcpHkOYq9In/mAmwhV1+bOdmNPbjmmmsW4pwrNsk39GR/OElW2anKOzOfW9PB6v6h89jaOM/7a/+P2uJ9yDMjr1ZfJ6e9Qje0hoUsZ55XYv7XGhld8vkEEpAzqUlshFAEAa70v9etWgerHppXeZ6/JNA9iozPLf5ejgHqDXFO4rOOouFKXVnbQ6QTTts99d0OpR3JecePrKHevs5wGfOe9Jfv/YgVvecEeo7vfXSj0hPPL+XkNrCy32n33W6N5o18J9dRbuO8fI/qhV1hI8eLL764XJNA9zVWRaDL7njbt/wuHY33WR/wjvqPcaMoZqzV/HgdiHPZPBHoIxlm9IjRRrUm0Eezb3/fEmgJtARaAi2BD4cEmkD/cPRjt6Il0BJoCbQETiGBK0GgU9018PkUTTp5dQtQcYxyHMxxwDW9cgSmALp4KEdk4WegizznnGfIJgA2CHS8bNI7SgQ6oLF7o8vDV2XOgEOXgUAYgYJNoB9TQy5GXjNSyAHXLbVdA1WTvPMxmUCvg3MeHhfAXGFQIdEVwh2vIMYSZ58/+uijSwIwF0madUtiZgTyjgDcym45kM5990YTaOqEtUBbH1d8Bzmt8MM6MxVSGlLIgXwH6zXGZXOwKQp9j8c3SWe+yuPOCR7JR3ZKJK97VuoMdOwT9sUjAVA/nUPLVfKhPfzPfSV/jvx9gwR1Vn3pPwe6nTCHCHO76UQ/bRl5S/Ec7xGdgKsTa9rAsEbe5riYEQCu41kvEb7eDzNyrCJcfb5ZI8jOYp5dK1N67+MlyQzVK+foGRmS+en/Gfkys2GVbKr6ZB5ut8jD65z1H7XbZaTPW+Q6slmjd7f0/2g+WNO9yk46Me6b+7QJR3aAjTXYE4W81n3eqcgy1VGeofJS/tOf/nSyicfPLseeiEjlaAgnC3MzEWdQQ5pzZTOPbBPvuWycyKxko7UW19G8t2VOnc3Bo/7072d6NLpXfb9PPjnvjYg213vZRsnV5yH0QtFOiHjC3CiP6YwsQz9BQGtDFjZe8548g0Vuuq3QPKPvRusRnvNNa27D1dc5H8g2Mf8pYoKfic4cTxQpvJghNDkL3QndzM/X5b7mkM5J3v6bgzr7/Vy/6B1klLrtfT/6nDZspNvV+6Mxnjrn48jlk3o0s2E+16jPs3y32/othg46gQ6Jftddd50k+s7tits+nxdyfso5Zt85yud/f9fbRHQmJ9AhypXQNyIesGkIr/Scf1LmOc/mpiLuN4G+j2XvZ1sCLYGWQEugJXD5JNAE+uXrs65xS6Al0BJoCRxZAleKQD9yM6bZ7QtMH1o3B1DJw0P3CqQQkT0i0AEiIM5JEOmEooQ859w9Qrl7KD7ycuBZ3js6/9OJqNMS6A4wbQHlD5Vhv3e2EpiNhQT9VZMZkZJAZtY+gV8HbeWVyJV6ORgpQhVyFUBTBDpez/IIAtDknW984xtL+uY3v7kQ6BV4720Y6e8aCVXJ5/9n7z2f5TmK7O95tbABCISQdyDvvUNIQgYk9i/eZTFCFhnkkfceYQTLLizEbvyeJz4deyaOkqzq7rk9c+/cb96Iip473V3mVFZWTZ7KrDjm5WHJVWNOhLRj4+/RfsIPK9FW2klCH3ioVeogohv94uQ6xA8EkDy6PZStcIl1EQHgBEHLKEt5IsAg9tVW9xwVCQFBoDbEK+96HzhJ7tEDqKufZwspAlmi5EQ4WHvED8eFPPxIAG0s4Brlxcmv2F+R4HDCxY3k3rdOsMgLOTOgR9kak9GeEX6T+S4j4DbV8163FrEUsfX5xT+3dNCmdZuqXXv49oiSSMpRXqyrEzqZvvQ2Z0RMqw0t8mlqm72uLo8RixY2vt5hLOpMcshPEYnaUKOzyLlyHz0ngjHzoFWZ7smuaB2sd/gMQQQRLqJIXpdcnVyPkSfQKyJdpVP0fKYLHacWNnomG1dz+iOW3/s/jqmxcqK8tPTGFH3im5co1+fg3lj19/w5ZInw5xCYXOl39D56nDWBjjziSp+x0VTJ1xHUPdvU5utxzdNaq6gePskSOCIAACAASURBVJY15qXD48bS1vrCN4pog6vW6bRDmzyQQZeriIv/73Nb1DdO/tLuiEWmZ+Mcleknl4GpciP5y96Nc6n6w5+dMydmMupzj+evZ1vrWl+XInusM0nPPvvscPb59ddfPyQn0FnDuIxIb8d29fRFa7xm42esvdEDXRuEuOJ9ztE5JBHomV6J+Et2ikAf06x1vxAoBAqBQqAQOH4IFIF+/Pq0WlQIFAKFQCEwE4HjTqBPMf7NhKz5uBsYeCiGtZQxpeeB7gQ6JDpkGOS5E+gyDDuBLg90hR+M3qkizjLjRzSeuLHODaEtw9NS+FU+20cgGvAyw+9csjkjVPSdh7XkOw+hLWMvV+55CHIMyiI6MWg6CYsx85lnnhkS79x///2rBx54YEgK7a2xOKUtjnpLX7jB1w3dPuZ5RmHXuXLPw6tGkkHl8iztE3FOuFfO9yUR6tXJHxHombc4xng82fCkVNL/4On5qN6xvWqnh3LlGemB6OWtezLC6z1CuzsBwjmchBLlykYBQvTq3PWIp3vAO4HuXqW01e9RPxH6CvErWaPtkCvaUCAvfa7kEckQ9Ytj5HozGvllLI8blqKubRFJbqiORmuvi+aP7JppjilExxgRPXa/V64TMxlhkuGc6RI9N1aXsftztWurLj6ve6QXHyf6PLXMKANO/vgYQ6YiHnPWOBkp5WX5+NdYj+W1ZNQ9iBmL7nmLp7gnRdtwch2dAYke9YGPz4iL6188KhWKHS9LeSVz9c020YNZefi4arU59mcP+1jXLP+p8hHXaFPemyoXY8+N3acu2WYi9/b1PvW6R3Jb8yXP+KYyvtecxppY61zmTv68fz1/j9jiGzx0TnVLZ/t6mc89At3x6a2RkQevQyTCW/V2bPnspLhk2dcSiuzAPKjjXLQucsJdfZLpnrG5I2tzSyZ7+GiMRF07ti5tzYtxnGT5x/k7jktfs7IGU/h2rmxmJiIYv8eIeKA1qwj0uBExtqv1f288x3mtNR5d30CgswEbL3SO3PE1IQT6hRdeOCQimvnYHJuno/yo3uWBPkUj1zOFQCFQCBQChcD+IlAE+v72XdW8ECgECoFCYCEEdk2gtwxpCzXnC9lMMfwtWW4kpSKB7sZeeT3h+STiDWMghgiIQXmhYyzE64HEeYmQ53hYcSU/P/fTz+4jTzc8++cxo28R6EtKxdHKa6zvs/E5ZsBrGVP5vuWZhjz6+OBZGYYxRopAhzSFjIFg/uyzz4arPNDxCBKBDolO4n8nRKJBdY6Rt/WuG5y9LJHbflarSCXGtp/fyzPChs/ukenPsTFGRDEkAX8xTKvywVguT0pFuJCegUiXZybG1LHzT12XORk4RqALGwhyJ0D4rPDvtM91lRMEtM299shPZSIz7o0fyQGXJz8jN3qgu5eph3CPskEePMv7unpf+Pmn8Wx13wQQjeaZXGXEZo/E6BnRlf8YCdKS7x4JNFWbxXHRM8yTZw8jlRn1kP6P+qdHpPcwmUrAu7zyThwrmf7J+isjciJOnr/j5HXN9G9WnuotIs89LZ3Y03ENGqMeVcM9XHnf+0b5imx0nYY+cI90D8UuXShSM445/z/DR1hoYyFeleg6bR7i2vLa1YaEHrHVkruWXMZx1Zofp46l+NwUOZ0ynqaWP7aOduKOvvd1Lp/9vsswn+N8onUq97Thgo0VfK/IKmyG8jmWZ+N8pjqQv3urk5fC/iOfPpf6xiqPUiLv8IiXj/Oo7zJshUO2OS1i7JjFz73INmqrxpRHdIn6RnOr5Mk3y2b1H9NhU9ZWrbkvyuvUMTc2t2Z6siXP+t43S7DehIwmvfzyy8O59Zdddtnq0ksvHby3fS2R9Vmci3t6pjces7ku5u260UO4i0CXPmST0RiBHvHP5jivbxHoU7VpPVcIFAKFQCFQCOwnAkWg72e/Va0LgUKgECgEFkTgMAj0Bat/pLKKhnMZYjDSueFQHugit3gO0kgEOuS5SHSMHgobiOeDn2VHeQcl0GWgF5BOWOle5rVypICvysxCIDMgjhkspxpHM0OwDMaZwY/vJGfure3nYmMMhjxX4uxzSHSuEOaEblfifx9rLtdZG1rkxhhGGYnBd05K+bnfeFbizYR3OYl7IgHQD26g9DHI977Zhv/lIUVZ7oknAioSFvzPeasYfUmcfxk99twT0InhSDC5Rx94tjyS0GWQZkryNud/6uw4ucEaXNxzFQ9V5cE96UmuToqBi3t/+T3aqjNxIUYyY33Wn8iSn9WO1zvkDVe+dw/4LAy9yIsWRlE2W8TYFOLCjec9ZTBGhk1RJGMEnsuyxnd29e+ibsjGrcqNVyfsWuN9CnER883qNwWfMYLG9VMktVRmVhcvOyOGeuPRdQpjXSS5b1bR2FJYdY0912N+hIPOK8/kmPI8Gof0lMJXe/QRxomO7IhRJhS2W6G7HQORo9KHjEueZ4zqefJjLok6MeoOl7+MlMtk3jcktAinVl9PkaODPjNnrPeeHRvvLrNOoGtcRuyzuU5leNQOhfXnSn/Rt+pj9xIWxuQbQ5pTH4X6Rx6JgKJoKGzqQh51DJKH/meTGWtvHYmisP/uVa92jek778dsfdRbl0T9QJnuNR/z898cetY3Jfgc6XO+NqdpI9iY7E2ZkzJdnOm7sbLG1nA+xnpz6pQ5QLKssc2mv9dff32dIJ91fjjh0LW5Tpsb4zznMpLpgjljtCcncW6A8H/yySfXHujIshJtuOiiiwYSnXWhzzU+VrUud9yirKvcItCnSnE9VwgUAoVAIVAI7CcCRaDvZ79VrQuBQqAQKAQWRKAI9AXB/D9POhkcYnhKGVAwVvm5m/K6xMCHh4zIc64YPThv74YbbhhCB/o5n5QjYkrkkgzV0XiWeaBnRngZ2nWNRkk3EC2LXOW2KwSmGnHHDOdTiKJokHNjnRvjolFYBLrOQBfxzBXvmhdffHFIItB1Dro8iiOWWVu8/hlp0mpfi8hz47XOAGY8k/Bkeuutt1Zvv/32cHUvbN7LvN+c9BXBBE4yglOGSC4nmv2zyGeMpbfccsvqtttuGzbkyEOdK+3088w9lL6HjAbTHnEh/UZ+YOTefU7wRpnws8vZaMBGCfqZK2HtlQhnL+9Brl6e+lt945sxaI97kYtQUZtjlATlhVHcDc+K/IGnK9+LpOPKsx7OVd7xOmPd9Wg0dvd0aiaXsa163zH2PKMc94z2Ywb9MZ3gfZLlFeWg1ZYWRtn7cW6L4zMjTuLYz0gEx9XrE0k6xyTWr6djYr16+cS6ZHO39KkTZo6vj0cRh9qAp/+5Qoa496/OLUdn+Vnm6JmWPpcO0DrCN944icdniFG8OZV8nInIZLxxBIP/aSOAiHrfFKQNLdrE4p7z5OEbXjxPn5Na8qvnXW/EcZGtm8bG1pLzf09vzC1nypiX3LcIdN9E53N91FnSH1w9YgHv+Bw5RvppDHhEE9bGeBG/8sorQ/roo48GeVbSEQAQpBwBALmo5PIEtr7pK5KKUf8Ib8mE6uZjIo7nKRGjeusT5efP+PrEdQHzL+OEuUrz2JQ+j+OmJVdz8xqTz2ysZfNFnFd9TIzNq5JL9OA777yzToQ8Rya4srmC9RNrC64uu3yWzGtM+P2lxmcrH9bIEOgkPNCpqzaEIN8Q6KSpBLpk3Od3x7wI9DGprfuFQCFQCBQChcB+I1AE+n73X9W+ECgECoFCYAEEikBfAETLIjNYYUCJRrSMQMfAFwl0DMiQ5yTO38PrQYk8owe6PMowACnUoxss3YMmM4DJ4K1rNAQvbQxbFv3K7Sgj4EZ2xkSUSzcau9c15IcTqZFAv/fee1ek++67bzAEu7EvGlEjPj2Cq4elxoF7tzF+3dMaw7wIdAyxCmHOlXGqMRbJARHnCsfu//OscMQIDkEuwjyGTHZyAFKK8KN4oEOm+5mYkAPyCCdP/leKBHr0QI+Ek2OvenLtEVMeep22gA/9zdXDwEOgyzudqxukva8oz8+w9aMBaBf9JE9YnRcr71sP96t+EVEuMh3sIPPk3coV8sHDyzvh4oSrZNzrp/vuFStPQA/B6+9khvMecdMyfGdzwBS57z2T1U3fRZLYx2d2T+XEtvn/rjf8+R7JnI17J/Pi54hTpmNc3iMxmNXf51ofA07OacOKf5eR0SJrfL728aGylI/GgEKpazxwZQzK+xcd4htynHAnjyjzfqyCE4bq50h88j3EqEfW8dDrED94lDPe8D72PxHoIsc9jLdkQnXwTTPkEUN+q34ZydbTM74ZIJMRje1dz8tLEHRz1nou+46XyOZIoMdNHpoj9C7/e+QD8tGmLwjLlmzHuUZRCiQjb7zxxurNN99ccSUiDLKtI1POOeeclRLEom/q8CM61CaNKe9byvPICxofmg98TER9EXGLxHzsU/4nD9+A5htFqIvPKTHqgusc1VPz2Ni6qbeOivfmyNHUcZLp9ladXbYyjFv15T3Wbe++++468dtLukprAG1u9P5S30o/ZH3X0itTMeiNcdbITzzxxECgv/fee184zgICnTXgGIHewirOfTxXBPrUXqvnCoFCoBAoBAqB/USgCPT97LeqdSFQCBQChcCCCBSBviCYIavo2SiDRxbCXQZtEejyQsdgA3l+4403DgQ65A3fcSW/6IHuBHpG0kRCzKssg1z0nDgsI/D2eqZy3hUC0ajoHsxO9ihsuAzVGHKVMArLI5KrCHRCuPP83XffvU7874TlVEPwXMJBBlyd7YsR3o2IkL+QTzLOM75FSqtdeHspuYe0npNR288A9vHLOFX4WUWgkFc15XkIXN4TAYHH5wUXXDAkjKkQ9CLWaFfceBNJcem1zMCaEehjsuZEogg8PwdeOIK1t7dngHaiwj/TNulaed16qHk+ayMCutTlF0O5QrrzWZ5nXP3M80iSu2xxz2XbPWH53sPCx8++sSEj04VzJCx8o0rU92N9k92fQ4hMGVc9Un2sfMlrS+5iXb0/Y93m1kO6JSPONYf6PV8PyAPUzyz2zRwe4tw3dfh55HzvZF08KqbVPpFusTzl5d7pIta1rnAPY9/4IxLJN/tEQruFL3KOTlJyT2M/ysPPopbO8I0/Igh9DpDs+5ER9JtHqPB+lLxlhFeGZySO/f2MaNpkvM19R/WMbRnLZ8649rzie75Jgudc7qMuzvSD1qF+XAf5+LwYyeW41nZd6GTmJ598slJiLeHzicK1Z1fNu1mf+vxFnSHllZBZbbRiHvf2Zroo4ios47P6n3Z79AhtCODK+Pa1g8YoY4ox5+t82uebBKaum6bK2Kay1ZPZSKLPKSPKTyxHeUUPdI9IA4HOekB6K1t3HhaBTnQmCHQSBLr/bnQCHU96H69x7GqN5Tol+1wE+ph2rfuFQCFQCBQChcB+I1AE+n73X9W+ECgECoFCYAEEikBfAMQkCzfaRUMPhpbogS5DNQYbyHMlDB+Q5zfddNOaQJf3KMVmHugY8fhzIkcGIyfg3DgnQ4kbA6OxfDtIVa67RqBlaJxCdmV1zYxuei56h7q3VCTQ3XvRCUJIIzcMK3w7BDr533nnnau77rpruCpktm/6mGJY7ZEOrff5ng0v8iwn7LjOV/3ggw8GAl0bXKjP+eefv07yrMSrEoO2nzsu4zX5U6/oEa6xzH0d2cBVz3OfsYtRk/pxxXtb9YQ0IIw76dprrx08PMeIIOHpxGA0nvcIo0gytmTePfjod/cU53/3msvkNSMchKeukXBQyGqPFiDcPKKAwtx6qHb1TYsIiu3U5in3phRRznci6JEJDxEP+aFwsTzvZAd5+p8IKOl0H4NRzuN7PV3UG0ctEs1lIhres/x6umRq3XuylpFWMd8xfeFzpJflhFScR7VBRfpPZ5BLvuM54+4RLqJbY11ktnuR8z7/xz/H3zdSOIGvOmlsOdnsHvC0AUJOJDkyqtDAEEvoEfSZzqn2jUJxE573M/IbN5W4zvN7wpt2Rk9997B1MgsMvB3k4Vj4Wk34ZXok5tmTVY09748xuWqNvZ7cb3PtMLe+qmdc+3o/ac6PG4CyucN1vc9tWtsqL8mCRwNQHXyNQf95VBZ0uzaNMB59wxIyHkPGa0z72po8vZ6MQ+ZaIqdwZSyIkEeH+1wUN3x4Xwoz8lbbpcfVJpWtoxW4Uq7meTaD+VE4iuzA7wdFc3A5H9t46PLQWy+57Lfmhbh2cFzmyvRcOXVZ8t9DsVye4/cYx+4Qxp0rOk4RMSDQ9Zkr/ekyKXnR7yjHZdO1dqZXMv3A2viXv/zlkCDQ5TXP5msR6HihRwI9rpXi/O3y4n1YBPpcqa3nC4FCoBAoBAqB/UKgCPT96q+qbSFQCBQChcAWECgCfVlQ3ZjjRnQ3fIhAlyEagzUGc1Ik0DF4QJ6LQHcjGPm74T167GSepEWgL9vf+5ZbZvSPxrxIdLXaGPOKss97Tmrwv3tTOpkFIShvbAgTN85h3JZnMEZvCHQMhCTygDi/4447hiQCXcbMuYbZFlnRMtISahzinHCwH3/88ReMrX7OOeSnCGtI67PPPnsdRr0VmljEViSGnIxyD1a+d0LXPdAxor722mtDor6ch37rrbcOCQO//2V6S2XGPh+TFZG5nmfEMpKaLo894isz7kYjv8oXyRE99ugjER5OPnj4eHQy9yKp5huU3Fju3pD+mWd4R6H5/cpnCBYnIUVGipB0717k3DddtAzyTrZEot3H2Bw91iMsMv0SiceMBIiG+6w+LTI+PhuJbJFpKtflrVWXFh686/n3Pkc5cN3HXK2NHMzhfhRDjLQgclxrBD+CwDd4iEB3WfDNE3GTTg+nuF5RPsioiCP0RjyvnHvaHOTer+h3x9/7pEWy6fuM7CavWP9sw6D6OuofxyjTTXGsOxGbkb1jYykbF1PHXGtOmvr+3OfmEpKx7Y6nk+ciEn1d6n3bqyd5evSauDEv27yi8vwID4/s4HMCz+qPsnw9ghw7oR3XNT4HM5+wFlBi/Q5JSUKPuxx49JGom32DC++4HvdxRHuYv0jMU5999tk6senQCd/TTz99faY7Y7RH4mZrudg/rbk/ymsvL392U7nrvZflLzzjPJDJH7gS8p/01ltvDd7mmpfRdX4UTk8mW2vsTcZ2fCfL4/nnn189/vjjA4FOCHqOI6D/SRDoikCUEeg+F2cy4rpRslgE+lwtW88XAoVAIVAIFAL7hUAR6PvVX1XbQqAQKAQKgS0gUAT6sqBGQ6kbilUSxjKRIVxFoGMobxHoN9988+AtqhCCIr1iCHed9UlZmaFSBpEWiRWNnzIy9Tw1lkWwctsmApkhf1PjXibrboSOhmYZwWUc9nZisPYw5m5Yh2yS5xiGOgh0DIQkxtL3v//9IYQ71yke6FMNrrEt2Xt4Kuucbp3dDan+29/+diDIZLCnXhgulRT+Ew8xyFM35makq3ufyWjJ1b3fNN51DryfiU59Pvroo4HkxyjMeegXX3zxkKiDG0178pcZnaNOyXSL9GCGYYvQFFnpnoUtHFR/lRPz9Dy00QjCEZ2rcPEuY/qsULw8I9xdJ4rYkEzrXGYvQx7D8nZ0rP2MXPfu1fwAYanP3EeOuCpMdQsPH9NTiIJNDPkuJ1m/RuLHCYaMhHQZifk5Ce+6Ieou1zFOuLVC6U7VtRFPyUJWXssT3evDZw+/7lERPOqCvM8j8eeRPCR71EWkXBYtwT253VvS+6IlN3oGHe2hoJ2g8+gJPBMjZ7ject3aItwyoibqZI+IobEYN2zwfdQ/2TwYdWAk2lT22Fjx+xmBN1Xm/LmxMjfJM3vnoCSm46rPsY/UT5nceT95f2pdqnHsuji2w9ewngcy76S5vLt9btBnZEgRcbhm9VLeigzBuGVuZbPa+++/P1w5S505/9vf/vZw9JKvyRVFxI8cUFtinXxcegQKNtvI45wr85SOJCEPhe7WsU/6/QAR7GXo90LUyy4PcTzGPmjJfTauMl0wdQ0yV26z9UlrzRHzZi338ssvr5N7n4MpxDQkNNe4GcTngWz+aGEwZSyP6RjWxo899tiQJIfIIglZJCGXEOoZ7t7XLf3sbSoCfUqv1TOFQCFQCBQChcD+IlAE+v72XdW8ECgECoFCYCEEikBfCMj/yyYjFd0IJaObEyQYw3UWIwY4wrc/++yzwxUPL7zP8RiFQPfzGSlSBDpXkedc+fNzeaPByOvp92QolPFnCvmyLIKV2zYRyIiDSEK1/le9MhmPRjg94zLIM04iuVFaBLpCW7vXNQZqeVlxxfP8ueeeGxLv3XfffUO69957B6O3G+gjIZAZhKfgneHGdzoDHcKVz06EeWhk6unnZ4oEhWTycLZxo0pGMmT9EMlKnnF9oDPaIfzRFRjWFc1CBIH6MPP4lD6IUS0cOycu/PsW+RONtJncuRGaPL1vY9muuyLJ6iSOe/fJEzgLpc13ToRnBJ3qEM+yjueqZ+es0w+OgSIIiFR3wtM9zrVBwolC1cP1tT63yMIo91MJkCnjxesTIyi4vHtekXj2PJx8dxn0SBPUnzwUglznhfs52a26TyGKXKZUB/LzkOdx84vruEgu6lnfdKEx6/IUNwK4TnBs0SUK8y896lEOIL91H3mSnPlmDOHZIphEiks2PSqCNkApkkjcMNHSCVHuhFmcUzT+W+M+6sps7dIidbO8Xf5c53r9sjb1dPacsTPn2TEdOyevTZ51/aq5KMsn6viIq5O6Ltsa206gZ/MHMudjzvuVPOIY9Gd9ExTv+fjIxoO+ixvVXn/99ZUSJOVll122uvTSSwfy0kn5bH3eknGNBerLpi4ISx09gtc5G+RI6A3Vi/FImfKAh/zVJhfuxeN0hLcwjOOsJ+tja0Yfy5GIj/3Skr9Mxltzm8ug3otrwSl1JlqP1ppc9fuL9RPk87nnnjuk8847b417S1eMldeq5xge8T3aSV0fffTRIUGgq55c/Sghfl9GXHrrAu9Hb08R6JtozXqnECgECoFCoBDYHwSKQN+fvqqaFgKFQCFQCGwJgSLQlwU2Glcz4wQGKnkWcsWQpbPMRaDrDHSMNHifQ6ATAlohUrmSdyTQ5alGq4pAX7Zvj0NumcGxZdhrGbujMbRFLvOck116z0kmffaoDJA87r3I5hIZiLlCoLPBRAT6/fffvyI98MADw3tu7M6Isey7Xt9Go7sbSJ2AZRx7vWUYljHXvY2d6OOzG6/juI2GbBHVfO+EcjQwR3JABAHlxXCjrrecuOB7Gdp5L3rNed1iuHWXn/g5M2Zncqi2utFdRGZGhjjRH72z/fkog6q7kwrKS3IrWRbJ6Pm5lzk6WQSHzqFn4wLRRUjuMcjmkEjcqC/Ut9Gjtierkn1/x9s6psN6Y37s3ew+9XCZ8c9RXlsEuuYyl8uYj9pNHn6UiXt507fqy6izWkSM6uiyFIk136gSPUcdE9dL8TPvRaJc//tY4T3XMRBhvhnPvcD5jKcpV52FLO9xdGwMsS5Mva0ZaSW9w73seAnJns8Tcc6I7Veerlu9r3xM6F1/tqVP4rPSyb55wdsbNzDFevdktNW/sW2bjKMp72T6f8p7Szzjuj+bl2I/xL71/tBnD3Ee+03ywLMuh+q/bG5wuc3k2scx72cbf7KjYSC02UDHJjUivBAhh/TSSy8NxPk111wzbH7F69c3uGSRElyGJJfU23U4EW9YBylcO+HidYwMBL10AGQvxK4SY19RTGiH2ouOlJ6WDojjMMpInM+93i15jzrW82jpX5Xb0kO9tWc2l0VdGvOP5dCfTzzxxOrJJ58cknv0cwwPodAVEr23/nLZa7XJ389+N/b6II4n1sePPPLIkCDQ5XXOFXkQoY4Xfe8vYujrRL9XBPoSWrTyKAQKgUKgECgEji4CRaAf3b6pmhUChUAhUAjsCIEi0JcF2g0MMmrEEloEOsRL9ECHQIc8dwJdJDpGNXm/QDJ6mFfKdFIuGriiIUT33TAp4m9pUmVZxCu3OQi0jJhu9Iz93TLMt0gol/vohRg9iiVv8cxReThiRMd798MPP1wnzvF+5ZVXhgSBJAKdqxPowmVKPccwdDLan3VPUb6X9yVXLz+OJZGmjFkntN07V5+9bB+f5J8R4cK4Z9QWYacwtuoz8nfSUeFpFUpaRBxX2ugho508VHuFQayLy0hLv4g0yXSVe8lFnSU8eT/z0va2+ueYj/eZ8nKyzevlZASe6woLz9VDw2No9mgK4Ooe0o6hY9eqZyRsJetOWMV+aZFLLTmLpGH8P77n/alNByJm/Bxu9a/a1opO4WSW5+d5ql+omxNhmhPBWGRbi+iMpFD0OFcZGuOKCuBnm0c94f0QI0345iLea+HsciCiSyS6CHR5mosg9zDrTppDtovEc10V+yUjPDN9mo1rfy5uQlFf6z0RnrG8TEbjeHQ9nBFO2ZpH5TvW3s8+D2b56704p+i9ls5tEYBj887c+3NJuLn5t56Pm3Si7vX1ZabLJP9OxDuB7v0WZYq8W1Et4rjqbUbySBK853NrXMd4/2sNDpEOsf3GG28MiXOzISwh0fFCxxvcx1xGoLsc+UYUxzceG+MbspxAx+Nc3udcGfc6Dx7MfJ7PCHQfU/456smoT8fGUDZHZePJZa01fnpru9a6IuqK2B4vl2NvOEecBJHOpgRF7znnnHPWx+BwFE6cz1zOx9bUrTX22Pj0fH3ugUB/+OGHBwKd4wQg+i+88MLhCnkO+U8iClHvL+bvut3vFYE+1lN1vxAoBAqBQqAQ2G8EikDf7/6r2hcChUAhUAgsgEAR6AuA+H9ZZEagzLAbCXSM/PIkh1xR+HauItBvu+22tQe6zuFzAl0h3GXMp0pLEehu1FsOrcrpMBDI5FH1yAyOPcN/z3jpeUZPKhn63CjtXtd8dkMzxjmM0TJKYxAkffDBB4OH5Q9+8IPVD3/4w+Gq8NaO7Vg9Rcy0+iOSOW5E5J6M/nzvXuYy3meEduuekzlO22GtNgAAIABJREFUOmTkpoz8TrT7Ga9ZXsqz5S1OXdFBOtcd7CEGIIIhhvFYIuwn6etf//rasxXjPH+qZ8SyR5BFuWsZ7l0P6R3vGyfFolG/ZUxXnb3u3oYeWeB94mfRo889lL+ii4hoUTh36WwnjnsYOhnkZE88D9vrRX5O+vk9J2V8Q4W3JZbjZL8fUeB5OfYiiX0u0ndeN5Wf5Sk5FynnnqFO/DL2eNZDuCtfkefx+RhRwUntWI7+9/DokHxehmRU115+2eaXbJy7LhVZqLpQvof6d70ZP/OcPFAVSlokpdczjone2GmN3VY7InnmsuLYRR3rdYpzUjZHxXplG7d6857rryz/bB5t4dSbQw9jDbCNMqPOifo+zseuY4Vl3EDiY1W6QrpS+ccNUlm5cVOSP+N9EzcaZWS7zzuqtzaXcWWzFN7geIdzZb6EvIY8Z92ucevHJjhR3pI7169sltUcwtys+Zk5mvx1lAKbZdhsS7kkbfiRF71vuKVdviGpNwfHeTjOtdk4jjrF88juZeuH3vosW3dMnfOz+qssCHSIcxHowhJcIdC1OYIr+fTWmnP0Q2+d3tNNeo8IZk6gX3LJJWuyH+JcGytoh+M/B3fXn0Wgb0OrVp6FQCFQCBQChcDRQaAI9KPTF1WTQqAQKAQKgUNC4DAI9KnGgSUg2aXxMiPavHzddwIdI5dCuEOoQFxBnItEP+OMM1a33nrrCgL9+uuvXxvDMORkBLrOfQW7KQQ6dXJjpAxRTvq5QWyXeC7R/5XHPyLQGn89g2MPx2g0jAa+6EklGZMXpYzJboRXeGGMwRC6CovK1T2u8AbSGehckfn41zNqZu2KMp4Z+6PRUe84KcZ7IiN9nGVG/syo78b6FgnqY1zetyIhVRcR7OSnvmgRntSXzQmE/SRBBBB2nD7AUO+hQNFNioaBPur9tTAVLtIxmQ51Q22LmOG9SJK5PLuRXGVldVJZcYy0SLRIHPE+9XBSO3pExzOzve49DH3Tg3u8e8hyvvfnoremlyXZjHUVsRJDoYso0vd+XreHoW95bksevQ9984B7cstjXHX0/nNSns/x2AQn4R1PxkE8V16EskdS8BDt+iwyj//x6CYCg6IwuH7QGIsbB+T56flE0jrKXiSFXMcIjyxiRdyM5BsBnCTz7x1fyYh0RIuk7I1pHxctcmvKmIx6NhuXUSdkYzVGN4hrntacEfVyrHNr/tjlGnfXa5yWLoz18PkrkwfHiGfjMz63+VxKX0bZlZzEeTabF3w+iZ/jGqjVBi/PN9BoMywkN+t51veKAKGoNP47QO3IyollCB/f4MRn18da98uj3I9piF76Pg9RfsS7NfZ8DGSf/feCy0Rch/nYGltD9vLM5uA4x7vMRjlzXRBlWwQ6JDpJx2KwcRMi+oorrlgnybDjFmU8tiMbSxH3uesqnncCnY2mREBQYjOHb4JsrXmycdIa40Wg71oLV3mFQCFQCBQChcBuESgCfbd4V2mFQCFQCBQCRxCBXRPouzYstgwU2+iKjGiLhhvKxbglwxpX90B3Ah0SHZIK8rxFoENq4Y2Csc4JCBnSnDyToSiSVNGY7EbHaFBsGbK2gWfluR0EWmMw6+spNRgzfkZDqcaJh0JmTLhB10kxwqJ6VAZ59GKkxpPm7rvvXt1zzz3DVQR6VqdePcfkupWfk4J89j83dGNkd4OkE+2+wcAN6Xo+kudOijpZJmO6NtG4wdzLi2SFjOfqg1dffXWlhAH5d7/73bBpAQ83PK1IeDQRChRDLF52bGSIZFNLdqIBW9jHeslr2PumRWApT5F+KtvJCn83koKxrr15KiODyNtlwfPLiH09y3M+b7TGoAgkkTWQJni5e4h9fY5e3LEuvnlCssI7TpjHfClLKd7zPMgnjomMOKed0evdw61rI4DaEmXA5d69sJWv8na5hzxmQ44nJ5hc5yhP3+QjElxnDHMlryhX7mWqd/xKnk5W+aafOP4lh2NES5zTM33VI758vLisaQxKvjOyKZadbfbJdEEcy64/oj728ajxEtsTZcTf8c0iek6yEevvWLTaHXV9S3/ser07Zb4+yDNj6+nsfvQs1/rS58Nsnew6NUao8E0uGvPKN65nXd/Fvs3mZHlo9/Rm1Nmqf5zXs3ElWfRNALyXzfPZWPL34oZBYRA3wPocq7r6+oT7/lshzkv6P+aT6ZQ4duNcHHWa5n0vw7FvzYleR19fRbnKZNJ/4/C8b/rysjkDnbPPn3rqqeHK7zX9doOIvuqqq9Ypa0fWVq9fayzO0RvZ2IFAJ3w7Xugcf3TllVcORD9XflMqDD0bAQ6yLlbZRaAfRKvWu4VAIVAIFAKFwNFHoAj0o99HVcNCoBAoBAqBLSNQBPpyADuxEg1AbqSIHuiRQH/uuefWXugQhHigf/e73117oBM6GY9PDGAeDrgI9OX6snJaBoEeaSNSSeeWuwFVZ0dz/eSTT1avv/76irPPSeQpYy9eQLfffvs6MbbcuB0NkS3DpBshx8iqaOh1A6+31z3T/Kx0xrt7okav0Az5qFu8HU66uadlJA68bk7gudGfer799turt956a0gQ59IxEKfnn3/+6rzzzhuukOcKaYohlr8MR69fNHrTDiep/H6PPMzKcYwiaa26ObmSkeg9HR77xZ/tkXn+HJ+jsd7lNZbh7YzEt3uhezhePZflGzFqhWv3/KJHerzn3udOuGbko8uIkz3y2ndveLWD/GN/R2JchJrINL0bZT56oIsodw9xjU2/OmmlEO4QKeQXZSt6hWce4XFDS0YSRdK4pReiPsp0XtRRyiuOzTg+Y9scT+URCeiMkIl1Uj69WSbqYSeo4voqtifed1nyNvl8keHt7XV9kZFWXmbMqzWnLDPLbjeXqXWPc5LLlhOWLh9jcu95OJns45HWu773fnId43ok6z8fp5K1TLZ7hKN0nm/OkM6NZHi2qU3jz3V4JIfje5ncZeucOOZ8PvF5MWu76xjPJ+r4uAaIdcvWLT6ue+uzTA4d22zubOkZlwvec0y9fwnD/8ILL6yef/75IWlOYN5g/SMCHWI6bqpp9UEPo6hTp4zsDBcR6JDobIJ0op9jwRQ5iCgq3rdjeivTybxfBPqUnqpnCoFCoBAoBAqB/UWgCPT97buqeSFQCBQChcBCCBSBvhCQ5kkoo040Nsg4gaFFngwK4S4vcjzQRaBzhUDH+1wEushzrpFAd09AWuUkmRuCo1HQjWfR2JcZOKcaVJdDtnLaVwQiARG9rtxw6QZshRHXWed40WAI5IrRT6E0IXNvvPHGdRIhImN1hhsy7jKcfe7JeDQyOlHp7XEDtY5p0DjnuRaZl425zLCaGeadcHCPYjfC84yX7Z5nCuFO2E+wJ8KFk5EK/YkRFh3kesxxkFFa/Z8REcq3RySMGZSjgVzl+OaFjICI4WwjURM9+LxPIvni8pQ9FwkX17cyXsdnlGdWFvdEWvuZ5H5cgBvFozypn6L8OGYxekI8Zz3ej2SMSAIf/xmZ4XVQ+doE4vfiGPVNCHx2GRY5EgkMnnPP1Z4ucmIo6ih5petMYa9bJFm9npFsitgIM9dZGVkX9Y/3ddR3Pd0Wx2SWT5TnmJ+P+THyxeuWrY2i/miNuTGd4Dj6uPax5rLYakNLhj3/rC9a/bHUuikj5nr9PnXtMLV+rb6LOqen+/Vsb65zwllt0PMak1Fvu97UWkC6Km7uibpXesSj2LRk0tsax2hrDRB1uusDl+moE7P3HLesjllfZv2W9VlvTopja0y/x7HqshvbkI0bb3vWJscqGwPZnMN3cXNhJNCVL9F3PCKPb1A85ZRTBmIa8pzkkQsoI5v3oxy3+qSn01vj2fMiYhPk+aOPPjqsm6+55pohXX311QPxz9qNxPECWR9FHZPNIy4LRaBP1bL1XCFQCBQChUAhsJ8IFIG+n/1WtS4ECoFCoBBYEIEi0JcDMxITbmBwY8oUAh3y3Al0vGw5A12Gj0igQ8x5CGzKLgJ9ub49Tjm1DOUZWTOl3T0juMYAzyCPHibZjXSMCZ1HDDHlURjeeeed4QxuncUNeUsYStIFF1yw9q7BOCjDY49AbxkxM8LGscqICycdydeN8G7cZXPLn/70pyFhbOQ5hZL28975Tgb8KQSShybmeXmzUxdC3SvpTGkZpEV8403LOzI0k9+nn366TtSbOqmOeJpr8wLfe4hrJy6VX/TEo15uvOYdxywSXurPSHJFw3o0lDsu0fPPQ2zLa0zlRuI9EgTRu1H183HidcnkJxInWdska16+yhDOXlefezJSozdGMxKwVaeIpeuMSOT4OIv9k/Wze5FmuGb5xbY6Ro6Jvo9kewuXjEDwvo8EXtQpLR2TEUi+TuiRRI5JxNrlJeaXkR+um+K6xeUzyp8TQz429TmWFfs9m09cnkVy+ryRjYEeFi256817U2R3Tt/Edo7NkVPmWZftKc+32pu923t2Sj4+dl33x3ejXunJh5OV1Nk32HkfR1l2+eWeb/bxDS1xrdDzao9jwjH0eU9yK/3gZfNcLCP2hcZxNkf6XBrnRWGgeurZVv49ndPS6VF3ZfNMa3zH8erjwXVKNhe1xr9jEDfJRf0R9XFct/mGOpdl1pxE5GENSmI9xVEmHB/EbzCIc5HoItC1pvA2z9EHjv+UcZ7NNRDokOckwtBfd911q2uvvXZIhG/XMSSs/6Isx7VEln/8rgj0OT1VzxYChUAhUAgUAvuHQBHo+9dnVeNCoBAoBAqBhRHYNYHeMyos3LQhuynGv6XKzQzRmXFCBDq7/yGy8BRVmGQ80BUukCse6Hifuwe6SHSMc3iIknQGukh0GdLcM8+NlS3CxY1SY8b+pXCrfDZDoNU/LveZMW4KmeZGYT478UT+buCNGzV8jLucQdTq3HOuHhraN3/w+de//vWQXnrppRVnoHsZ7gVNCHdI9O985zvDVcbYzKCaoRyxyMim7L2Wodvr6WOJ8Od4MynRRuXBO4xpyGmuGDX9fPhorPT6+HnXTk7wPeHX0Sdc0RUKU03eCuHJlQ0LqgvPsVlBGxbA0c+MVvhqrpDnLhdOrkYSJRrl3UjtxuvYH1Gnej5ehss83zsutMn7Inoe+7su1+6xyDORfOnNZdkYc5IzEkct0qJHHkbC2eXCyd6IjT83Z37MyA3l1TL6R6Kkp+kiuRafjWNzqh7zfLM+jPoq+7+nJ+Zob8ewp4/ivYhvj2TJMG8Rmdn4imM3G5Nj/S6Z65FfyiMbc9n7may2cPH3e/LvekGfp8rZ1D6ZOqdMlaMxGerNF60yxvRA777LkObdqH9a8ux9E5/pkZz+Xrbultxxz4n4WC9/172QeV9yqfVPtmlG7/uGPR8/7v3Osz0CPerXrHz1QzZu+U7rfrVzTKZ681CmB6Ns+fjOdIyXH+XW9Uqmz+J8mclKxCHObS293dr4CG6uj9jw+N577w2JiDx+ZBbrNc4VV2J95TLidcvmsoh9T6dmY743Jj2EOxsiidJ00003rW644YYVnvM6x521oPez60PHv6VDVYci0MdGWt0vBAqBQqAQKAT2G4Ei0Pe7/6r2hUAhUAgUAgsgcBgEevzBvkAz0izGjIJLl5sZTLwOuu8e6JDokGuQ4Jz3DNn14osvDufucT3rrLPWIdwxfohk4yoCnfcg0KM3ajQIulEtkl3RIBn7aGkj8NLYn0j5RUPrGEkV5XKMDOJ5GRglUwr5jcGN+yK/ISp1jjDPkLeX5wZkjMcQrxjvuCLzMkhiqHTCl7CTCtlOXSDKlTQGIJu/+c1vrk499dR1cgPzFJnIdMSY3ugZulsEOh5LnOWOMZMr7WXcksCITQF41pNoE8Q2KZ5RGY3IMvaSB32CLmFDDth6GHzqjNcR+YGb4wlBrnzoT+oqz3XKo38V+jqGfpfB3vtduEfyzI3kLiOehxuVRWJE+XXDbouoiZ5/Xrb3kXuLufFY+jGOrTh2xsislixNJS56RvYpBvooLz4mxuQ8Gz9Ze1sYRKx6dfH5ZiqmvfpHQiaSMa1349g+KF5TMRzDRvlEbMaIlawPXM6zzz1SLLan11etsrM84maQbNxl+fWIN9dDsUzPK8sjvjtFXsbWtZuMt9YcNgX3KfPfUvKdrTEy3TW13sovEtM9z2q9E8t1QjTTu74ud9nP5qiMmPa1NO94Hl42WPuavDfmY/t7c2mUu9acGLEfk8cxPaz6Tx3nrd8Uer83DltYTX0n1rEX3cD7DA90HSMkAl1rI9ZTl19++TqJQPcjAJSXY62+bG1yiHOQZCHTYZ6vywwE+kMPPbR6+OGHhzWnNmFzHBjrSkUUYm2XzZU+Xzr2rb4uAn2utq3nC4FCoBAoBAqB/UKgCPT96q+qbSFQCBQChcAWEDgsAn0LTTn0LDMjohsf3FDnZwdDev35z38eEiQiXrdKGYEuAhGyCwJORKSMQtELyL0i+NwyTvYAlGGwZ/Q79A7Y4wr0iBCMVplRTQZJN65mhKCTE25Ajp8dPhGykLHIWTzrmjCWJGQXMhwSlivGQzdAQuryPlfuQeCyaYSkkOxcIZXfeuutIREyUxtKuEIo+znnCikuI6B7RW8inxHflhhlfcR3buSPnvoaaxhdMcAqEVZTZDr3zj///BXnuX/7299ek9uMfcJtxjK831znQHyjD9AjeJDjwf/yyy8PiXe00YDQ9xdddNE60bc6U9vPn3YPbBl7PYyuZC0a4l1XxP6IciysW3LpuiozwGdkgfDSJpDYb9KHfmap6uHG6tiOKbIVDc8tWeqRF17fKc/1dMc2VOIYsRLJz6wOWbvG8m3l05Ip71OXszmYtPpzk7p6ufH9MTKrN442kbEMm0zuptQrjssp4yTW2UnI2FeRPBwjsyMhFHHvzXtzZKOe/SICU/XQVNn3uW2KTnE5dFI2rsuzcZitb12O4mZUL8vzj2Molu2y3JJDrUdam1wjfi08p47dTeQ4EsJTdXx8LhLAmV7apH6tclSeb+zkWV/XuHc6Gx0/+OCDdfJjcSDQL7vssiFdeuml6+NzRKBHL/e4Tuf/uF6P7fe1X5yLnIjnPW/T008/vfrFL34xkOi/+c1vVnfdddeQ7rzzztU3vvGN9YZI6hplNMpwRppH2RKBTsQjMOPvh/ffv0TXVR6FQCFQCBQChUAhcAQQKAL9CHRCVaEQKAQKgULgcBEoAn05/N3gJoOcjBx+j+8Uvh3yCiISAwSJEM8ivrjiKYrXAEke6BDoJBHokGZ48nrIR1olA42umQe6yHZHwQ0m0RidGVOWQ/DEzKlFxrT6ISMIYnhRvetkdjQS94gEjHHyZob8hvhWIh95KSO7Tq7jheNyqDwg4jHWKXQk188++2xIhGjnfEnfOOLnVBOa/b777lsnJ02j8TqSLXMkaswwnfVTND62CHTG57vvvrtOOleTK+MeQvvCCy9cXXzxxUM4eiWOcIhebLGNqhebDbQpAVzxQiJxHib1Qpecc845q3PPPXcIO4r3FFd0kSIK0O9+Tr2M+WrnHDw3fdbblxmQla/rNydMuB/lXvqQa48M2bTOvNcax1me2yQ3Ynk9QvEg7W29G0mibZThee66fbsuT7K7S5nZdp/F/suIRh+zUedlWMR+aRFDu5bPXWJ5mGXN0X9L1LM3HlpzeTZ2x+b9bM6Ia/1M9sb0flx/xfVelN8lMJuTR8S3hfeYXurd93tT+mFO/eOzjm8k0LVuY93pG5FZT4lAZ/OjNo6y/uU32CWXXLJOrJv8yKxYhuudGIkgm8+0jvE1UNSJHpFBxyBR7lNPPTUQ6A8++OCwxr733nuHdM899wwEegw175tAvS7ZejrrzyLQDyKZ9W4hUAgUAoVAIXD0ESgC/ej3UdWwECgECoFCYMsIFIG+HMBjZLMMYgrhLhIdowy79kWg4zEqEt090K+//vrBaFME+nJ9dtg5xY0VkTykfpEkFhHuBkEnE90Q6cRnJNDdGBfL8RDYGNf87HLK0hnTCuGu87X9PGvk3M+i9rDvEOp4xijhje0JI5/CmOOVfc0116yuvfba4ao/tXOqkW9KX48ZccdIdCf33dDIRgJtGODq4dwhvhnnkOVc8RAn8T/e9y0CPRpd0SPkJSL9zTffXJHeeOONwbCLNzte6ISJh0TH452rzqOXAfYwCfRIKvQI9Axr9U9r4wiYtQj0TQigHgHQk7cx0mGKrE59ZteEb+zDqfXc9LlN+m3TsqLu2UXZrucPWu+j+H6c33xsZLLUwmOMQNccVwT6dqRgF2PBaz6mQ8dIdMlDHNMZOr6+Urk90ryHRZTfnjz7+m07vZbnmmF73Ah0eYiDgK9bPWITkXwUFYmr6yrWqGx61OZH1sDa+AlW2bpNaGeRc6Jc8Wx2PEDMQ17sWr9xxQMd8hwS3Ql0SHSO8IkEekvOMtnM1jyKnkYENXmg3//AA7sU2SqrECgECoFCoBAoBLaIQBHoWwS3si4ECoFCoBDYDwSKQF+2nzJCNBroRKDLc1ce6Bge8EBX2GX3QOcMOyfQCR9YHujL9t1h5OYGuRhq341nbtTjnUgCOtGQEWYto60bkd3zJpLtXl787PXkHudki4T1uuCFjYFNCRJZic0jkOoi2SF2FdYcr2m8pyGXSeSpusr4KcNlzxg+ZnD3/o+bEFqy4f0Xn3GjO/XVmecYGxnreDeR8GbCGIthk8Rn/Y/Xf8sQS/5eTz8DnVCjvjkBfLTxRmfHQ86TtNFB4fZbBPquxocTXC73Gb5x80Qk0KNhWM9HA7KPg120c44sLlGfXZNbqvOu27kEVlPyOAw8jzOWrU0ePQK9p5M1nsfyPa6YTpHhpZ/Z9ZjwNU2r7CkketT9WV6RQG/lO2UeiTIXN4x4HrvGtCcTvXrPec+fzcjY3hruIDLrZbXOpvc1Fdjze+zVV19dvfbaa8OVtREbDlnjnnLKKcORO4oWFAn0uDEoW7/wXU8HxTxc5n0tQz5jBDpRnPBAn0ugTxlnmQd6EegHkdZ6txAoBAqBQqAQOFoIFIF+tPqjalMIFAKFQCFwCAgUgb4s6G7wygwPIj89lDUEGgaISKBDpLc80ItAX7bfDis3N5AhLyKCIfic0I4etXpOnjOqvzxflG8kDN1g5+SivHF0Fjbvyaucq3ukUybnkJMwJOJdrUS9/UxyedpwxZuHkOUkvHk4B5z00UcfDeQ5hj2RvFddddVKCU9skfJcVUcMhvw54Svjc8vwPIcwmUKiO0ETjZ0eFpRy3WsfvNg4w9iHuPY2uLc/3/c8mdzY7OWDERsWlKiL+kwGYLAk8Z6HcKe/VR/hFYnobY6XjEDPyvfnvJ7ULW44cbmP4VN7myB67ZwjSy3j+TZx9LwPg4jZVZk+zx5nPA8ib7vCZZNyog71uczH7ZR+jjq7pcNdd2xS53rnHxHY1XjPZKJX9hyyu7du8M0cvf6fgsPUsTwlr13JYkb0Tym719ZdEuguN3FjXksfcLzQCy+8sHrxxReHxO8u1qhcTzvttCGKj5IT6KwxMr3m3zl2GUbZ+5FA1/qavJxAVwh390DvEehaN7fWKWP9lHmgP/CjH00Rj3qmECgECoFCoBAoBPYAgSLQ96CTqoqFQCFQCBQC20WgCPRl8W0R6G6giCHcIdEUwh2DjTzQucYz0N2AUx7oy/bdYeQWCXQn9zIPdD2fhaGOZCfPutE3MxJG0lVkrch8jIKU5QQ734mM5apzIbmKQGeDCEQ6BC7e0CRCSfo54Hyn+xC28ojmytmSl1566XAl7LiPKzcU0me8K4J9Chl6EON1ZtBukejC0M+pVNkQ3PL45rP3TdwcoTbRB24Edp0S+5p7IsXZnEAdwEmbIlwuvG+pi2+c2DWBHg3EtMvHQTQ6uwHZ8YgEuvd5Eei70XS7In+mEKvbaPGu2hfH/Dbacth5tjboZH3b098ZYZ7102HJzGHjvM3yD2M89Ig9b2uPRNdzY/XftcyM1WebfRnzjmNu6hpqTHeNEbPbaCNl+roirilUZ57jWCHCof/qV78aEqQ5R+CQdOSOoiNFAj2uz/S/6zr1scvWmKz6s1r/8I7We1yp80MPPTQk1t2Q5zoHPfNA97r65/iboaWni0DfhqRWnoVAIVAIFAKFwNFBoAj0o9MXVZNCoBAoBAqBQ0KgCPRlge8R6CqpRaBDorcIdIVwLwJ92f467NyiR0qPMOgZ1pwQdaOlE8pOsurcxEg4R/nN6gPBC2GNJzOkLAQtHtUiauWBzv0PPvhg9f777w9XwrUj30o645wrRj1kW0nngHPlOw+5LQ90rvyJ8KUuUwj0MaOuy0TPiN0i01UHNz7Gz05a89n7z732ncBuyaqX521T1AA2HIjMFzkf5cL/dwJfZbYMp0uPH8dBhu5Wn0bjbjRYt4j3JQj0OQSCY7Tpe0vhfJRImaXaNGc8L1mmy9vS+R4lmdlm21y/CM9sjPh3Uwn0rH80Bx6mzOwCz8MoY5e6pUVmz52vo/zNwW1MTnt5teq5SwyntvUg7ZwyzjTPx/psGwtfe/v6hvpoDUZ0pMcee2ydFK6dK8cMQaSLVNdmU48K5W3I1lxT9Hz2m1K4ag3EM4oCxTocsv/hhx9ePfLII0MYeshzeaBzPJC3Ma6b/H/hENdiqrdkowj0qaOpnisECoFCoBAoBPYTgSLQ97PfqtaFQCFQCBQCCyJQBPqCYK5WX/CUjUY+/S8CXWHc8cSFPC8Cfdm+2JfcMkMe38kQ50YsyZDCu4tEbpG10bs4koduLItGNXmjUxcPR0695M3MZwhaeb/E8O7PPPPM6tlnn11x/fDDD9chxZF5D9POUQXu1S4SnjECWS/vHg8nrxDufi/bMNCSg03IzDGjrvdlLNeJcdVTJG+LEIgG6FjnSC67HLgXdo/Ap4xI2ksW1Iaxdi851hyLsQ0R3q44jtT+WDe1LW4iyTz8s3bFPthEjpbEq/IqBI4DApmOmUveTSXB8UQyAAAgAElEQVQma8wuLzGHNUeMtWSqTMzNpzcPTN3kEQnWbK4aq9dh3J8zfuY8623Zljz5Jhqtf+NaV+tkNn8++OCDq5///OfD9YorrlivWzn/nHPQlbRe5xrXcxl5ru8cn6lYef58pv5EMlM0KNbbjz766JB+//vfrwl0iPTogS4M4voprguzNavWX0WgH8YorDILgUKgECgECoHdIVAE+u6wrpIKgUKgECgEjigCRaAv2zGZt0A0djiBDkGoEO5//OMfZ3mgQ1r+53/+5+q//uu/BmLSjUC0yglR9+DlXjwD0FGQUUSGFb/2iL5lkTzxcmudcy7PltZ5hzIIqt+cJPdQ4RDOIsI9L8msex7znUKlk4ef0R09bfxsb+rg52dzBiOGRxIEusqlrLvvvntI99xzzwqPHnmScy96T3v5cfOAtykzAvaMklMNllEao3HX88k2RERjpMZnJuXZJoBIaOs9N2pGkrw1grxv5Z3u4Uf1Hvlty4jdG91TCXRvb9RVEUMvzzcL6D2en0KgF3l+4unlavHRQmAqOXm0an38a7PLuWLuOvSgddN8ovkilp+RoJmc+trA5/A4f81t366la866ac6z3o6D9llrbeVrL61xfE2pdTDrBI4c+vGPf7xON9544+rmm28e0kUXXTSQ0SS8urO1tdreI9DjWnDOelVrINZxOiqJK5tWf/nLX64ef/zx1R/+8Id/8ED334Ot9Srf+28JrZF806fWUkWg73oEVnmFQCFQCBQChcBuESgCfbd4V2mFQCFQCBQCRxCBItCX7ZQWseZkDwYaiHMlDB6Q5y0CnfDtpBtuuGEIZ/3Vr351uMYz0GXgUB2WINCdYIqGp2WROzFzi4bZiLEMWNHI5sasHnI8J+NgNIj5RgnJipcnEhuDGTLrnt5+TjYhI0ls6GAjB5s6MKgRUeHFF19cJzaKEO5SIS/lgX711VcPoTA9f3nOK7y5jJo84xsN1PbMgO24tIySmxp33eCd4e/ks/dxrG9miI/G1iwCgfLxZ1v1UF2kF4Sf5IL73r8xT5eTXYzSjEDP8J5LoHu+MTSpe6uPycQcA3eG1zaIgV30y9wyxnCcm1/r+RMFz6XwOsr5OOHUquemBLq/VzKzHSnYFa5j831s3RL1ivN4RnKP1Ssj0H1uUxlHmUCfo9fnPOt9tkR/tWSAvH3t4GtprTe1Dn7nnXe+QKDfdtttKxK/xy6++OLht5h+j8WNeZm+iWsr/63WWhv2sFAZ2kzNupv1N+tuwrhzFvp//Md/rDeqsmG1dwZ6rF+PQPc1lAh0yHrW/fzd/8AD21EylWshUAgUAoVAIVAI7ByBItB3DnkVWAgUAoVAIXDUECgCfdkeyYwdbqzhMySgyHNCVTuB/tlnn61efvnlIb3yyiurs88+ezDW3H777avrr7/+CwQ6RhO8zzGYQFzOIdD92Yz0V50zMg3ENjWMLYv2/ufmkQDcWKXw0plxVfg7sen95JEIooHOy9D7bgjTfTcqRuId+SWsOgnPcIWN5Mr55u+9996Q8N75+OOPV5wjyRWZv/LKK4dEKMwzzzxzxRnnXE866aSBxBWRG8+vjoa82F7VlzZ5e1xCMpk9qBxn40Pl+7iKeMY+jCS1G+t7bcoMsm6E97q4XDi+0knCP0anaOG5rdEXCXQfA7HMOAb0bMQlykEk0A9isN9Ehg5S3rZwXzLfTTA5aPnHHdOD4nOU358jL1MIpSltLXmZgtLxeGaOfGUtzuaTOGf7urhVXlwTqCx97/d3SaK3xsKmuG363pwx2fqt1ZLYuKby/vNNmf577e233/4CgX7HHXesSHfddddAoPP7jXUtV88va7+Xn/3mGpOf+I7/zwZWbcLm+uqrr65eeOGFIfEb8fvf//5QZ9IUAl3ReHzdTf1iqHutTTMP9CLQj4furFYUAoVAIVAIFALDGuX/zVmlFWaFQCFQCBQChcAxRKAI9GU7tWeIkjEi80D//PPPVyQR6JDnkOjnnHPOmkDHA10eD1zlge4h3FvEm4fsE8nkXpfRcFcE+rJy0TLKuuEuni3u92J4dw937oYteW4rrLoMXCJH9b97y7hseL9LTpANN+ZCmn/pS18aziyHRPfQkXjs6MxzrjqXket55503eMLImKdz1P08ddUzGpajMVnyqvbKW57ndBZlz8Ct/Dc19Hr9RI7zXcTSDeMxLH0kxiMZrHe9z9zIqv6J41myEjcdeEQBl0eFHlVofvf+9zb5po5tjo5tEeierxvJl/w5OEWeMrJkm3juOu9dEj9xDOy6rVXeMgi09Htr3myVOjb+dP+4j8FleuX45DImF2MtjQR6puO8jF55U0n0bP0yVs+D3G+RunPz3BTrOfPwJoS/92HcFKg1nDzQ1eZIoLN2ZQ3LWeKXXHLJsP5lLcx17C/qnExeenNnprP0HZtXOeuc9Lvf/W715ptvDhuwIdJZe995550D8U8aI9B9c6XWhlr7RQI9hnB3D/Qf3n//GCR1vxAoBAqBQqAQKAT2BIEi0Peko6qahUAhUAgUAttDoAj0ZbHdlEDH8ACB/pvf/GYwfCiJQP/e9743hHD/yle+sibR5YEeCXQZgZygm0qgR5JpiuFwWQRPrNwyY5UTmdFr2D1DnGxWPznRDmEqQlmkstB1Yl1GMu45acv/bsR10lH3eF4h27nidY7Xy/PPP7966aWXvuChw5mRyDHRFIiq4KHEyc/PYHcpiAbnSLBqs4DaG0lsz2uqkXuqFGbjI/PY5rmMQI8kusp1Y6nnlxFNXofMwMn7MhB72HaV5UZSPnu/qM+F6VRcDvLcVAK9RbrFPvENIC7TccPCQers46qXT4s8WaLso5LH0mNsrF1Fho4hdPTvZ8RRay3VI9p65J3fK5k5+jKxZA03JXV9Ph4jmKfovZhHNh/4fHXQes/F0OuzadmbvjeVQB97rlW+rwt83aV1r+77ehIC/Wc/+9k63XPPPSvSfffdN3igs/lTG0Dj2s3X0/Fe1HeZ/tN3LRnxPCHJP/300+H3I1ciQLGZlfU4vxO15mbdzfFf2e9B8ovRqyKBrnUkV9+Em3mgF4E+d/TV84VAIVAIFAKFwNFFoAj0o9s3VbNCoBAoBAqBHSFQBPqyQMsIE3N1g4WHcCf8H+HXIc8h0SOBfu655w5kowh0PM8h0UkYehTCHS9gD73sxJeMRTJ4yLCTeaAXgb6sPMzJrUciuFz1jJyZYS4Shep35ME92aP8iNB22eUz4SKRWRLyR8hI5JfrJ598snr//fcHA94HH3wwHEHAJhCuF1xwwerSSy9dJyf7wSmGi3TsovHT2xTziUS/8pli4J7TX5nBlO+8bm4E7dVzjDSO41Ll+MaJ+NmNn/GeY+J48dmfjfc2wWfuOz1i3PPqPdcjyFptGjPMz21H7/ldlrVkvafmtSmJMjX/+Nxxx3NTXPblvWzu0zplTl+35C5+XwT6vkjGcvU8iE7K5CXLr7fG6JHn2VriIPVdDrX5OW1a7yk6fMozWhtlekNrmx6B/ve//319LBEk9COPPLJO8j7HAx0CXUcOcY0y0tIxc8jzTAdmhDq//1hvkz788MNhHS4ynTxuueWWId18883DBmy1P1tja52arcm9Tb6OKgJ9/jipNwqBQqAQKAQKgX1CoAj0feqtqmshUAgUAoXAVhAoAn05WN24EA09Tg5mBDrkeSTQCb8H+Qh57h7oItDdA10EupPikfgsAn25vl4qJ+8jZEYewh5FICMX9Jy8rn2TBPLlIdudfOZ5edhQtnvQyEOaq+6RF8+onuSLpzlnnXPcAImQkfzPVSEc//SnP60wql199dWra665Zrh++9vfXn3rW98a0imnnLL2inaveiefHWMn930sOeHb2rwSDaqbGnjn9nlG8MY6tgzumfGV7yL567h4P7vxkz6TIbZngHay3w23rT6Zi8fU51vEeOv9rN4947W35yCy0MJyqpF/Kh71XCFw3BFoEeiuh4TBFB2mZ1vjuwj04y5Rh9e+KXPK1DliSl5LtXRqncbK27TOY+WP3c/q5XXx9ZHWAApN7vqATaFKeHA/8cQTqyeffHJIEOh4oEOgE1Epbvr09V1cj7mOyz7HdeqYvnM8qC/e8hD+XFmH/8d//MeKdTjrd6KXka6//vph87WvI13HkmcripHW2hFnvncCnXL5+8EPfzgmKnW/ECgECoFCoBAoBPYEgSLQ96SjqpqFQCFQCBQC20OgCPTlsI3GE895jEDX+XV4DUCckwjjjge6CPQbb7xxMH7gtc51CoHuxGoR6Mv19RI5qW9EdkNc06ckkdiRLJbhjWcgwrnynYc/x2DGmYxcuechuXlH70UC3UNXco88lNy4h7e5vMy5ikznile6b+JQyHauyLLXMxoYVUY0wLpRj7wVjp5r9mzLcNkyUB60L52QjcRMjxjqlRu9jISpG369bzMso+y0ymv1w0Fx2fT9OQR6NJDLGJwRZC0D9qb1VFl6fxMD/0HKrncLgeOCwJiejPqw1e44HxSBflwkZL/a0SORp84TmxLRmyI1tV5j+W9a7175m9ZNdfH1AJ+dQI7EMJGUSJDPEOgcR/Tcc88NCQJdJPqFF174hXzi7z8/nikS1vH/3tp0StshsF9//fUhvfbaa8MGADzpiRbF70VtYuXK/63ysqhQ+p3S61cR6H4GehHoYyOl7hcChUAhUAgUAvuDQBHo+9NXVdNCoBAoBAqBLSFQBPpywGYEuowf7sEbPdAxdmQEOiS6CPQ77rhjBYEu8pzrXAJdhhARP1NDuEeiaFMD2XJIH5+c/BxBN165B7obu4R9Fg7cZcw90P19N+pFktGJadVL5SlEO1dkFc9zeZ07AeukPOT7FVdcsbr88suHq7zOJU8ZwSvDoucZ6+mYjRHoUwmVg0hUJNCd7Bb22ZiJHlFZPwsr1y1xHGuDQWucRmNxNJ5GryM3mEbj8kFwmvquk2lTjMeeb0a0yWCu57y/NtFlsU5TyT2v5yblTsWvnisE9gmBOeR51HGxndm4aunesbz2CcOq624QcFmaOzdNqeFhzgtLtGfT+o+VPXa/h63WML6OzAhs3VdkJTYzEw79rbfeGry6uXKWOIkNoeeff/4/EOhxvaZ1W1xz9HRe1tYxXPH6fumll1a//vWvhyu/DXU2+9e//vVhDX7ZZZcN6Z//+Z8HuFp6MXqgTyHQKR/ynN8GbDzgr85AnzLi65lCoBAoBAqBQmA/ECgCfT/6qWpZCBQChUAhsEUEikBfDtxIoLvBRucR68w8CHAlQmKLQP/0008HDwLIc64Q6JDnTqDrvW0R6G5ccpJPSI0Zc5ZD9MTKyXHNjH5TyAIZxtSHTqo7Yc1nvNzxUCEhSxjWvvzlLw9X3ldIdzxZMB4qQZzjcYLccnQAIdlPPfXUIWGs0xEDnLV4xhlnrM4888zhSr7ycucqA59CxEfjdObBE9vXI9AdrzkyO5c0FtYaK74xJTPU8l0Mve7PxXdaRLvLSIvUdQOubzxwA6pHKHAP/xixYlejcU5feZ16xHbUXXGsjbUtM2q3yPqxvFyGpzy7r88chPSY0+ZN5WVOGSfqs7vENtPlGe49uWrVt5X3rmT0RJWfbbd7E7Jx0zq1ZGsJGdrlOGu1f247lqrzlHJb8++cOkQC3ddAfNZ9SHOdJ85Z4tosypVNzDfddNNwljjHa7XWasrP119x3o/rXa+DPusZldP6DcbGVjzkn3322SHxO5O1OIl1Od7ySl/60pdS8lxlziXQaWPmgV4E+qaapt4rBAqBQqAQKASOHgJFoB+9PqkaFQKFQCFQCOwYgSLQlwM8I9BllGkR6JCKeKBzfjRJBDrkOem8884byPM777xz7YHuBDokJu9nZ6C750B2Vl/LA70I9OVkYiwnJ4ldRvgcPdLdwJaFQnfDF3InMtTPOffw7hDnhFxHfv72t7+tTjrppHVCBiDO+Z77nP/41FNPDVc8cxQKnnLwLr/yyiuHK0bFb37zm0M6+eSTVxjrlKi/8uQKWc89rjEcO3XXOe+8F+W3Z8z2cRiNpGP9kRk1p7wjMtv7LJLiXhcnralvHKv+/9gmlpYB2jEkP0UYcGJcZL42NkhmtNFHbZ9i5B7Dac79TQzjMf9Y5x5p3itvjJh3w7yP0fhZ/R+N7nNw2Zdnj7K87AuGh13POWNwibpO1b2bEOhxHohjdon6Vx67RWBTOdi0lk5iTp0TYlnZmIrf6f9d69A55S2lG6aW2cN7al3imM/e4xnfLAppzm+r//7v/x6uV1999RAOncTG0IxA93nf16Kted/r1apjfDfWHe9vX6PzG5H6nXXWWUPid6QSkaFaf/rdoN8lrU2XcV3oZ6DLA/3+Bx7YdKjVe4VAIVAIFAKFQCFwxBAoAv2IdUhVpxAoBAqBQmD3CBSBvhzm0RDixBeGCEK3Rw90J9Dx7IVA1zl2EOiECcwIdN6TB7o8gZ1AlcHYDSAiIWXgKQJ9ub7fNKfo7SFiXAS6DFpulOOzk+38H8l2J9CRO3l7+7nmkKYQ6CSIcshs7nP16AYYxJ555pl1wliGdzkJ0p3wkEoQ6N/4xjfWyQ1/lAdxriTynCt19D+R51z58/DyEQvJur73cTjVuOp5qB5Tjbteb+Gud1uGTye3+RzHaYtAF9meyVtsq2Oo/ISj2isCXdEGuPrmjMMy5k/tt1YfZd+3iAph2TKox/7N5CMj5Fp1877dVG/sw3ubjJ9N2jVVVjbJ+0R+5zBwpcwxuTkIcer5j5VzIvf9vrS9p2OXbsMSBHq2zigCfbynxjYsTNFV/nvM+9Lnc54h+tcrr7wyJCKD+VqbEOiXXnrpEAr9tNNOG15tlZ2V11pj+LNeH18/ep2jnqSejz322DqxgRWP8wsuuGD17W9/ex0FClKd3wIRT1/ntc5u1zPeBuVDCHfq4GegF4E+Ltf1RCFQCBQChUAhsC8IFIG+Lz1V9SwECoFCoBDYGgJFoC8H7VQCHQMGBDheAlwhwKMHukh0Eeh33XXXEDqQ5/UuJKc80CFB5xDobiQBgYzwk5HGvSh6BqPlkDxxcor9EM8ej0Yr/18GNfWPb4hQn8Zz0eWNDlHO88iQwrjLy4YrJDnE+R//+MfBKPbuu++u3nnnnSGRB0Y5EvIpLxeueJ378QTxjHfKU5lO5kPa+l+PQI/yKJk8CDkyhTzNpDIjTv25Vv/1CHT1q7BzGckMn9GwqvKFIe/HPN0wGzdfSGYyI/MuR+ZUo7jXaS65NqUMN2hnn11/evknOoG+S1mpspZHYM7YWL70do5jxPfUeo/ls8s2VVmbI9AiAzfPMX+zR5TGN7Y5Dy3drtac1ipn6viaUs8pYzB7ZsoGuWxdoLVjRkbr3gsvvLB6/vnnh8T6lzDobArl+p3vfGdIENOQ1PrrrR/jb6tMVqYS6Frrep/xLpuvH3744dUjjzyyeuihhwbC/KqrrhoiQ1100UXDMUukU045ZdggqTUL7/pakP8jge5lxmdVDxHofgb6Az/60RQRqGcKgUKgECgECoFCYA8QKAJ9DzqpqlgIFAKFQCGwXQSKQF8WXzeE+Gf3QO8R6Jy5B3mu1CLQ5YFeBPqy/bfr3DJ5UR3k+eLhyyNpnr3vZGk0fnk4d/KVcQ/vcKIfIH9cCV2pTR1cMSRCqJNOP/309VmQ119//XDmOd7oXCHFPdKCe+9QFqSuwoXznJKHFafO8ojGmMdfzMc3C9BevT9GaEcDZK+/e8bdbLOM8lZ9lHfLuOoEt2+c8PbwWW3NNr14WPbYFhlDhaEbP3tGU29Hrw27Gis9g/0UwnpOG7ysVv/H71t1KAJ9VxJS5WwDgSWJsqn1m0KoTdUHU8us5wqBKQjM2WQ3l0BvrUumjIcpdZ/6zK7H/JQ1Vlb33tzaet7XynGN7Peefvrp4bgiEr+vzj777OFoIr/ymehL8S/iF+uZrS8y8jyuWVqbGbXGY73+4IMPrhO/GzmnnU3XRIeirmwA4Kp1f1wX6nsn0b19cV3qa2A23PI7wT3Qi0CfOurquUKgECgECoFC4OgjUAT60e+jqmEhUAgUAoXAlhEoAn1ZgGUMIVc3RHhYZEhMeZ+7B7qHcHcCnfPPSRhE5IHOFc9hzqfGyDPVA10GnGi0kTEkkmyZcWfXRrZle+ho5RYJcI8i4ASzhzAHf/fQdpmjde517nLIZx0h4KHi+Ux+b7zxxrBxg+uHH344eLWQMIx5PS+55JLVD37wg9V99923+v73v7+uS/Rkzs7TdjI4tsl7xj201SbV2fPgngx7viFgroF1jpFWmDq2MkZm54xneTtW1LVFbkc9Ekn0HobqM9UtGkOjUTbqLj3fMt7uaiRNJczcoCu5iG0+aJ175LnLRfzs5cYoEwet01F8f9dzxK6JpqOI+dJ1Oqp9OFUfLI1H5XdiIzBGjjo6mxDocc46DJ12lMb8puR6a6OD/x6LZ3v7Wunxxx9fh0Lnd5XCthO6nbDtp5566pDYMOprDl8n8TmuR1r9G38DeP19XRhHn7eHTa8//elP14k1Or8ZOf6Lc9v1e5Mrecajo/SbIdYlts+jE/m9zAP9R//yLye2wqjWFwKFQCFQCBQCxwiBItCPUWdWUwqBQqAQKAQ2Q6AI9M1wa73lRgU3yoj803nUHopdu/czAp0w2T0CHfJcXugyqGQhm93wIXInI8yKQF9WHsZyi/LiBKmTo9EL3Y1nImBloIvvueHOPcAJ1c4GDBIGsI8++midOBPdvdW9noRqv/baa4dEiMjM6Kbv3Itecqc2Zh4tcTOA2uYGTy/P2zbF+DvlGfVZy4Dr38e6tAyzytPLjyH3da9lABZ+Pn5jeZm8tdrRwiIaTaPhd0yml74/hTDLjNWx3nP6vteGDM+p36lOh70pYek+yvJbCu+xuh4G0TRWp+Nwf1f9N6ZvI5ZT9MFxwL/asN8IZHpp12NqLoK7rl9Pd09Zf7Xal212yEjjGM6cMgmFrsQamXXuNddcM1w5oohESHd+w/n6b+y3U2+91VtzZW3x33q06ze/+c1Anv/sZz8brnid33333UOi7l/60pfWCcx6BHr8fag2ar2eRXsqAn3uSKvnC4FCoBAoBAqB/UKgCPT96q+qbSFQCBQChcAWECgCfVlQ5xDofga6vH0JoS1PYLyBRaBzBrp7oH/5y18ePNCdQI+euU6aF4G+bD8vmVsmM+QfDXI9z1U9K8JaYdSjhzIeNX/961+HhGf5xx9/PCTkjjDtn3/++XAlJLvOOT/33HOH5qqehILUuednnHHGGgrddyI4etA48e/PyUgnw14Wtl6Y9Ayr0QvoIP00hxT1clQHb6s2AkwlTqNBNTOijrUtKyu2yevl+Mbndm1Yj3i22hqJczf26p3exoQxDHv3NzH+C2O/HqQO9W4hsC0Edj3mp26EKAJ9Wz2+f/lOkdGpcrV/rV++xlPwXLLUOXPo3H70tvCuH5njEcF4Tnmz/lQo9J///OfDb6xbbrllnb72ta8Na2MSxxXF9ayv0XtniQvDXpuydYvn6VGo8ECHPKfOEOicf06EKCJFQfx7NCtfa/PZ19q+zvfNAdqUXR7oS0p/5VUIFAKFQCFQCOwPAkWg709fVU0LgUKgECgEtoRAEejLAusGkRiuWuGzszPQMwIdIp2z7CDPnUCHPFcId7zX5YHuXgW0qgj0Zft227lFMtCNWSLcWqS6DHeSMTeYKeoB7zpJ/t57761eeeWV1auvvrp68803V3//+9/XCfKc8I/f+973ho0b/kcZyDAGRK6RMM+8omWkdOOd5ynZ1dnnqj/5+9mMkfAVRk6cRtJ+037LyOYsr0hUez/6mIx9l20uUHvcUBoNnBE3tT3WTR5D0ZDcwyxirTx3bVj3trTKzshzHzP+3rZI9JZsjRn7DxPPTcdDvXdiIbBrGR0bM1N00dQ8TqyePJ6tnSqfS8qE8ppa9lzkva7bKqNXp12XOZVA37QP1R4R6CKd/SgjP/qHdRdE9E9+8pMh/c///M/w24soYFz57aVEHnF9p7War7FEPmsNPwX/bL0isj6ulWmTE+iQ6HidP/DAA0O67rrrhjW01pte54xAV/18rV4E+tyRXM8XAoVAIVAIFALHC4Ei0I9Xf1ZrCoFCoBAoBDZAoAj0DUDrvOKkju/gd89gyEE/k24shDuGG86ahsiU8QYCHcIzEuhOpm1CoMvI46TgpsarZZHdbW7uleJG0wyX2OebkHVZeTLCxT5xoyD3/HgA9zznsxsO8abB6/z3v//9cCVkOyT6+++/P3x2b/ULL7xwdfvttw/ppptuGgyJSiK5ZYhzMp0ys7Dt3haXUWG3CYEeSXkn1yOpPVd6MpnPvmv1tYydfm1tfoh974bLaOCMZLg/G9u4FIG+a6N61ldZHVoEeoaDvttlW3p6c5f1mCv7u3h+KhG1KaE0Nf9ttXVO+dJb26rLpvnuUkbnrjHGNtVs2uZ6b78QmCKjc2Wrh8Cccb0Jkpvqu03KmjrPLpV3ls9Y38Q53vOI66Zsw5ye1zrMCXStm3mG9afWtRDQCoXO9/fcc8866VgjbezUupVr5smt+3HtF7GIcpW1RW1QXbUeZ11PCPdHH310OLv9kUceGc49x/ucBJmu3xBqq69LxzZoehvKA32bo6HyLgQKgUKgECgEji4CRaAf3b6pmhUChUAhUAjsCIFdE+hjBpPY7CkGsh1BNVpMJFKjscdJdAhwSHQSHuQQmq0z0DMPdIVw5+w5SHTOsfbynTxzj+AWAZcZ7o4K9j3ybLRTZj7ghKgbmchGxiMMbyIuI1HqnhqRxM2Mr7E85SuDlxve3LtFxj6u1AdvcM45lGFPfU6o9j/96U9DwvscGfvss88GeUNm2ISBAQ5jHGEpv/KVrwzpnHPOWV1yySVD+s53vrM+KgBZ5R03HBLW8qSTTlpxpQ4i4qkDfz0jaDRwyjgYQ8GYHPQAACAASURBVGxmesE3Egg3x3NT+e3pqHgvI9CjHqBNbsBsGVPjey4v6s+Ig8thC6M45rM+8Tr5/ZnDZ6uPx/70voifs77fVB7mNmpsjttVPVTvKeWN1Xksr9a4GJPXKHeuDySHPg7G2tKSg7H3prQvzpEteWzp8B4WPle4Xpsre7t8fiqm29InPX2wSxyqrMNFoCeHU/Xa4bbgi6VT5zlja+m6H0bZY2uulk6N659sPlHeMaS6fiOxhhYZzdoWAvqhhx4azkHnDwL93nvvHa6+QZX3MwJd56r7PZUVfxPE+S7OQ9nvEW0C+Nvf/rbijHaurOmfffbZ1XPPPTdcL7vsssFrnihSV1xxxXr9SX76zSI8Dkqgk7mfgc7vDP5+9C//srRoVn6FQCFQCBQChUAhcEgIFIF+SMBXsYVAIVAIFAJHB4FdEugtIm2uwWbK81OeyYw2UwxurbzdmCMjmBtAZETBwCLyHCIdIlOewYTi4+zz1157bUiE0nYPdJ6XFzrGHifQ3RjjBptIoMuIEo1PkSAgP69/y9izTWmeaxw9SP+pvTJyuVc09xRWPDOQOaHtRLuHxHacolx4n4hwdcOWe3XzLKS3yG/qhVxINrycP/zhD6sPPvhgSB9++OFgaFOiHaeccsrqW9/61vp66qmnrv//5je/uSJBjiOfSpDyIrrBm3dOO+204Ypcuyf7FAMn9dVzMuplBscoi5FocqJtmzI5J283/LbGU5Zfi5D08dAikDM5Gytjir6c0+7DejYb/7ts2xz9s8t6TemPsU0IY/XN5o9Yroz3etZDy8Zn/QgUJ0Z68690ia4ZodIaQ2NzjcZylqfPjaq3xvvY5hdtupLOcxwyTKfI2JT+zp7RPLTp+/VeIVAIFAJTEIj61vWrr5WyeUA61cOR8048Pqi1RvLvIc9FRLO2/eUvfzmkxx9/fFjLQp4ref5ORMsD3b3a/YzyuH6POr63TnSctO7m+pe//GX47UhiYyy/G5UuuuiiIWIZ0aMuvvjidfh2/R5x3FoEuq/JsxDuPtc6gc5mXf4e+NGPpohBPVMIFAKFQCFQCBQCe4BAEeh70ElVxUKgECgECoHtIrBrAr1lKGgZc1ut7xm7xwz9yjMaoqcapscIdN/ZH43i+l8EOlcMIITVJhGKT+R5RqD7GXxOoOMZnJGyGXnuRnInOEXcuvEqEhfCaCpWB5XeSJr2+mxOnVp96ISOk+K0w8M3UpYbyP73f/93+J8rechTxQl0J3i9XSrTySU+uxd29MiWwY8r9cJrXMcCuJGN0Oyccc5Z52+88cZAnmNsI0GO451y+eWXDx4reJ2Tzj777CE/1Zd2Qb6TFwlZkwEOXM4999z1u5DtbizMxrsTSpHMis9LFiNplRlfDypr9X4hcFAEpuigqNMOWuaU98fIYZ8TW0R4r949AsDr5155fN8z3kfvvjHiOraBOmXE+xiB3iJ2pJ+VpyJsePucVBlrnz+rdYHPBbzf6ospcjZFLvyZTBdvsv7qldur99R129x21fOFQCFw9BCQHpWeywh0nunNGb7WJR+PfhR/q/j85XnyO0pENGvbZ555ZvX000+vfvWrXw2RnZxAj7+dfJOt1uiaF1Q3RYmKkZl8vnLv+NbvL7733xzUFbJa5LU2ybJWZ+M1odtJfPb5Jc5Rfq81l/lc6pGwhHER6EdvfFWNCoFCoBAoBAqBJREoAn1JNCuvQqAQKAQKgb1E4DAIdBlMDkqCH/T9bRHobgiaS6DjgR4JdM4/j2egQ6SfCAS6G5MkN62BNkYqRHnJ5McJFxHokOLkLQ90CGsnu91Dhs9OdmNsktHLvavVhugx42MjkirCIhoVRVjLMx5jlgxrH3/88XDOOYnPtIH6c8XzHPJbBPjJJ588kOpceUbtx0MHuWRzBwnSXjhRpoh3roRxd1IsI9bccBoNdlkfu+GzSJa9nGb2otJTZGtMx7hRvNXoo0qgR8LB698ag/5O9pk8pA+kt6Q7XbdHolt6w3Vmpjec0HDsVZee7lAZLeLG6xfb5nrN2+d5ur7OSHtvY9zo1spninxtOthadYz5TRknc+fog+S5aXvrvUKgEDg8BJYm0H29rI2rvp70ucA3vOJ1Tthx0ueff/6F319EdSIMulLUU058x/nJfxc4uR43Xvlvibi+UJtUrm8YoL5suibKFNGhtDmW6/nnn7+66qqrVldeeeXqvPPOSwl0n/daUVKi97/PdY5tEeiHN46q5EKgECgECoFCYBcIFIG+C5SrjEKgECgECoEjjcCuCXT/0d0CZo4xdRMSvUWCjJEjY2VFQ0grPK2HcHcPdIwgPQ/0W265ZR2+/UQi0F1OxvpoirG/RZw74cFneZSLQJcRDPJZctwyeOlZyor5eB2dbI4kkurjZak8EeEi86mjQlHiJY4XCgniWyHb//znPw/GNIxrJMKuf+Mb3xgIc66cX65EOeSnUPE6YgCDHd+JhOd5PNaVRKDL8DdGBGU6IMPUsWjpDd6bozuOtGKuyu0UgYPKzVy9tMvG9Qh7r7eTwtlY6m18iWS0PPN4xzcUOWnsawG+d+O8iHGvk/dRr7+yvojPi8zX5iZvr9rpnnZeV/cC5D0/Fze2ybGPJLw/62WqbrHtkXBaWoYyAn3pMiq/QqAQKATiWtvnD9eZ0oU+n/hmI/cAn0Oga23LlXWxojJx1fqZ61e/+tXVrbfeuuK3F6k1B/oa3Y/w0PdjBLr/dpR0aE5Uu/jePef1e1HEOZtmlVjnE1mKxMbWGHrey2v9To1zOuUXgV5jtxAoBAqBQqAQODERKAL9xOz3anUhUAgUAoWAIXDUCPRNiIwxYts7vEd09O5NKSMaHJwQ9TpghJgSwp3Q24Tfkwf6iUigR4LHcRyTlYw06b0fDXeQ0iKm5VkeDUgyBHrYcj8DnDwx0ikpTL7a5QS6vycPGvcAkdcMZRJiHeMeV75XCEq8UgjXrsSGDEI9YiSE+Pnud7+7uv3224fr6aefvibCKdtD1kOSe5h4DHPkzZXndJQAcnzWWWetCXTqFOXeiSDh5UbCqJDH+rX3bsy/lH0hMIZAj2CO704lyqc+N1a3Je5PIdCd3KXMbBNLlo+/J13legQ95lEvXBdkkTukR1VWS/9PaZOwa+kTr6fOeNWzrs/j+5oT0OnUz4/24Nms7zMyIs5FTmSIKBGxn+nUJWSjNR8eJfldup2VXyFQCBw+AnFDkHRki0D3NbNI5V549zineb5E71LC6/yTTz4ZIjSRtM7lysbS6667bnX99dcPV3mPuz7W5xixysubQqDHOUIEum/k8vayttexSpDpeNKTWLcTVerSSy9dXXLJJcP6PCPQM7yz9Y4/J9zj/Fwe6Ic/nqoGhUAhUAgUAoXANhEoAn2b6FbehUAhUAgUAnuBwC4JdDfMZwb6gwA2heDOiAEv86gQ6BDnCuPuBPrNN9+8IqSgyMsTIYR7NIJFGWn1+6bkuZMu8hyXx2EWbp3nKSuS3270EnkuT3Y3vuk53vc6RwOVe4xE0kYhKDEEYkh766231gnyXHVEbkSeQ6CfeuqpA9mjvOVtruvf/va3lZKfEUl+eJ6TH/KIJztkPFcI9Sl/GTG2FJE5lYCfUs965vgjsJTcZcbno4DeFLLZ9Ww2D0ZSI87lbvx3D23e09EXXJ1AjzotRuPwOmW60b9rEe2uz+NnER7u3ShdGevi7dXGKulzEei0LxLosV6t+SwjyCNxEQmnpWUr6s0i0ZdGuPIrBAqBqIelM7dNoEu3c2WN69GVtGZ+++23v7AB6pRTThmIaNJll1229sDWet03PcXfC66vD0KgO2ntm84gz995553Vu+++O3jQ+3wKgX7BBResLrzwwtWZZ5653tSqjbk+X4+tDzQPxE0DPicWgV7juhAoBAqBQqAQON4IFIF+vPu3WlcIFAKFQCEwAYHDItAnVO3Aj2SGgZ5ReBMCPRrxo2HCjShqUM8DfewM9CLQvygWGVk6Rp5npEoUNieWZbRqeXHwbiTX1e/k454p8siM56TzPeW4x3v0atc7lAeh/Ze//GW4QpxjQIM8J7m3+D/90z8NIdo525wzz/FIIV188cWrk046aW0s9LKd8Fd9INLlkU75Io3In3y+/vWvD4n/nSRrjcGMSIok0hhB5oa9KX16YIVSGRxLBI47ge7EQasDlyTQfQ6UbpR+dKO7z7cZQe9kQUZo+yajSMzHvGP+/B+9Fx2bqM+9Lk5U8I4f7RHb7nopI/kjSe59FYmL7N6SA7II9CXRrLwKgUKgh0BP37i+dt0b55M5Hug+9zjZjdf5Cy+8sHr++eeHK6Q5a2WubAzleCLCoHPV0UVc0fvSyZpPtNaPvyVjVCqviz773OHzgke98t8lEOdstH799deHY5q0oZUrdfWjmrS2dgI91mGKtPoa3dtYBPoU9OqZQqAQKAQKgUJgfxEoAn1/+65qXggUAoVAIbAQArsm0FXtXXk3RQJ7KQI9I26jASQSgjJYzD0DXSHcywP9H4V+jCzP+mls6DgZ489G45GH2ZUhLcq3yBY9i5ciJLOSk+QKmw5RzWeewVCnZ+X1TRkK3ciV8JMkNl9AoPuZvGecccbghUIimgFEOoZBruTbMirKaKn6u9cl73i9Mdjp7HRtBPBNB+6NH8mnSHQ50ZYZWDPi3Y2YY31b9wuBiMBhEegHnQM30W2tecv1gBvvhVVGcGeke6tNkTzmfzfqOxlOmU6M6PgM5k10m8Louq6NBHckpmNZkXzPZMKxcm91nwf4HDdWue7McMvq3cLZ69DaULTUiJ5DoG8ieweV96XaWfkUAoXA4SOwCYEe9bjPE9l8ks1r+k5zxPvvv7969NFHV4899tjq8ccfHzaYyuscIpqNoYRy56p1LlfmIl/3Z3OQyoqRprLNVHo22zjmv2P1LsT5iy++uHrppZdWhHNnTa/kxyqx3vd5Kpu3x6RhbI1UBPoYgnW/ECgECoFCoBDYbwSKQN/v/qvaFwKFQCFQCCyAwGER6FnVNzWwtt5zo0M00M8tv2XI9nzGCHTVs+eBjiFE4du51hno/98Aca+P1QdjZPqU4RLJDw/R6MQJzzmp4vVzYt3PPOcZD33OZzesQZwTcp2Ex7eIaXmWEB6dRD464/zll19evffee8PZjZDpf/jDH4ZQ6oRn50rYyRtuuGFIV1xxRReCuCGgFbK+1R/gozyEjXva8140MiovN35mJHocW14H75cpfVzPFAKOwJhxOOr4qehtullrav6bkJiZroybUnwDUcQmM+RrLOo915lxA5GPYxn1pQNdN/j55Hz2MOny/FNbXOco/2wDTyxvypwuneYeizGKiPeXEzraJBDnkFhvzRHeN17XuWuVqfITn9s2gd6bxzetc71XCBQC+4tAa1OQzzu+JqelTgZnm1hb0U587vG1LeHb//3f/3314x//ePXTn/50ddttt6044ojjjvDi1hEkzEFaixMJjP/j2sDnTq93jKDS2gjq8xfvez2jfv71r3+9euaZZ1a/+tWvhs2z8pLnysZZEh70kP+Omc/XrpOz9crUtXUR6Ps7BqvmhUAhUAgUAoXAFASKQJ+CUj1TCBQChUAhcKwROEoE+qYG1h5R4QaAgxAaU4ztPQLdy84IdIjP3//+94MhBM+COWegY7yAdHWjU/TGiEb86IUgosON+DJWZRhuutlhk8E01r9jRIDuj9U567+M/HCiWORHxCgSKTKmYXQTic5nrxNe3nieE0LdSSOe47x7nUNOiPYPPvhghecMCeJdf5BL8pbBY4azEAnXftFFF63OO++8JvzeJt/oIcNfi2Tje8eIArztbjjMyDSN+YzcimSd94/rCjcOjvXxJvJX7xxvBA5CREdkpsjflGemIH7QevO+18WN//o+m1OyNrcIAY1T5Y0eI7FBSJ91Fq1HueCzk+jyPld0DdcrOs+WK+WI8OAddC2RNnTlnsLweh4eUcPPq9VZt05suK6P82wk8yMBEnVaJICErdctk4WlZMjz7smTl3cQuYv1Vl7baM+UMVTPFAKFwOEh0Br/Pu9o3ehzkvRodk86N+oUXz/6mhUCHfKcBJF+xx13rO68884hfec731nPJ5o7FBGKucHnvVjnrLxYt0zv+UYyXxdHvUvI+SeeeGJI/G5kja9oUxDnCkPPEUsZge5raJ/7fU0+lUD/85//PES/4jcsv0/4e+BHPzo8waqSC4FCoBAoBAqBQmBRBIpAXxTOyqwQKAQKgUJgHxE4LAI9Gu+XJiIwCEz98T/FeDtGoKs90YM5Gj1EOH7lK18ZvIlJnGWN4YEkD3SR6O6BTgh3PCDkBQEJAXl+3An01riaY8jPjGktIkjGpMx41SKc3NOaZyB/nEjW/wrhDqHDO34+OuX5WYlOonDG4dtvv7165513BtKcc8/ZdEH62te+NnifkM4888wV3jHIFVdCOuKJjkGNUI4tg5+MZpLfSGi7MdCNlpJn1Vv5OIZuJJXnvspRH3h5Iq2mEOiRzFJ+U8b0PurrqvN2EDiILunVaBtyOKeuXjfNia36uhE9PhvHWYuciHqE/53sYKMXxnYljO0k5jAIdZHh2kQkIt3PGReZrutf//rXYRMRV/78LFjm2a9+9atDQh9q85L0rwh5kSPydNfRGSLbvR1OcPC9E+5Rv8U5JHpHao5wvRl1b9ZfR0mulhqR22jTUnWrfAqBQmB3CLTIaF8vxt9crqOzOTKufTUvvfnmmwN5/m//9m8DgX733XevE4R0tnkrbqzSOli6O66DexuYVW9/R/NCzwMd7/NHHnlkCD8PgX7llVcO6aqrrhoiULGRlsQcGAl0lRXrGXVw3Bzr62vHmPlcv2FFoN//wAO7E5gqqRAoBAqBQqAQKAS2ikAR6FuFtzIvBAqBQqAQ2AcEDoNA9x/ePaPpQe9NIdCnGm17BHokCJ08jMYR/pcHukh0J9AhSvE+F4GOB8Rdd9214hx0J9AhCU4EAr1HFvXutQjzSID7GI0kcSQ/3ADn7ymkr8gWEcwe5l0hgDG86Wxz3hNhBHnE99pUQf96ecgEniZPPvnkcO6hvDe5YuQj7OStt966uuaaa9YGP3lgQhyRlGcktzP5VdtFjMfQ6+456eSWjJoRVxnq3KvUjXjaPKDyMsLO+0fv+nPg2eqjfdDFVcf9R2DqfLJpSw9CnqvMMXLBx5bPX6351Mdc1H1Rh8rIzpW5jg1jGP+5Mp9BhHNFL4o85yq9IF0rHcpVpDxX/thQhNcdV5EIJ5988vC/9CtXJ83lpa4zbp2E555vbJIup160Vx7vXF2/iVSJ4XtFSkSd6hsY3CO+p1M3laPsvSgXPi8sWY7n5W3b9tjZVhsq30KgEFgWgSkEuuYp15tTfvNF/QOB/q//+q9rAv2+++5bkX7wgx8MXt2+ycrXrCrXjwvRWlh6zXWa1y2uU133TvVA57fAgw8+OKRPPvlkddNNN61uvPHGIbFZlvlOG8cyAj3i50eJaANd7z3voyyEexHoy46Jyq0QKAQKgUKgEDhMBIpAP0z0q+xCoBAoBAqBI4HArgn0aKQ9KEmegag8ZbBwEsCfn2OwPSiB7gYTjOOQ506gK4Q7RALkuRIe6BmBjqEf8lTee8c1hLsbaeYMmIwoHyPPlb/Lj3tgiByKcuMEusKyt0h0PYtRjrZBwuBtSeJdEd18xqNS3pXIA2cd4nXCZ3lKQu5wzjlnNpKuvvrqdRh4SCjKkTd6JNA1LqhTZox00moOgZ6NMeExhUCPHuhujHRjqRv5ZOgrAn3OKKlnl0RgznyyabmbEuhu+O/NwT6+fN6MG1riGFfb0RNsCCNx5AT6TflwT1EzRKQT9lXJQ7HznkdzcS9A9w5H/2G8xwOOK/UQcQB5wDEWSvwvD3R0oZPi6EmR51y16Uhe606iuG5Hd3qeTqq4fo0bCTKdFgl0Ee+9Nc6mcpS91yLQXXa2VV7p7SWRrbwKgf1GYIxA7/2O8999Ld3p61AIdM4+/8lPfrL6+c9/PpDnP/zhD4fE8Uce8aS1Dub7uJHU19SR2M/mWZ8TPBKUk9h6jysbaqkviU1orP/ZRMuVDWNa9zM/tYhw6hgjqri+j0eJxM0KmuOKQN/v8Va1LwQKgUKgECgExhAoAn0MobpfCBQChUAhcOwROO4Eun7gzyHux4zLPU+tGMI95oUBwgl0SHSIBhELItDfeOONgSgVgQ6JLg90Gezx1CsC/R97KxJZmXG+RXa54S4anRSGnavnyXN+7m70PsnOBHdP62gMJG/IJGQhJgxlGKsIza50/vnnD54yGPvOOuus1R//+Md1giginCOJ590AR7lxg4DIIRn8/MxGf9c3EzgRJfyyzQrRI1/t1piQ1+WmBLqPy12Qmcd+cqgGzkJg2zJ3EPK815A4VmM7ok7M5lK9A/H98ccfDx5xJIhtnW3OJiE2eimxOcgjaUTjvHthe+h1SHP3HveQ8JTlz+rIE64Q7x4S18Otg48iiJC3NjKJQHcC33U9+crbnat0l4dq9zVIFhLX5xJ97m1YcIJjloCOPNwj0Jcus7Ue2/YYWhKvyqsQKASWRyCb51obbDJ94e9na0LeIdKJEgQ6odAVDh3PcyXW1U6g+7rXiWc+x/VrRMaJfV9Lu67378kz/gbRbwl+g+CB/otf/GLwQCeay/e+973V7bffPiQIdG0IY17z9Xysl/9mjTg7gZ71gfItAn35cVA5FgKFQCFQCBQCRwmBItCPUm9UXQqBQqAQKAQOBYEThUA/KLgto4yM4zIwuzHC76l8jBAYZPAOkBc63nryQMcQIvKcKwT6nXfeOYRwJ0Sfh5gtAn21JrJb/ZsRuT0ywL2uoxdMDN3r53jL+8TJX6+TDGNuEONZ96aENJfXORsjXA4w9slAB2kDaa7k5x1y78MPP1x99NFHwxWvS44BIJ199tlfINAjSRONei35bZHwTra7vOuzG//iJgQ3PtYZ6AfVVvX+YSCwJPm3KVneIx/GdGSLyNV7ri8y3cb7kOSvvPLKkF599dXBsK/Q7OgwnXPOlfyYzxQ+PZ4/zve6p2gtzJu842HTIdAVxh0dmoVM5zv0j0f8oA7UjSvf+3vyQkefirBXmfJOpy54u3/rW98aQuZyVWh5eaxHneoEepxfxmR22xuExgj0TKf3vstksSXXLYJsDJO6XwgUAscHgbH5a4qeaOkx18UQvtp8/NZbb62efvrp1VNPPTVcPYQ7xyNJl7MujQS3H2UU553sN6NvMI0bxrJ7cc7VZjSu1Pehhx4aEhFd7rjjjiHxe5GoK9pkpmhX+u0RpWUTAp26e92KQD8+Y7BaUggUAoVAIVAIZAgUgV5yUQgUAoVAIXDCI1AE+jQR2AWBDokuAh3ylARJivc5yQl0DPxFoPcJ9BZ5To+3PFfcWOZ97uSLwgtnxrPogajw6E6WSOJ4FjJG5/JqIwVygPcm4dpJzz777EC0n3POOUNCJq644orVlVdeOSTIJZH7EPB+BABnAPPMVVddNXiouwdNRqC3sImjxA2Z0bul5y2UhXDn+SUJ9CWJzGnaoZ4qBMY380zFaEnyvEdwxnsZga5nXH/F+jmpABlNaFmlDz74YO1xTqQV1y/oLRHPXLWpzM8p12e8u+XprfDr2rTkXu3MiTo7HV0DoS/SnLqhY9GRCjFPnXife6ob7ck83kWgqy6QFNT7zDPPXCcR/NSR533TkG+eip8z/doiWKbq6KnyFvu49b/n15tb/bm5pHzp7rm9Vs8XAscDgWxe6a07ReLyTLa5KK65pU/RyRwb8tvf/nZI77zzzuqFF15Yvfjii6uXXnppde+9966TPNA11/hcp7W0dLxHN4lra69jzCM+G6OY6b42qDGnsVEMsl+e8/xmYJO1jvtiY5cT+l63DFPfDOzzTssDvQj04zHmqhWFQCFQCBQChcBUBIpAn4pUPVcIFAKFQCFwbBHYNYEeDQktYKcYUnvPtIwrm3TkFPJcRm0nKKNhR89gjJH3OVcnTiOBLg90vApORAI9w7BlyJ/bty4jelcGo4xc9hDk8SxE9yx0b/TMo92Jdw8LjyelQvlzxcins4IVih0vx9NPP3113nnnrT3QuSfSCAKJEMpKyJc81Qnv7mULW5E5U8ace8kIM8cqI+H8HSeUNB5UDyfRvW4+tty4p7JiWOQp7ZgrK/X88UdgCnE9VbamPpehOqUe8b0p77TqFMesjzEf49mYjGMTw/7zzz8/JEgJ9JfrHN9sg97C0C9iPJLW8j7n6qS6PMKlZyHE8W7nSvm+SUcbi0Smuwc878g7HlLC2+Jnnsdw7O41T93Rx2ecccZwzQh0rQkcvx7BonrEc3Cnrp02HalzyW7X370yp+TrMrhp/eu9QqAQ2F8EMhI8W6M7Ee561PVRJHhdvzAXEJ2JzV268ln/EwKdcOgk1s6+2Smi2yK7o66P7zmJHudVn4e8fZSlsPPMW8yxeKETyh0PcH4jygudyFP+botAj+vp+H8R6Ps7nqrmhUAhUAgUAoXAkggUgb4kmpVXIVAIFAKFwF4icBgE+hhQc8iHKc9OIRdadZpKnvNcJFXd4O35xzPQIdA///zzgTwdI9BFKpwoHug9Wen1/Vifj92n3BhuN3qOODGiepKvPBUVktjPCHcSHrIHwxcJ8lwyAOmEZ6RII0hwDGKQTSKc8HzkTHOulCcCHSJIeXJFTnRWOh6TkcCO5HNmxHQ5llHO+8U9fSJGkVx3Ms2NmjJS+gYGLzfm68bSaEQd0y91vxCICEzRB5vqovje2Jw1ty5zn1d9vB6ZbotjTOOR8lqkO/rntddeW0fBgNRWlA2urguZyyDRRZz72eIix6UPYqh33ecd9ChJodhFoEvX+NUJdQ/nHo+U8D5zna3nhBf1P+2009ZJZ6bLA11zhPBy/el60z9TdnYUjL87JkObjPAxojuWOacOU/OeY2VVBQAAIABJREFUk+cmbax3CoFC4GgiMEaga95xnTqHQHfinXPPFeXr008/HdbfOgqEjco33njjsGGZTac+X2ZrzZbOytbKnpfqE3V/qzzmK34XKHFMijaq8R2E/3e/+93hDHR+M/icEwn0OPdrro/zehHoR3OsVK0KgUKgECgECoFdI1AE+q4Rr/IKgUKgECgEjhwCR41A38SAOvbOpgTDHPJcBojMwzd2OkYJCNF4BjoEqhPoGHnwgMCrgNB8GHWcSDgRQrj3+rZnuBLmrT5sGa2cbMlCIIpEyggkyQDEufopnp8rT0iIJsgl9xbH45xNFBDoEEKXX375OhGKXeel62xgbaag3Oh1qf/9nHXIJn2PMY6/6HHfUlBuOIzYRcNnNHC6B6ffiwS6k+ix/4pAP3JTx7GpUEsXZA0cm2vc+N0DqJfPnPlqzrO99vj48nCu0mkZRhnpjl55//3314n3Tz311CFps4/OZvXoHPGoCyc7+ByjeriHuBPm8XNPn/U2DfhZswqZC0Gvc9PlCUi91T6ig4hAR/+jr70MzR2tuSnqUe+HXUTZ6JHcByHPs/ZGLHwuODaKpRpSCBQCXQTixiInyZ1gdjI6rtHjxqL4HrrT9TBzBKHaCdlOYr3t0Y847ujqq68ejj1ic5SiRFFuPOfcdVtL10e9Gued3vrD193MQzq3nSu/D9ms9uqrrw7z0q233jqk2267bZiHVI50requOd2vvm7x+hWBXgO4ECgECoFCoBAoBIa1xP+bagUpvAqBQqAQKAQKgWOKwFEi0A8yLU8hU+d0Yc+Y3LonctAN3xnBEUO4Q6QqdDdn8skzQmegQ6ArhLt7oGPEl7cx57i6IUaGl9a5fBkBTL2jsTsSp7s2dG9aXmaUivhkhn0nYEToOrEbPaSj4QkMvY/4LOMcVzY94C1C1AH6jrPOIdG54gGjM3p59rrrrltde+21wxXP82gQi4ZD9R/yJYJJRjK968ZAN6x5XpHI0XOZfLWMgx5+OIZAjoZG/s8IepUbZTUz/Hn954zzerYQ2AaBnsmoIz02100lxqc+1+rl1jzg9dP41Hj0tkXiHf3CJjAScxm6CBKC8OYQzPIy5yrSPOpQzaNRF/uc5p7ssT6ZjnNdF8loL195iUCHtCCJPNc56jpDnedPPvnkIcoH17hxqje6HGPXf6pDDOEe9f3SI3cqgT4mu716eRnZPHOQvJfGo/IrBAqB7SIwh0AXEe4Euq/R41o36lTdZ37g/HAlyGiP6MS550ro9Gw+8XL1uUeMx/nU69rSib7u5hnmHsh+/VZkoxrnt7/77rtDHW+++ebBa54rEVB8M3eLCI+9m20C0LtxreD48ltGx02BJ3/3P/DAdoWnci8ECoFC4P9n7z7ArajuvY8vo9dETfRaYqKJLTHBkliiRhMsYINoLKiIgCgqXUABRYoIiBSJNEW6itIVRayABYgtpKlJTLkxicaaaOJ9Y/pjzPv85t45d/acNXXNnrPP3t95Hh8Tz5Q1n7VmZu31XwUBBBAoTYAAemnUXAgBBBBAoFYFWiKA3hoaSeMak6P+Fg6gRwU3ogLo4RHo4QC6bQQ6AfToJyscGLMFiYP7hAM3fgOW/+/gKMjwSJTg9P3+SHEFUxQo8hultM97773nBZb89c396dv1b6XFD8AoYL7ffvt5/3zuc5/zRjP6QRwFdIIjZoKdJPS/g1PIK+3+FMTBALyvFm5kDHvYdKOC3eEGTFtgPJiG8HsgLpBp60gRbHwN5lWtvmtJV20KlB1AT+oUZPtuxAXKiwiihxv/g52pgu+KYA4G7yP4/gsuIaF3ptYJ99c5Dwa+w527wucLB0ri3lXh4HJ4FH0wj/19w8GC4L2Fp333A+kKrPujz/VvbZpNxv9H72m/85Lu1RbE8d+TwfdlVLDHFmAKHl/kE5UmgG6ru8XV55LKsv/3pGeiyPvkXAggUBsCcQF0/x0e7vAUNSLcr+v67/VwPdW/lo5/5plnzNNPP+39W52hVMfWP5///OfNHnvsYT7zmc9407frvR6sv/u/Efy6bfA3QdT3ROkIv9+C/z/qvRv+7+p8+/bbb3ud0/Rv/aPp5/WPtsMPP7zpH/2O8L9h+ls4gB7+LRD+Jvrff/13WwA9/PuBAHptPE+kAgEEEEAAgWoJEECvliznRQABBBBoNQJlB9BrIXhuS0Nc47EyM/j3rAH08P5qkPDXtda/g2ugK7j6i1/8whuFrn/7U7hrBLofQPeDrGpQ0ahlNV406gj0qPIUFTyPCqL7jVx+41x4rVuVgeDoyWCQRPkZDCDpb/4062pg84Mv+rdGmr/yyiveqBE1gAWnXtc07Z/+9Ke9fzRqU6NiNGpT/1bgRnms0euasSCcFj9w46+77v9b6baNqg+PCvfLeFQwLtwAGBXMCgaFwgF0/6UYzrNwIDz88ozaP+ol6xpQbDUvbxJaiEBLBNDTfAeTvklxN5/0DAQDl+Hgebhx3X+Og43mwfdB8Hi9B/31yNXhR9fxZ+TQv4Pv33AnoPD7IRysCN6TbXSdH7AOpifOQfv57/twQCBo66fDv6buy79H/U3fY/+fYKAi3LEpfM7g/elvwUBRuHwE3fx3bCGFP3CSuHpN3DWTynJcEJ0AetG5yPkQaD0CUQF0vz7tf3uC9dW4ALrtmxF+d+r4jRs3mieffNI88cQTXv38K1/5ihd81r9VD9fIc/1bI7mD3yXVw3W8vwSSvxyJv1xHsP5rq8cmvStt9XD/GP1O9Jd8ev311406XKtDrv5ROg455BBv6nn9W9/aqG9k+HsfrMuH/xb8hoXvLVhvIoDeep45UooAAggggEAeAQLoedQ4BgEEEECgrgTKDKCHg3BhyKRG/yj4pEby4HFxDRhpguR+A0fwnMFG4GCjRVRgJmkEugLnfhB977339tZADwfQ1WCvALo/gpkAevPSEfQPNhLZ/rt/dDCgHRyFqL8HG8uCgWo/gO7v7wfQtY/+FhyxqCkXX3rpJfPTn/7UvPbaa14DndYr1L/33Xdfc8ABB3j/6H+rEcy/jhrPNHWjGs3UaSJ4fT94o3MEpxDW8Srv/nTESp8/vbvSGA5exAUSgw2awUY+2zHB5zxLcNJvoAs2WEY982mf47p6WXMzVRHIUkbTNIAnld9gI7XthuIC51m+kXH7Zgmg2751wWc1S4N88N0QnC1D7yPbFvT206x3UTCQEVwPPTwtfPicwesH3/V+oEbXCAbB/aB88DzB9dHD6+IGXfxz+aMUw/UQ/3uhdPj7BoM9cfWRLOUw7UOTJ4AeV6eLe67Cf0uqG6a9B/ZDAIHWI5AUQA++X/XO8APkfhA9uDyS/+6NW/pC59Cx69evN48++qhZt26dd8727dt7/7Rr166iQ1Swnqxj1XHK7zyl6/kdZVXvtr3Dgv/N/076uRN83wbf5+GOVP5x+o2nadv9f/T//d8WqvsffPDB5sADDzQHHXRQYgA9WJ8PBsmDHRD0vwmgt55niZQigAACCCBQTQEC6NXU5dwIIIAAAq1CgAD6/2UTAfTWtwZ6mkBqOHhOAH0brzMAAfRW8YomkVUWIID+76ZparME923BgWAg2g94hAPsfqCDAPqHTctrEED/t/eUV6NjQJVfH5weAQRyChBA/x84Aug5CxCHIYAAAggggEApAgTQS2HmIggggAACCCCAAAIIIIAAAggggAACCCCAAAIIIIAAAggggAACtS5AAL3Wc4j0IYAAAggggAACCCCAAAIIIIAAAggggAACCCCAAAIIIIAAAgiUIkAAvRRmLoIAAggggAACCCCAAAIIIIAAAggggAACCCCAAAIIIIAAAgggUOsCBNBrPYdIHwIIIIAAAggggAACCCCAAAIIIIAAAggggAACCCCAAAIIIIBAKQIE0Eth5iIIIIAAAggggAACCCCAAAIIIIAAAggggAACCCCAAAIIIIAAArUuQAC91nOI9CGAAAIIIIAAAggggAACCCCAAAIIIIAAAggggAACCCCAAAIIlCJAAL0UZi6CAAIIIIAAAggggAACCCCAAAIIIIAAAggggAACCCCAAAIIIFDrAgTQaz2HSB8CCCCAAAIIIIAAAggggAACCCCAAAIIIIAAAggggAACCCCAQCkCBNBLYeYiCCCAAAIIIIAAAggggAACCCCAAAIIIIAAAggggAACCCCAAAK1LkAAvdZziPQhgAACCCCAAAIIIIAAAggggAACCCCAAAIIIIAAAggggAACCJQiQAC9FGYuggACCCCAAAIIIIAAAggggAACCCCAAAIIIIAAAggggAACCCBQ6wIE0Gs9h0gfAggggAACCCCAAAIIIIAAAggggAACCCCAAAIIIIAAAggggEApAgTQS2HmIggggAACCCCAAAIIIIAAAggggAACCCCAAAIIIIAAAggggAACtS5AAL3Wc4j0IYAAAggggAACCCCAAAIIIIAAAggggAACCCCAAAIIIIAAAgiUIkAAvRRmLoIAAggggAACCCCAAAIIIIAAAggggAACCCCAAAIIIIAAAgggUOsCBNBrPYdIHwIIIIAAAggggAACCCCAAAIIIIAAAggggAACCCCAAAIIIIBAKQIE0Eth5iIIIIAAAggggAACCCCAAAIIIIAAAggggAACCCCAAAIIIIAAArUuQAC91nOI9CGAAAIIIIAAAggggAACCCCAAAIIIIAAAggggAACCCCAAAIIlCJAAL0UZi6CAAIIIIAAAggggAACCCCAAAIIIIAAAggggAACCCCAAAIIIFDrAgTQaz2HSB8CCCCAAAIIIIAAAggggAACCCCAAAIIIIAAAggggAACCCCAQCkCBNBLYeYiCCCAAAIIIIAAAggggAACCCCAAAIIIIAAAggggAACCCCAAAK1LkAAvdZziPQhgAACCCCAAAIIIIAAAggggAACCCCAAAIIIIAAAggggAACCJQiQAC9FGYuggACCCCAAAIIIIAAAggggAACCCCAAAIIIIAAAggggAACCCBQ6wIE0Gs9h0gfAggggAACCCCAAAIIIIAAAggggAACCCCAAAIIIIAAAggggEApAgTQS2HmIggggAACCCCAAAIIIIAAAggggAACCCCAAAIIIIAAAggggAACtS5AAL3Wc4j0IYAAAggggAACCCCAAAIIIIAAAggggAACCCCAAAIIIIAAAgiUIkAAvRRmLoIAAggggAACCCCAAAIIIIAAAggggAACCCCAAAIIIIAAAgggUOsCBNBrPYdIHwIIIIAAAggggAACCCCAAAIIIIAAAggggAACCCCAAAIIIIBAKQIE0Eth5iIIIIAAAggggAACCCCAAAIIIIAAAggggAACCCCAAAIIIIAAArUuQAC91nOI9CGAAAIIIIAAAggggAACCCCAAAIIIIAAAggggAACCCCAAAIIlCJAAL0UZi6CAAIIIIAAAggggAACCCCAAAIIIIAAAggggAACCCCAAAIIIFDrAgTQaz2HSB8CCCCAAAIIIIAAAggggAACCCCAAAIIIIAAAggggAACCCCAQCkCBNBLYeYiCCCAAAIIIIAAAggggAACCCCAAAIIIIAAAggggAACCCCAAAK1LkAAvdZziPQhgAACCCCAAAIIIIAAAggggAACCCCAAAIIIIAAAggggAACCJQiQAC9FGYuggACCCCAAAIIIIAAAggggAACCCCAAAIIIIAAAggggAACCCBQ6wIE0Gs9h0gfAggggAACCCCAAAIIIIAAAggggAACCCCAAAIIIIAAAggggEApAgTQS2HmIggggAACCCCAAAIIIIAAAggggAACCCCAAAIIIIAAAggggAACtS5AAL3Wc4j0IYAAAggggAACCCCAAAIIIIAAAggggAACCCCAAAIIIIAAAgiUIkAAvRRmLoIAAggggAACCCCAAAIIIIAAAggggAACCCCAAAIIIIAAAgggUOsCBNBrPYdIHwIIIIAAAggggAACCCCAAAIIIIAAAggggAACCCCAAAIIIIBAKQIE0Eth5iIIIIAAAggggAACCCCAAAIIIIAAAggggAACCCCAAAIIIIAAArUuQAC91nOI9CGAAAIIIIAAAggggAACCCCAAAIIIIAAAggggAACCCCAAAIIlCJAAL0UZi6CAAIIIIAAAggggAACCCCAAAIIIIAAAggggAACCCCAAAIIIFDrAgTQaz2HSB8CCCCAAAIIIIAAAggggAACCCCAAAIIIIAAAggggAACCCCAQCkCBNBLYeYiCCCAAAIIIIAAAggggAACCCCAAAIIIIAAAggggAACCCCAAAK1LkAAvdZziPQhgAACCCCAAAIIIIAAAggggAACCCCAAAIIIIAAAggggAACCJQiQAC9FGYuggACCCCAAAIIIIAAAggggAACCCCAAAIIIIAAAggggAACCCBQ6wIE0Gs9h0gfAggggAACCCCAAAIIIIAAAggggAACCCCAAAIIIIAAAggggEApAgTQS2HmIggggAACCCCAAAIIIIAAAggggAACCCCAAAIIIIAAAggggAACtS5AAL3Wc4j0IYAAAggggAACCCCAAAIIIIAAAggggAACCCCAAAIIIIAAAgiUIkAAvRRmLoIAAggggAACCCCAAAIIIIAAAggggAACCCCAAAIIIIAAAgggUOsCBNBrPYdIHwIIIIAAAggggAACCCCAAAIIIIAAAggggAACCCCAAAIIIIBAKQIE0Eth5iIIIIAAAggggAACCCCAAAIIIIAAAggggAACCCCAAAIIIIAAArUuQAC91nOI9CGAAAIIIIAAAggggAACCCCAAAIIIIAAAggggAACCCCAAAIIlCJAAL0UZi6CAAIIIIAAAggggAACCCCAAAIIIIAAAggggAACCCCAAAIIIFDrAgTQaz2HSB8CCCCAAAIIIIAAAggggAACCCCAAAIIIIAAAggggAACCCCAQCkCBNBLYeYiCCCAAAIIIIAAAggggAACCCCAAAIIIIAAAggggAACCCCAAAK1LkAAvdZziPQhgAACCCCAAAIIIIAAAggggAACCCCAAAIIIIAAAggggAACCJQiQAC9FGYuggACCCCAAAIIIIAAAggggAACCCCAAAIIIIAAAggggAACCCBQ6wIE0Gs9h0gfAggggAACCCCAAAIIIIAAAggggAACCCCAAAIIIIAAAggggEApAgTQS2HmIggggAACCCCAAAIIIIAAAggggAACCCCAAAIIIIAAAggggAACtS5AAL3Wc4j0IYAAAggggAACCCCAAAIIIIAAAggggAACCCCAAAIIIIAAAgiUIkAAvRRmLoIAAggggAACCCCAAAIIIIAAAggggAACCCCAAAIIIIAAAgggUOsCBNBrPYdIHwIIIIAAAggggAACCCCAAAIIIIAAAggggAACCCCAAAIIIIBAKQIE0Eth5iIIIIAAAggggAACCCCAAAIIIIAAAggggAACCCCAAAIIIIAAArUuQAC91nOI9CGAAAIIIFCSwPvvv28GXn65WbJkiXfFvn37mukzZpjtttsuMQUuxyaenB0QQAABBGpG4MMPPzRbtmwxd9x+u3nqqafML37xC7PLLruYQw891Jx08slm8ODB5uMf/3jNpJeElC9AnaB881q94vz5803/fv285OkdsXLVKtOmTZtaTS7pQiC3wJtvvmku7N7dbNq0yTvH9RMmmNGjR5utttoq9zk5EAFXAb7HroIcjwACCCDQ6AIE0Bu9BHD/CCCAQAkCy5YtMz0uvLDiSk89/bRp27ZtCVfnEmkFFAS5oEsX8+KLL3qHzJ03zwuip9lcjk1zfvZBIK3A3/72NzN0yBCjRnt/69Chg1m6bJnZdddd056G/RBAwCLwzjvvmJEjRpjbb7/d6sOzRrGRAHUCyoEEwt/jHj16mNm33mo+8YlPAIRA3Qk888wz5rRvfMMoYKlt/YYN5pRTTvH+N3XTcrObtof/8+Z7XG7Z42oIIIAAAvUnQAC9/vKUO0IAAQRqToAfsTWXJdYEPfDAA+bss87y/rbHHnuYBx580BxxxBGpEu9ybKoLsBMCKQVopEwJxW4IZBT43e9+Z/r17WvWrl0beSQB9Iyodbo7dYI6zdiMt/Xqq6+a7t26mWeffdY7ctr06WbIkCEZz8LuCLQOgRkzZphhQ4d6if36179uli1fbvbZZx/v/1M3LTcPaXv4P2++x+WWPa6GAAIIIFB/AgTQ6y9PuSMEEECg5gT4EVtzWdIsQf/617/MdWPGmMmTJ3t/69ixo7lryRKz2267JSbe5djEk7MDAhkFaKTMCBba/e233zZjr7vOrFy50hx22GFm7Lhxpn379kxB6sba6o/+y1/+Yq4ZPtzMmTMn9l4IoLf6rHa+AeoEzoR1c4LHHnvMdDj1VO9+NOr8kUcfZfapnLn7wQcfmNWrV5vJkyaZP/3pT+aSSy4xw666yuywww45z8hhRQokTZNN3bRI7eRzZWl70LI0999/vxk/bpx54403TL9+/czQYcO8pWla+8b3uLXnIOlHAAEEEKgFAQLotZALpAEBBBCoc4EsP2LrnKJmb+/dd981F/XoYdatW+elceTIkd7afVtvvXViml2OTTw5OyCQUYBGyoxggd1tdgceeKC5+557zMEHH5z/xBzZ6gU06lzfCH9qWt3QUUcdZa4bO9Yce+yxZqeddvKCOtrvm9/8ptl5551b/T1zA/kEqBPkc6u3o/7973+biRMnep0ztbVr185bSmXPPfest1st5X5s7+AZM2eawYMH08GtlByIv0jSNNnUTcvNpCxtD9/+9rdN1wsuMG+99VZTIseMGePVb9L8Di73zrJdje9xNi/2RgABBBBAwCZAAJ1ygQACCCBQdYEsP2KrnhguYBUIr9t3/9q15swzz0yl5XJsqguwEwIZBGikzIAV2vXXv/61N93uli1bKv6yZOlS07179/wn5shWLaDR54MGDjSLFy9uuo9DDz3ULF+xwqiDBRsCQQHqBJQHCYQDN5q6ffKUKWbbbbcFKIfAhAkTvNlhglvfvn3N9BkzzHbbbZfjjBxSpEDwt65tGSzqpkVqJ58rS9vD1KlTzYhrrqk4ab3MpsP3OLmssAcCCCCAAAJJAgTQk4T4OwIIIICAs0CWH7HOF+MEuQSC6/YdffTRXmBkv/32S3Uul2NTXYCdEMggQCNlBqzQroxAz29Xz0eGR9bpXm+aNs1by3irrbaq51vn3nIIUCfIgVaHh/zgBz8wZ55xRtOoztX33mvOOeecOrzTcm7JNgKd93A59klX+ec//2lGjhhh9O7T1qlTJ7PottsqZmKhbpqkWOzfs7Q91PMIdL7HxZYrzoYAAggg0JgCBNAbM9+5awQQQKBUgSw/YktNGBfzBJLW7YtjcjkWfgSqIUAjpZtqeA10jRj82te+RqDUjbVVH/3AAw+Ys886q+IeNm3ebI4//vhWfV8kvngB6gTFm7bWM86fP9/079fPS75mrFi5apVp06ZNa72dFk93cA10rdN8+eWXm6uuvtpbW56tZQXefPNNc2H37mbTpk1eQrQE1ujRoyvqTdRNy82jLG0P4TXQ6+XZ4ntcbpnjaggggAAC9StAAL1+85Y7QwABBGpGIMuP2KIT/ctf/tK88sor5pRTTnE69XPPPedNkXjYYYc5nacWD05aty8uzS7H1qIFaWr9AjRStv485A5qSyA4gkkpyxMMK+pbXFsypCYsQJ2AMiGB8He4R48eZvattxLspXg4CdTqdyQ8Tfb6DRua/e6kbuqU9ZkPLrPtQcvcPPTQQ97SZ7W0nALf48zFhgMQQAABBBCwChBAp2AggAACCFRdoMwfscGb0Q/HXpddZvr17++0fq+mduvbp483HV/btm2r7lX2BYKjC23r9sWlx+XYsu+T6zWGAI2UjZHP3GV5AuG1d7/+9a+bZcuXm3322SdVIor6Fqe6GDu1qAB1ghblr5mLv/rqq6Z7t27m2Wef9dI0bfp0b8kHNgTyCtTydyTYySzq+0jdNG/O5zuurLYHBc+vHT3a/P3vfzfTZ8yoqQA63+N8ZYejEEAAAQQQCAsQQKdMIIAAAghUXaCsH7HBG/nJT35ievfqZbZs2WKWLF2aK4D+73//22zcuNFcdumlRo2BTz39dN0F0P/1r3+Z68aMMZMnT/b4OnbsaO5assTstttuieXC5djEk7MDAjkFaKTMCcdhCFgEXJ+nIr7FZEzrEKBO0DryqYxUPvbYY6bDqad6l9IU4488+mjd1Z/LcOQa/yNQy9+RtNNku35LKQvZBMpoe1Dej7jmGjN37lzTt2/fmgqg8z3OVl7YGwEEEEAAgTgBAuiUDwQQQACBqguU8SM2eBM/+MEPzMDLL/eC59ryBNAVPF+3bp0Z0L+/FzzXVo8B9LfeestcfNFF5vHHH/fuceTIkd7afVtvvXViuXA5NvHk7IBATgEaKXPCcRgCFgGX56mIbzGZ0noEqBO0nryqZkoVuLl+/HijmSu0tWvXzixdtszsueee1bws565TgVr/jrz00kvm/M6dzc9+9jMvB+bOm+cFU8Oby7e0TrO2qrdV7baHP/7xj2bkiBFm4cKF3n3UWgCd73FVixcnRwABBBBoMAEC6A2W4dwuAggg0BICST9i//GPfxhNk75i+XKjtcY1Td8uu+xiTjrpJNPpnHPMGWecYXbYYYdUSdfxCnq/+OKLTftnDaAreL5mzRozbOjQpuC5TlarAXQ1yixYsMDMnDHDu+f+AwaY/v37p1prMrxu3/1r13pruKXZXI61nf/DDz80mzdvNvPmzjVPPPGEt4vKwCWXXmrat29vPvrRj8Ym64MPPvA6Tdxz993mu9/9rvnOd77j7a9pho8++mhzdqdO5rTTTjM77rhjmttr2kflQZ0o7r77bvPYhg3euTXqQOfVWsDt2rf3zPbdd1/zkY98JNO5tfPvf/97c//995tHHn7YK7e67VYOAAAgAElEQVR+h41jjjnGnHzyyeb8Ll3MQQcdlOncvoXO+fTTT5sXXnjBS7NGgn31q181x59wgunUqVPm8ybdnKx+9KMfmdm33OJ1ylADk5Y9uLBHD3PWWWclPscqA3r+169fbzZt3Fjh0aZNG3P44Yebk04+2Zx++unmU5/6lNlqq62aJSlNI+Uf/vAHc++995qHHnzQm2JW6dT5O3ToYLpccIFXXvLkZZJP0t+Vb8qvO26/3Tz88MNeuk444QRz7nnnma5du5pdd9018hR/+tOfzD333GPuXb3a6NlUfuvYb55xhunWrZvR8gxlbSrTTz75pNmwfr2Xh88//7x3ab3XjzrqKPP1tm3N2WefbQ488ECzzTbb5E6W6ztDF1Z50Xvj/jVrvHQGn5XDDjvMK3N6d6hM5F3bMvhueuqpp5o8dG69Q75x2mnes77zzjvnstBz9/rrr3trcOodpYZ8PUfaVK7lfMqpp5pvfvOb5rOf/az1uYm6cJrnyXZsEd/iXBihg2SvfFWHuGefecZ873vf854rbUX4l1F+4vLm0UcfNUuXLGn6ZqZ936pxffny5d47UN9dfRt0rN41nTt3zvydVBpd6wTBb+3GJ59syiv/u6UyfP7553vfXtu7P2t50dS7mzZt8t6ZrnXPrNeuhf2rVbd59913zUU9enjPnDZN3T55yhSz7bbb1sJtx6bhnXfeMbfddptXj9R7Q+8I/Q656KKLzN57750q/fr+qf6jZ0vvYf/7p3J78MEHe/Uv/a7Ru7nseka16slhmKLqAEV+R6r1HQ7+xo1bBivuW7rTTjt53239Fgh+p1Rn0pTwqsepzrT77runKoP+TqoXqj796COPVNTF/N9FeqeqLGY9b1Qi9E75r//6L7N27dqK30t6jlRv79qtmznggAOc3t9yVD3qgbVrzQ9/+MOK33p6vo4+5hivLq9ZC7SMW3Ar6ne83hNXDRtmlixZ0nT6vAH0ar2HXb/HmQoaOyOAAAIIIFDnAgTQ6zyDuT0EEECgFgTiAugKVmgKcTX8R20KuMyYOdN87Wtfi/3R7a9V7gcO0ty7fmRrZIwfmNIP2VWrVnkj2P1G9jTnCf9wVhou6NKlIpAfdR4FStWg0PbYY70gyl577ZW6UU0jfaZOnWpGjxpVcfphw4aZGyZOTAw6p1m3LyrdWY5VwPLC7t29hhx/C5op2Dd50iQzZcoU6+XUsK8ycMQRRzQrA/5U+xoJoOBI3KYGyzHXXWfOPffcRBudR+m6ccoUc8stt3j/O2477rjjzPBrrvHyMCnYr/OofH1r6lQzZ86cxHOr8Xbc+PFekD5uU0BRgUuVhyQLnefSSy/1ysmnP/3pxGKeFEhTRxh15NBagDYr2d80bZr5xje+0ax8Kw/VyDzxhhu8zitpNnUAuOrqq42en2AwJamRUkFmjY6Le09kcUmTVu2T5Pfaa695U0GuWLHCekr56RnQOyt4v8rz++67z4y59trIe1IjrNag7d69e2LAOrzedfgdGXe/alScNXOmmTdvXqr355e//GUzdNgwLygWDk5X852he1DwTOX15lmzKjpKRd2fGpwHX3GF6dOnT2JHkOA5fv7zn5vhV18d+43T/goSnnfeeV6ZTtvAnPe5GX3ttV5gKCoImeX7pbSrE8DKVau8gJC2Ir7FaZ+rqP38d+GE66/3GtuTNt9f73D/PuKOqXb5SSr/qjvpfbFhw4bIb+asm282X/nKVyr+rvf0okWLzNjrrot8RqPeNUmGWeoE4XPp/ad32F133RV7GeXTgAEDvPfGJz/5ydh9FUA47thjK/ZRh0o9Z+pApbIR9x1IW/dMcknz96TvQ9I5kjqqho+vZt1GI4bPPOMMo04a2uI6ZtrSbbtXfcP0njnyyCO9ALSCilk7HMUZ6V2qznSq+wc74PppUbnTu3no0KGR7/9XXnnFK1OrV69OrNPpvKozqj564oknpqrz297LaTsIV7OeHMyvIusARX5HqvUd/uc//+mNQta7T5veLQsXLTIKiIc32zOuTsKXXnaZ13E46TulZ0Df7n79+iV25vO/T6pTJ/2W1XnHX3+96dWrV+Jvl7j3lN4p48aOjX2H6zkaNGiQuWbEiFSdvIOGuvbixYu9OluW3/nBc0QF0LM8W7/73e/M4EGDvA6rWTbbtav5Hnb5Hme5L/ZFAAEEEECgEQQIoDdCLnOPCCCAQAsLRDVaqWd8cIr0uGQqeLH4zju9EZXhLbxWeZbbDQaH1OCuEVmXDxiQqvEreB2XAHo4vWpUU6BGowWTArFvvvmmF5jWKKrgpkDzipUrzf777x/JkXbdPtsJsh4bFwxQo0hwGryoBKtR/57Vq82XvvSlpl0UDJg1a5YXeE0KcAfPO2rUKDNy1KjYQJgaoK4ZPtwLcGfZ0jRoasrHfn37eiP20m5qPJ4zd67XkcS25bU49dRTzS2zZ5svfOELsUmJazjbfvvtvc4A48aNiz2HGuqWr1hhdE1/06ggTYGo4ElSQ1/45LYRH1HpVKPm7bfdlphG/xoaMT9v/nxvpHsRW5yfGt6Dy05EXS/8HtQ5p02b5tknlX81XE6cNMlrfI0b9Z03gK4ZH64YPDhVx43g/YWDr/7fqvXO0Pk1aklpzfL8+elS2Z05a5YX5E7aNKLs0ksuaVpOJGl//T3KI3xslrwPH6uyoI4z6gxg+8bkDaB/8YtfNBs3bjSXXXppqk4JwXRl6aiR5Kh3tzo+6duQ9FyEz6VAwpgxY2IvUUb5iSr/6oSkwFKaupNmTbj9jju8GQi06f2qDotpvml616jTjToqpRntnbVO4AOr/qYR8P379csUFEnz3bIF0HVPv3r55VQGSqO+WbNvvdV06dIllUNS2Yz6e5kB9GrWbXR/8+fP9/IzzfssbQDd9g5T2RwydKg55JBDUuVN1G8RBePDSzZF5ZPeDdeOGWP+4z/+o6IOo3Nr1qqsdRidZMSIEV59VO/luC1LkC94nrx1wzT15OB1iqoDFPWbzk9bNb/D4d9gWgJr9OjRqWdHyvO+6N27tzejg95Ntu2NN94wQ4cMyRzgTZPftveUOg1rlil1gk4b2NYsJzffckvq+rVm5tI9pe1gG+XqGkCXrerqGmGfdQtfu5rv4bzf46z3xP4IIIAAAgg0igAB9EbJae4TAQQQaEEBW6PVtdde60195k9XnSZ5GoWs4GRwFK5trfI05/L38RvtNVrgzjvv9H6gZ21w17mKDKD7aVPj4Lduusl87nOfi7wl+XXv1s0bORPc0gTQw41xUev22S6e9dioYIAam8aPG5eqMfvGqVO90T/++uwKvCp4qOB7nk0NUBqpbwsmqlzdfPPNZsiVV2Y+dVIAPU9jnp+IcEAkmDhbsCBt4tUgN33GjNgOBVEN/OrYolEhafJh4MCBRvnojzZWHmqUxA0TJhTy3Ol+belUpxSNuFWeZtnSzuSQ5pxRfqNGj/ZGKGsa8TSbXwbU4SFr+VdQTDNu6F0ateUJoOcZKeZfP2sA3eWdoWu6pDWY5rjOLNrvvffe8zrJZB2llCaAroZXzfSgALHLFtVgnieArg5bv/nNb1IFdm1pLiqA7mqTFEAvq/xEfTPPOPNMr5Nf2rqT3xHo4x//eOYOYXrX3LVkSWLnKuVn1jqBXwYUPO958cWp7ydYdpI6Obl8E4PXUQcElW8Faqu1lRVAr2bdxvb97dGjh9cBISo4nDeA7udDmpHh/r5RAXTVQ9KUQdvz4FqH8dMmJ3WOiZtVIU8AvZr15OCz4PJeDH7zivpN588qVs3vsO4/PE32+g0bzCmnnGJ9Tdie8bzvE83Cobq0bXmzcB0uyzX0vtdMRVGdpoq8B9U/NLNW0jI+v/zlL82ggQMjZ1vJcn8uAXR9cxU81/JKebbgtav9Hs77Pc5zXxyDAAIIIIBAIwgQQG+EXOYeEUAAgRYWiGsgU+PXxRdfbHr36eONklJwVD36tYaybWprNTBpPUX/x73WGezdq1euxlex+I32DzzwgLnyiityBfF0nmoE0HXepFHHahzTtOcaVRbc0gT+dM9nn3WWd1jcun224pP1WFswQEHbI4480lx91VVmzz339KYmVKcBNQip0Utru2o6aE1FrtEKGg0cnLJTIwC0zmaww4NGZGj0/oUXXti0JrnOpXUFp954Y8XoCJU9NRapET68aerRiy+6yFvH0t+0v6bbvOyyy7x0aOpGTQup9arVGcQfeRQXQI9qzFM5VLqPP/547/6Vrwq0T7vppmbTIdoslMZwsEDTzw4cNMhbR15TtGutTV1fIzg0zWgwAKN7u2/NGm/fqC2qgV/TTyoArHxQHvbs2dPzUSBLjaqablFT99s6wKxcudL07dOn2XOntF9x5ZXe8+mPspGv7nHRwoVN02GnHYEevCfNZDDg8su9MqXR5VoGQdPHyyS8lISeizX33++tG++62fx0b8pvTV+se75u7FjTrl0777+pfGmaZnUuCKdL78CDDj64qcNP+FjZayp/vRfC09EqfzTjgK3hVfeYNYCuxk09h+EOAP6zqMZYBe7VSCqDH//4x2bF8uVNz0yWALrrOyOq84qmktfzp+UF/GdF/lrLc9nSpd4MCeGRhXGdWeT4xBNPmHM6daoo27pXddzRlL1aD/j//b//53V+mjtnTlMeJwXQowIi/hTkffv1M7ofdVJRI63Sredw5owZ1ilibR2J8gTQr7jiCjN+/Hjnb7Ef+MjzvOlZnj59uhcoDm/+O1ajTdVhTjPOvP32214+6Z3iT58bF0Avs/zYvpl6H2nT90kz1PhLWKgs+evCaiaP8PIdCrSo3PhLvYSPjfou6Foacav3kt9xLSpfstYJdB7NvNHjwgubzQTRtWtX03/AAO+9q3vTs6jRrTd961vN3oVxdZ24ALr/HdByLv4zr+fxwQcf9Ga0CY+kHDx4sBewSpoVKE+51TFlBdCrVbfx7zvcqVMj/vW9itpcA+j+edMEoG3XWnX33Wb5smXeiFItlaM6zOc//3nv/aDnfeGCBV7nWm3h+qLer1pyRaPtwx1vVZdVPUNTzvvTeat8ff/73zdzbr3VOpI2Liiq6+cJoFeznuzbF1kHKOo3nf8dqdZ32L/3LNNkxwWf/d/CvXr39ma38d/pepfb3nu6/vwFC7xp18PB7nAdTu9T/cZWJ1L/26d3762zZzdNPe/fj0aT33nXXd5vQtuWFED3393qxK06iL47v/71r82kiROb/ZZJU7+O6wARvi+l989//rP56U9/WlHHDN5H3gC62iXUITJuubmkd3/w2tV+D+f5Hieln78jgAACCCDQyAIE0Bs597l3BBBAoCSBqAayuHU29aN77ty53jS7wa1jx45eI9Zuu+1mTX3UmpcK4mTZsq4nGT63raHL1jCvBjhNZf/yyy+bRx55xJtiOjyyLClQowYNreWrAIk2NTz3798/djpIBRoUXJs8ebJ3TJJr8P7yHGsLBuy+++5eo/FBBx1UMc1s8FoKBM6ePdtbV1wNMv6mafQUtNN0wf6mIN1tt99u2rdvbx09YRvFcOaZZ5oFCxcapSW4hdfw1N+GDx/uTXtsGy2hxhAFitXpQyNTbeVNea21ZxUwDm7Kqyk33mjNLz0HWk9agY9gA60tSO+XfQUuNXNBt27drI39UY2+auRWME0Nd7bN1nCmRj81kumfqCUWNH2oAuVK1xlnnNF06qjgidZHlHPUiLXgOu9a31cj54PrZ8c18KlRW/urrIQ3rd2p943SGtzipuTM8k6JS5c6cWiU3mc+85lmp9R6i2q4i5oyMm46T1vAL6mzTJYAuvJWI6E1Ej64qbOEOrwcfPDBkUTKf62XqQB/cP1s/4Ci3xlRjgpaKI+jpkNVetRRRh2swutNK+CiaUh33HHHZvcZbFj3//jwI494QfrwpjKtacGvHz/e60xh89AxUc9umjWrlVf6Tii/gu8SPWdaGiO4rEIwfXkDe0V9i7M8YwpOdT7vvGadgxQUU4A/KvgpG39N7G7du1uncC+7/NjKv28R981ImuFEy2xcPXy4dQ1d22hwdThYtny59Z3ppydPnUDfNj3/kyZNqshiLTOhmWZseaX6gKYJDh6j95lGh6vzWXiLCqCr85S+A7b3rc6hZ1GBfVn6W1LHlizlNO33NcusDGnrrNWo2wTv57HHHjMd/neJFr1bHnn00dgZT9KmW+VFz4S+Fwp4qyNgOGidFIC2XUvlR/W3qBmJ9M6Vmd796qwRLJe250XfEXUaUB0wamSt3vd636jjYbi+HxUUlXHWAHq168lKUzXrADq/63ekGt9hv7xnnSY7qg6ob69+Axx22GHW14iOsy2RpN+GWhJpv/32qzjOr8OpHjZj5kzvt5NtRHnUFOL3r11r9Nso7XtK+6ncqy50wQUXeJ11w5vKieo3/m9O/+9x9euoUdqqv6u+rLqU7Vr+udO+W/I8W3FLDAV/j0R9F6r5Hs7zPXb9fnE8AggggAAC9S5AAL3ec5j7QwABBGpAwPYjVg3+aiiyNXr6SVbP816XXVYxUkPTFquxP2oqTdfGljw/vG3EaQPo4WM1Ik6j5zSiObiFp752zdbwun0jR470gkhJo8x03TzHRgUD1HipYLBGZGbZbrvtNm/mgeCWNPWg9tWoXDWMq8HU31bfe68555xzKs6Vpxypsee5554z7777rrXxyTbi4PTTTzdam1sj4KI2NXJpaQGNgvU3BYIX3XZbxYh8pfmqYcO8hqVgZwPbeW3PVlJjfVwAOI19MB2yUsOm0hvckhrAg/tqZK0a0dVRIE0APc2ai9/97ndNp7PPrigfSVPQpi23UX5J0xDr/Pfdd58579xzm10q6dioThvq7KDgr23LEkC3eSV1+AleU0ER5aFGRu2///4VySnynRHVEJulvEUFUKNmnAg7pgnA+Z1N1PAd9hCOrdOJGpOjOq+E8zcqAB/VkUjHt5YAuuz07Qwv0xC3VEfYR8GsTZs2ebPihN9XtiU9qll+osp/0jWj3q26n6Rjo4LamzZvjq2r5akTvPTSS+b8zp0rgtRplhJRHUnf/uA0ulGjw23f8aR3ppwUgFCwR89wcIubnjntdyBqv7zPmX++tMGiatRt/DSEAzeaTUVLhmiGoagtbbrDz6Nm7tB0ysEZVhSw1+8KBfFsW1Rn3jTlLnw+28hYXV9LIWlkbNQU2MHz2ALwcd+JrAH0ateTdS/VrAPo/HnKa9C4Gt9h//w/+tGPvA5b6pyrLWkZrKjlhdRB6bOf/WzsKyQq2B2elU0n0T2//tprseuk+xez5V/cLCxRHWnTlHvbOz+ufq0lYbp17Voxu5F+M2qEvGbLSnrGsrxbsj5brgH0POU66Temn6d5vseu3y+ORwABBBBAoN4FCKDXew5zfwgggEANCNh+xEaNxAsnd/78+d70iMEtrjE3z4/StA1tUVO/2Y7PG0DXuWyBmjRTbGfJ6izr9oXPm+fYqGBAnmlRbcFfW0DZ5mFr/LGlQdPFahRVcIRTlk4GtmvbgqC24L3t2LC5bepDNeZpNMaXvvSlVEVBI0H8KX11QFJjd1QAOK19MFHhBh79Lct6u3E36NJIGR5RpOto9gM1cMatTZoG3JYuNZZrBJGWr4jbNENF1wsu8EbC+VvaY8ONvDp+7Nix3rTMtgbItAH0cLBE500KYKRx8vcp8p1hCzxrpgp1/IgahWpLqyyVD8GRqVHlP/x86XwuAbioTgBxIxZt9xAVJI16F+UN7BX1LU5bZmzlXHmjmRBcn92WKD+28p+mw5W8bN+vtMcGRxD79nEdbrRP1jqBLcifZjpfPz3hOmXUSEyXMpjHIW1ZTVs3SerUFjxP2mBRNeo2fjrUeVAzA61bt877T2nqTGnTbTOzBaDjpqCOGoGeZ5kW29Toadd09u8lqoObLSiqY7IE+cqoJ1e7DuC/W4479tiK7I9bJilcTor+Dkc9c0mdu3Vc3m+pf8209Q9N3636TdQsTsF7UDnRMxvskBT33LrcQ9b6ta0DiDp6jxgxInHddN1jlndLlmdL53YNoFfzPZz1e+zy3eJYBBBAAAEEGkWAAHqj5DT3iQACCLSgQJYfseFkZm0Azbp/FItLmqMauuJ69YfToTVrFagJjpROmmI7SxZnWbcvfN48x9oaG/J2CrBNfadR3FqbPM0WzlvbFLW2AG+WkZ7hdGgN15EjRlSsN5i01mDwHOGGaf0taW3RJIuwQ9II2agAehZ7P0224ERUo3HSfYT/7tLAp3PlGbGUJo0u6bI9P2mDK1kb+tIG0G3PSJ7OFFF2Rb4zbJ1X8pRbW+Av6j1mK+NpRr9GedgCIlneIcHz2kZ29ezZ09wye7bZYYcdKpKQt9wW9S1O82xpH1tnu7QdlJKu0RLlJ+tzG7wHWzCgb9++zZa7sN13ns5/WesEWgtao8hXr17dlISo8pc2jbZph13KoJZt6HL++ebHP/5xUxKy1OGSylTR3620ddai6zbB+wjXzeKmgvaPS5tum6cCuFOnTq3oCKj9oq5ru1aWcuenwTbbhTrB3X3PPbHLltjuIct7PUuQr6XqyUXWAeTl8gzr+KK/w34ehuv05513njeblL/evS2v835L48pd0pI8Se8hW5rivhUu96D6k2b2GD9+fFOyon532ILtWZ+xLO+WLM+WEu/yfdbx1XwPZ/0eJ5UR/o4AAggggAACxhBApxQggAACCFRdIMuP2HBibI2YcaMPXBtbimjU0znyNEIH713T9Q0aONAsXry46T8njRBOm5FZ1+0LnjfvsbbGhrz3Ey5PaUZ+BO8h3PNfATCNDD3mmGOadotqmFUQfcINNxhNBx61nq4tH2z3n2Z0ln+uv//9795051pj3d80Ha+Czh/72MfSZn3FfkUE0LPa+wkIjwrKex7bjbs08Ol8d911l+kZmMI5qWNBWnyXdLkc+9e//tVbv3vRokVNSY2bNjNtAN02giZpCtO0VtqvqHeGrfNK1IjVNOmzjXTWus16noPb73//e9Ond2+j0WDBTeudTpo82Zu2PmkK0uBxtoBI3k4ntpGDWvZBa0mHp47PW/aK+hanyRPb+zHv9yV8vZYqPy4N9C7HvvPOO6Z7t27m8ccfb6KI+1blqRPY6kdZ3h22UZO2Z9ClDLrW4dKU2+A+eZ+zrHXWous2wXsIdmJJ+910+X2ga9umhY4qr7ZrZSl3/r1qqQc9I5pG3t/yzKbkHxvu/GOrk2rfLEG+MurJ1a4D6J5dnmEdX/R32M+zcAA0bi1v/xjXZ1znUX3i7LPOqni96LvdpUuXrK8cb/8yA+i6XtoOqrZnLG0nsKzvxKzPVlT9NEv6qvUezvM9zlVwOAgBBBBAAIEGEyCA3mAZzu0igAACLSHg0kCWpcGoiMaWPD+8baZFNL6GG9VcRxr46QynLUsDYt5jbQ36edeWDjfAZJ1i25Y3tgaoN954w5vacOPGjc2yWOtHjxs/3uy7776pHinbNZOmxQ2fOHzfmpJXU1DvvPPOqdIQ3qmIAHqeIJWtwc71XoL35tpImdUlLb5Luso8Nm0APewU1eif1ie8X1HvDFuwrVevXmbmrFlm++23z5w82+jZqPNt2LDBWyM1uBSELrjLLruY0ddea/r06dNsxHdUglatWuXNShLcktamjrs5W0O87Xx5y55r4CNLxtjKimsHI//6LVV+XILgZR6bp05gKxtZyrKtTNry26UM2gzrYQS6ynWRdRv/OQnnSdr6ncvvA13bNlI1ajSw7Vp5ltWwBY6z1ueC7zdb5yjb+bL8HiqjnlztOkBRv+mK/A77+ZZnmuy839JgWbF1Krd1Hkr7/Sw7gJ62fm3rqJh11q0s75Ysz5ZsXb6xft5U4z2c53uctqywHwIIIIAAAo0sQAC9kXOfe0cAAQRKEsjyIzacpKyBaJcG0+C1XdKs82RNty0rbPeSZkrMpGwNTkebNSif99giGht0X7bRgEn3m+bvUbMa/OQnP/Gmmt2yZUuz0ygIds2IEV4QLG7aRh1oayBNk664fdJO4R08x4cffuiVTU2de/tttxmN8vC3pBFjRTT+6Vq2AGSWkRtJbq7pdH32o9Lnkq4yj00bQA9OE6l7Tio/SfkW/ntR7wzbSCaXQJjtHRT1LOp5W758ubl8wIBmQXTd71FHHeV1xDnllFMS1/Qs2tv2TrK9B/OWvaK+xWnKTdF5HLxm0edOW35cyn+Zx+apE9g6b6TJ57h9bN8QlzKY1jBqaZOs3+68z5l/nazfraLqNv71w8tCpA12ZU23zTX8zbIty6PjiriWzmMrv089/bRp27ZtrmKc9h2TNshXVj256G9S2t9BWdZA1zmL/A7rfOGlXKLKW/h+XJ9xnc829Xee+ozSot81i++4w6xZs6aiflKtKdyzPIMu7+4878S0z5Z/7rTfh6QXQtHv4Tzf46Q08ncEEEAAAQQQYAp3ygACCCCAQAkCLo1WWQPRRfzozvIjP4ova7pt57H1wM/acBQ+b7hhrWPHjt4o5t122y2xJLgcW1RjQ57G6sQbM8bENUCpcXPokCFeI5NtUxBs8pQppn379pFTMtvKZZp0xe2TNmCpxj7dw913322WLV1asaZr8PxJ5yui8U/XK6osRNm4ptPlfRWXXy7pKvPYtAH0tFNx5i3nRZWTIt7F4XtIa6Tj9PytX7/eDLnySq/zim3TjBZaGmKvvfaK5CraO22Dcd6yV9S3OE35qUYe+9etxrnTlB+X8l/WsXnrBLZ3bJp8jtvH1onFpQymNcxTJ7GlNe9z5pvk+W4VUbfxrx8MKms2kkcefTRVQDlPusPlIDxbU1RdpohrFfH7IJz+tLMduLyzXZ8vHR+uJxf9TbKl0eUZDp6vqO+wzhnuBJq2A6jrMx5Vf04bQP/ggw+8oPnKFSvMihUrzB//+EdrsajVAHqWWUqyPqdpny0fLO33Ic1zVz2A9sYAACAASURBVNR7OO/3OE0a2QcBBBBAAIFGF2AEeqOXAO4fAQQQKEHApdEqa+N1UY0tLmkWadZ027Ih6/rvabIyz7p9/nldji2qsSFPY3Ual6QGKK1JP336dHPTt75lHUmqBmNNo9ivXz/rSNKWCKArzWvXrjXz580zTz31VCIDAfT/IXJ99qOgXRpPyzw2TXBP91jtxvOi3hlFvIvDeZrWKHjcr3/9a3P1VVdFdsTR8zdn7lzzta99zVqEivZO22Cct+wV9S1OfHEV9L2Nuk5LlR+X8l/WsXnrBATQO5ily5aZXXfdtanY5X3O/BPk/W651m10fa3ne92YMWby5MlecrJ0zMyb7uDzetddd5meF1/c9J8IoP/N6/SpjgVFbq05gO47uH6HdZ5w5+a0HZtdn3FdO21ni2C+//a3vzV33nlns1mnosoGAfT/kYnLV5dvrM29iPdw3u9xke8IzoUAAggggEC9ChBAr9ec5b4QQACBGhJwaSDL2nhdVKO9S5pFnzXdtuwq6l6C586zbp9/vMuxRTU2hBtqlbY8U5nneTw0guX5558348aONQ899JD1FBqJPmzYsGZB9GrMJhB1D5qu8sknnzSjR40y3/ve9yp2U6C/U6dOpucll5iXX37Z9Ondu+nvBND/h8L12Y/KF5fG0zKPTRscLjqgG3Yr6p2hcq61wzVlub8ldZiJez+4vIP+8Y9/mHvvvddMuP5662j0ffbZx2jt2xNOOKFZEhSc0jPtb0nPa9I7Lu07KW/Zq8b3K+qeivjeRp27pcqPS/kv69i8dYLHHnvMdDj11Apylymwo/LOpQymNczTqa9WRqD7bi51G53j3XffNRf16GHWrVvnnXLkyJHm+gkTzNZbb530Girke5v2W1TUt33VqlXeNyW4uZTftNNyp+305PKNSsywwA5p3bOcM7yvyzMcdV2X73C4jviFL3zB3LN6tTnkkEMSbzPvtzR44rRlRccoKLtgwQIz8YYbmo02V13j0ssuM6eddprXyXbRokVNl6mFAHra+kkcepbnPe2z5V8v7fchsVAEdnB9D+f9HmdJI/sigAACCCDQqAIE0Bs157lvBBBAoESBLD9iw8nK2jBeVGOLS5p1D1nTbcsO2zqLWaewC583uGZh2nX7/HO4HFtkY0M4kJT1PlyLflzjmwLU8xcsMBeEGldtQZi0a4RmSa+maFQ+3TBhQsVIeTWWDRw0yPTo0cPsvvvu3inDZTwpIFdE45+uazvP6aef7i0lsPPOO2e5Xeu+rul0ffajbsAlXWUemzaAHnZS2V+/YYM55phjnPNQJyjqnfHee+95wZ2HH364KV0DBgwwN02bZj72sY9lTuv7779vBl5+uVmyZEnTsXquZt96q5FBmu2dd94x06dNM3PmzGk2o8XRRx/tPQtqmA9u4aCNq7ctiKn803rswS1v2SvqW5zG01ZWXPI4eM2WKj8u5b+sY/PWCb7zne94AXQ9S/52/9q15swzz0yT3an3cSmDaQ2LCqDrptK+e20ARXy38tRtlBZ1TjrzjDPMW2+95SUtS166ptu23vfJJ59sli1fbj75yU9WULleyz+ZrfyuWLnSdOnSJXXZDO5oCxbOnTfPKJAZ3LIE+cqoJ1e7DqB7d3mGkzIjz3c4XN7OO+88s3DRIrPTTjslXc5a983aAThtWfnd735nBg8aZO65556KdB133HFm+DXXmBNPPNFst9121jTVQgBd05p379bNPPvss03p1yxf6pyTdsvyvGd5tnT9tN+HtGkN7pf3PZz3e5wnjRyDAAIIIIBAowkQQG+0HOd+EUAAgRYQyPIjNpy8rIHoohpbXNKse8ia7vB920aQZBnpYMvmcOAn7bp9OpfLsUU3NoQ7FmRZb7PI4v/aa6+ZEddc460lGNzUeHvnXXeZPfbYo+k/h9dM1B+y+KdJt0YvKC39+/WrCExcddVV5urhwxMbk8sKoCud148fb8aPH990W65lO+iTN+Dnn8P12Y/KK5d0lXls2iDOt7/9bdMuNFLa1uifpuza9imqgdIWYHHpdGN7t2cZcenfq54DzRRx1bBh5sUXX6wgGDNmjLlu7NiKEZzhIJUOyNsJR9eeOHGiN+2yv0U9g3nLXlHf4jTl569//au58oorKkbRtWvXzpsme88990xzish9Wqr8uJT/Mo51qRPYgiMasTx69Giz1VZbOeVX8GCXMuhimPcGXEb0FvndylK30b0G1yBPqkeEbVzTbRuRG9WhyfVaftpt5XfIkCFGMxBtu+22mbPfli5bZ6YsQb4y6snVrgMI0uUZTpMRWb/DLtNk5/2WBu/D1rE6XFY08vya4cO9Dnr+pk60E264wXTu3Nl89KMfbfrvtjTVQgC9iI6KWZ73LM+W8Mr4PmR5D7t8j9M8J+yDAAIIIIBAowsQQG/0EsD9I4AAAiUIZPkRG05O1kB0UY0tLmnWPWRNd/i+33jjDW/U5MaNG5v+lGVdSVu2htOUJdjlcmzRjQ0vvfSSOb9zZ/Ozn/2s6TZtAacSirY3RaLWmly4cGHF5cIjsNQhQkFjNZD724EHHmjuvucec/DBBxeS1N/85jemW9euZsuWLU3n01TVw4cPr2gw8//YUiPQdX1bI6BGBKsR2jWA4tpI6frsR2WmS7rKPDZtAN0WRNDyAItuu62QmQSKbKC05enqe+8155xzTqZnT43tmuq0b58+sc97lpPqPabnNhhEtwX4w9Mk6xp5vW3fl6iRdHnLXlHf4rSWwdFX/jF58th2vZYoPy7lv4xjXeoE+m4OGjjQLF68uInb1vEsbd5H7edSBl0M86Y7/O798pe/bFbdfbc54IADEk9Z9Hcrbd0m/H7IOhuHa7o3bNhgOp93XkWnwajOGK7X8jPB9k7UzCHLV6ww++23X2JeBXf405/+5I0U1jru/hbVwStLkK+MenK16wDycHmGs2RE2u+wyzTZeb+l/n1oZLIC4zfffHNsWbnvvvvMeeee27SPOvOqU+9JJ53UrH5dqwF0JT78Tdd9rLn/fvPVr341VdZmed6zPFu6eFnfh7TvYZfvcSpMdkIAAQQQQKDBBQigN3gB4PYRQACBMgSy/IgNpydrILqoxhaXNOsesqY7eN8K0qiBZMiVV1ZwuAYYg/ekhogHHnzQHHHEEamKgMuxRTc22BrfNepJjZcKSpe92aZCtk01+MQTT5hzOnVq1tA7YsSIZmum57mHcJlNGtXdkgF0W7C/qDx0baR0ffaj8s4lXWUemzaAbmvM1b1r+vHu3bs7d4QosoHSVt60bICmXv30pz+d+nH75S9/6XVsCnZScQ382WYbsU3Pru+CGpQ1Yj24ZfXW9aZPn+41xAc3WVx22WXNLPKWvaK+xWkz57vf/a7pdPbZTdNI67g8eWy7XkuUH5fyX8axrnWC2267zfTu1cupLCeVDZcy6GKYlK6ovwdHcvv7pF22RwHYnhdfXHFql3W5daI0dZtwXTfrrBgu31str9Cvb9+Kaarjgmwu1wrnWThIqb8rcJ+1Prdy5UqvQ1ZwOYOoDqFZgnxl1JOrXQeQqcsznOU5TPMdDs/cknUmm7zfUv8+vv/973udRdRxwd8GDx5sbpw6tamTrO0acZ1aajmAbusEctFFF5mbb7nF7LjjjonZm+V5z/JsFf2bNulG0ryHXb/HSWng7wgggAACCDS6AAH0Ri8B3D8CCCBQgkCWH7Hh5GQNRNumuc0zNahthOySpUu9wFCaLWu6g+fcvHmz1xAabCRxHa0cnoY2y8hFl2P9+yq6MXrt2rVeICvY6NizZ09vXeNddtklTRZ5+6gB8JFHHjEK3n7uc59rOk75v/3223vrBH7kIx+JPZ+tgU8jv9UIGtyiGnsXLFxoTjvttEwBx1deecU899xzpmvXrk2XSBv49A9oyQC6bUS+0tW7d29vGtQseRjOHNdGSpf3VVxBcUlXmcdmKUe2TiEaiaf1wNN2zokyK/KdERV81jrZanzeYYcdEt8ZetdoyYa5c+dW7Dtj5kyjRuzgzAnKLwUIv/nNb5p999038dxhcx1gC37ZArmamnXxnXeaE0LT6dsuKgfNanLZpZdWfF/atm1r9H2zpTVv2SvqW5yI97872AJG+tO4ceO8JSy03mverezyo3S6lP9qH1tEnUDfsB4XXugFyPxN32F9D4866qjUWaW8ef755z2vU045peI4l+Cbi2HqxId2zDszi0bPXnrJJRUde6LeIUXXbYJpzjpCVGnM+7394IMPzLRp08zIESMqFFUPvGX2bOs7Pe+1bPmp+lyvyy4za9asafqzOj5pZifVy9LMpPOTn/zE60QS7JCl9/k9q1ebI488stllswb5ql1PVgKrWQfQ+V2+I0V/h8NLMYWD10nPfd5vqc6rNc3VWUR56m8qb/etWeONLPc323vL9nvE37+WA+h6xseNHWsmTZpUQTto0CBzw8SJRvcft2V53rM+W7ZlubLMElfke7iI73FS2eXvCCCAAAIINLoAAfRGLwHcPwIIIFCCQJYfseHkZA1E26YUbN++vTcq8jOf+Uzqu7U12mTp+W5L99ixY711baMa1tQQvH79em/kuY4PbhrRrKm4t95662b38MILL5gJ11/vNeSpIWXkqFFG9xy8jsu6fS7HxjXquKwBbpv2UtfSSAsFxJJGlX744Yfmhz/8oTetutaZW7lqlWnTpk2TrV9m1RA67KqrzGGHHWYNpKuBZ8qUKRVrCeskK1auNF26dGmWV7bpRtVgOvVb3zLnnntuYrBe963A3MQbbjBXXHllRZA+HIRLGh3TkgF0wdimzNR/V+eOb910U0WHBtuDq4bC22+/3Rx33HHmmGOOadrFpZFSJ8nyvlL+r1692kyeNMkoIKRpsMeNH2/22muvZkl2SVeZx2YJoEdNL6lnSZ1ZvvGNb8SWaXVgefzxx83LL79srrjiigqzogNYb7/9thesePjhhyuuoyD62HHjzCc/+cnI74OO1YjtJUuWVOyjsjpv/vxmx/r5dc8995grhwzxRnYruGTbbOlS5wO9Q/bff/+KQ/SNUPlU56HglsZb77x7773XDL/66orguRqh5y9YYC644AJr+vKWvSK+xXo3qwFdz5iC+/q26RnbZpttrGnVmvIKyr711luZ81gH/Pa3v/WmFdd7XzN4BLcyy4+u61L+q31sEXWCqOUQFERXBxx9v5KCkMrnm2fN8tb6nTN3brMOjq0tgP6jH/3IG2GqmS78TR2Sbr/jjsjZdVSPuWLw4IqOCP6xtk44RdZtwqN2swSQ/DTavrdJo+71TlLw/FtTp1Z0otQ7Vu/N448/3vp+yPJtj/wYBP5ge9+o85/qL926dbMunaPDVfafffZZM/DyyyuW7tDfVH8dOnSota6fNchX7Xqy0lvNOoDO7/IdKfo7HH4+s3Sq1r3k/Za+88475trRo5stFTVw4ECvvAQ7h9ne/VoaSR1Tt91221T10lpYA91PqG25Gf2tQ4cOpv+AAUbvx5133tl6b1me96zPVjhorTSpLqXOL6eeemri66PI93AR3+PEBLMDAggggAACDS5AAL3BCwC3jwACCJQhkOVHbDg9WQPotgYKnVMN4hNuuMFbn1CNstpPDeJPP/202bRxoxkxcmRFg7ltvVmd56qrrjJDhg5tCob8+c9/9gKwmzZtMi88/7yZNHmy2XXXXa1TuPvp6N2njzfi+T//8z+b0vLjH//YLF2yxNx5550VDYI65qyzzvKCNJ/61KeaZZdtSmEFZJcuW2Y0qtDfXNbtcznWv75Lg35UGVVjVtcLLqhYC1376v7VsNK5c2ev04TfaBTMq5UrVpinnnrKO7XyIiqA7l9bHRMuuvhir4OCgvMqQ2q0mH3LLV7jfXAkfNxsAVEjKnQdBeMGXH65+cpXvtJUNrS/7LQ+8oMPPGBWrFhh/vjHP3rJCo8qsa0BHDW9s86hkVvBtdttDkH7vI1/UfmnRmTdT/9+/ZqVeTVCD77iCm+N6s9//vNeA6H2/+///m/P4t7Vq5sswkEC13RmeV/ZRnglBVU1Ta+/qRFQz6reGXGbyz1lPTZLAF1pjhr9GPe++9WvfuXN/LBs6VKjd59thFQ13hm22T2UTgWg9ewp7/R8K0CrZ+/111/3OiYtmD+/WaemuMBW2FzlWe/xHhddZA4//HCz0047eefXyFl1fnrooYcqsj9uFKUCFgrm670T3vSd07tPHX4+/vGPe3/WSCldZ+GCBd4zE97UsD5s2LDIoHTW8uOf3/VbbJuxIynYHzUq1c/jPn37mrPPPrvpu6BOBSpnmv59+bJlXj5oJpLw98C/p7LKj67nUv6rfWwRdQLdY1SAT/msjhJ9+/UzBx10UFNZVtDi97//vdf5bdXKlV5++d9eWzCrtQXQo2ZR0Ih8db5s166dN7Ja5VYdtpYuXep1IPDrBOFnOy6AXkTdJlxPHjlypDeNua2jZ9T3zfa9jfr+6z6Vp3PnzPE6m2Z9l2X5tsd+kP/3j3HvG33bVYdR5760df2kGVGyBvmUzGrWk32jatUBdH6X78hnP/tZM3TIEOPXuVy/w8Hyk7REkq382O5FadJ3+4wzz/R+i6guqPqH6rsq7yrns2bONN/73vcqTqn6h+r34Y5etpHRccsjqbO4OnIEZ0GopQC6bvrb3/62t8xBuGN5mmc0zTtR++R5tmzvE1mrU4NmL/Prkf5vuIcfesgce9xx3m/T8LEuvzGL+h7n8eQYBBBAAAEEGkWAAHqj5DT3iQACCLSggEujVdYAum7TFtSKu31b4DBqHfK48wSDYbZ058mCpNFHNltdJy64mjQyOZzOYGA267H+uVwa9KPclEerVq3yGn+iGpDTmKcJoKc5j7/PqFGjvFHIUaMkNRXj4EGDKtbtzHJ+f99wHtvWAFZnAnUcUWBQDe9qXFOnEY28DzfIJU2/mjeQFndvcQ3QaU1aKoD+97//3VuP2hbIXL9hQ7PphF38yjw2awBd+RQVWEybh2UF0KOmME+bTn8/Bdw1ajtqpGNUo3+a66QZxRQ1nXya8wf30ah/TYUaN4W9S9lz+RZ/5zvfMR1OPbVZ55q49Vx1b3EdDNL4xHUkKqv8KJ0u38xqH1tEncDPC9WVNBV2cCr3NPkU3qceAui6Jzlc2L17xSwRSR76zquuePfdd1fsmiaAnnTu4N/DdZvwTE33r11rzjzzzCyntM74kukE/7tzUvBZu7n8FolKk2ZRmT59uhk9alSeZDcdo6Ca1na2dZQNPisXdOlSMWo9aRR0NevJwRuuRh3AP3/e78jee+9dEUDPkkHh73B4xLE6+CxctMjrDJd2c6kXBK8Rt0xO1HIjGhWt3wLqwKdlqdSBXM/DjVOmNPv9FLfEl0t9wOUZjJtpI62/9rO9E/Xf8wTQbcuQJKXFf16jfrsnHa+/h9/DRX6P01yffRBAAAEEEGhEAQLojZjr3DMCCCBQsoBLo1WeAHrWoFxUg3nWhviiA+haP3fa9OnNRhgEsy9NAF3BFgWZ/emHs0yd7nJsMJ0uDfpxxVWNRRohOmzo0EwNzsFzanrlKTfeWDEKOG/jhoI7mro6bjpoXVtTMir4Gp4SOu2jqQCeRjkEG6vjRrenPW9wv3BQ07XhLCoNSrdGwo+59tpcHSFaKoAe1xjaaAF05a0CnppKONwxI03ZKyuA7qfFJa1qiJ45a5Y54IADIm8tb0O5Gu21XEe/fv0iO+D4F9X3SY3fs2bNahZkTjLXdRQ479OnT+Q0w/45XJ57l2+xbfSw0pQUQNc+LjZJM3G4lvU05UfXcPlmVvPYouoEwTKqmXQGDRxotMRJnk0jtG+dM6fZutGtbQS67j1uZhabjeoCM2bONP5o8OA+RQbQbXUbjezVDDLa0jw3tvTnrWv559K7TB2BrhkxIrYjkPZ3+S0SVy5d6zAjRozwlqdIWtM5T5DPL1PVqCeHTVy+q3HrdOf9juQNoNu+w0VMk523XhB0TvP9iJr2PM+7VccE3yMu9QHXZ1C/m6ZPm9Zs1q8s91VkAF3XzdpxxDWAHn4PV+N7nMWTfRFAAAEEEGgUAQLojZLT3CcCCCDQggIujVZ5Aui6VY0KWbRokRl73XWJQTmtoXzH4sXWNZf141RBiltuuSUxSKERJJpqXeuxuYxA12giTf2o4EbcyEDdZ5op3F966SVzfufOTVOdz503zyiInmZzOTZ4fpcG/TTp1Drw140Z02wq5Lhj1UFB0/GfcMIJzdZpVoPdc889Z2bOmOEF6JM2NbgNGjTIa8RNagT1z6WGqHnz5nnrmacdQa+yoSUAevfubQ3Sq7xqrUSV16hNDe5jrrvOm+o+aqSb/qapWNVYE0xvcDpM/fe0U5An+SlooKlGp954o3Wa6ajjv/zlLxs1SB1yyCGFpTPL+2rlypXe1JLBKfzVqWHBwoVm9913r0i2S8NjmcfmGYHu36gaOBVU0XOTtkxrClMFjcPvpGq/M7KmVc/NwEGDjKZXT3ovy0PTU+vdoQZfTVOftOn8GiGmZQs0QizNpqmc1YCr58Y2pbHtHJoudvg113jPTNIa0zrepey5fIuVP/369m32/k0acenfcx4bHXvaaacZfSP32muv2CyodvlxKf/VPLaoOkEYV+8LrWkdXhIlLhP0/u/Xv7+56KKLrM9kawyg635Vdu+77z6vU1nctMW6b812s++++6YODhdVtwlPN5+mY4stL10C6Kq7qy6j6ZLTvDOzfNvTvH+D++Spw6j+pHexrQ5qu37eALp/rqLrybY0Zn0v6hxRdYDg+fP+pivqO/zEE0+Yczp1aqrr2TpJJpUZlRHNFKUlCFQ3CNYbk47NWv/Qe1rfz7iZPfQbaOy4cd5yVqrb2zY9Y/pdq6WpiqgPFPEMahmPJ5980mxYv96bjUFL1KTdig6gK0/1W3HIlVcmdh5VOdesBRrhX9R7uFrf47Se7IcAAggggECjCBBAb5Sc5j4RQACBBhX47W9/axTkemzDBq/hQg0W+hGrEUtfb9vWdOzY0ZvSLmq6bbHpB/LPf/5zs2L5cvP44497Iy21KcioUTft2rf3Aolq4PAb8WwNXWPHjjU9L7nErFu3zmzetMn70e83jmqdRK19/Y3TTjNqsNhxxx1T55gaxbSOrhpkdKwaRNq3b98UHAk2WGia7gcefNAcccQRqc7vcmyqCxS4kxqd5fnggw+ab2/ebNSw8Oqrr3pXUFBb6wJrPe1TO3Tw1hLVVJlpAkhRjTV+OWp/4onm/PPP98pDmvOFb1kNfGrA0rreKmd++dJ+KlP777+/+erRR3tlTPfgr+keRaeGxo0bN5o7br/dqNFPgQmVcZXVC7p29cqIv6a41j1U8E37aWvbtq0597zzvDX6spTBorJRz5rWndb62HpGlJ9+45ifhwqa6NlVWhXkStNwXlT6wudRI9jq1avN5EmTvDVpNa2nAhpJwbdqpadWzuuX6UcfecQLHusd5TcWqyyqXH/t6183WhJC+ZlUpqt5X8G0appQ//nzy9uxxx5rTjn1VG+KZD03WTf/vaQA96aNG70GX/+9JAd5nHnWWV7gNu8zl+YaJ7Rr511D68LmeU9lve/w/nm+xa+99poZN3as94wpSKhRmnrG4r7X4esGbfRd0Hq9/ndX73C9F4888kjT9thjzVe/+tXU3wX/OtUuP67uRR9f7TqBvreqZz304IMV73/dh54VfWePP+EEo5GYX/ziFzOVhaItqn0+lS2t875yxQrz7LPPNn3LTz/9dHN+ly7e+vAu3z+Xuk24jqvZkoZEBOHinGwBtSeefNLrEKF35rPPPOMFplSPyVp3r3b+2M4frsME6/lxvxnSpNU1gK5rVKueHFWvLboOkOc7ErzvPN9h5enEiRO9Trra8i5lFTRSxzTlp5ZBeP6HP/S+S6ob+B0P/W+TfhvmrX+oI9WKFSu83xbqaOfXadRhI/j+0G8GPYcLFyzw1kJXOdVvpIt79jSq/2T53qYpx/W4jzoU6bfn/WvWeIZ+HS/Nb3uX93C1v8f1mFfcEwIIIIAAAnkECKDnUeMYBBBAAAEEEgTyjpwHFgEEEEAAAQQQQACBehcoYkRqvRv591dEAL1RrLhPBBBAAAEEEEAAAQSKEiCAXpQk50EAAQQQqBB47733zKdCUxg3EpFGLGikh/7tbxop5DJaqJH8uFcEEEAAAQQQQACB+hVQHflf//pXxQ1uvfXWLTJLRq0r235XYFXruUb6EKhdgZd/9Suz9957124CSRkCCCCAAAI1IkAAvUYygmQggAAC9SagAPquu+xSb7fF/SCAAAIIIIAAAggggAACCCCAAAKtUuCVV18lgN4qc45EI4AAAgiULUAAvWxxrocAAgg0iIAC6IMHD26Qu21+m1q78umnnjJy8LdDDj3UW++XDQEEEEAAAQQQQACBRhZ45Te/Mc8880wFgda3/2QDz2AVVR5ef/11s3nTpoo/t23b1uy7336NXIS4dwQQyCkwceJEAug57TgMAQQQQKCxBAigN1Z+c7cIIIAAAiUJsAZ6SdBcBgEEEEAAAQQQQKDVCbAGeros+9vf/maGDhli5s+fX3HAps2bzfHHH5/uJOyFAAIIIIAAAggggAACmQUIoGcm4wAEEEAAAQSSBQigJxuxBwIIIIAAAggggEBjChBAT853rX2+YsUK079fP/P+++83HXDooYealatWmTZt2iSfhD0QQAABBBBAAAEEEEAglwAB9FxsHIQAAggggEC8AAF0SggCCCCAAAIIIIAAAnYBAujxJUPLQS1YsMBMuP76iuC5jurZs6e5ZfZss8MOO1C8EEAAAQQQQAABBBBAoEoCBNCrBMtpEUAAAQQaW4AAemPnP3ePAAIIIIAAAgggEC1AAD2+dGzevNn0vPhi8+qrr1bs+IlPfMLcs3q10XrxbAgggAACCCCAAAIIIFA96L6mPgAAIABJREFUAQLo1bPlzAgggAACDSxAAL2BM59bRwABBBBAAAEEEIgVIIAeX0A0ffuaNWvMsKFDK4Loo0aNMuPGjzfbbLMNJQwBBBBAAAEEEEAAAQSqKEAAvYq4nBoBBBBAoHEFCKA3bt5z5wgggAACCCCAAALxAgTQk0tIeA30/v37myk33mg0Cp0NAQQQQAABBBBAAAEEqitAAL26vpwdAQQQQKBBBQigN2jGc9sIIIAAAggggAACiQIE0BOJvB0++OADM2PGDLP99tubXr16mY9+9KPpDmQv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y5PtYtmyZ6XHhhc2uOnnKFDNs2DCzzTbblJyi/7vchAkTzNjrrmt2/Q4dOpily5aZXXfdtcXSVsaFn3nmGXPcscc2u9Shhx5qVq5aZdq0aVNGMrgGAnUtEPWe6du3r5k+Y4bZbrvt6vr+uTkEEChO4Be/+IW5oEsX8+KLLzY76VNPP23atm1b3MU4U90LUJ7qPou5QQQQqBOBqDaVRmm3qJNs5DYQQCCHwN/+9jczdMgQM3/+/GZHj7/+ejNmzJgcZ22dh9SjBe3SrbMskmoEELALEECnZOQSiPqx94lPfMLMnTfPdO3a1Wy11Va5zu16EAF0AuiuZYjjEUgSIICeJMTfEUAgrQABz7RS7JdGgPKURol9EEAAgZYXIIDe8nlAChBAoGUE6jFonFeyHi0IoOctDRyHAAK1KEAAvRZzpRWkKerHnpK+zz77mMV33mlOOOGEFrkTAugE0Fuk4HHRhhIggN5Q2c3NIlBVAQKeVeVtuJNTnhouy7lhBBBopQIE0FtpxpFsBBBwFqjHoHFelHq0IICetzRwHAII1KIAAfRazJVWkKa4ALqSf/TRR5uFixaZL33pS6XfDQF0AuilFzou2HACtRhA1w+vhQsXmrlz5pg333zTdOzY0VwzYoQ5/PDDW2xGkIYrGNwwAjkECHjmQGvhQz744AOzevVqM2vmTLNlyxZz0kknee/bE0880XzkIx9p0dQ1Snl64YUXzORJk8y6devMnnvuafr172969epldthhhxb15+IIIIBAWgEC6Gml2A8BBOpNoB6DxnnzqFYtXNqXigigU9fPW6I4DgEEihYggF60aIOcLymA7gfRb7/jDnPggQeWqkIAnQB6qQWOizWkQK0F0P/yl7+Ya4YPN3PmzKnIj5aeEaQhCwc3jUBGgUYJeGZkqdndFTyfNm2aGTliREUaa2EZIyWoEcrT5s2bTc+LLzavvvpqRR4MGDDA3Dh1KkH0mn16SBgCCAQFCKBTHhBAoFEFajVo3BL5UYsWru1LrgF06votURK5JgIIRAkQQKds5BJIE0DXic866ywzb/5886lPfSrXdfIcRACdAHqecsMxCGQRqLUA+hNPPGHO6dTJvP/++81uo2fPnuaW2bMJKGTJYPZFoESBRgh4lshZ9Uu99NJL5vzOnc3PfvazZtc6+eSTzZ133WX22GOPqqcj6gL1Xp7UoDdo4ECzePHiZgTqxHDfmjXejABsCCCAQK0LEECv9RwifQggUC2BWgwaV+tek85bixau7UsuAXTq+kklhr8jgEDZAgTQyxavk+ulDaDrdsseDUIAnQB6nTxm3EYNC9RaAD3undyhQwezdNkys+uuu9awKElDoHEF6j3gWW85G9UgpPs89NBDzcpVq0ybNm1a7LbrvTz94Q9/MBd2727Wr19vNV6ydKnp3r17i/lzYQQQQCCtAAH0tFLshwAC9SZQi0HjljKuRQvX9iWXADp1/ZYqiVwXAQSiBAigUzZyCWQJoOsCk6dMMcOGDTPbbLNNrutlOYgAOgH0LOWFfRHII1BrAXTXHsJ5DDgGAQSKEaj3gGcxSrVzFkagt2xeMCqlZf25OgIIFCdAAL04S86EAAKtS6AWg8YtJViLFq7tSy4BdOr6LVUSuS4CCEQJEECnbOQSyBpA10XKCqITQCeAnqtQcxACGQRqLYDuukZVhltnVwQQKFiAAHrBoFU+HWugVxk4xelZFzEFErsggEDNCxBAr/ksIoEIIFAlgVoMGlfpVhNPW4sWru1LLgF0gVHXTyw27IAAAiUKEEAvEbueLpUngK51CefOm2e6du1qttpqq6pxEEAngF61wsWJEfhfgVoLoCtZ+uG1cOFCM3fOHPPmm2+ajh07mpGjRpnDDjuMfEMAgRoWIIBew5kTkTQF0VevXm1mzZxptmzZ4q25rfdt+/btq1rHTSPVKOXphRdeMJMnTTLr1q0ze+65p+k/YIDp3bu32W677dIwsQ8CCCDQ4gIE0Fs8C0gAAgi0kEAtBo1biMJrxxk6ZIiZP///s3fe8XYV5fp/EaQYRSHSFVBAEC9IJxAloYVqSA/JSSM9IYXkwMlJr5wUSA/pgVSSkITQIaElJIbQO3hFFEVR4Ypey/2pH9Tf5xlccWfvtWbNmpm19zp7P+ufiGftWTPfae+8z8w7iwqyMH7CBBk9enRJsubiX3IV0FFg2volqXZ+lARIIIQABXQ2CysCNgI6PnTcccfJ8hUrpEmTJlbfNfkRBfTKFNDhzN65c6c0atRIDjzwQJOmwndIwJpAFgV068LwhyRAAiUlUCmCZ0kh15OPf/zxx/LTn/5Uzj//fOscsz1ZoxMf/O2/zl+SAAlUGgEK6JVW4ywvCZBAQCCronEpaqgcWfgQ0NOoC/qN06DKNEmg/AlQQC//Ok6lhFGLvaOOOkqOPPJIeeWVVyK/C6fgnXfdJd/+9rdTyRsF9MoT0GEErVixQl568UWZPmMGTx+l0rOYaC4BCuhsDyRAAr4IUPD0RbJ+p/PJJ5/I8NpauahJE6mqqrIuDNuTHTpf/O2+zl+RAAlUIgEK6JVY6ywzCZAACJSjaGxbs+XIIosCOv3Gti2UvyMBEqCAzjZgRSBqsffd735XZs6apUJa3n///ZFpN27cWJYuWyYnn3yy1fd1P6KAXlkC+j//+U+5++675cb+/aVjx44yY+ZMCujeexUTzCdAAZ1tggRIwBcBCp6+SNbfdP70pz9J7bBhsmDBAlm1ejUF9CJXpU/+Rc46P0cCJFCPCVBAr8eVx6yTAAk4EShH0dgWSDmyyJqATr+xbevk70iABECAAjrbgRUBnYC+bv16weTU/YYb1L2QUc91110nCxctkiOOOMIqD1E/ooBeOQL6v/71L1m7dq3069tX4Pzs06cPBXSvvYmJJR1n2AbZZkiABJISoICelFh5vf+Xv/xFhtXUyPz581XBKKAXt3598y9u7vk1EiCB+kyAAnp9rj3mnQRIwIVAOYrGtjzKkUWWBHT6jW1bJn9HAiQQEKCAzrZgRSBOQMfJ8nfeeSdWRO/fv79MnTZNGjRoYJWPsB9RQK8MAT3fCEJboHjprRsxoRgCPIHOJkICJOCLAAV0XyTrXzr54i0F9OLWYRr8i1sCfo0ESKA+E6CAXp9rj3knARJwIVCOorEtj3JkkRUBnX5j21bJ35EACeQSoIDO9mBFwERAR8Lbt2+Xbl27ys9//vPI70yeMkWqq6tlv/32s8pL/o8ooJe/gB5mBKEdUED30oWYiAEBCugGkPgKCZCAEQEK6EaYyu6lMPEWheQJ9OJUdVr8i5N7foUESKAcCFBAL4daZBlIgARsCJSjaGzDAb8pRxZZENDpN7ZtkfwdCZBAPgEK6GwTVgRMBfSoCSv3o1/60pdk1OjRMmTIEC8ietYFdIS3f/vtt2Xz5s3y3O7d8tZbb+3ZYICT+yeeeKKcd/75cskll8gZZ5yR+HR+MQyVTz/9VN577z3ZuXOn/HDnTvnRj34ku3fv3lOtxx13nJx00kly7rnnSpOmTdW/hxxyiFVby/8R2tT69etlwI03yieffLLXn+u7gI6yYbPJfffdJ1u3bBHUJULTg+f5558vza+7Ti677DI5/PDDjVjmpvfUk0/Krl27FLNDDz1ULrzwQrnk0kulRYsWKv199tnHKM2ol9CuP/jgA3niiSdC2wTa9re//W25qEkTueKKKwT//bnPfc7pm3E/hnP8hRdekO3btql/c/safnvmmWeqsiNP3//+9+W0006T/fffPy5Z9fckAjrYQCDbsmWLbHv6aXnttdf29PlGjRrJeeedJ23btVN17GsjkVEhHF766KOP5MEHH5THt25VV3Wg3WIsx5jVpEkTade+vZx66qmp1XHAFO3t2V27FN9XXnlFlSjIB+rzqquvVnV78MEHO5R275/+8Y9/VHX56COP7DX2Bd894YQT5LLLL5fGjRvL17/+9dQYeCtQTEKlYq3rv2nXcRgSzHs//vGP5cknnyxoc3jfZd5LKqCjDe7YsUO1wZdffnnP/Is8fPe735Wrr7lGje2mc0Wx2hK/8x8CaN+jRo6U2bNnF2AptoBeie0pTf5hdmtg2z2zfbuK0IU+7zpulLo/geGrr76qbNXdzz67V7lcbaxSly2r39fZ9VhrXXzJJdKuXTsvdn1WGRQ7X2nbu/VVQM9KWyylT6LYbTFL30u7X2SprFnJC/ocfG7Lli6Vhx9+WNkR8KfAr+LDj/D73/9e+Uuwrg7zm8BncfzxxyvfXtOmTQXrXVe/halonG9vwKYK1v2oH+TtrLPO8r7uj1v7wZeEOgCTq6++Wr72ta9Z+9SyzsKmHxTDL63LVzn7jW3qg78hARJwI0AB3Y1fxf7aVEAHIBge06dPl+G1tZG84AxfsHChdOjQwdroCBLPqoAOEeKpp56SiRMmKMe3yQMuLVu2lD59+ypxzURwTNNQ+d3vfqfuHF+yeLG88cYbJkVQ79iUIyxxGEHYeFA9dKg2qkFcxiAwrFu/Xhm8aT6mhjDy8P7776u2sXHjRiWaRz0Qv0eOGiW9e/eO3FwBTq+//rpMmzpV1ZfuQd3gKoWh1dVy2GGHJcbxt7/9TYnm+JZpu8ZHsNirGTZMia0m7do0Yyj7z372M5k7Z46sWrWqYJOFLh2IT506dZKOVVVyyimnaMciEwEdfR5ROMAGgmvcA+fnrXV1avNMUibom52qqkK/YyLGmI6baKczpk+XFStWaNspynrttdfKuPHj1UYF1w0aATu0t4ceekjmzJ5t3N7QZ/r27SuDb7rJqo0H3/74449l9qxZsnDhQuN2BRG/V+/eam5r2LBhXBPI1N9LxfoXv/iFLJg/X5YsWWLMGXV805AhKgqJzTimAw9xETbPwgULEs976APdbrhBLrroIjnggAMiP2MqoKMNLlq0SGbNnBnLxnVsd2mMcML17NFDzdf5T7du3WTuvHmJNwcG6cCJNnDAAFm+fPmepI866ijZfN99ajOS7bN161Zp26ZN6Li2cdMmadWq1Z6kk8ztYflBGSbX1UldXZ1tdtXvojYNllt7CoPkIjqlzT/IL+wROHhvnTQptC9EVT7Gjf433igXX3yxdtxwajyWPw4c+IsXLbKysbr36CFdu3aVY4891igHlTyW5PbvJHY9wHbp0kXZXxA7Svm4jpVheS83e9dlLAvj89vf/lb69ukj999/f2jVjxs3Tm6pqZGDDjpor7/r6iqLbbGYPgnYw8NqamTOnDkFTLGxfcXKlQI7xOb5xz/+IRPGj1cbs3OffLsjadrwA3S4/nq1sSn/uX36dHVwJXdtVl/WgUk5BO9H9TNdesFmXazfGl1wgbIx4UPydSjExJcQ5A++oalTpsjcuXMj19826274KrARftHChcpO0fmg8ln5WOPqxp2xY8fKD5o3lzvmzVPjWf7Bmai687EmhJ0Inxx8Hkl8nljvw791+umnJ/Z9ZJGF63zr6pd2mR99+42xKR1z64YNGwqaHsaKezdvlksvvdR2iBL4GwYNHCgrV64sSKNYvmvrzPOHJFAhBCigV0hF+y5mEgEd3zYR0SFeLV+xQglqLo/pAsDlG0l/C4MImwhumzYtkWGa+x2cohw/YYLa8al7XA2VsLSxcNy0aZMSeINTM0kZBO/bOnVgBD322GPSv18/J/Ec+SiWEWLiOELfQH/CpgDThQHKcM0118i8O+5Qp0xyH3wTAh8ctknSwwYNpHf22WcbVy1OnNcOGxYr0kclCGNz8ODBMqy21lpMyU3bZHFpWrgpU6dKTU1N5Otxi17UKwSSKVOmmH5yz3sjRoyQ4SNGJGLiusCJGzfhLLj33ntl9KhRicYA1PGkW29VGz50AqIJJOy6r7nlFiWg2zzYMDNz1iy1eSOpoI9TvoMHDVIn7WweLOb79esn1TffLF/5yldskijqb0rBGn3mnnvukZEjRliP8diEMnvOHHUSwfWBU8mmzYd997rrrpM777or0ukWJ3giYggiiCDyCiJYJHkw381fsEAuuOCCJD9zfnfZsmXSq2fPgnRcnQzPP/+8tGzRQn7961/vlfbo0aNlzNixsu+++ybOe5goHyTSvHlzWbxkyV6n+U3m9qhM4LewBSFiuD62Anp9bE/5rGydasXgj7za2na55YT4SWApAAAgAElEQVRzGhG6sHnDpl27tq/832MDD5zJ8+fPt17LIE2TjaC5367UsSTo39hQuXTpUhk7Zkwiux7rg2m33SatW7dOvCnTV9txGSuj8lBu9q7tWBbGB+sgrMsWLFgQig8bpqdOmxa6vjAR0LPQFkvlk0D0oVYtW4aOfUuWLpUePXpYdRts+u7YoYMSMXMfl82GUaI80o/ygdSHdaAV4H//yEZAj/oeRLIbuncX2PYNGjSwzlacLyHY5IK59+bqarVpLe5Jsu7GpvhxY8eGCnZx38n9O9bXo8eMUXNN0rW+btxJkoewd9HW4duCzZtk3Y/IOhhHsbHW5oGNM3HSJOnVq1eiE/pZZOE637r6pW3nx7T8xtjI0aVz59B5wDUSqm6OcVnj2rRh/oYESCCcAAV0tgwrAkkFdHwk6q7B3AxAxIOTGaGebZ+4BUCxTwGabB4wLSsEdEygusfVUMlP21UkDctrUqcOjKCnn35aenTvbi2s5OYjKwL6TTfdZC2yojxYuC1ctEiOOOIIVTwI5oj0gJObNk+S/vfSSy8pMSd/wW/zXZ1DxzS9d999V51KtF3s5H8nrq/pFr3YeYyFV9gOVdPyYGMBhGfThbnrAkc3bmJjE8oCYTPJzvTcsk6eMkWqq6sTLSSD36P/4yR/v759E4n3YazhWJgxc6Y6AWcadg6nN7rfcINzWy/WuGPaxsLeKxVrn6KWj814vk6oBoyxaWP1mjWRUQjiBHTMw2HXlpjWNZxbixYvVifhi/X86le/Uk4GzN35z6BBg5QTP6mjTecUxvx199q18o1vfCNxEaNEeSQU5hi3FYXg+J8xY4YaS308tgJ6fWxP+bxsnGrF4m9yfZVp/bs65Ey/o3sP5UEELTjwk27g0aXbrFkzmTV7tor4o3sqdSxB3U+YOFFFvrGNVuEzwptNW7IdK3XfKjd712YsC+MT52fJXzPmpxEnoGehLZbSJ6E7HYhogUuXLbM6mRy1Qcglsk6UKI86jxJisrwOtBl7TG0Gl7RdhGN810RAR0QJnEpN6lNAPWMD3uc///mCIvrYsBzGrXPnzsq2P/LII42xpikaIxMQsyGit2/fPlZE9ym64ttJfR9ZYhFUoOt86+qXtpkf0/QbIypS1Cl0lzFbV/fQRe7ZsEG+853vGPcrvkgCJJAOAQro6XAt+1RtBHRAiQsrhnfgUEF4T9yhbfNkTUDX7VRLWr44UQ/puRoquXmCUx9hWG1PXerKB6cOwlUjtLJOyPJtBCFPxRKydMYQyg0xwFbsDtgG4vOf//xnqwVWfh3BCQBRXhcGGcYjhBHcv+XrwclgiCpJdggH3/YlcOaWJa6vRY0zCLmKxaqrkJ/U6em6wIkqDyJfnHPOOer0k614Dq4oDwS866+/PnGTgXjerWtXL5tngryYXhmiWyglLUixxp2k+cp9v1Ss169fr0JN+npw/zyuLrAJXxvnhLbJo4uAjs0eDz74YKKTh2F5jHOe25RL9xvM3TNnzlSiW/5j6wzQOYXxDYwxPXv2TDSP2IjyNqKQb/EW5bUR0Otre8pvQ0mdasXk/+KLL6rrAHBHp+tTagFdd3+ka9kCezwuQkaljiVt27aVL37xi3LXXXc5ocamMmzgwrxY7MdmrIzLY7nZu0nHsjA+cZv1UfcQeHVXl+nqKgttMQs+CUQlatO6dUEV2EbW0V1RgY8gIhmuYjDd8BtkzEaUz/I6MG5MMPm7zxPo+d+D7wSbs/OjAsblK05ARyQsXB2AqC9JHt2Yj7ECtvmkiROd1vVR+Unqx01bNEY+TUX0n/zkJ2otikMiPh6MCytXrVIHXkyeLLEI8us637r6pZPOj8XwG0fNA2Bmu0Fct5EbB1BwqCbppnOTNsd3SIAEkhGggJ6MF9/+NwFbAR0/NxG7XBy9WRLQdWFBwQIhfXEv7ze/+U21OILh9N5776k7iO5ctqzA+RYn6iFNV0MlaOQm9eTaIUxOg/oWdJDnYglZSQxhhB5GW4DQAkMfQjJ+j5PVS5cs0d45jR2uL7/00l67k5HGoMGDpaqqSi3o0L7+/ve/C0IzIwRn2P06QX3GhaKLMqaDu+5x5y8YI1R1UA7cHzX/jjsiv2srqJhsyrFpp3F9LWqcyf9WwKRnr15yxhlnKGcoFsS/+c1vVOh+3GcWFWo/iQjousAxLQ/aFUKSVXXqJN/61rdk//33V+XB9x9//HF1UuqFF14IRZ6kPGmPQ+gTGzZuVJsDdI8unBbaOELto89++ctf3sPh2WefVX02P9R8scYdm/ZuOjfbpG3COsqmQAhj3JmLMNrHHHPMnvaG/vPoo4/K7bfdFhmVwCbcWZwT2qb8+I2LgJ7/zeDOwRYtWqhTHoHtgH4HHrorDlw2KtmU/a233pJ2bdsa38EZ940op3DwO5u7SG1OaiUVhdJqVzYCen1uT7l5T+JUKyZ/3YYM5B9CFO4fxv2YmD9hl+GE9QMPPKDs/vy7NkspoPs8Sa/r2yZXCFXiWJLPDHNpv/79pV27dvK1r31Njf1o25gPsW6EjR11zRbaHTbH+rq7N26sDv6edKw0Sbfc7N0kY1kYn7jxzTS6WJI1a7HbYlZ8Erg6pmuXLvLEE08UVIWNcKJbY+ADNmtjnSivCwuf1XWgyZhg8k6aAnrgW4rbDJafT52AjnvqMa7jwELSB9EiamtrCzZexI0VSb8T9X7UNYNh75uOO/CnwKfVsapqjz8F6f3v//6vvPLKK7Jk8WLtlYJYgyNKlS7KaVQ0MPg+cLq+Q8eOcuqppypfTvBtbJiE7yNq7ZVkXZIlFkFduc63rn7ppPNjMfzGujHWxOeR3w+wwXfUyJHqutf8x+VUu6/+zHRIgAT+Q4ACOluDFQEXAR0ffPPNN9XdmLrwz7ZhnbMkoL/++uvqFApE0PwnyrjNdTrAGINDPBCk4kQ9/NbVUEEaJqJkYEy2adtWGZOBWAqH2x/+8Ad5++23ZeOGDeq+Jt1d3Lrdmb53ggZsiyVkmRjCKP/Nt9wiQ4cOjQzXDYHy7rvvlhv79zfaLYyd0LfdfrvamBH2xKUXF4ouzJjGb9A+EV4o6hR53MINi8UhQ4YYnx4EX+zMnjdvnnYcu/baawUCNpxIuMIBTke0U4TjQxuDA2PzvffuNR7F9TUTRwM2RUCwwt3DUUzixsK4zQy+Fjgm5YlrV8hL3DUCpuVBWianv4O6BWPULe5nDBzKW7ZskTmzZxcIEgGzLl26yJy5c+Xggw8ObT8QQsaMHi2TJ08u+HvcQhztC8LcrJkz92x+Kda4YzOpl5p1vk2B+QW7reGw0F1joHOq2oT0XrdunfTp3Vs7zuaK+hCwgzsKMR5ByNi5c6caTzCuBFEbfAjomCsGDhwow2prVUSHsCfulG0SR45NOwpzCmCMnjNnTkFySfMSd1Ir+MDGTZvUndGmj81JraSikO8IC0HZXAT0+tiecus0iVOtmPw//PBD6VRVJdu2bStogth8hlNqUWMa5i44/2D3Y/7CU0oB3cQRGYyHOHWGiB/BeBjMw1i/3HXnndqNPShn3AY7jG2VNpbkNiCsiceOG6eNDoWIB7jqIyw6lO0JWdNxNOq9pGOlyfdcHfpZs3eTjGX5fOI2uSS50sZkzYrvF7stZsUngbL7jIahG9Ny6znp2lgnyuvso6z1C5OxIMk7Nv0M/hIItLDtIZRuuOce7VxmulklyLdOQO/arZu6uhDrHDxYsw6trlZXnmDzHQ7p7N69W22cgtAePFFzadxYEfwekeewcRlXPgUbl/G3YLPfM888ozb77dixQ4vfdNOWybiDsiMSgy6qGOoKbb/mllsir5qJW/eHCei9e/eWESNHyrHHHhtZ3rjIZabrkiyxCArrOt+6+qWT9Nti+o11p9CTRg7RbRC12ZiVZFzkuyRAAskIUEBPxotv/5uAq4COZEwcM0nvjkG6WRLQcaKkRUjYHoSnx+lHnECJe2CULV68WG6dNEmdUE77DnQ4vcaNHau9b8/EkA3K9fHHH6sTzwg/FRUCGgsOhDgyDdsf1f5K6WgMq8c4Q9jkBH6Qrkm94F1ENZgydWqkwJKb3pQpU5RAmP8gX488+mhkuMdcYxrvQujCAsMktJDuDjnsWEY7MD0hE3c9AgTLabfdJpdeeqkSVnUPFl6vvvqqTL/9drWD2VVAx8IRjnIsPuMe3VgIARF3d0UJZr4WOHGOEzj+MR5D2Ix73n//fencqVPo1Q+m5cE3dKdN4RRE3bZu3VpbtxhzJtfVCdp6WDvXhVaD0wQbvTZu3Fjw2+HDh6u7Sffdd18tDjgssDMeYyrubly3fr02hGYc27T+XmrWuWO66b24AQtcl4CNamHzy9p169S9dyaPrt3i9+iDo8eMUWOsTtQPvoWTSuCKTRTYTGN7BzrSQ7/DZg9cgRA3lsU5crZs3SqXX365CRIv79g6c/M/HndSK3hfd8IqP03bk1o+RCFdGrh+ACdtbJ+oUzRBevW5PQVlSOJUC+OYFn+E/mz+gx8I+n/+Y9r3IKxs2rRJJk6YIE2bNlW2RCBM27aJpL/T3TsejEkjR41Stl/ceJg7D+oiZAwYMEDdnxpV1kobS4I6GzdunIpaYNIGdNcHmNotSduK7n0fY2V++q4O/azZu7ZjWZwglvQqqLg1K+qh2G3RZO1bbJ+Er2gYunRy23ySzYYuG42y1i98jkNIy7af5ebDZC5LEkUzijkiTMEvAT9i3Ho3Vzj+6U9/GnldGg71IDx5IMjn801ynzu++dRTT8nIESMio84hfcznOCCiWyvrxh3YqtNnzFD2sOk1BrqDCXEh1XNt5zju+fx0NhM2HWEjzIEHHqht1lliEWTUdb4tpoAeBTcNv7Fu/ZgkcogualWpNj76HnuZHgmUEwEK6OVUm0Usiw8BPW7hh+KY3pOdW/QsCeg+OAVlg1GM3Z64v1L3uBoq2FkKAzvM+WdTH8gr6vqxxx6T/v36Rd4JmWS3XhqGUBrdR2cIJxHPg7zp7sfBO0mjNuhC12LBgtPgYU9gTCMcPN7DyeQkd5dHbSxJckI37jRikvBhYYtjiOndu3ePbBY6RwNEYiyUdPfI5yascxBdeOGFsubuu2PvVXNd4OjKk8QZEPT3qLuPzz77bIGoeeKJJ2q7nC5MYpITNfiITlDUiW06pnEbLPILB6cWNnycddZZsWVPYyzSpZkF1sGYnrTvoFy6jQ6m9aQ7VYRvoM0hNOOVV16ZaKzDb7GJDBFE4OSN2hykEzzx7aTjrM5Rphvb02h7uqts4qKdBPkxPamF95OEu4vafIH5GZscsZkj7PEhCqUl4CK/5dyegvpwdYanxT/KBke+d+zcmegeaowdsJc6duxoJJ766r9w6E2bNk05x8Me2GpJQ9UiHTC/bdo0JcKFPXH9rtLGEhu7XjdWJt2k6qM9+Rgr8/NRbvau7Vim23yLvnTH/Plq7IjbdBfwjRPQk64xfbTFLPokdIKHaeSjOJszv82bnmDV2X6LFi+Wnj17RtqwWVsH+hh/ctOw7Wdh+cCG3dphw2TBggWh2by1rk5qampiN1nHbVpIsgkGEUhwAACRqvI3tcX17aT3lgeFjos6ByERa37dgSFd3saOHStjxo5NvO7SbazWrTsC2xnls7Fx4PuoHjq0oE3ERSEzGYOLzSLIk+t86+qX9tFv0/Ib666FML1GTueLTbIh3Pd4yfRIgATCCVBAZ8uwIuBLGI4L6YzMJTEe8X6WBPQooRD5fPiRR+Sqq66y4q/7kYuhEndnu01EgNy86hb7Se6MScsQ8l0ZukUBFlY4uW26oxZ5+5//+R91FxY2I+Q/CLkFoRX3Ipo+CMc1vLZWYPDnP7rdsjCme/boIb379LESlCC8t2/XriC0Nvo6Tmg1atQotgi60ElJQ6jFfizkhahxBg5KhClHaOckT9TmCFMmrgucqPIk6Ze55cU4dPVVVxWcCjYtj65+45xAYdyjdobrxDadMIvd8IgMgLvP6/uTBdYY05/Zvt04ykEuczgiJ4wfL+PHj080juW+rFvAJrVBbNqDTvBElAS0tySblHSOa9OTEDbliPpNVBsz3V1velIr+L6J48JFjPMhCqUl4IJBubcnlNHVqZYWf90JdAhaffv2TdSXffZD07R0/S3pBrb8b8at++LCvlbSWBIX1j6qPqP6hukGRtN2YvKej7Ey/zvlZu/ajGVxUfxs1uu6uipFW8yyT0K3od3kqirdxtWwfmUipLgK+1lbB5qML0neselnuvR1VwuYnkCNE9Djrns0Lb8ueourzyQu6lV1dbXyd0VFKUxjjtDdKa2Lsgjb+ebqahUuHvNl0gcbfpo2aVLwM9O5N0ssgkK4zrcufmkftr4uDdfIpR999JH07tVLbXTNf0wOBek2UsVtKE3aNvk+CZCAHwIU0P1wrLhUfAnoABd3IgHvJHHYZElA1znSkp7qNG1kLoaKbkEYd3ejSf5gKCxdulTdMRv2mDi90zSETMqQ5B3fhvBf//pXZdgjHH7+Y7q7Nf93K1eulG4hUQ106eH0N8JEIqxcElHHxBg3OaGlE4fiwnMlqT/du7p7y2zCreruTb3v/vulefPm2qy7LnB8j5vYCV/VsaPs2rWrIN9x5dH1G3BYvGSJHH744YmqUrdIiTqRq9tgUgxRNVEBLV/OCmvcFwyH0xFHHGFVEtdNVbpNBHHOH6sM5/1IJ3iajIlheVi0aJH069u34E9t2rRRm3yKuflD5yyOu98t6UktFNjkFJiLA9zH3J6WgIvyl3t70tmBprZQWvx1c5+ro9rHWBOXRlx/s9nQk/9N3VU+cZtqKmkssXXuRq09sWHwgQcftBIG4tpN1N99jJX5aZeTvWszliEEc/cbbpDnnnsuFHvSk+JBIrq6KkVbzLJPwmUDHnjrbM6wSjWJrKPbCGriX8nSOtB2vNH9zreAjm/prswwubteJ6DbblrJZ6DzmaBd4cqgSy65xAm5Lnx53GaCNOYIFEYXjQEbE0aOHFngw0K0T8wvuHbL5omyvU3EVHwvSyyC8rvOty5+aZv5MazeXH0ENuMKfhM3Buj6jWmENpt2yt+QAAnYE6CAbs+uon/pU0AHyLjdi3jH1PHkewHgUtFxYaYxOUJswwYBX4+toQKn2a233hp6J7btKdSwMoFJ3z59ZMOGDQV/xl2PuCf26KOP1uJI0xDyVQ9pGcK+23dUezENHW7DS2eMm4hFOge1yS59mzzn/8a3gP5///d/ctPgwWqDSf5jch+u6wLHd7tCP0e0hIcffjhxeXT1u2DhQoEjz+aJciojpOGs2bPlC1/4QkGyOieXzd1sNvlO8zdZYu1STpc5QbdRIs7x45Ln3N+mIXhGnYQwFRh9lQ3p6ES5OMY6wQybuOCACLvTUXcKzPWklg8nV1oCLniXe3tCGV2d4Wnxj7tuAE7x2XPmqOs8svjoIh3FnQ5PUh7bu7oraSyxFS1/8pOfqKu4YPPkPyY2dpJ6jHvXx1iZ/41ysneTjmVx4jn66Jy5c602I6YhoNu2xfrgk7CNhqET35s0aSJ/+MMf5LXXXivoWnEi+LJly6RXz54FvzMR3/GjLK0D48YVm7+72gxh39TN97jyCRvOvvrVr0ZmVyegx4lvpgx09qDPDcK4pgzrfoS3z390a/c05gh8X9fP0tpInFUB3YWF63xr65cO2pCPfuviI4jrZ7pT6HGbuaPGbHzT9NqOuPzx7yRAAn4JUED3y7NiUvMtoAOcLhRSANbkXmPfCwDXStXdj4K0Tz75ZLVDDeHcTe8p0+XJ1lDRhSu2deJE5VO36Hzk0Udj74hM0xByre/c36exKIg6VWgriti2FxdOrgJ6lDBUTIPTt4CuaysmorHrAsf3uOlSnt27d8sVzZoVLMJPOukkdS+x7i41XbvEfbI4Ff/EE0/s9Zpu445uYRQkgtM+Y8eNM77z3qXv+P5tlli7lM1lTohqF8hP3Ololzzn/jYNwTNqbDfdqOarbEE6utNROkdhlL0ApzDuVrx30yaZM2dOQXZ1u/ddT2r5mNvTEnABohLak6tTLU3+unt7UT/YfHXb7ber+4mjwpr67n+m6ekiZ5ls5jP9jovwUCljie3aS2cP4pqkyy+/3LSanN/zMVbmZ6Kc7F2UzXQsi/OTuEa2S0NAt22L9cEnoTskobMddSfrscbBxlZEm8t/dGKMLi+mG8uztA50HnhCEjDtZ0m/HRUe3STiRxRzXZjxpPmLuk7S5zeQJ10b1M1lacwRAaMon5lpSPWkrLMqoKMctixc51tXP6OPfuviIzBpAzohPGp9q+svttEWTfLKd0iABNwIUEB341exv05DQAfMuJ3VeCdugeh7AeBaybpQhblpd+jQQWqGDVPikE1Y7CAtW0NFt0vcp9MM+XQ99Zi2IeRa58Hv01gU+DAkc8tn215cGLkK6FFh59M8NZ9f3mIK6OMnTBCcPNA9rgsc3+OmS9uPauPYQIXd/IcccohV84s65R8nzG/dulXatmkTuqs+yAg2Qg0YOFDgqGrQoIFV/krxo6yxtmXgMif86Ec/kvbt2skbb7xR8Pm46wZs85v/u2IKnqahBH2VLUhHd+o7KlSl7tRE4BTGJpBWLVsW9E9dKGjXk1ou45uJfeBqc1VCe3K1hdIU0HHP97ixY6Wurk7bjbDxEXY/Th362EDro8+uX79enV7Of9IYN6Ic+3FzcqWMJWkI6K5jS9I25mOszP9mOdm7KJvJWAbxfNDAgaHR25CGaZQ+Xf0VW0DXtcX64pOIsiWiIvfpxi5E1FmxcqV88skn0q5t20SRdXR3XJueZMzSOjDpOGPyvkk/M0kn/x3dFWxx420Uc58bXSdPniwjR4woKJrJCfmkPGbOnCnVQ4cW/ExXnjTmiCADUZvEsT7AZrJGjRolLaL2/SwL6LYsXOdbVz+jj37r4iMwaSC6SGlR61tdhENdBDWT/PAdEiCB9AhQQE+PbVmnnJaADmjPPvus9O/XLzR8VQBVd7+X7wWAj4qEQdWzRw+BEaF7YNChbEOrq61PM9oaKlG/M9lBm5SRLlz12LFjZczYsdpNBGkbQknLE/V+GosCH4Zkbn5t24sNI2wmwV3Hy++6S7DYDwvzZRJeMqqPd+7cWebdcYegH6X9UEDXE3Zp+1GL/TTrVNfuIIbAKTBp4kStiI784d60W+vq1H1yWRFEdNyyxjpJHf/zn/9UJ203bdoka1avVv87/zERIKLGwDgRJ0le496tBMETDJLeO657P3AKJz0FlvT9sLpzGd+C9NIUcCuhPbnaQmnyRx3HCV657apLly4ybvx4Of744+OGitT/HmXbpBHyVLd5adv27XLRRRdFlrcSxhKT+SsMkKvD22cj8zFW5ufHtXy+/QSuZYwbyw488EAZVlMj8+fPD60aiLXLV6xQG3FcniwJ6PXFJ5E0mo1J9AxcK4T6No2so4vmkeQe3az1C5e2HPbbuH7WsGFDq0/qfFpxG+DT9mfo+vSQIUNk8pQpsv/++1uVO+xHURECTzvtNFl/zz1yyimnFPzMdfzUZV5nC/uMxoJodVu2bJGVK1Yo/1b+Y7oBMYssXOdbVz+jj35bDL+x7hT6osWLBdcFBgfkdIfrLr74YnVY5JhjjvHWL5kQCZCAPwIU0P2xrKiU0hTQAXL79u3SrWtXdVI56oHRh7t79ttvv71e8b0A8FWxKMuAG28MvRM4/xs4zTh6zBhp3bp14vCOtoZK1EmQtMIcuQiQxTCEfNR7GoawD0Myt2y27cWUD04Q4hsrli+Xhx56KFaAjBPQdfcVp7EYjCqnS/sNS9O1rbgucHyPmy7l0d0JZ9rukr4Xt5CGiL5ixQoZOmRIbBvGt7MkiOhYZJG1Lr8Qzd9//33ZuHGjEs3DTo3n/t5EgIia+4oZ0aISBE/Ui+5Eeb6j1+SkFjb44YlyXITdrx51T6PuxHp+m3QZ34K00hRwK6E9udpCafIP6hgnCYfX1sqSJUtipySEdR85apT07t27ZFFMdPYVNvciFCXEPF+Pi91SCWOJyfwVVhcuXH3Vrck4FycuReXFtXxZsndRRt1YBsf7zBkzZPbs2aE4IJ4vu/NOgdPdJXodEs+SgF5ffBI6OyUs5LqprRJ1ojzMTnnxxRdVlKwwn1mSk4xZ6xe+xyJXmyEqP2gDY0aPFmxIzn/i/BK+fQn539ddhYDN3sOHD/eK2cb29GFPRxVCd0VXXHSAODDYjAvR/O41a5R/S/dkQUC3ZeE637r6GX3022L4jXWn0IPoIsGaVRcxZOasWer6ONf5PK798u8kQAJ2BCig23Gr+F+lLaD/61//krVr10q/vn0jxQosIu6YP1/dIZh70s/3AsBnZcOZNmXyZLn99tuNku3evbtMuvVWOfLII43ex0u2hooPA8U4kyLismgohiGUpCxR76axKPBdT7btRccH5X7uuedk1cqVArEC7d70iRPQ02Bqmrfc91zab9j3XMvlusDxPW66lKcUoq7JQhrz0lNPPaXuJnzttddimw02Qk2cNElatWqV2dPoWWWdCxfcf/nLXwrCna1bu1aNLaaPiQDhe0w1zVvuezZOp7jvpDG2x33T5O+mArbJSa3AwWD6bhLRLW6Ow2Ya3CmY/5iKQmkKuJXQnlz7bZr8c9sEvoOToxPGjzfafHXttdfKtNtuCz2pZdK/XN5xmbdtvutqt5T7WGIyf4Vxd+VqU5fFXAe5li9L9i646cayyy6/XG65+ebIKoGNWVtbK/vuu69ztWVJQHcd35PCcFnTmQrYSaLfmL6bVMDXcclav0hah3Hvp9mmbNuP7e/iyhr83XWsNP1O8J6N7Zmm3eG7/CaRFMOYZUFAt2Vh+7uAg+ta1Ee/LYbfGL6KpUuXSp/evUO7TbCZSdfewzZdJe2DfJ8ESCBdAhTQ0+VbtqmnLaADHE78TZ8+XZ3eiHogoi9YuH9hj/cAACAASURBVFBwf3jgSPW9APBdiThBByFg9KhRoSFn87+Hu1Nmz5kjZ511llFWbA0VHwaKUQb//ZLLoqEYhlCSshTTceS7nmzbS1iZf/GLX6hTuncuW6aNHqFjSwHdTpBxXeD4HjddFsRZF3V/85vfyKiRI+XOO++MHSYwR91SU6OipRx00EGx7xf7hSyzRljKp59+WubfcUfs7v4obiYChO8x1aYObZxOcd/xObbHfSvJ300dw6YntfBt09PqScM+pzm3pyngVkJ7cu23afLPbzdwrOF6qiE33SQvvPBCbHfB5iucQsEd6cU8heIyb8cWKuQFV7ul3McSk/krjLsrV5u6THOszE/btXxZsndRNt1YhtPlWFeF3WGM30YdJrCpQwroYwqwmfRB0xDqSU6VIyMmNlDSEPK6dpG1fmHThnW/cbUZbNjFtR8XX5gJH9ex0uQbue/Y2J5p2h0+yg/7DdfNLF60SFatWpXoUEjAhgL69wqakikTH/22WH7jX/3qV9Klc2flu8h/mjdvLouXLFFR9Fq2aCE4sZ7/ICpETU2Nlw1xSfsu3ycBEjAjQAHdjBPfyiNQDAEdn8Rpocl1dVJXVxdZB/l3f/leAKRV+QilM2P6dHUyJewu6NzvwsiYv2CBXHDBBbHZsXWaFzuMrcuioViGUCzsmBfSWBT4MCRzs23bXnLTQD9dvHix3DppknZhAadwVadOctVVV6mNMU888UQBQRcBPS5Ummt95v7epf2G5cO1rbguEn2Pmy7l8c3WZ70HaWEjFE6jw6lpIoiMGDFCho8YUbLQvFEMssgazopXXnlFxo0dqxXO4Ti+9NJLpVfv3oJFa+9evQqKGee8wg+ixlSGcE+j53yWZpxj+Oijj5aePXrI5s2bCzKB0HZTp00ruN7mrbfeknZt28o777xT8Bvcl37dddepU8Bo8/lP0l3/LuNb8O00BVwbJ2ZcbfuwFeK+keTvrrZQmvyjymFqK+H3WNtMnzFDcLVBsUT0Yl+R42q3lPtYYjJ/hbU1H1yT9EXduz7Gyvz0XcuXJXtXZ4NgA83qNWvkC1/4gtw2bZqMGzcuFLUvET1LAnp98kmgUuLE8e9973uJ7jVHmrqQwLhOA2tebOTt1bNnQbtAqODN990n5513nnFXzlq/MM644YuuNkPUZ7BmgW05fvz4xGuQtNdguhDusC/Qhnw+NrZnGnNEUCZd2PK169ZJ+/bttcU39dViDQH/Fvy1gwYOLIhSZyoWZ5GF63zrunbw0W+L5TeOO4WO+fyVl19WBwTzn7Arx3z2TaZFAiTghwAFdD8cKy6VYgnoAAuH07CaGiU0Rz0wXO686y7B5ON7AZBm5ZoKBchDbhl1ebI1VKJ+d9JJJ8mGjRvl9NNP94ZCZyCaiKDFMoRcC5yGIezDkMwtl217CdLArtybBg+WrVu3Rjp24ACGyIU2vN9++4nOGI8T0PGRqD7euXNnmXfHHepERtqP70Wva1txXeD4HjddyjNz5kypHjq0oArbtGkjCIH15S9/Oe3qNU4/iSAyecoUdRIdfSArT9ZY4yQPNuPghH/UxrLTTjtNjSft2rWTww8/XKF0mROKOfdF1buN0ymuDbmO7XHpu/w97tTUhY0bKzE8vw3o7inXnQLr1q2b3DRkiAqtF3YFwOjRo2XM2LHGu/5dxreAW5oCbiW0J1dbKE3+cX0DJ1CwQWjlypXaV/M3CMel6+PvxbSvdO30vvvvF5zYiXvKeSyhgB5e++Vk7+rsl0BAb9iwYeyBAh8iepYE9GLaZa4+CdShLhoG7I/effpIj+7dQzf4Rd1TDh8RbHRcG5X/4E5dRCnB3dthGw3xzbnz5iXatJuldWDcuG/zd1ebIeqbuvYzduxYZVtGbYLz7UvIz6Mub7j/fMLEicZ2rwnzqH6LDR0PPPignH322QXJ+LCnfa+t0Pd27dolA268MfLKtkMPPVTgd+rRs6eceuqp6qq2KJsmCwK67brAdb51XYv66LcuPgKTdp/7Duz7zp06qStV8x/4LNDew/wbSdehSfPF90mABPwQoIDuh2PFpVJMAR1wf/vb30rfPn3UfcpRD04XQTzDbtyxYwrDcOUuRLNWYXD8btq0SSZOmKAN696lSxeZM3euHHzwwZFFsDVUIIS2b9dO3njjjYK0TR1Zplw//PBD6VRVJdu2bSv4CcLXwKjXPcU0hEzLFPZeGosCH4Zkbl5t2wvSePPNN9XO9zBBAs4cOP8GDBwoxx577F54XAV03Dvbr2/fAuTFPDHqe9Hr2lZcFzhZcpxEnTzBwhs7xk888USXbpnKb00EEfQJbEZq1qxZKnmwSTRLrDEPzpgxIzJU6bnnnqscUXAcHnDAAXsV12VOeP3116Vtmzby7rvvpj73RdWRrWNDV+cuY7tNW0ryG13IdWyEhGMqzPmAzVhLly2TQw45JPRzUafA4Ly76KKLZP369QW/s9n17zpeIxNpCriV0J5cbaE0+Zv0BdMoJhdffLGsXLVKjjnmGJNknd+BqN+ta9ei2FePP/64XBEyH2Ku3LJ1qzRq1Ci2POU8llBAD6/+crJ3UULTsQwbNrG5cPbs2aFgXEX0LAno9cknEVRGVGQd2B8Q2GCf5D9x0W90kXU6deqk/GJJNhrqBtQsrQNjB36LF0z7WdKkdaec4055+/Yl5Odddzo+jU3pUf4Z3frdhz0dVWfPPPOMNG3SpODP2Ii9/p575JRTTin4G5ghBDc2vPz85z8v+DvWJ8Nqa6V79+6CzU25T5YFdBsWKJvrfOu6FvXRb118BEnHA7SfOXPmqCubTB+sQ+Hf8nlYzfTbfI8ESCAZAQroyXjx7X8TKLaAjs8iLGf3G24IFeuCioGIDsfq8uXLC+oqywJ6kNkPPvhA3Y0edSoFi2M40lDOqMfWUMHuadzb8vDDDxckHRUy1bZDRDm5kZ6JWF9MQ8i2jPhdGosCH4Zkbpls2wvugYZ4HtZeIBDWTZ4sZ555Zuiua1cBPcrpinIhVG+rVq1cqs3ot74Xva5txXWBkyXHyUsvvSTNf/CD0PuhilW/Ro0g76VPP/1UNmzYoEL5YREd9rRt21YWLloUKQDafNflN1lhjQUnxjbMQfkP5r3RY8ZIv379Ik/TuMwJug1dvue+qLqqBMEzv+zYuNDh+utDT2RFcYo6qRW8rzsFFpWmTR27jtdx9sGq1aulqqrKumtXQntytYVKLaAHlfvJJ5+o8My665xw0hDttBih3Hfv3q1E7bATMj7nX53wnXQzZLmOJeUgoOuuBRg/YYLg1FXSp5zsXZQ9yViWpoieJQG9Pvkkgvaru/82qo3HnTrURdaJSjNuo2HU77K0Dkw6Jpi8n6SfmaQXvKNbR8X5tHz7EsLyjY2jsLXzH5sw/zouGJsGDhgQ6oPVifU+7OmofEUJ+tiIvebuu+Wwww4r+Cn8zR07dAg9ed6hQwfBQZ/jjz8+9JNZFtBtWKCQrvOtrZ8xAOyj37r4CJKMBcG7ulPoYenZrENt8sXfkAAJuBOggO7OsCJTKIWADtDYPYcQnFHihK4y6oOAjvzDkNTddRbnULE1VOJOcfjaGaczlON2YscZU3Fsit1Z01gU+DAkcznYtBe0lWnTpoWeFA0iQehOS7kK6DpxwCZsnU278L3odW0rrgucLDlO/ud//kcJqY899lhB1RSrfm3aRK4zBWHfoiIzPPLoo9K4cWOXT3j7bVZYR/Vp0xNVLotjXd+zOZ1sUzmVIHjmc0nqGDa1D6JOgYXViy4kvK4eXcfrwNYbOmSIwKmV/1BAj+9FrrZQVgR0lBSbr1asWCFoD2HC9ZVXXqk2z371q1+NB+P4hu7eXZMoWKaf1415SZ2J5TqW2K5pXO1B0zo0fS/Kvuzfv7/gLucDDzzQNCn1nmv5smTvojxJx7K4q+1M7aZ86FkS0OuTTyLgqAu5HtbATQVM3aGDsHTjNhpGdbas9YtEg4LBy0n7mUGSoqtzk7Ddvn0JYXnWRTEYMWKEjBs/3svVYvDRQqiHDZH/YJzHFY1hmwB92NNh5YYthbX4qlWrCv4cdV2kLi/YxD1l6lTtNYFZFdBtWATQXOdbGz9jboX56LcuPgKTcSD/nSRzgek8YJMP/oYESMA/AQro/plWRIqlEtABd/v27Sq8YFhYHR38+iKgowy6U1RxJzNcDBXdIg2OjqnTpiW6TyusPhBuDOJYmJPQ1GkW1f6uueYa5WSMCu9a7M6ZxqLAhyGZy8GmvaDvVXXsqO6Hyn1MxQhXAV23yxl5WLR4sVwfstvaZ/37XvS6thXXBU6WHCc6x1kWw6CHtat7771X2rRuHdrk4kL6+WyncWllhXXUXeymGyZcF8c60XXAgAFq7jvooIPicFr/vRIFdMBK4hiOO6kVwNfdiZxfQbYntVzHa+RDl4bJVTa6xlYJ7cnVFkqTv81AoBOBdfeH2nxL95u4OWHBwoWCU1gup+FRVoSinj59emhWbE66l+NYUi4C+uTJk0M33OL+WFy9BrsuyVNO9i7KbTOWpSGiZ0lAj7MPsuSTyG27OrEyv42b2rdJIuuYbjQM629ZWgcmGQ9M37XpZ3Fp606amtSvb19CWH51PpPjjjtOlq9YIU1CwpzHlT3372ijuGoTUdjynziB0Ic9HZZXnaAfZWNERRMw3UydVQHdhkXA1HW+tfEz5tanj35bCr+x6VrU1s5L0j/5LgmQgD8CFND9sayolEopoGNX19q1a9UdyGEibFRFlEJAR9gkGKVHHnlk4vYRJSjE7Wh1MVR0BjAKMHnKFKmurrbeqaoLw28qvuqcDU2bNpXVa9bI0UcfnZh3Gj9IY1Hgw5DMLatNe4kKoa4LiZX7TVcBHWnpBC84ELAD/7/+67/SqFaVpu9Fr2tbcV3gZM1x8vzzz0vLFi1Cd7Kjfu+86y7BgjbN56c//angHkac/vvc5z6X6FNRm0yQSFzYUjhkJtfVyaZNm5RjGfccDho8ODTUXKJMRbxcata6nfFw7ODUY9zjKqDrnJ62p7ni8pz790oQPMN4mDqG4xxwuWnrBMD8PNie1HIdr5EPXRrDhw+XCRMnyr777pukGe15txLak6stlBZ/2Edf//rXQ+/WjKvMBx54QFpEXNG0Y+fOokUuefHFF6VtmzahG5VdHe5xazjYkStWrhT0+SRPOY4lto5VV3swCXeTd6P6atyG8Ki0dXcOm0TvyJq9azuWwXaqHTZMFixYEIoqqe2SNQG9vvgkcuEniYaRZKOQaWQd042GYQ0ma/3CZGxJ8o5tP4v6BiLHTJkyRcZEXENhUr++fQlRedUdXnFdU4MDNsMNr60N/XzcRgIf9nT+h//4xz/KoIEDQ6/E1NkYUWHOe/bsKbNmz5YvfOEL2iaXRQHdlkVQUFd7wsbPmAvZR7+NSiNNv7HJKfQkvu8kYx3fJQESSI8ABfT02JZ1yqUU0AE2zlgLg18KAR2G8UMPPii4v/CCCy5IdGID96DjpH3+k6aAjm9t3bpVOc7CNidgosfJqL59+yYW0bGrMyqsMb4bZ2DncsBOyqYhu2WzZoiksSjwYUjmsrQxbF3z4ENAj7trDgtCnGw5++yzUxmLfS96XduK6wIna44THQ9UaLNmzdRi9pRTTrGuXyxuIJDj5FqPHj0KThhjIdypqkowdwyrrU10Skrn4NUJ6FHXlOBqBNydfsQRR1iXN+qHpWbt2nZRLlcBHTbFuLFjpa6uLhQT5pYZM2dK165dE899JhVWCYJnFAcTx3AS+wDf0W0KCfLhclLLdbxGHjD+TBg/XsaPH1+AxlZEDBKqhPbkaoekxR/5mjRxokycNElatWqVaPNVlG2Lei2mgB43HmIdMn/BArWuSfLEhapHWrabWvDbchtLykVAj1pnoM62bN0ql19+uXEzilv/V5KADmiffPKJEq6WLFkSabvcMX++dOzYMXYsypqAXl98EvngTaJhJJ3jTU4zJtloGNZYsrYONB4UDF90tRnyP6OLiGlav759CVEodCJqsKaeO2+enHTSSYY0P3st7tpJE7+cD3s6N9Ow7ZYuXaqu/Ax74JNFxMuwKDqu9ZE1Ad2FRcDOdY1u42fMrTcf/bZUfuO4cdvntUiJOi5fJgESsCZAAd0aXWX/sNQCOujHhS/Lr6FSCehjx4xRwgvCjQ2trjY6RajbwRy3W87VUIEhO6ymRubNmxfZyDHh486k448/PrYjID2cpBw9alRk2H2caNmwcaOcc845senhhagQS/ibidAEB8yzzz4rO3bsUHcypRWa1/eiAOXzYUjmQrZpL1F5KOYJ9LhFAcp46KGHyshRo6R3797GVw/885//FCyANm7cqE4en3vuuaFt0nWRlZ+oa1txXeBk0XGiOwUHfieffLKMHjNGWrduLQcccIDR2BHMHVhMLZg/Xx566CGJclLnLoTRDrB56JJLLol1QuIbOgEPIXDxzfwn7rQNon9MuvXWRGU1hVJK1rq2W6wT6OD0+uuvq/v7ECkl6kky9wVpfPTRR7JlyxaBA+vGG28MTboSBM8opro7l4PfmJzkyU1fF7IyeE93J2Ncv3Edr4P0oyIN4e8mEX/QpmBfHXzwwWocDJ5KaE8+bKE0+OfmK8l4oTutAqc2bOTTTz89rml6+/u7776rrlt67rnnQtNMal+hn8+cMUNuv/32yDy2bdtWbRSzvYap3MaSchHQdRF5evXqpTanNWjQILbtYu2GPosNKlER6CpNQAc0bNi8ubo69K5f/N30JHoWBfT64JPIb7hp2B8mkXVMr8GL6mhZXAfGDgoJXvBhM+BzmKuffvpp6dG9e6hfK8lVcr59CToc8PdgU3jUFZhJ1tRgAHEQvj1EBY16TNatvuzpoG4Q/RMHdrC5KP+5+OKL1VWPxxxzTGiWo+qjPp5ARx25sAgAufqXbPyMuZXjo9+Wym8MnyI250+aNKmgvWGcQFuE35oPCZBA/SFAAb3+1FWmcpoFAR1AkojopRTQg8qDcTpg4EDBvW9weIY9mGzvvvtuubF//1AHQZxDxdVQQZ50dzoFecbEj/tDO1ZVCU6jNGzYcM/JvD//+c8qjUceeUTWrF4tb7zxRmT7RTpJ71T88MMP1SJg27Ztoelee+21cvMtt0ijRo1k//33FzCFOIXTplsee0zd0QQHcxxL107nc1EQ5MWHIZlbLpv2AoMcQlP+Y7LTGL/55S9/qe5QxwaG/CfJKau4HdVB2tiggTDYV151lTqxDOdsEJIbdYTFwZtvvik7nnlGcHc12gYeXV58L3pd24rrAieLjpO4k0ZB/Z522mnSvUcPdSodm3pyN8SAK8aj9957T1544QV5+qmn1InzXOeriYAefAt3v1bffLOcccYZkUI6oiNg8Y6QeWF95JFHHw0Nxbt79265olmzSMew6R1sNuNWKVljbIZQ8/DDDxdk3eTkMZwECxcuVHNm/pNkjDfZlIP0Mc5hjml//fVy1llnyeGHH67mGTzg+Ic//EF+8pOfCOrz4YceUu0Njy7yQCUInlHtMi7MnelJnvz0ddF0XPuS63gd5DXqOpSgnaH99u3XT41rmLP+/ve/CzZkvPzyy7Jp40bVZ+AkzBeNKqE9+bCF0uCfny8IzTcNGaKinESFJY9zyGMzHxxtX/3qV22Gd+vf6MK+5tpXmH+vvvpqOfHEE9XaBie7Arsb9j/aKpzsYQ7tIB3XMLJIp9zGkiTzV24lu9qD1g0m4oe6TeGmkc0gEo8fN07mz5+vzV4lCugA8tvf/laFLA67gziYT+LW2lkU0JH3rPskwhok1pJtcja15b5ja3/oNnmarr91nSeL60CfY1GUzRAccsFVWXFXh2Asg4/ulptvjpzPcGBm6rRpRpuCfPsSdLwwP86ZM0eG3HSTFmvumhrX0Xzxi1/cs77B3IIN13evWaM2oOuu0jQ50IKEfdnT8AnjOouJEyaE5gt1i/kBG+GjnsmTJ8vIESMK/mzaZ1955RW5vn17wQbE3CcuemjwbpZYBHlytSds/Iy57HzY+qXyG+tOoMOHvnTZMusNoz7HRqZFAiRgToACujkrvplDICsCerBo7NunT6hYkVtpWRDQg/wEgt4PmjcXGKoQfOB4x8m3JYsXy4oVKyJDqMftVnM1VII8xoVc99UhTE5Z5X/LZCe2Sf5snVMmaftcFPg2JHPTs2kvWMQjzH/+AgHpxi2YsInhpsGD1VUBYc+27dvloosuMkWs+kz3G26IPCVlnFDIixTQRYUvX71mjdogk+TxtQiMO5WdJE9R7yYR0IM0IKBe36GDICLIkUceqcQt5PXRRx+V2bNmKbE+7NGdsNOFOQ3SMj2RbcOlVKwxnuMOQTgu8p+4DVZwZi1evFhGjRwZOmeanhoIvptkU15SxhTQo4np7qC3PSmuuxPZ9aSWr/HN5MSsSTujgP4fSknmrDT4R62PIKRjA1brNm3kzDPPlC9/+ctKZIY4tHr1apkze3akQ14XctSkfdi+YxJy3Tbt3N+53quem1Y5jSW2axRXh7ePOs1PIy6sNfpGr9691Ybsr3zlK2oTBjYM/fjHP5bNmzfLncuWRZ6czP1WpQroYOAqomdVQEfZsuyTCOsvurnF1v7QbUTxIcZUqoAe1B/maBxw6dCxo4pwFmwGwziEjdEPPPCAGod0h0LifCD5baWYAjq+HRdy3dfYn2RDXNw1Ypdeeqlcc+216lDMCSecoGyn3E3Lv/nNb1REgHlz50auvbGWHDV6tIo6ud9++0UWU7epUrcxApsTdu3apTbPv/baawXpw9e7/p57Yq+dyxKLoBCu9oSNnzEXoA8BvRR+47gNKya2iq/+yHRIgAT8EaCA7o9lRaWUJQEd4E1EtCRONV+VGWUY26ZvsqvV1VDJzRvCnPfv1y/UGLQtQ/A7GLMIrz148GCrkMRxIYdN8mfrnDJJO1ioDB0yRBYtWlTwE52YokvfhyGZm75Ne4kLT4eTwCNGjtwTASBwgiEaAe7p051CmjBxotTW1ia6Zxinx3v17OldRKeAXnoBHW1Vd6LbtC/q3rMR0G2+GycSxJ1Axzdtxw3T/JaKtc65jrkC4wnuHw/ugMcYgjD8s2bODI1kEZQXzvi7164VnB4wfXCionbYMHWSwedDAT2aZpRj2PTUR1TKYXci+zip5UtAj3OwmLY/Cuj/IZXE1k+Df5SNZlqX+e8ldcjbfifqdxDREeEDp7J0p81svwuhAidjmzRpEnonadJ0y2kssV2juDq8kzI3eR/1go1u06dPN3ld+w6ivmAMDmuPJk7prAmFPtd1ENF1hwp0mxKzLKCjQWTZJ5HfYKOiYbjaH1G28pKlS1WUE5cna/3CpSxhv/U9N+d/o3HjxupEKeY006fYAjryBR/O5Lo6qaurM81movfAAVexfOc73zH6XZxobJSI5iVT8RxJxG2qxEav2uHD1ZoSQjzyjg0VixYuVFf/6WwkHICqqqrS2jlZYhEgdbUnbPyMudXpa34stt9Y15ZsI6u59gX+ngRIwJ0ABXR3hhWZQtYEdFTC9u3bpVvXrpE71JM41XxVqk8B3dSJ5mqo5JcdJ4ZrbrlFhWry9UBIwn3C7dq1SySU5n4fi1OEhOzXt6+1U8/WOWXKwZeTPQ1DMkjTtr3E3aVlyijuPdOwVzgNXz10qNd2SgE9GwI62gjubMNmFJxE8v1gEw8iYRx44IF7Ja0Lg5w0D3EnqU0W7ngHm6hwIjc/r0nzo3u/FKxN7rn0VUaTTQhwME2dMkVmz55tPb/k55cCur4GsSECV4PA6RA8tie1gt+Hhc/zcVLL59zuI+oBBfT/tK2ktr5v/j6d9ElOcfkaH8PSwUl5hCTGfafBFTc+vofNllOmTlVXovh8ymUssV2juDq8fdZFblpxJ6RNvos2g5OEt06aJFu2bCn4SaUL6ABiK6JnXUBH2bLqkwhru2FrCFf7IyyyDuYJbBT9xje+YdKFIt+hgG6PD/U6Y+ZMgX8ryVMKAR35w4ampUuXytgxY7SHGpKUBe9CYMacjtDvpk+aojHqY9ptt0nr1q0jr13Lz+e6deukT+/e3tZ+URzCbNWssUDeXe0JWz9jwM2XgF5sv3HYBu6gTD42PJn2L75HAiTglwAFdL88Kya1LArogK8T0ZM61XxUJoyO5cuXq7BCECVsH4T9hWF+zDHHxCbhaqiEfQAORoTJhcNCd3o4NnMi0qVLFxk3fry609P1wckYtEUIpzb5snVOmebbp5PdtyEZpGfbXmwNUYRIwz1jb735ZuRdfbl8TQV0/MZnO0V6FNCzI6CjPrCzG6Lm3LlzvSxszz33XKkZNkzdZ33AAQcUdGuIBgjJNnPGDCfhHm1+zty5cv3118cu4OM2giH8HMT+IHyd6ViU9L1is0b+4py+UWVA/X3v+99X85PJCUkTAR3fQv0/9dRT6uRlVEj+JFwpoOtp5Uc2cT2pha+Fhe3z4bjwPbfDfsE1BnH3+0YRpID+HzI2tr5P/mjHOIk0Y/p0bajXuLEj6SmuuPR8/B3h5seNHSsrV650Sg5zIiJQ9e7d2+ie2KQfK5exxHaN4urwTso7yfu4y3x4ba3ceeedSX4mwT3Ft9TUqLvuO1VVUUDXEIyLJhS2qbM+COi+13o+fRL51ZGW/ZEvzIwePVrGjB0r++67b6I+lf8yBfTk+NCPRo8ZI/369bOay0oloKOkGEdxZzfmdNdDMjh1Dw4QqsPW0zqyiFKI9dusWbOM1nCmtWTbt+FbRKQUzFNJHjDo0bOnPPjAA9rIaEGaYbZq1lggr672hK2fMeDkS0BHesXyG3/00UfSu1cvde1D/gPbHms2H37wJO2T75IACfghQAHdD8eKSyWrArpO1LNxqvmq2D/+8Y/KOEWInx07dhgniztzECqoVatWxgapq6GiyxxOht11113qnvYkGwKwwMDuXAinOGmC+4J9PTYLduRkbgAAIABJREFUAHDt26+fCqWEO67Senw72ZFPn4Yk0nNpL0lOJcFh2qtXL+nXv78ce+yxsREjkDe0mSFDh8qFF16YqM384he/kBUrVhjfmZhf/7hvq227dtK+fXt111bY43vR69pWXBc49cVxgv7++uuvy7SpU1UEiqQPxiIIrt1uuEEuuugio3EV7fztt9+WZUuXyqpVq4w36+Bbbdq0UU6FJAsliBS4Rz3sW6bib1IuYe+XgjXuskOYVxPn+ve//321AQKh0LAoHlZToxUgcRJhwMCB0q1bN2nYsKExIogx999/f+L5O/gAnCrYBFfVqVNkaEddtAPdRh5dIVzGdmM4nl/EKdc2rVurVF1PagVZe/7556VlixbqZLuvsHmu43UYNpwI2rRpk0ycMMH4lC/GssE33aTCX+fe61gJ7cm3LeSTP+oXbWTbtm2yYP78RM5pjFOwldMSl127LObDV199Vd3ZjogwJpuWgm+ibLjn+oYbbpCjjjrKNSva35fDWFKOAjoqDX0N9TNl8mSjTSY41Yi5/vTTT1fhb8vN3vU9lgUdA+t03Mn78MMPh/aVfBG9vgjoQWGy6JPIB51rf/g6KZ4bWcf1mpvc/NaXdaDtxBHVzzAvnXjiiYK6Mp3PgvvSYX8lWd/l5923L8GGDdZP2LyNdWdSId2nPw2i4xNPPCEbN2wQXFVgWhe5ZQ78jX369hX0N1t/Y5IT+rlrS7SLuOiYgW/g5ltuUXeiY07Lf7LEwnW+dV2L+p4fi+E3zrU/8+sWUQRxGCKs3m36L39DAiRQXAIU0IvLm1+rcAKYtHHKDk61nTt2qLvbX3vttT2CDAwvnIq8sHFjgeAPsTntk4Y2VYIdkrjzB5sBntm+XYnp2MUaPBAMsBg555xzpEnTpqpMDRo0sPmU8W/g1IPT+MEHH5Snn3pKnRgMTqUjP1hkXtSkiSD837e+9S3r0PHGGaqgF2Fcw/H/0IMPqhO74I62jNPjjRo1ksubNQttAxAKEZ3h6aef3tN+IARcdfXV8oMf/ECJTbaLH+AP2iny9OyuXYLv4Z7p4MEiBn0MkR0uuPBClUe0kyjRvIKqtF4UFQtM1OfWLVsKxlIUAIvak046Sb72ta/JOeeeK2eddZZgse8yFqFNQTzAGL772WcLxr4zzzxTtftmV1whTZs2VXd22y6Swhwra9etUxs7iv0UkzXG8ueee07Wr1un5phgbgFbjAmYU6688koVIjB3fIDDA86fFcuX7xmH0AZQD23athUI7i4bppCvDz74QG062vXDH4a2OeTx6KOPVnPf+Y0aKYf/kUce6TSOFbuuS/m93DvjfJwUR1lyT6PWB8cFRAy0//s2b1YO3dw5C/MpHG4+xpdS1nOWv50Gf4TdhR0CexnjGa6cCTahBnbI9773vUhbKau8UC7Y2tu3bVP/5pYLeUZ7hbgA+wobE4tpe3MsyWqr+U++ovoa5nnMpZdedplcc801TnZU9ikwh64EsuiTCMqUa3/4Oimee7Ld9ZobV/b16fdxQhyuxsqdz95666098zTWErjTG36CYvm1is028FHC7gxbVwe2ygknnCCNv/c9tSE1fx3mK8/o04iigfX2m2++Ka+8/LLaOIX/zhXWc9dcgR/nkEMO8ZUNwYEMhHR/fOvWPRssgraANV6YrzbYfH7HvHlqDQvfJNjh5PEPmjdXm/jhlzD1DWSFhTeoGUkoLb8x7OK+ffqERtn0tYkqIwiZDRKoSAIU0Cuy2lloEiABEiABEiCBrBL461//KjdXV+91ohqbATZs3KhEWT4kQAIkQAIkQAIkQAIkQAIkQAJ6AnECepLIVGRNAiRAAmEEtm7dKm3btAmNoOBrExXJkwAJlI4ABfTSseeXSYAESIAESIAESKCAAHbYI/QmwrgHD0KPz503z+kEPVGTAAmQAAmQAAmQAAmQAAmQQKUQoIBeKTXNcpJAaQjkRhzJz4HP6zZKUzp+lQRIAAQooLMdkAAJkAAJkAAJkECGCCC8b1XHjirsLx7cF4vw7bi3nQ8JkAAJkAAJkAAJkAAJkAAJkEA8AQro8Yz4BgmQgD2BZ555Rjpcf73gCqH8Z8SIETJu/HheIWqPl78kgUwQoICeiWpgJkiABEiABEiABEjgMwL33nuvtGndeg+OCRMnSm1tLRdebCAkQAIkQAIkQAIkQAIkQAIkYEiAArohKL5GAiSQmMDf/vY3GVZTI3PmzCn4LQ5BbL7vPjnvvPMSp8sfkAAJZIsABfRs1QdzQwIkQAIkQAIkUMEEfv/730vfPn1kw4YNikLbtm1lzty5csQRR1QwFRadBEiABEiABEiABEiABEiABJIRoICejBffJgESMCfw/PPPS8sWLUJPnw8aNEimTpsmBxxwgHmCfJMESCCTBCigZ7JamCkSIAESIAESIIFKI/Dpp5/K9OnTZXhtrSp6586d5fbp0+Wwww6rNBQsLwmQAAmQAAmQAAmQAAmQAAk4EaCA7oSPPyYBEoggAN/NuLFjpa6uruANXsHHZkMC5UWAAnp51SdLQwIkQAIkQAIkUE8JrFu3Tvr07i2f//znZfyECdKzZ0/uWK6ndclskwAJkAAJkAAJkAAJkAAJlJYABfTS8ufXSaBcCbz11lvSrm1beeeddwqK2K1bN5k7b540aNCgXIvPcpFARRGggF5R1c3CkgAJkAAJkAAJZJXAjBkzZP/995cOHTpIw4YNs5pN5osESIAESIAESIAESIAESIAEMk+AAnrmq4gZJIF6R+Af//iHTBg/XiZOnFiQ9y996UuyYeNGadasWb0rFzNMAiQQToACOlsGCZAACZAACZAACZAACZAACZAACZAACZAACZAACZBA2RCggF42VcmCkEBmCPzsZz+Tjh06yHPPPVeQp7Zt28rCRYvkkEMOyUx+mRESIAE3AhTQ3fjx1yRAAiRAAiRAAiRAAiRAAiRAAiRAAiRAAiRAAiRAAhkiQAE9Q5XBrJBAGRD417/+JTNnzpSbq6tDS7Nx0yZp1apVGZSURSABEggIUEBnWyABEiABEiABEiABEiABEiABEiABEiABEiABEiABEigbAhTQy6YqWRASyASB999/Xzp36iQ//OEPC/LTvHlzWbxkiRx++OGZyCszQQIk4IcABXQ/HJkKCZAACZAACZAACZAACZAACZAACZAACZAACZAACZBABghQQM9AJTALJFBGBJYtWya9evYMLdGSpUulR48eZVRaFoUESAAEKKCzHZAACZAACZAACZAACZAACZAACZAACZAACZAACZAACZQNAQroZVOVLAgJlJzAr3/9a+napYs88cQTBXm57LLLZMXKlXLUUUeVPJ/MAAmQgF8CFND98mRqJEACJEACJEACJEACJEACJEACJEACJEACJEACJEACJSRAAb2E8PlpEigzAlHjCYo5c9YsGTRokOyzzz5lVmoWhwRIgAI62wAJkAAJkAAJkAAJkAAJkAAJkAAJkAAJkAAJkAAJkEDZEKCAXjZVyYKQQEkJ/P73v5eePXrI5s2bC/Jx/vnny91r18o3vvGNkuaRHycBEkiHAAX0dLgyVRIgARIgARIgARIgARIgARIgARIgARIgARIgARIggRIQoIBeAuj8JAmUIYH7779funTuLH/6058KSnf79OkyZMgQnj4vw3pnkUgABCigsx2QAAmQAAmQAAmQAAmQAAmQAAmQAAmQAAmQAAmQAAmQAAmQAAmQAAmQAAmQAAV0tgESIAESIAESIAESIAESIAESIAESIAESIAESIAESIAESIAESIAESIAESIAES+IwAT6CzJZAACZAACZAACZAACZAACZAACZAACZAACZAACZAACZAACZAACZAACZAACZAABXS2ARIgARIgARIgARIgARIgARIgARIgARIgARIgARIgARIgARIgARIgARIgARL4jABPoLMlkAAJkAAJkAAJkAAJkAAJkAAJkAAJkAAJkAAJkAAJkAAJkAAJkAAJkAAJkAAFdLYBEiABEiABEiABEiABEiABEiABEiABEiABEiABEiABEiABEiABEiABEiABEviMAE+gsyWQAAmQAAmQAAmQAAmQAAmQAAmQAAmQAAmQAAmQAAmQAAmQAAmQAAmQAAmQAAV0tgESIAESIAESIAESIAESIAESIAESIAESIAESIAESIAESIAESIAESIAESIAES+IwAT6CzJZAACZAACZAACZAACZAACZAACZAACZAACZAACZAACZAACZAACZAACZAACZAABXS2ARIgARIgARIgARIgARIgARIgARIgARIgARIgARIgARIgARIgARIgARIgARL4jABPoLMlkAAJkAAJkAAJkAAJkAAJkAAJkAAJkAAJkAAJkAAJkAAJkAAJkAAJkAAJkAAFdLYBEiABEiABEiABEiABEiABEiABEiABEiABEiABEiABEiABEiABEiABEiABEviMAE+gsyWQAAmQAAmQAAmQAAmQAAmQAAmQAAmQAAmQAAmQAAmQAAmQAAmQAAmQAAmQAAV0tgESIAESIAESIAESIAESIAESIAESIAESIAESIAESIAESIAESIAESIAESIAES+IwAT6CzJZAACZAACZAACZAACZAACZAACZAACZAACZAACZAACZAACZAACZAACZAACZAABXS2ARIgARIgARIgARIgARIgARIgARIgARIgARIgARIgARIgARIgARIgARIgARL4jABPoLMlkAAJkAAJkAAJkAAJkAAJkAAJkAAJkAAJkAAJkAAJkAAJkAAJkAAJkAAJkAAFdLYBEiABEiABEvBP4KOPPpL77rtPHnrwQdm1a5d88skn6iONGjWS448/Xs5v1Eg6deokDRs29P9xpkgCJEACJEACJEACJEACJEACJEACJEACJEACJJB5Ap9++qk899xzsuGee2THjh3yyiuvqDwfd9xxctJJJ8mZZ54pza64Qi699FJtWXylk3lgzCAJFJEAT6AXEXbWPrVmzRrp3KlTQbauuOIKWb1mDYWdrFWYx/z88Ic/lO9/73sFKX73u9+VdevXy8knn+zxa0yKBCqHwJ/+9Ce5/bbb5I477tgjmoeVnn2tctoES0oCpSLw3//933J9+/by2muvFWRhx86d0rhx41JlLTPfjbKF08oguduT/X//7//J0CFDZNGiRQWJjJ8wQUaPHm2fOH9JAiRAAiTgTID+JWeETIAESIAEik6Aa8aiI9/rg//617/k2WefleG1tUo41z26NY+vdEpLg18ngWwSoICezXopSq64wCkK5kx+hAJ6JquFmarnBN59910ZOGCAbN26NbYkFNBjEfEFEiABRwJ0hsQDpIAezygrb1BAz0pNMB8kQAIkEE6A/iW2DBIgARKofwS4ZixdneG0+MKFC2XkiBGCwzhxT5SA7iuduO/z7yRQqQQooFdqzYsIFziVW/kU0Cu37lnydAhg0dGzRw9B3zJ5KKCbUOI7JEACLgToDImnRwE9nlFW3qCAnpWaYD5IgARIIJwA/UtsGSRAAiRQ/whwzViaOoPoPXPmTJk0caKReI5chgnovtIpDQV+lQTqBwEK6PWjnlLJpesCB4P0xo0bZfasWeqeDtzDMay2Vi655BL53Oc+l0qemejeBF599VWZXFcnjz32mBx99NHSt18/6dmzpzRo0ECLigJ6NlrSBx98oIylTZs2yZe+9CV1J/agwYPlsMMOy0YGmQsjAh9//LH07dNHNm/ebPQ+XqKAboyKL5IACVgSoDMkHhwF9HhGWXmDAnpWaqL+5MN2nVR/SsickkC2CLj6l7JVmsLc0P9VuhqCDbBkyRJZMH++fPjhh3LllVcq3yPuBN5nn31KlzF+mQTKgADXjKWpxHXr1kmf3r2NxXPkMkxA95VOaSjwqyRQPwhQQK8f9ZRKLl0WOFg8TJ8+Xd3RkftABFywcKF06NCBhmwqtfafRLdv3y7dunaVn//853t9qX///jJ12jStiE4BPeXKMUj+nXfeke433KA2n+Q+1113nSxctEiOOOIIg1T4SqkJ4J6hOXPmyJCbbkqUFQroiXDxZRIgAQsCdIbEQ6OAHs8oK29QQM9KTdSPfLisk+pHCZlLEsgeARf/UvZKs3eO6P8qXQ395S9/kWE1NTJ//vy9MnHcccfJ8hUrpEmTJqXLHL9MAmVAgGvG4lfi+++/L507dTKOYBnkMF9A95VO8QnwiyRQvwhQQK9f9eU1ty4LnLfeekvatW0rEAHzn8suu0xWrFwpRx11lNf8MrH/EMAiAnctL1++vAALNjHcu3mziggQ9VBAL21r+sc//iETxo+XiRMnhmZkydKl0qNHj9Jmkl83IvCzn/1MOnboULARIvgxNhP1699fzjjjDPniF79olCZfIgESIAEfBOgMiadIAT2eUVbeoICelZrIfj5c10nZLyFzSALZJODiX8pmif6TK/q/SldDTz75pLRq2TL0lGa3bt1k7rx5sREYS5d7fpkEsk+Aa8bi1hEO4SB0+83V1aEfPvnkk6X/jTdKy5Yt5cgjj5T99tsv9D1f6RS39PwaCdRPAhTQ62e9ecm1ywInSoBFxniy0kv1aBP53e9+J52qqmTLli2h761avVqqqqoi06CAnn4d6b6gcwLjd2FheUqbY349isCyZcukV8+eBX/GRpYZM2dK165dIw1eUiUBEiCBNAnQGRJPlwJ6PKOsvEEBPSs1kf18uK6Tsl9C5pAEsknAxb+UzRL9J1f0f5WuhnS22hVXXCGr16yRhg0bli6D/DIJ1HMCXDMWtwJ//etfS9cuXeSJJ54o+PA111wj8+64QxBhI+7xlU7cd/h3EiABEQroFdwKXBY43IFb2objerKCAnpp648n0EvL39fX//SnP8mAG2+UVatWFSQ5aNAgdZXCAQcc4OtzTIcESIAEEhGgMyQel84pG7cZMT51vuGTAAV0nzTLOy3XdVJ502HpSCA9Ai7+pfRy5Sdl+r/8cLRJhSfQbajxNyRgToBrRnNWPt58/PHH5YpmzQqSQhTfzffdJ+edd57RZ3ylY/QxvkQCFU6AAnoFNwCXBQ7vgCp9w3G5248Ceunrj3egl74OXHMQtdDA6fNHHn1UGjdu7PoJ/p4ESIAErAnQGRKPjgJ6PKOsvEEBPSs1UT/y4bJOqh8lZC5JIHsEXPxL2SvN3jmi/6t0NcQ70EvHnl+uDAJcMxavnhF2/dZbb5Uxo0cXfLRPnz4qiuVBBx0UmyFf6cR+iC+QAAkoAhTQK7ghuC5wsIjYuHGjzJ41S93/izu3h48YIRdffLHss88+FUy2eEV/9dVXZXJdnTz22GNy9NFHq7uWe/XqFTvhUkAvXh3pvvTBBx/IpIkTZdOmTQLRtVOnTjJk6FA59NBDs5FB5kJLIGrHZ9OmTVUoOfRJPiRAAiRQKgJ0hsSTp4Aezygrb1BAz0pN1J982K6T6k8JmVMSyBYBV/9StkpTmBv6v0pXQ7ABlixZIgvmz5cPP/xQrrzySuV7POOMM0qXKX6ZBMqEANeMxatIXRTLBQsXCkR0k8dXOibf4jskQAIU0Cu6DZT7AsekcrFra+fOnere9oMPPtjkJ2XxDgV0+2rEwhltplGjRnLggQfaJ8Rf1nsCK1eulG5duxaUI8nO0XoPgQUgARLILAE6Q+KrhgJ6PKOsvEEBPSs1kW4+aGeny5epk0CaBOhfsqP78ccfy09/+lM5//zz7RLI8K/effdd+ec//yknn3xyhnPJrJWKANtHqcjv/V2uGYtXDxjvqzp2DL3/fMfOncZRLH2lU7yS80skUL8J8AR6/a4/p9xX+gIH4jlObi9etEiWLlsmDRs2dOJZn35MAd2utuDUW7Fihbz04osyfcaM2JP+dl/hr+oLgYkTJ8rYMWMKsjt+wgQZHRKSqb6Ui/kkARIoDwJ0hsTXIwX0eEZZeYMCelZqIr180M5Ojy1TJoFiEKh0/5IN408++USG19bKRU2aSFVVlU0Smf3Nz3/+cxlw441SO3y4sSiU2cIwY94JsH14R2qdINeM1ugS/zCKNQ71rVu/3nizka90EheAPyCBCiVAAb1CKx7FruQFDsTzp59+Wnp07y6nnHKKCrdMAV3USfwkk3YldR/snL777rvlxv79pWPHjsZ301QSo0oq61//+le5ubpa5s+fX1DsW+vqZPjw4ZWEg2UlARLIIAE6Q+IrhQJ6PKOsvEEBPSs1kU4+aGenw5WpkkAxCVSyf8mGM0Lw1g4bJgsWLJBVq1eXlYD+q1/9Sonn999/vyQ5VWnDkb+pfwTYPrJVZ1wzFq8+du/eLVc0ayYY/3Ofs88+W9auWycnnniiUWZ8pWP0Mb5EAiTAO9AruQ1U8gJn+/btKvQydj1eccUVFND/3REooIePCNhwsXbtWunXt68ydBiiu5JHzs/KrnPkl5sDhLVNAiRQPwnQGRJfbxTQ4xll5Q0K6FmpCf/5oJ3tnylTJIFSEKhk/1JS3n/5y19kWE3Nns3Y5bR+/O1vfyt9+/RR4jkeCuhJW0d5v8/2kb365ZqxeHUSFQ02qS7hK53ilZxfIoH6TYAn0Ot3/TnlvlIXOLniOQAmnaicoGfkxwzhbl4R+U49/JICujm/cn2TAnq51izLRQLlQ4DOkPi6pIAezygrb1BAz0pN+M0H7Wy/PJkaCZSSQKX6l5IyzxfP8ftyEdDzxVGUjQJ60hZSvu+zfWSzbrlmLF69+BK+faVTvJLzSyRQvwlQQK/f9eeU+0pc4OSL5wBIAf0/zYgn0PfuUmFOPQroTsNO2fyYAnrZVCULQgJlS4DOkPiqpYAezygrb1BAz0pN+MsH7Wx/LJkSCWSBQCX6l5JyDxPPy0VADxNHKaAnbSHl+z7bR3brlmvG4tWNL+HbVzrFKzm/RAL1mwAF9Ppdf3ty/+mnn8qPf/xjefLJJ+XZXbsEE+Arr7yy5+/HHXecnHTSSfKtb31LTv3Od+Sss86SV199Vfr361dAoBSCMu69e/vtt2Xz5s3y3O7d8tZbb6nw6nhOPvlkdQ/IeeefL5dccomcccYZ0qBBg8Q198wzz0if3r0Vm9ynFOXF9//2t7+pe9jvuvNOVW+ffPKJNGnSRK66+mpp166doM722WefxOU0+YHJCXTUyQcffCB4d9cPfyjvvPOOvPbaayqfeJA/CO5NL75YbUJAPX3uc58z+Xy9eAdOvfXr16u7u4IyBxmvLyfQMS689957snPnTvnhzp3yox/9SHBXTvAE48K5554rTZo2Ffx7yCGHFL1+kM/nnntOHnn4YdUngjyiTZ155pnS/Lrr5Oqrr5aDDz646HmL+mAxBfTf//738sILL6ixHf/mjo/IX6NGjeT4449Xddi0aVM54YQTZL/99isJq1KOa74KDMcWQg6uXrVKjX94GjduLC1atpQWLVrI4YcfbvUptBm08+3bthXUI/rid77zHTm/USO58sorVbsvVR1aFa4IPwrmpCeeeCJ0PMN48e1vf1suatKkZHMS5g2Ms8uWLpWHH35Y2RvIF+bItu3ayfnnn29dr0gbjqdt27bJzh075I033lB2XHB/2pe+9CVlHx1zzDFyxplnyumnny4HHnigDB40SL2b/9icBvrjH/8oW7ZskUcfeWSv+ST4Nsaeyy6/XPWXr3/96/XCJqCAXoTO6+kTxRLQ69Oc63PMQbl37dolz2zfLi+++OJeNv+hhx6qbH7YG5c3a6bGsoMOOsipZsvBzoa9gHEYtsLuZ59Va6XcdSbmcszvmJe+//3vy2mnnSb777+/EzebH9dHOztJOWlfJaGV7rvFENDry/o2jDTGjFEjR8rs2bML/uzzBHopbGbYqIMGDpQNGzZ4sTnTbanhqdeX+f+jjz6SBx98UB7fulWtLeE3DWxx+BPbtW8vp556aqbs8Ky1D5/2E/o1fDRha/ygXjD/w88LWyBtn1YW1oz5PQxryB07doTamKVYw5eyr/sSvn2lU4qxlt8kgfpIgAJ6fay1nDxjst64caPMmD491EFqUzwTQdmXEwvG/VNPPSUTJ0xQE6rJAyOkZcuW0qdvX+XAMRFtn332WbVZAAKwyxPlcP7d734nnaqqlGM5/wlbDMHBXnPLLfLQQw+FZgdl7N+/vwytrpbDDjss9B2XBapOQF+8ZIlynK1csUIZ5KYP2k3NsGFqE4BJneSm66s95aaZtE5yfwujE5s5qocO3bORw5RD7nu6E/0mmxhsvonfoOy4s33J4sWJxgWbvhWWR90O1tz+ALEVfWDa1Klq0aF74LwdOWqU9O7d22oDjS3L4Hc6kcU07SSCFcZG9L9FCxeqthiIZCbfwgKtV+/e0qFDB2nYsKHJT0LfSdqHfIxr1pmN+GGS3dTo95grhtx0U2R7tGmHH3/8sSxZskT1x2BjWFw5UYe1w4dLq1at5IADDoh8/fnnn5eWLVrIr3/964J3lixdKj169Ij7VOTfsVGjXdu2ShAIHsy9S5cts95oA6fnuLFjpa6uruC7mM/vXrtWvvGNb+z1N4wTEM0xTpjaCUjAZU4KMjBx4kQZO2ZMQV7DNlGhj06dMkXmzp0b2V+vvfZaGTd+vNogYbpBDmMBRK2ZM2aoscDXk2Q8QhuePWuWLFy4sGBDWVR+fI1DvsoblU4pBXT0re433BBpa8EOnDptmvOcFxZ9KZfHddddJwsXLZIjjjhiL0xRdkpcnUBkxdxzzjnnqE1B2NiBtE3bfFT6adiKwbeyMOciL8UecwIH8u233abWk6a2BpydAwYOlG7dulm1z2LY2S7rJF0bD5gtXrRIVq1aZTwmIk2I6d179JCuXbvKscceG9eVIv9ejna2DYw07SvkJ+q0ZJDXqLEzaVni5gLYR3fedZfaJJj76Ox0XR7Qf9EWcUDhwsaN5eyzz/a2+TatfofylHp96zoHwW83ua4u1AZO0mZ0G/lLZTOjL95cXa3GRJemIgsLAAAgAElEQVRn/IQJMnr06IIkkq5Jk+QhC/N/1Nyf75d9//33ld93xYoVsfO1zZojCbck76bdPkphP+Gbv/jFL2TB/PlqnZ9/4CaKD3wJNw0Zoq6EjPLzJmGb+24W1oz5eUebxRoyib2ETQajx4xRh+eS+pV17ErR123n6dxyoK2MGj1aevboEao3mLaX+nIIzLQ8fI8Eik2AAnqxiXv6XiA8jxwxIlZ4SvrJYgnoWIRMnz5dbps2LdYAjCoDJlcY2jh1GfW89NJL6hRxEjE4Ki0fAnoSMR8C7Lw77pALL7ywwPHoskC1dYqatKXa2loZPmKE2gVr+rguSMO+Y7vQgmPsscceUxsuTMWuqHIWW0DHonnTpk1qQ0p+pAXTugje69KlixJ6cLI56WPi2PvNb36jduDfeeediZJv1qyZzJo9W0455ZREv3N9uZgCOhYaEBlXrlzplG04yLD4aN26tVaEjfpIkj7ka1xzKnDIj00F9KTOfJN2iHn63nvvldGjRln3RwjWM2bOVI7OsAfOuIEDBsjy5csL/nzZZZfJipUr5aijjkqMFTxmzpypnGG5D8b1ezdvlksvvTRxmvhBmCgfJHRrXZ3U1NTIvvvuuydtREGpHTZMbQiyeZDfwYMHy7DaWiuRx1TMSuIYQp4m3Xqr2gyk2xyB8voaC8LYmQroL7/8sjrFHkRjSFoPcBT169dPqm++Wb7yla8k/Xnq75dSQEfh4sTtyVOmSHV1tXXkAlthBnnzaStCAKrq1MlpY1catqLPfuY65yIvxRxzwHP+/PkyYfx463UYHPTTZ8xQUc5Mn2LZ2S7rpKiyYKyHeAFuppsNwtKy2YyXm0452tmm7QfvFcO+CvITN4a6bnSKE+lh/y1fsUJtUM9/fDjmgzTxHWza7Nmrl1pj2W54SqPfZWV96zIH4bfweY0bNy5JUw99N0oEKZXNDOFweG2tEhFdn2IL6L7sbNf5P05AR4RAmzVlkjWHa91F/b4Y7aPY9hM2hN9zzz0CX7ytvxCRH2fPmaMi+/h4fLVllzVj7m8xbi9dulRtRDfdXJD/bcyvEyZOFNhMro8vPkn7uo95mgK6a+3z9yTghwAFdD8ci5oKJiOEfbp10iSnxXtUposhoMPogHgOY9v1iTK0ke6bb74pvXr29CKeIz1XAT0qjLyOAQwGnMqDYJP7uCxQfTpFw/Letm1bmTN3bsFppqhyuixIo9JMIv4FacCphxDiPbp3tzaGc/NTTAHdddEcxhHOlGm33aYE2CS7P+Mce+edd54S/bZu3WrV/aNOYlglZvijYgjoPhZjYcXp3LmzOsV45JFHGpb2s9dM+5DPcS1RBg1eNhHQdWFkdZ9AyHWMzThpm//4nKfR3rGRCieEwh70o7Zt2oTaAxs3bVIO0aQPTrR37dJFnfzOfwYNGqTaU5z4m/+7KFEe7+FU1T0bNqgw9sHjc/ObrYPbRMzShSTUcccJG+wm//znP1/wGlhBWO3Xt6/15ou4OjcR0OOEg7hvBH/XzYWmaaT1XqkF9Kg7oIPywvmJTTQ4sZr0WgcXYQbfT8NWdBEOfduKWZtzwbxYY45Ph3YSm6yYdrbLOils/kLENGwqc41mlpu2yWa8sLGvHO1s0zG+mPZVkKe4jU4QRW+pqUl8rUHUXdi54/+ChQvVxqMwQduHYz6Mu8smap/9DnnL0vrWdg5Cm50xY4YS23w8YQJ6qWxmbCTCRtcFCxb4KJo6GFOME+hZm/91Ajo20CAsPtqP7cYt182YtpVbrPZRTPvJ52YY3QYpU+ZZWTPm5hf1joMyiMrm+lxzzTXKDxJ1mCAu/VL3dR/zNAX0uFrm30mgOAQooBeHs7ev+Ar9pMtQMQR03C/bpXNnayMwN/9RhrZv8RzfdBHQbR3ROIGI0Jr5IX5cFqhpOEXz21QSEd12Qaprx6biX5CGb6ce0i2WgA5HGkL62J4Q1HGE8x4nQ/v27WvsvNc59m6++WYVJts1r1H9wttgm5dQ2gI6jHuc+J00caKXcTGfA5y0c+fNS3RKzKQP+R7XfNefiYAe5xiNytOAAQOUkJx/D6zPDWLBt3UCBe7wQv8PC++N8Lqo9wYNGiRCi1MObVq3Dv0NxO6169apO7aTPElEeZQJNgLuEff1zJw1SyD+JzlVFSdm4RTcsJoadRoxyQMnwOo1a9Rd4flP0mgISb6b+26cgI466NunT+hdlkm/SQFdTyxuzMA8rBNRwlJ3FWaQZpq2Ito+Tt6cddZZxs3Jp62YxTkXIIo15kyePNmbmIN8w+bHWgWn5KKeYtvZLuuk3DLYbrIzbdgYH+cvWCAXXHCB6U/Uxqrr27cPFfPrq51tUvi4sdIkjfx3TDaAxG10QppJBSqTssSl6cMxH8UMm50QXaKqqsp4/Ye0fPU7pJW19a3NHORbPAeXfAG9VDazb3EUZSuGgJ7F+T9q7ke0TVyHg5O8tuI5uMKOXLR4sVx//fU2w6TVb4rZPoppP61fv146eOQIexhXHNpEfczKmjG3gcStP2wak+11KVno6z7maQroNq2GvyEB/wQooPtnmlqKJgstGEdY6LRr316dioMjAydH4eSFcY07ah979FFZvXp15AnbtAV0XchZwEOoz8E33STf/OY31YINi5X33ntPiQN3LltWkO8wQ9tW1ImrPFsBvUWLFjJ0yJDEoa0QehcGFe5/yX9cFqimTlGEFurRs6dcffXV6vQq6gPt8Je//KWqD9z/pwsVjpA7COked2rKZkEaV1cm4l9uGrYimi4fxRDQ02rrueVKegJO59jL54WFIe6Buuiii1R4JohbaA/vvvuuLF2yRHvHl40gFtduov6epoBuMrbb5jv3d0l38Mb1oTTGNR/lzE0jTkA/4YQTVJSSpEIt+jZOn+ffR2niZLUto06gWLZsmSpH/oM5ZPN99wmiPpg+cXM00sHpkDFjx+4Vbj0u/ShRPiwsfFTbw7vYPNPthhvUBiWEBA/GjDfeeEPm33FH5NUHYafc4/KsE7Nunz5dzYMQ+pM+urnRZC6Cnda5Sxc1bh5++OGy//77qyz8+c9/Vqe1tm3bJuvWrtXeGR8noD/55JPSqmXLUIcd2OOqFuTjy1/+srIxUWfYHIVx+6GHHtoLSX0V0JPWa9z7sOdgo4c9cQ6nJKdUTOaUOGEGeTS1FePKHfV3lAkCDfq0ycYWX7aiCR/bMrnMufhtscYcnbMeIZwvvvjiArt/3bp1grvSo0JxLlm6VHr06BGJzmRsS8pdN7a4rJOCfKQ5p+eWNS7STD6XcrSz4+o+zbow2QASN24k2ehkUhaTyDk+HPNx3EeMGKHme9ONmD76HfKUxfVt0jkors3EsY/6e76AXgqbOc5msS1b2gJ6WnWSX96ka+6oOTk/XfhKevXqpa7E+da3vqXs/8AGf/zxx9Vd0y+88EIofhehNml9Frt9FNN+ihrj4Hvv3qOHNG/eXI455pg9dYNrCx999FFlP0X5TW3W1SiziV1VjDVj0D7S7F+4zgpXoJlGwEszL0lsfR/zNAX0pCMQ3yeBdAhQQE+Hayqpxp3aRngvnBQ12b0GowZh4BFaJf9JW0B//fXXVbhZCGT5T5zgioULHLMwQALjMN/QTmMXbpBPGwF95apVShDs07u3SgaGL+5jhRMVojSchgizCQFnzuzZAhEgeHSGgssCNc4panq3C+4CxH1et99+e2ibhzNhw8aNBeHn819OuiA16WBx4l+uE/snP/mJ2kmK8Gc+n7QF9LjwrEF7QwjvNm3byqmnnrpHcILz5g9/+IO8/fbbsnHDBlm1apX2fiLUJdoydoDGPSaOPfSD226/XTp27BhpCMfdk+lyx3NcGfL/npaAbuJEQ16w0QCLMghmwaIM///f//53+dWvfiUIo44NRjt27NAWzcRJGCSg60NpjWtJ6yXufV1bfHrbNnl861apq6tTyWDcqxk2TC18/3975x60R1Hm7XahQMDSXV3E0tWV3aDUuvCpHD5EICiCIJIFkoA5SIAcACVAEghJICSBkGCWJBBiSEISCAFCSEKQMxGRCIugrsHjVi2ssoqU6JYHdova2ir5vvqNDvswz0x3T/fMPPO87zX/JFXvPDPdV/d03/f9675b/VNtIzFSK81vXLHiDYu3ihZvfOc730nmt6Lz0PRcfY+jRo9Ovse3vOUtybvThWK333ZbstCqSKDQ7oEJEyZ0iU0//elPzehRo3KPKynrlH/rW98yp5x8stGO8aJLwX4tINh3331dTZD83SbKSzxbs3btG3Yu5vU93af5Xmnei8Q2l7Ms0XvKlCleYp3KbROzxp15ZnLch4K8upTydOq0acnZoQpoqc5PP/10Iup3ZgewBbB0Ptvnx44tzNChOUXHaugMetexGgqoKb2/zi/Ps7dsAvof/vAHc8Xs2Ua7VLNX0eKR9D59N+qP1y1d+voCKAT0P9KxCej6u+s4gKp2SvoIMypPka1oa0+1/yuvvJKMYc8++2xiX8huL9o5VWZhQBW2Ypvn3CbHnOzYpvlvwcKFyYJZW3DSFqzNG8vTcaEXdnaMn5SW2yc4nQbNlelHPnialUbzkQLn8ldvXreua2FRdmwtI24MRDvbZUz0yr7qLJfmdcVOFEPJu3zHM1e/8t1tV8bX7SyvxlKN07Jfvvboo9aNFfqdz4Kr9PlVfHdt9W/LzkFV71RNGfsI6HXbzFVnMUnrVqeA3ub530dAV5sqdqJNRkWX63gW10I31zjs+/em+0eT9lN2jJNvL2FX/r1toZFtUVBZv1r1bYvP2NknXHqF5kjFs9SXtYkhtZe0AFwxyVUrV5otW7bk+gy+cWWVp03fOgK676jBfRBoPwEE9Pa3UVJCCSTa5aTzmfOukLO3Yhycsg5EZ5nvvfdec3KOCLfffvslYqtPWlg5sKtXr07Ogddu9byzkrKcigKBPgsGXN3ENjEqUKl2k9HkOutO9dIZUlddeWUirkikEpe8K6b9bAK6DBqdt+l7zowrNZmPYBfTn4raJjSo0Pm8IsZ5Z4+5+ohvf/QVGhSYmztnzuviX977y5xhp8UQSxYvTlIRFwW6Zdzb+mRaBldgT31L6SqPP/54p5AlA3jZsmVmykUX5SJ+ZPt2c+yxx5bFH32/rc+6RJLOl2tBkRZvpCJctmC+i1n0OwlmOqNTZ6QVrT7XfUo7PnXqVOfu4V6Ma9ENk3mArS9qgZLmEfV31znxnYuFio4PcO3cdo3/adGVKeaiCy9MxM/sVRRgl+B55bx5ieCbvco45bbnZJ9bJghjE+XzntPZ9+QwKzAxadIkr1XnCgpfMHly7k507QjRGGZLM9xZz6KAlrIv6HuTPaPxTKL28OHDc0Vt3afd3NMvucT85Cc/KUyh6BrTy+5mUT1cGRjyUsjrd7///e+TjAYKYmSvmTNnGi123GWXXayfq8bunTt3JvOUFqLcuWlTskilbVcVi6N86+QzN7iEAwkrOgtQC6nyrqqEGT07REDPK5OCfOoHt956a26ZfRYG6IdV2IptnnNVx6bGnM73uOa/zkbTd61Usumi4M6/aayWTXbYYYf5fhKF6Z6rsLNj/CRVwOV7K2h+2eWXJ3OTa3du53iYzdDRCavoaJgs0MFgZ3fWuZf2VZa9a2elxjPZNX//93+f+x24dlb7jod6eBW+rp7TGVfJW8BZZnd97HfnsoVU3l75t1XMQVX5j52dqy02s60/urIeuSaNKvp6m+d/l4CuXedayKJ5x3XZhFXN97Ih9U03fdXZP5q0nzrHOF/fPmUt314L7fNibToe7fTTT/dqFtc42aTPmBbYdlSb7vGxNWUrPfXUU+b8L34x94gan7iy3tXmb93mX5XVJerUN7w6IjdBYJARQEDvgwZ3CUi+O0myVY1xcGIciKL3+gqHnfVQMFo7LseNG+dsyTonGJ+VZb4Osdr7kUceSQyrESNGFAqMMe1XxEK7KDbddVeyg67MZRMs9JwtW7eaU089tfCRMf2p6KFVOFptFtC141jCa94u0ZBzy8XRteNb9yiV39x586xp+W2BvTJBmLRtbbtrlXVDgk7TVxUBENszVJ+Qc8v1O9fqc98zrHsxrlXdjq4gs97nu9NHzqpS2L73ve81Q4cO7SqqLeW17zvSh9oCrEXC9Y9+9CNz2siRuYsxfHde2761bIVtuw0777U5+UoTLEE7KwamfU+LCcqkeE7fW7RQr6yd4QpolRnPlJVg48aNZvLkyblii213na/9kG2jUAHd9u0X7Q4q+na1yE47EnTW9ZAhQ6r+xKOf1zYBXRVyCSxF44nrd2X7UVUCuurkWmzpI5jG2optn3PFqakxJ31P2fTMKqPGsjGjRydBzuzls0ik8zd12tkxfpIWky1atKjwnPiQc8tVb/VBZe7Swve8y3eH1WCwszv59Nq+yraVa6FT0Vjr+p3vDva0PFX4uumz5ANqwb8y6+RlUfK1n2K+O5Wlzf5t7ByUjgE61m/VqlXR42e2H/TaZq5TII3t622f/21zf1kfUt/y0qVLzcXTpnX1sYMOOshIqO2FPV5n/2jSfkrHOAnC8q/33ntvb1/EtkC5jH/VJp8xrXzRcXL6e1m9omgxcN6xb1n4bf/WVd6qdImqnuPdgbkRAoOcAAJ6H3QA22quMuneslWNcXBiHIiiwLbK98CDD5oTTjihllapc4JxCU22s8xDKxvTflUGRdPy2ww5V2A0pj8V8Yt1tPTcOgN7MW3g2olRJtVeHj/bDjYFd5Qp4uCDDy7suq5dv2XOL3IFG2SQy3l585vfHPopBf2uCgHdFhAsK3RkK+HaIeNzjlQvxrWgxrD8yCWgu9JR+5ZH4tCl06cn2RKyl++ChezvilapFwnXtjL4Hndgc36z5fNxYvWbEGFffW/C+PFm0jnneGWqyJZNQcTTTzvtDUei6J6yOyRdYpbr2Bnf/mPb+V/m+Izs+0IFdFuAR8efaPeKzj4fCFcbBXRxde0kzwajXMJM2TOWVYYYOyWvb9jmJZ/xJNZWbPucK2ZNjTl6z/977TVzyfTpr6fQ9P2eX3311SRLinaiZ6+yixrrtLNj/CTbvFVW5Mwych014rPDajDY2Sm3NthXed+Ga8FSVvRy2eVlsnOl5anC1+2smyvtrc+RQDHfXdv929g5yOXTll2A1NkP2mAz1ymQxvb1ts//RXO/T9wlb3yS/faZE07o2ulc1g/ytQt87quzfzRpP2mM+8aOHd4ZAbJjrDLGzZs3rwuZb0yrbT6jKqIjVDUGdR5ZllawaLG8rc/Ysh1dcMEFSTbFouOG2v6t2/wrdqD7jCTcA4HeEUBA7x177zfbBOcyKVSzL4xxcGIcCJ0zPeykk3J3zpZdYekNscKVXnnvdAlNPmJVmbro3pj2qzooqvLYdhm6Vq3H9KcibrGOlo2xa0GAT1vGtIEtHbJSfCkFvyudZKjRqt+5Aii2wF5ocEArqadNndpVbGVp0DjYtJgTK6DbAoJVLbixpR+VqHvX5s3JedIh35B+U8e45vPtlLnHJaAXnWVe5h261/YeCQrTp093przOvrPIGVX/uPe++4x2EWQvm9PoygRic36LeLicWNsuCFsfVFm0KEvCf9F557Y2qipIYxOzYhYwZstu29F55plnmhuWLw8a00MF9P/5n/8xM2fMSHawZK8yu+7Lfke9uL+tArpLyBCrdLFcOp/oCJa8K1Twi7FTitrSllrUNZ7E2Ir9MOeKWVNjzn333Wc++clPBo0rtnKW2UFVt50d6ifZ5i2VWVlTtJAoZG5Kvwtb5i6fxSSDwc5OWbXFvsob03wXOinQv3jx4mRezbtC59UqfN1seTRW6px3lTd7+RwJFPrd6V1t929j5qCUZaz/mNd/2mIzV2V759Uxpq/3w/xfNPeXFdRSdja/4p6vfMUMGzascZO7zv7RpP30+OOPG/mw++yzTxDD2IWDbfMZBaFowYb+Fhr7K8qKd/jhh5vb77gj97jRfvjWU15HHnFEV/8p+73XuUEwqHPzIwgMcAII6C1vYK0wu2L2bLNw4cIgJ8ZWvRgHJ8aBcAXpy57B7duEdU4wNoNQYse2e+4xhx56qG9Rve6Lab86gqIqtE28sRnrMf2pCFaMo5U+M9bAtTVkaBsosHf11Vcn40L2Cl2lXOSMn3vOOWbz5s1dfz766KPNbbffbt797nfnVrGOwN6mTZuSlPXZq6yh6fVxedwUGwCpevdQUZGVOvmMz38+96ytG1euNFoMEvIN1TWueaAvdYuNs08g0PdlRQvd9ttvvyRjw4EHHuj7qDfcV7Rw5Jb165MzILOXbX51CbFF47cCu8ccc4y55557ut7nWohhy6DjEsuCgP3pR1UFaWxilm9afJ96fPWrXzWfPu643FtdCx9szw8V0PXMu+++24wYPjz38TqDUan1JSLtuuuuPlVs7T1tFdAFzLVTVd/mshtuMC+99FJhqulQYUbvD7VTbI1tEyfrXGzZD3OuuDU15sR+kEXlHAgC+n/8x38kdtPDDz/chclnd7gvW1vmLh1NpAwnu+yyy6C1s9OKt8W+ymsIn4VOWkQpf+mCyZNzbXE9NzRzWBW+bl69bEK2SwwJjU/0g39bRbwi1n/0HV/K3FeVzVzVc/LKHtPX+2H+r1pAlz+oeeyBBx7owun6hsv0nTL31tk/+sl+io0vttFnLIpXuGKGtv5jW8z9+I4d5qijjur6eT986zb/qmxcs059o8y3zb0QGCwEENBb3tK2NJpTpkxJHK7ddtstqBahDo5eFutAuAKWH/zgB5O0zErn/md/9mdB9cv+qM4JxmYQHn/88cluhb/8y7+spB7pQ2Lar46gqMqlIO7YMWOMVmZmL1tax9j+VLWj5WLcyx3otjGhinJ1siwSUBSQf/Chh4x2YOZddQjoRX02xjCP+SBjAyBFAUEX27Jltgmqrv7Si3GtbP1c99v6oqv+rmd3/l2L3C6bNavrJzofTemu1a4hl86CPDrnvHVbcL3ou7UterCt2NaitpmzZpnJ559vnnnmma5q2IRk2xhy97ZtiTBfx1VVkKYooFX1d1oUeLCtsvfhFiOg/+pXvzKTJk40GquKLqUbnDN3bqnz/3zK3eQ9Nnu0V0HGzvorpe3CBQvMggULgrCECjN6WV22oi09dl2LLfthzhXzpsacoM7U8aOBLKDbMqVVOSbY5l2X7zgY7Oy0u7XJvsr7brTQaeXKlYkN+J//+Z+lP62yZ8N2viBGVLQV1JZK3RV/Co1P9IN/W0W8ItZ/LN3BPH5Qlc1c1XPyihzT1/th/q9aQLf1M9cCeo8uE3RLnf2jn+ynWAG9bT7jf//3f5uLp00zeVmwXIsBXR3p1ltvNWeOG9d1W1Ef7odv3eZfIaC7egR/h0BvCSCg95a/8+3PP/98sutSznz2KtqB5nzon24IdXD081gHwpa6rrP8o0aNMtMvvTTZvReTKq/KiaqsUR9rOBS1Z0z71RUUtRlQtnN9YvtT2TbxDYDFGri2bzG0DWxjgm+9fMcIW4oom/PVZGDPtWPNt65l74sNgBQFBF1B07Ll1P2hq4Jtjm5d41pI/Wy/sfXFqgIItr5Q9jzYbF2KzvK2CfO2Xd9FafdtgpaOSNDudZ3ZpgBP9io6X90WgC06x72q9q8qSFMU0Kpy4Y5t3pwwYYK57vrrzZ577hmEJkZA1wu3b99uRo4YYRUFtODx/MmTkz4Sc3RIUAUr+FHbBXRV0XV2bhGGGGHGZjfHzrsSmc7/4hfNhg0buopu28EcYyv2w5wrGE2MORV8NoXlHAg70IsyHsX2+zzuoburB4Od7Yo39MK+Kvp2XNlCin4Xe3RdjKjoGgdWrVplzjv33K7bXAH+0PhEP/i3MXNQCjLWf3S1W8jfq7KZq3pO1XGdfpj/mxTQy87TIX2qbBs+8eSThRszfN/fL/ZTTHyxjT6j7bvfeOed5vTTT/dtwq77ym4k6Idv3eZfuebXLKA6NwgGNxo/hMAAJoCA3vLG/f73v58EL5977rmukhalLvGtUqiD43JofY0yOf8Txo9PdrjYLu30UhBw6rRpUbuc6pxgbIZDVSJNllFM+4WKtz59q8h4tQk+VTik2bJVEVSIMXBdrELboOh3tnORXWUp+vurr75qLrrwQrNmzZquW+bMmWOumDMnd2HLYAjsxQRAbL917ewIacsi5+OAAw4wm+66y+y///65j+3FuBZSP9tvbH3xke3bzbHHHhv9SluavOiHFzzA5mCVPXfcdn9nmntbSs+8NONl76+ClRbnKQPKLTffnBwpkrcbrEyQJmQ+K1sPm5hoG2d93hMroEsU0AKc+Vdd5dxZd8ghhxgJGjpXuarMQT51jL2nHwR01fHll182OlZFx3L4XLHCjN4Raqe4yqcxRwty5s2b13WrLTNIqK3YL3OuYDQx5rjap+jvGg927txp7ty4MTniQYsss5evD5j+rk47O9RPKmqDESNGGC0oe9vb3haKsOt3RYvkdKPNz2+TnW07dsAXVNF33zb7ylafsgudZF+tu/nm5Czd0KsKX7fo3UW+g2shSeh31w/+begc1Mk4xn8M7SdFv6vaZm6jgN4v8z8Cen0Cemw2uCq+u9dee81o3t66dau5/bbbkv9nL5/MeG30GW2Ln6pgl/eMPFb98q3b/CsE9Lp6DM+FQDUEENCr4VjbU4qcidhzVVXgUAdHv63CgdBzFHzRLpS883myULXLafYVV5jhw4eb3XffvTTzXgnoVe8KdgWdfCbeuoKiKltRqh1buarqT52dooqgQp2BvdA2KNqtctBBBxmt8hwyZEjpb8P2gyKHzmbktymwVymMjofFBEBsaQpjd9Tk1TdURKviG6qLv+9zQ+vu+3zdZ+NU5jll7nXtgLbtKM+mXLftWJ89e3ayUEbnsNp2lGfPV1dq2ssvu8wsXry4q1pFO9bL1L/zXpVL4zPccX0AACAASURBVOn6W24x999/v1PorUJA9wly+NanzoUqVfR/iWbr1683U6dMcbJVnc844wwzd9488/73v98XQU/v6xcBXZD+5V/+xZx91lm5Ryl0QqxCmNHzQu0UnwYt2t1oEylDbcV+mXPFLcTm8uEdeo++f/W7uzZtMrfddluuaN757H4X0G1nbtoyaYXyDbWz2mRn1ymgt9G+srW170Knv/7rvzbKJDg054ieMn0ptP/4vKNoE4drwXZofKkf/NvQOaiTd4z/6NNurnvqtJnbKKD3y/yPgF6fgF6lz+b6vjr/LtH8hRdeMFu2bElE8x/84AfWn/uUs40+o80eKcOrzL15iyL65Vu3+Vc+cfxOTnXqG2Xag3shMFgIIKC3vKXrDF6FOjhCVoUDkaL/zW9+Y65ZuNBce+21Xq1x9tlnm/lXX23e9a53ed2f3lTnBFOnA1tUyZj2a1u/qrI/pbyqaJM2Cugx7V7qg/nTzSHB3DYF9kLq7PObmABIFX3Tp4zpPaEiWtPlLFMn33tD6+77fN3XiwCvawdQGQG7zJnpvveWEfDLsE7v1fen89g33HprsiNXdoTv1U8CeuwCvKr6v3YMP/bYY8kZd9/73vecqLXg8ar5882pp57a+t3o/SSgC7za4fNjxxotfMm7JG6o3ygTQOw1UGzFpueymO8uxOaKbefs7312ShW9s98F9Dr8EVv7hPbNNtnZA01Ad9lXru9NC05GjxplnStv3bDBjBkzJvp4utD+46qD/h46joX6qaG/86lL3j0hY20V40OM/xha16Zs5jYK6HV+I3ntEfrdIKAPDAFd/tKLL76YZOlRth75qr5XrIDeK5+xFwJ6ntDcL9+6+kNVukRVz/Hto9wHgcFOAAG95T2gbcGrzuC1diNpB0n2Khs80e8VrJGhMfvyy3NT2mTf8fGPf9xcv2yZ+ehHP+rdgnVOME1P2Kp0jKPZtn5VhUOa7QhVtAkCethuqDYF9rwHiJI3xgRAquibZYob6sw3Xc4ydfK9N7Tuvs/XfW0U0FUunxTqZXaV65k+u9WVvltpvyW2Zi+lKr1r82bzoQ99qAzi1+/92c9+luyGXrd2rXMnZNELEND/SKYMh5TlL3/5yySzwLp165ztp+N3Lpk+3UybNs3ssccezvt7dUM/Cei+5+wuvOaahPuuu+4ahXWg2IpNz2Ux806IqBPVyB0/1nygBUmrVq40TzzxRNBjy/qAddrZIX5SHf6IDWRo32yTnY2A/r8tLPFk48aNydnheUfIpHcqm8GXFi0ye+21V9B3lv4otP/4vDR0HAv57lSe0N/51CXvnpCxtorxIcZ/LFvXpm1mBPTwhScI6P0toGvh+te//nWz4stfTrKhhVwI6P7UEND/yKpOfcO/NbgTAoOHAAJ6y9u66Gy0gZLCPYv/17/+tVmyeLFZsWKFM1WoVoivuPFG87GPfcyrFeucYOp0YIsqF+No1hkULUrhfuKJJxqtuP+Lv/iLripV4ZBmH1pFm9QZ2Attg6IUd4cffri5/Y47jNICVnmFBBjaFNirkkXns2ICILYUU4uXLDE6B73KKzQIVsU3VGU9Qp4VWvcy72orJx9xXDvFTzn55NzdrHnnmovL2rVrzcQJE7oQpeelv/nNbzbjzjjDPProo133XHDBBUnQuOwxLKrL6tWrzdXz51t3m2vn85ixY80JJ5xgZs6YkVuGMsJxyPhXpu/o3ldffdVcdOGFZs2aNV0/vXHlSqOASuhVR//Xgkftgr5s1izz7W9/21m0WbNmmZmzZkULBc4XBd7QLwK6rzCTYqhCRA+1U3yaosnjfvplzhW3JsacbPv4ftNvf/vbzT/8wz+Ys8ePN488/LCZP39+V1P3u4BuS+Eu20zf1W677ebTxb3uCbUf2mRn90pAj91t59VAJW/asWOHOXPcOK8FflWI6KH9x6daRTEo/dZmR4XGJ/rBv60iXhHjP/q0m+7plc3cRgG9X+Z/BPT+FNBlm+/cudPMnTPHKpxrUfExxxxjJk6aZH7xi1+YSRMndn3OPgJ6G33GOnxN37Gu875++dZV5qp0iaqeE8Kb30BgMBJAQG95q+uM8DGjR5unnnqqq6RlgsB51Qx1cPSsKhyIIvS+hoh+X+acxzonmDod2CJOMe1XZ1A0JPhXR3+qok3aKKAXtV0Vi2qyfc3WLrZAYpsCe3UN8TEBENtvZ86caa686qrkzOmqrqI+4zrHsIpvqKo6hD6nCaeuaYetDIuilOty5LUT/Kl/+qdEsMletnPKf/rTnybpSfPS0t20Zk2ySGrE8OFdz9Q77962LQkglLkUxJXAvH379tyf6bmnnHJKEpSQTaBdt1UF8ULmszJ10702waasGJV9d5393zdAqzJVIeaW5ep7f78I6GWEGdVd34UWYIwaNSo4TXAvbMUJEyaY666/3uy5555dTRhqK/bLnKsKNzHmdILVLtmFCxaYa665pvCTOfLII805555rPvvZz5q3vvWtyX1F5Sw7ZtVpZ4f6SUV1yztz03ecKbrPNkbf85WvmGHDhuX+tE12dp0Cepvtq2zDKHX72WedVSplb+zcWKedXjT+H3DAAWbTXXeZ/fffP7dvhn53/eDfhs5BnaBi/Eef8aaXNnNVtndePUP7er/M/wjo/Sega9e5FncrM1dRxhGNl/JPTzvtNPPOd74z6doxdk8bfUabXmGzY3zGszL39Mu3rjpVpUtU9ZwynLkXAoOZAAJ6y1vf5jjGrrwOdXCErAoHwoVeRsnWrVvNVVdeaU3rfsYZZ5hlN9zwelCn6Ll1TjChRr2Lge3vMe1XV1DUtipyzpw55oo5c3IDuXX0pyraJMbAdbVtaBvYdgRUbaS+9NJLZuyYMebxxx/vqs7VCxYYib15V5sCe652CP17TABEi4SunDfPzJs3r+v1I0aMMBIh3/a2t4UWret3OmpD6SSz10EHHWQ23nmnGTJkSO67qviGKqtE4IPqFBDTItmcWe0wunbxYqNd2b24bCnXdRSKzg5X0Dd7qcxaJPOmN72p629/+MMfkv6bJ7zrmUrXnbf7/MwzzzQ3LF9eaifyD3/4w2S3e55YL4FQq/XPnzzZvO9973tDOasK4jUlZinl/bSpU7tY++xGsPWrJvr/Cy+8kOy80I7ioktttXnLFnPcccf14jOwvrMfBPQQYUaVVkaaW9avN0OHDg3iHmqnuF5msxVti/NCbcV+mXPFrakxR+9SwHfGpZeaG2+8MbfJJJhPv/RSowxHOpqj8xrIAnpRdoQ6Mj199atfNZ/OGRc1Zj6yfbs57LDDctumTXZ2nQJ6m+2rzoZ5+eWXzbnnnJMcgVDmil3oVKedHvodhMYn+sG/DZ2DOvtEjP/o6lu9tpmrsr3z6hna1/tl/kdA7y8BXXHqJUuWJNm48q5DDjkkiXtqQXo261psfLFtPqNNr7DFC13jWdm/98u3rnpVpUtU9ZyyrLkfAoOVAAJ6y1tegeorZs82Cxcu7Cpp7E7FUAdHBanCgfBF//Of/zw5G70oOCvnU6nBlVbQdtU5wYQa9b4M8u6Lab+6gqI2wVVBXC12yLvqWE1ZRZvEGrgh/VFHE9y5aZNRKuK867e//a054/OfNw888EDXn0PTIxeV82tf+5o59ZRTclfV9svOmJhvzPbb2ADIpk2bzKjPfa7rFdoVvu2ee8yhhx5aSdFtabxdYn0V31AllYh4SBMCoopX5Mymac333XffiFqE/1TOpFKDnzNpkvdDfM4pt52vXvSiopTwRffrvG2J53ljnYTYBQsXmo985CO5In9VQbymxKwiEeXoo482t91+u3n3u9/t3X6dNzbV/3U29+bNm5OFFXpn3jVy5EizctWq3GNcgipX0Y/aLqC7hBnZCtqtrRSSeZfGoOVf/rLRgqmyV122om23iu0Ykxjfox/mXLVPU2OOvlntOpePmb208OKq+fONvtmi4zYGsoD+9NNPJ6J23o6ysvOY7ZuzLUZzifVtEtDLjitl72+rfZXWQ3b2pdOnJ8fP5V36nmTbq18V/V1H0h1//PGls4XUZafb/HKX7xAan+gH/zZmDkrbPtZ/bLPNXJXtnVfHmL7eD/M/Anr/COjyrTXOKR6XvRSXnn3FFea8884rXDAeG19sm89omy+UIW7N2rWN+X798K2rz1SlS1T1nLJ2GfdDYLASQEDvg5YvOhMqNrAa6uAIWRUORBn0et8/Llpk5s6dm/szn11adU4wMUZ9GQ6d98a0X11B0SKDzpUq2hY0DN3BWUWbxBq4trYNbQNbwE3Cl3YUH3jggaHd6vXf2b5xlyg4GAJ7sQEQnT192siRubt/dWbw3HnzklTUsdc3vvGNRKjXTuTsZdtlrHur+IZiyx/7+6YERH3PnznhhNyAuzIKjB8/PrYqwb+3pVzPe6jPQhzbwoy8Z9pSwufdr3Fu0aJFuSv7tVhOguB73vOeQiZVBfGaErNsgqJ2IR577LFB7d9U/08L98///M/m/C9+sTBjwIMPPWSUpaBNV5sFdB9hRosTlRbSljq4zHFHnW0Taqe42td2tIStj8T4Hv0w59psYR8/x8W98+9FtoHEvrXr1plPfOITVjFvIAvotswtvlnPfNrCNj675uHBYGenDNtsX2khyuLFi83MGTNymzzdYf7JT34yyQRVtEM9NFtIXXa6zW7UMVOXXXZZ4fgQGp/oB/82Zg5KO0is/9hmm7kq2zuvjjF9vR/mfwT0/hHQi+ZfjfdfXrHCjB49uitrT2efjo0vttFnLKpT6PFtPjZU3j398K2r3FXpElU9J5Q3v4PAYCOAgN4HLe46bzQ0MB/q4AhZFQ5EWfRamTxh/Hizbdu2rp+6VurbJipXGmOfcsYY9T7Pz7snpv3qCIra+oTP6kNlWchLgxR65mAVbVLE+MQTT0yyHuis39Arpg1sO8O14OBLixaVSpOcVwcFebSyNm8HDoE9+xjoc7yGTYAMDaRl21FjplJKamdo9vLZ6V7FNxT6fVT1u6YERFvAXUKExgub4FtVfYsCa0Up17P3l3F0i0SwvDK4Fmtkf1MUHPAtX1VBvKYEdKUC1A62ZcuWdeELSX2fPqSp/t9ZaFu/sO0urvMbsD27rQK6rzCTnnHuOiNdC0+UAWCfffbxRh1jpxS9xDYvuRbaxPge/TDnilkTY45tt9Ds2bOTtKO77LKLtZ/ULaBXYWeH+kk2IS825XYKVWO+zk2V+Jp3uXa6DyYBva32lXYhbty4MRHGi86/7Tzj3HUUR8hCpzrsdNVLtsiUiy7q6po+Nljod6eXtd2/jZmDUpi2Z4SmO26LzWzrj1rgf/rpp3vbH9kbY/p6P8z/g11Aj+0fTdlPek9RVhRffy1WQG+jz2gTrqtceOgaQPrhW1cdqhK+q3qOiyt/hwAE/kgAAb0PeoLNkQ9xttIqxzg4MQ6EUqvoPMZ3vetdpekXGSyutNe2iWq//fZLzuaM2bUbY9SXhvCnH8S0Xx1B0e3bt5uRI0YE78Asqo/P4og8hr/+9a/NmNGjc8/i9RE49cyiMsVmf7D1R5++bAtA69mdAZuQ/mUL8vgETwZDYK+KHQS2RQoxY7va3CW++Dh5vRjXQvqr7TdNCYgKOGp+unjatNziVLWwJZSPb8p1n8VOaRlsQe3OcvqkhM/WqyibiQS22++4w+y9995WFP0moKsyRYHjGMEmtP//5Cc/MTqPVClls2cfu/qgbWfEvCuvNBLo2nS1UUAvK8yIp37z9a9/3Yw/+2yjNsi7yo5DVduKtrSXKq9roU2M76Hnt33OVRmbENBtxy09vmOHOeqoo5yfaN0CehV2doyf9J3vfCfxafK+pdhFjq7v27WQRI0zGOzstBO21b5yLVrKG29tZ1SrvmUXOtVhp8sHHD1qlPne977XNQ742Igx313b/dvYOUhAbc8IPZ6xLTazrT/euHKlUSaV0Cu2r7d9/h/sAnps/2jKftJiKWXa2rBhQ1dXth1X2XlzrIDeNp9R5bGJ+vp7bGyyzLjR9m9ddalK+K7qOWX4ci8EBjMBBPQ+af3vf//7SRpeOTXZq6yzlf4+xsGJcSBkIN5/331m6XXXmY997GOlzvvSOehnjhvXxcBHdFQw+PTTTjM/+MEPun4fm2I31qgP6YYx7Vd1UPQXv/hFsltZwdvspXStEqzf//73W6tZVCb9qGwKW5d46CugK8Xl0UOHdpXbR0R2tWlsG9gWLKh8WsV+7rnnlk4DbkvBqzr5CK+DIbBXhYD+yiuvmAsmTzYa1/IunfN8w/LlRot8ylyuIy98+28vxrUy9fS5N1RA9Hl29h7bu3TvjBkzzMxZs4z4h15yUB999FGjhXXDhg3zfoxvyvUyc6ErqJ0WzpWxIq8SMfObntePArptPAgVbEL7v343dswY8+lPf9pcOmNGqT5rW7zmEtA1dq1fv96sv+WWJA38Mccck7xf6W/LCvm+H0cbBfQQYUb1dQlzukdHhGgc2muvvZyIYu2U7Atsi/N8FtrE+B4qS9vnXJWxCQE9dFzobM+qBPQ67eyYeUR+xNw5c8yCBQtyvxP5nTq3Wn5smUvP1Rg3dcqUwl3LPvPwYLCzO7m2zb5y7Sa3xWZc47syr2kxkWuhoMvW8fV1Ozm7jg3x6Zsx353K0mb/NnYOSudpZYWaN29e19Dhs3imzTbzq6++ai668EKzZs2armL6xA9sY2msT9r2+X8wCOh19o+m7KfYfqhyViGgt8lnTL9b27GBin3Mv/pqM2nSJLP77ruXMZvecK/mqLvuuivZ+KYssnlX2791lbkq4buq5/zmN78xq1evTvxvLbLVAnr53x/5yEdKaTXBDcsPIdAnBBDQ+6ShbOm0VAWtCP7Ha681f/M3f+NdoxgHJ8aBSA1ETaRanT112jQvJ9G2ss1np4JtV5TPbs/XXnvN/PjHPzZ3btxopkydat7xjne8zroKY8q74f50Y0z7VRkUffnllxMRMC9NtIq6avVqM2HCBOfka2ufiRMnmiVLl3oFfBWc0k7Q+VddVRic8g0qSEwedtJJuedH+yxcUVm++c1vmieeeMJMmTLF7LHHHq83c2wb6BtUyt/ly5cXdh2lTNJZ2q7FC3qAnrd161Yz+/LLC3evScRRtoaDDz7Y2l0HQ2CvCgE9NaAlVBXtGPzgBz9oZl9xhRk+fLjT4dA8oSM/1IZKK1l0TZs2LXFiXA5ML8a1suOg6/4qhALXO9K/u+Zp3ffZz342+SbLOCR6rsbZLVu2mJtWr04WgfmOYZ1lt6XG1H2aB+/YuNHsu+++vlU2tpRteojPUQF5Lyua3wbyDnRxsO161FigoPoJJ5zgLSaH9v/O3x1yyCHJgixfEduW7cC2w6QocC9b8ZovfSkJurjSSnt33I4bbQJ6yPNcv9GihNtuv/0NNmTnb2KEGT3HtYBQ9/juBIm1Uzrr5dp5qaNnpk6dam3jGN8jLYvq1NY5V2XstYDe9A70Ou3sGD9JbfHcc88li4O1mCfvevvb324uu/zyZGzyWZCirC1Llywx1157beEwMXLkyOSoBdcRUYPBzu6E1Cb7SvaYjkcqOs/cFVPwWejkmy2kSjtdOytnXHqpufHGG3P7p2JN6psuYT/2u2uzf1vFHCS4RRkVfednCUTy2d/61rcm/mFbbGbb8SC+2ZR+9atfJYuMjjzySHPYYYe93her6Ottnv8Hg4BeZ/9oyn6y9cMmd6C3yWdMP1LX0TS6r0xsMn2uYvAvvPBCMs6tW7s2iZk98eSTRpu0iq42f+sqc1XCdxXPKbJpFPfVhseTTz7Z5drydwgMGgII6H3U1K5VwXLktWp5xMiR5gMf+IB5y1ve8gbBLlvVGAcnxoHIGogKCp8/eXJSdjkCeZcmzjvuuMN88QtfyBVFlRJKAmunQJl9ji3lju5VkFjn/kmMVyBEDq4clOeffz5Jrbrt7ruTIEpe8LMKo75sV4xpvyqCouKzc+dOM2vmzGS1eN5VRvi2LZDw3VGtnW/z5s41K1assOL0FZ9saS71AolhF19ySeLg7bbbbkb9VOnnlO3gkYcfThYVKMiV1z+raAMZk58fOzYxwoousVPQY/SYMUY7ZrTwY9ddd01u/6//+q/EIH3wwQfN7bfdlpudIX2ur+Or+wdDYK8qAd0nKCimBxxwgDl7/HijXenvfe97k/Fdl8QSjT8S3u64/XZz//33Fy4c0f0+Cz/SNu/FuFZ2HHTdHyogup5b9HdXYDX9ncaOs84+O5l3dJxJ+k2m847mKwlOzzz9tHn44Ye7Avi+Y1hnOTU2TRg/3mzbti23+L5n33b+2LVLL3THiY56Udad7OWbPeHFF19MjvDQ4qXs5XK6O+9vQszqfJ9PYL2z74iH7KY3velNuW0a2v/zfqeztqddfLH58Ic/XCjgKxuNUhvmCQsq64MPPVQY8LCl3PPZnRz6zbZJQHeNHy5hJmUgf2HhggWFu2d953NbZiAFwWQza8FNUf9TeWQXPfTQQ8nxFupXeZfvvBTje6TvbfOcqzI2MebIr9H4KvE6e/nMAxr3dX73okWLun7vyjKR/UGddnaMn5SW0zYupfcoyCj77DOf+YwZMmTI62Ny6hNo0dvWLVuShY3a5VN0+X7f+v1gsLOznFzjYxP2lSsW45stRt/QypUrzWWzZnmdn17UZ2x2uuxLLZb9xCc+4cxGpmNbLrn44kL70LdeKmcV311b/dsq5iAxKkq5rr9pflbc4NzzzksWwCv7joRHCcvf/e53k7HkgQceSMaS1Bdoi82s8q9atcqcd+65uV1WsUrtalTMb5999klsBzH95S9/aZ588skk1qaYm3ygrK1ehU/a5vl/MAjodfaPpuwn+dJaWKdvMHv5+Lzqgxr7FdPOXj7x7Db6jJ1lci0CTse4NDapDQWKTaZZxmQ3/f73vze/+93vzLPPPmue/uY3zb333tvlP7h8+TZ/62JQhfBdxXNcnEKzohQauvwBAn1OAAG9zxrQ13mMqZZrd4yeHeNAFBmIcs7Gjh1rTho2LBGLJIbLwdRErF13Wo0qgzp7ydG4dcOGRBhyXWvXrjUTJ0xw3Wb9+0AW0FVxtYOCQJ869tgkUC5npzNAL9FVO/Fv27ChsE30HK0KXLN2rdECCd/LtUNSAfyJkyYlQvCf//mfJ46XnMp//dd/TZz+dFWi632+4pPSJCvNmvpszFWXgK4yuVKux5S787e+O9b0m8EQ2KtKQE/H039ctMjMnTu3qubKfU6Z4KweUEWwotYKeTw8VED0eHThLbZdxDHP7fyt7xiWfV/RHBi6U1zPt+043rJ1qzn11FNLV1vH1uj8We0AzF4usU0LmJRCsmhhl+8OS723CTErWz+fHcSlgeb8wBZ8sH03EvA/N2pUsthQiz8U9FBASSLp9dddZ7797W/nFs+2s9K2KyV9WBXnI+YVrC0CelXCTFrHKp5nE9D1nnSB3plnnZXY7do1q/6gPqyAuI71WXPTTbkLWdJylpmXYnyPzrZ3HXNSxfelZ5SpW/rOJsYc24Jil1Cm32pxxjXXXJOLac6cOcnCCtuiis4f1mlnVyHk+aRcr6K/uLhn3zEY7Ow8rr20r1xzs+/CpLReVTzPZqen79FO3gkTJyZC+jvf+c5kwbeC5hIodM75LTffnPjQeTGWdJzX/Csf3Oe7ruK703vb6N9WNQcpG8W4M85IjmSKuVJfoC02s+riykzlW986BHS9u63z/2AR0OvqH035bLJZrpg92yxcuLCrK7vmAG0WUppsLUDMG2+VsfO66683e+65p+9n4pV1yvthlhtdgnXnT30WHsaWyac8bf3WVfe2COharCBtRFkOi66yR6nGti2/h0CbCSCgt7l1CsqmXbbaybFhw4ZaSt8rAT20Mr5pzvR8nxXNrnIMdAHdVX+fv4eI53quT+ofn/frHgUJZDjlGahlxKcqgjV1Cuiqq9LEf+G885JASNWXnAGlqLzwwgudKb/Tdw+GwF6VArq4uXYMxrarvkmlXvzQhz7k/SgEdG9Ub7hRgUkJR+PPPrswNX/Yk//3V2XGsM53KcX/6FGjuna0+6yaLypz0fnqMauWXWe2KxPDrMsuez37R7qQSpk0brrpJusuvyuvuio5jz7d9W9riybErLz3++xOi+1DoQJ6yHtd4pBtPE3fV3Znq2852yCgVyGk5NXXtehWCxx1zM5RRx2Vi8sloPsyLrrP9f7s76oSL9o656pcTY05tgXF+l51dIx2CGlRhHYEaUGEFsksu/56a7aiE0880eicZC2u8b3qsrOrEvLqHo/1HUigHDp0qJdAKa6Dwc7O6z+9sq98ssOUWWic1s210EmL2Jd/+cvm9NNPz+0bPgK673eYd598wMtnz06OIfOxmfSMqr47Patt/m1Vc5Br159vm6W+QFtsZpW7qlhOXQJ6W+f/wSKg19U/mrSfbBt+NGbKPx03blySZUGXskXofPDrli61LijVBiEdpaasW2Wuum0UlcVHsE7L7MocW6ZuRff6lqeN8TXVqS0Cuo8NERpzqqKdeQYE2kYAAb1tLeJZHhnwSv9y9fz51kCx5+PecFs/CeiunWh59d+xY4c5c9y4YGEDAd3eq5SWS2dZlgmedT7Rdaa6T5+WuCKHX9/HI4880vWTMoaAT9DEVaa6BXS9X7sup19ySZLCu6pLQVSdfXvaaad5B0707sEQ2KtaQE+DDmvWrDFzrrii0nFdu0Z0hrBSv5e5ENDL0HrjvRo3NPZMueiiwrTFoU+Xc7523TozYsSI0o/Qynml3VXa0M4rdKd4+oy7777bjBg+/A3P1HndCrr67FjKq4jr/LLSlS/4gQIWd27alJstpSkxK69oqVAwc8aMwl3dMQyaEtBdOzJUB58d6IuXLEn6U9VXrwV0HxsjRJhJObnSKdp2SdcpoGtR1/XLlpmPfvSj3k1alXiRvlCBCM11GQAAFF9JREFU3DbNuSpXU2OOFmPrHOeiIz28G8XjRpfN7fMNuF6TZ2dXKeQpIKx5bvbll1c6p8tfkX2mjF9lrsFgZxfx6IV95YodlFnMn62Xa6GTbQGaT/C7TL/qvFfivebdMWPGlPIBq/zuVJ42+bdVzkGuxRM+7dY5trbBZk7L7OrTPnWrU0DX+9s2/w8WAV3s6+gfTdpPGgcunT7dLF++3KcrR93ju3i4lz5jXgUl6msumDZ1aqUxLb1Lc5OOBDv00EO92LbtW1eh2yKg++xAv+crXzHDhg3zYs1NEBjoBBDQ+7yFf/azn5kbV6xw7rgqU826BXQ5e7fccotZfsMNwSK26qN0oDr3/D3veU+Z6iVpy2KEjYEgoCvVl87O1rl8VV3aQaEdK8OHD/feqVz0bgX2JBqsW7euVPEUqFcQ45Lp05N2HjtmTLSArgLEGoFNCOgqp5xxpYaqYmGNzjedO29ecv5a2WswBPbqENDFWf12586dZu6cOdGLIWK/SQT0sj2/+/6qA39aDDH90kvNgQceGCxMZ9PnxewUT2ucTUdZxZnVoaKKHOsLLrzQ/OiHPzSbN292NmJbBfS04BrXlVptyeLFlc7ZNgFdYtFTTz1lli5ZEiWwqS2W3XCD+dznPld4bnpaz7xFGOnfJCBs3rLFHHzwwc72LHtDrwX0OoWZlIVLRC9ajFqXgH7xxRcndtree+9dqrmqFC/SF7dpzlWZmhLQ9S5XvyhqHNmH73vf+8z8+fO92s8loNdlZ1ct5KmcymQm++zWW2/1qnvRTRobld1p0qRJZq+99ir9rMFgZ7ugNGVfub6TkMX82bq5BKWihU51Ceha2LFg4UKj82nLLoKs47tri39b9RyknalKB71ixQpXd8/9e+fY2gabubOQ//7v/26mTpkSbEPWLaC3zeceTAK62FfdP5q2n1xjdtEHrWOwjjjyyCRWV3RsRudvfQX0XvqMRXXVmKQsItpMUHS8V5mBT3Fe7eyfOm1a6fhk22z9tgjo4rJ06dIku3HepcXOmmdC4sFl2pZ7IdAvBBDQ+6WlHOWUY/Hss8+axx57zHzrmWfM888/H7xCvm4BPa3KK6+8kghEq1autKazyVZd5yzOmDkzOVd19913D27BskEQBXB1/vZZZ51ldF5s59ULoSnWQZUoLKHuvnvvTUQGBWNCLrWHuEjYecc73hHyiNzfaLWgAurXLFzoJRpkhaWq2yTE8BKbc887L1m9r3PkO68iw8km5vjClZh18803m5tWry61SCU9z1Tik3bD6CzTkGswBPbqEtBT3vo+JazoTOGyWQVs/a5Me1b9DZV5d1X39uIM9GzZNZapDRd96UtBDqTmnrFjx5rRY8aY/fffv3QwM688Wjm/bNmy5E+xO8X1jKwDNnv27OQc3F122SWqKcvs+pMgMXHiRHPeF76QiDsuYVIFU4riKVOnmsMPPzx3vGtSzHKB0pjwb//2b+bxxx83Ox5/PBFynn76adfPCv/uk/5O/H/84x+btWvWJMcGKdjrc2kuUYYELarzdbptu7FidmC7yttLAb0JYSatv+t7yNtBWWSnyAb+u7/7u8SGLNMn0u8tdAFQ1eJFZ99ow5yr8jQ95pQRITvHy3QHu866LLpkiyjQqbHARySu2s6O9ZOK6qVxUT630tnbzo7O+73Nl3SNVZ1/Hwx2tg+Puu0rl0hiy+DhU/7Oe0LmA5udrjPPX3rppVL+vc5Llw8okSc0xlLXdydWvfZv65iD1Ie3bt1qrrrySu+2UvtceNFFybEPnan1e20zZ/t82YUPtjhEnT5pG+b/wSagq69U2T96YT/paBudZ+6z4UdjqxbAa9G6+pv8cNvCGdkK50+ebHTEWkh8tRc+Y9Gcp3ZON8+FxJtlS44ZOzZZjC3/PuZqw7eu8rdFQFdZiuwcnwxyMW3BbyHQjwQQ0Pux1QZYmRUw0cCtoPCTTzyR7IjQWc5pUE5B8UMOOcQc/vGPG4n7EvZ22223Sijo3S+++GIibjzy8MPJe7UiUpcMF50X/H8PO6zy91ZS+AofIg6/+93vEsftu9/9rvnxj36ULMIQi05DR20hgVdsPn7EEeaII44wf/u3f1sqtVvZYstZfeaZZ8w927aZb33rW68LBtpdq5Xxx3zqU0ZnLuqcobKr5MuWRffLORWT++67z3z9sccSQSztqyqTdl4eNXSo0er9D3zgA7WycZVfaXGVZeCJJ54w39ixI2lPBbzTS+UdMmRIsqtv6NFHJ9+ZT5DT9V7+Xh2BdHxU39/+yCNd46OMW42J+g71TcoxU6r20MUP1ZWcJ2UJaOx47rnnrAKoxjTtytQ4+38+/GFz0EEH1TLGpue3/dVf/ZW5a/PmZK6LvdKd7ZpLtt1zj3dqNZ/3KnCmAOP9992X7IzWmJvOR4cddpg59rjjcscviczKdqMz6dOxTwHHEz7zGXPSSScladv5Vnxa4I9p1iUayVZ7+pvf7JpP1HfVb4/79KfN0UcfHTQna75fv359kllJc9cxxxyTLIhQ6jjf81f9asNdPgRcC/323XffN/QJ2e+pzZh+n7IvZBNpkYrO0277NRjnXAk4Op9z4x13JLuF0jbU2KpFW0XftIKi2ol999atiX2u3VQaU+WrnXzKKUbi4h577FG6yfvJzv7tb3+b+AFa1KR/NcenfqQqLoZaRPSxww9PxrNe+wWlG6NPftAm+6pJZC5RUYvLf/7zn5tHH33U/NOTTybp0DsX3qXfeL/5DwPRvy2Kd6TjiG0szva5ttnM2jSjWMTWLVuSWFtqj6c+rAQy2eW9thMG4/zf5HhV9K5+6R955dfcozjlpjvvTPp42rflE8keUnzt+OOP74rNpIu/1t9yy+t+reKr8p9GjBxpJLhnN9+0oa1iyiDxWllQZW/mxSXTsU4LBhTb+uhBByXHPNUR1+Jbf2NLKq6i44G1+Ur/l72qRVpHHXVUI/H1mH7FbyHQJAEE9CZp8y4IQAACEIAABCAAAQhAAAItJ+AS0BUc5IIABCAAgd4QcAnoyoDGBQEIQAACEIAABCAAAQjEEUBAj+PHryEAAQhAAAIQgAAEIAABCAwoAgjoA6o5qQwEIDDACCCgD7AGpToQgAAEIAABCEAAAq0kgIDeymahUBCAAAQgAAEIQAACEIAABHpDAAG9N9x5KwQgAAEfAgjoPpS4BwIQgAAEIAABCEAAAnEEENDj+PFrCEAAAhCAAAQgAAEIQAACA4oAAvqAak4qAwEIDDACCOgDrEGpDgQgAAEIQAACEIBAKwkgoLeyWSgUBCAAAQhAAAIQgAAEIACB3hBAQO8Nd94KAQhAwIcAAroPJe6BAAQgAAEIQAACEIBAHAEE9Dh+/BoCEIAABCAAAQhAAAIQgMCAIoCAPqCak8pAAAIDjAAC+gBrUKoDAQhAAAIQgAAEINBKAgjorWwWCgUBCEAAAhCAAAQgAAEIQKA3BBDQe8Odt0IAAhDwIYCA7kOJeyAAAQhAAAIQgAAEIBBHAAE9jh+/hgAEIAABCEAAAhCAAAQgMKAIIKAPqOakMhCAwAAjgIA+wBqU6kAAAhCAAAQgAAEItJIAAnorm4VCQQACEIAABCAAAQhAAAIQ6A0BBPTecOetEIAABHwIIKD7UOIeCEAAAhCAAAQgAAEIxBFAQI/jx68hAAEIQAACEIAABCAAAQgMKAII6AOqOakMBCAwwAggoA+wBqU6EIAABCAAAQhAAAKtJICA3spmoVAQgAAEIAABCEAAAhCAAAR6QwABvTfceSsEIAABHwII6D6UuAcCEIAABCAAAQhAAAJxBBDQ4/jxawhAAAIQgAAEIAABCEAAAgOKAAL6gGpOKgMBCAwwAgjoA6xBqQ4EIAABCEAAAhCAQCsJIKC3slkoFAQgAAEIQAACEIAABCAAgd4QQEDvDXfeCgEIQMCHAAK6DyXugQAEIAABCEAAAhCAQBwBBPQ4fvwaAhCAAAQgAAEIQAACEIDAgCKAgD6gmpPKQAACA4wAAvoAa1CqAwEIQAACEIAABCDQSgII6K1sFgoFAQhAAAIQgAAEIAABCECgNwQQ0HvDnbdCAAIQ8CGAgO5DiXsgAAEIQAACEIAABCAQRwABPY4fv4YABCAAAQhAAAIQgAAEIDCgCCCgD6jmpDIQgMAAI4CAPsAalOpAAAIQgAAEIAABCLSSAAJ6K5uFQkEAAhCAAAQgAAEIQAACEIAABCAAAQhAAAIQgAAEIAABCEAAAhCAQNMEENCbJs77IAABCEAAAhCAAAQgAAEIQAACEIAABCAAAQhAAAIQgAAEIAABCECglQQQ0FvZLBQKAhCAAAQgAAEIQAACEIAABCAAAQhAAAIQgAAEIAABCEAAAhCAAASaJoCA3jRx3gcBCEAAAhCAAAQgAAEIQAACEIAABCAAAQhAAAIQgAAEIAABCEAAAq0kgIDeymahUBCAAAQgAAEIQAACEIAABCAAAQhAAAIQgAAEIAABCEAAAhCAAAQg0DQBBPSmifM+CEAAAhCAAAQgAAEIQAACEIAABCAAAQhAAAIQgAAEIAABCEAAAhBoJQEE9FY2C4WCAAQgAAEIQAACEIAABCAAAQhAAAIQgAAEIAABCEAAAhCAAAQgAIGmCSCgN02c90EAAhCAAAQgAAEIQAACEIAABCAAAQhAAAIQgAAEIAABCEAAAhCAQCsJIKC3slkoFAQgAAEIQAACEIAABCAAAQhAAAIQgAAEIAABCEAAAhCAAAQgAAEINE0AAb1p4rwPAhCAAAQgAAEIQAACEIAABCAAAQhAAAIQgAAEIAABCEAAAhCAAARaSQABvZXNQqEgAAEIQAACEIAABCAAAQhAAAIQgAAEIAABCEAAAhCAAAQgAAEIQKBpAgjoTRPnfRCAAAQgAAEIQAACEIAABCAAAQhAAAIQgAAEIAABCEAAAhCAAAQg0EoCCOitbBYKBQEIQAACEIAABCAAAQhAAAIQgAAEIAABCEAAAhCAAAQgAAEIQAACTRNAQG+aOO+DAAQgAAEIQAACEIAABCAAAQhAAAIQgAAEIAABCEAAAhCAAAQgAIFWEkBAb2WzUCgIQAACEIAABCAAAQhAAAIQgAAEIAABCEAAAhCAAAQgAAEIQAACEGiaAAJ608R5HwQgAAEIQAACEIAABCAAAQhAAAIQgAAEIAABCEAAAhCAAAQgAAEItJIAAnorm4VCQQACEIAABCAAAQhAAAIQgAAEIAABCEAAAhCAAAQgAAEIQAACEIBA0wQQ0JsmzvsgAAEIQAACEIAABCAAAQhAAAIQgAAEIAABCEAAAhCAAAQgAAEIQKCVBBDQW9ksFAoCEIAABCAAAQhAAAIQgAAEIAABCEAAAhCAAAQgAAEIQAACEIAABJomgIDeNHHeBwEIQAACEIAABCAAAQhAAAIQgAAEIAABCEAAAhCAAAQgAAEIQAACrSSAgN7KZqFQEIAABCAAAQhAAAIQgAAEIAABCEAAAhCAAAQgAAEIQAACEIAABCDQNAEE9KaJ8z4IQAACEIAABCAAAQhAAAIQgAAEIAABCEAAAhCAAAQgAAEIQAACEGglAQT0VjYLhYIABCAAAQhAAAIQgAAEIAABCEAAAhCAAAQgAAEIQAACEIAABCAAgaYJIKA3TZz3QQACEIAABCAAAQhAAAIQgAAEIAABCEAAAhCAAAQgAAEIQAACEIBAKwkgoLeyWSgUBCAAAQhAAAIQgAAEIAABCEAAAhCAAAQgAAEIQAACEIAABCAAAQg0TQABvWnivA8CEIAABCAAAQhAAAIQgAAEIAABCEAAAhCAAAQgAAEIQAACEIAABFpJAAG9lc1CoSAAAQhAAAIQgAAEIAABCEAAAhCAAAQgAAEIQAACEIAABCAAAQhAoGkCCOhNE+d9EIAABCAAAQhAAAIQgAAEIAABCEAAAhCAAAQgAAEIQAACEIAABCDQSgII6K1sFgoFAQhAAAIQgAAEIAABCEAAAhCAAAQgAAEIQAACEIAABCAAAQhAAAJNE0BAb5o474MABCAAAQhAAAIQgAAEIAABCEAAAhCAAAQgAAEIQAACEIAABCAAgVYSQEBvZbNQKAhAAAIQgAAEIAABCEAAAhCAAAQgAAEIQAACEIAABCAAAQhAAAIQaJoAAnrTxHkfBCAAAQhAAAIQgAAEIAABCEAAAhCAAAQgAAEIQAACEIAABCAAAQi0kgACeiubhUJBAAIQgAAEIAABCEAAAhCAAAQgAAEIQAACEIAABCAAAQhAAAIQgEDTBBDQmybO+yAAAQhAAAIQgAAEIAABCEAAAhCAAAQgAAEIQAACEIAABCAAAQhAoJUEENBb2SwUCgIQgAAEIAABCEAAAhCAAAQgAAEIQAACEIAABCAAAQhAAAIQgAAEmiaAgN40cd4HAQhAAAIQgAAEIAABCEAAAhCAAAQgAAEIQAACEIAABCAAAQhAAAKtJICA3spmoVAQgAAEIAABCEAAAhCAAAQgAAEIQAACEIAABCAAAQhAAAIQgAAEINA0AQT0ponzPghAAAIQgAAEIAABCEAAAhCAAAQgAAEIQAACEIAABCAAAQhAAAIQaCUBBPRWNguFggAEIAABCEAAAhCAAAQgAAEIQAACEIAABCAAAQhAAAIQgAAEIACBpgkgoDdNnPdBAAIQgAAEIAABCEAAAhCAAAQgAAEIQAACEIAABCAAAQhAAAIQgEArCSCgt7JZKBQEIAABCEAAAhCAAAQgAAEIQAACEIAABCAAAQhAAAIQgAAEIAABCDRNAAG9aeK8DwIQgAAEIAABCEAAAhCAAAQgAAEIQAACEIAABCAAAQhAAAIQgAAEWkkAAb2VzUKhIAABCEAAAhCAAAQgAAEIQAACEIAABCAAAQhAAAIQgAAEIAABCECgaQII6E0T530QgAAEIAABCEAAAhCAAAQgAAEIQAACEIAABCAAAQhAAAIQgAAEINBKAv8fIpwbpXQ2x3c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4" descr="data:image/png;base64,iVBORw0KGgoAAAANSUhEUgAAB9AAAAXcCAYAAAB6ZRUrAAAgAElEQVR4Xuydd5xVxfn/H9RgCFGDRLF+1cQEkYiCBQQVFAFbRBBEygK6wALSVxEWlqUuiMLSpKP0Ik0QC0RURFHsJUYTTWwxtqhRY4y+LL/Xc8jld/feU+ace85t+55/9MXOmfKecmfmM88z1X748ccfhQABCEAAAhCAAAQgAAEIQAACEIAABCAAAQhAAAIQgAAEIAABCEAAAhCo4gSqIaBX8R5A9SEAAQhAAAIQgAAEIAABCEAAAhCAAAQgAAEIQAACEIAABCAAAQhAwCKAgE5H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QJ4RmDBhgpSNGRO4Vg0bNpQjjjhCTj75ZGnYqJGceeaZcuqpp0r16tUDp8mHEIBA9hP485//LNd26iQvvvhioMIefvjhcvrpp8thhx0mZ519tjRq1EjOOOMMqVOnjlSrVi1QmnyUOQKrVq2Sgm7dbAuw+7HHpFmzZpkrHDlDAAIQgAAEIAABCEAAAhCIkAACeoRwSRoCEIAABCAAAQhAAAKZIJCqgG5XZhXGCgoKpE9RkZxyyimIYZloWPKEQMQEUhXQnYp3/vnnS1HfvtK2bVupWbNmxLUg+bAIIKCHRZJ0IAABCEAAAhCAAAQgAIFcI4CAnmstRnkhAAEIQAACEIAABCDgQSAKAT0+y+7du8uEiRPl+OOPpy0gAIE8IhCVgB5DVLduXRlTViYdO3aUgw46KI/I5WdVENDzs12pFQQgAAEIQAACEIAABCDgTQAB3ZsRMSAAAQhAAAIQgAAEIJBTBKIW0BWGCmHz5s+X5s2bY42eU70jM4X98ccf5eGHH5bJ5eWyc+dOady4sfTo2VN69OghNWrUyEyhyDWJQNQCeizDgQMHysRJk+SQQw6hFbKYQKoCOuM+ixuXokEAAhCAAAQgAAEIQAACrgQQ0OkgEIAABCAAAQhAAAIQyDMC6RDQFdkJJ5wgc+fNk0suuQQRPc/6UJjVURFtzZo10q9vX/nyyy8rJd2/f3+5ZepU3HqHCTyFtNIloGsRe/fuLZOnTBF9HoKQnQRSEdAZ99nZppQKAhCAAAQgAAEIQAACEDAjgIBuxolYEIAABCAAAQhAAAIQyBkC6RLQFYiK6Os3bJCzzjorZ/hQ0PQSePvtt6Vrly6yZ8+epIzVAvm++++XZs2apbdQ5GZLIJ0CuhaguLjYskQ/+OCDaZEsJJCKgM64z8IGpUgQgAAEIAABCEAAAhCAgDEBBHRjVESEAAQgAAEIQAACEIBAbhBIp4CuRPQ94/kLFkitWrVyAxClTCsBL1F2xcqV0rVr17SWiczsCXi1Vdjc9ALF8hUrpG3btmEnTXohEEhFQPfqS4z7EBqIJCAAAQhAAAIQgAAEIACByAggoEeGloQhAAEIQAACEIAABCCQGQJuAvq48eOltLTUsWA//PCDfP755/K3v/3Neqt61cqV8vLLL3tWZMPGjdK+fXvPeESoegTeeecd6dG9u+zatSup8ligZ1d/cBM9Tz/9dFm7bp3UrVvXsdBff/21fPLJJ/Lcc8/JurVrZdu2bUlu+xM/bteunSxesoQLONnVFazSpCKgM+6zsEEpEgQgAAEIQAACEIAABCBgTAAB3RgVESEAAQhAAAIQgAAEIJAbBFIR0BNr+M0338j69euldPRoUZe8TqFnz54ye84c3rLOjS6S1lK6vYU8ZMgQmVReLjVq1EhrmcjMnkCqAnpiqm+99ZaMKimRNWvWOCLXSxSbNm+Wli1b0ixZRiAVAZ1xn2WNSXEgAAEIQAACEIAABCAAAV8EENB94SIyBCAAAQhAAAIQgAAEsp9AmAJ6rLZqPdyzRw9HEd3EOjX7yVHCqAiomPbwww/L5PJyy7NB48aNpXefPpbrdt6/joq6/3TDFtC1BF999ZXcPHy4zJ0717FA4ydMkFGjRkm1atX8F5ovIiOQioCuhWLcR9Y0JAwBCEAAAhCAAAQgAAEIREwAAT1iwCQPAQhAAAIQgAAEIACBdBOIQkBXIaSiokJuLC52rM72HTukVatW6a4u+UEAAiERiEJA16K9+eab0qVzZ9m7d69tSQsKCmTO7beLWqMTsodAqgJ6lDV55pln5Je//KWceOKJUWZD2hCAAAQgAAEIQAACEIBAFSWAgF5FG55qQwACEIAABCAAAQjkL4EoBHSl9dJLL0nHDh3k9ddft4W3YuVKy6KYAAEI5CaBqAT077//XsaUlsrkyZNtwbRp00ZWrloltWvXzk1weVrqbBXQH330URlbVibz5s+XunXr5il9qgUBCEAAAhCAAAQgAAEIZJIAAnom6ZM3BCAAAQhAAAIQgAAEIiAQlYD+ySefSLeuXWX79u22pUZAj6AxSRICaSQQlYCuVXATYxHQ09jIPrLKRgFdxfOiPn3kpz/9qaxdtw4B3Ud7EhUCEIAABCAAAQhAAAIQMCeAgG7OipgQgAAEIAABCEAAAhDICQII6DnRTBQSAllHAAE965okowXKNgH9iSeekP79+smLL74op59+OgJ6RnsHmUMAAhCAAAQgAAEIQCC/CSCg53f7UjsIQAACEIAABCAAgSpIAAG9CjY6VYZACAQQ0EOAmEdJZJOAHi+eK2IE9DzqaFQFAhCAAAQgAAEIQAACWUgAAT0LG4UiQQACEIAABCAAAQhAIBUCUQnob7/9tnTt0kX27NmTVLxDDjlEtu/YIU2aNEml6HwLAQhkkECUAnpFRYUUDxtmW7v+/fvLbdOmWW65CdlDIFsE9ETxXAkhoGdPP6EkEIAABCAAAQhAAAIQyEcCCOj52KrUCQIQgAAEIAABCECgShOISkDftGmTdLj6alu2F198sSxbvlyOPvpo3+y/+uoreeGFF+Shhx6Sp/bulTfeeENUyIsFFeVPOeUUad2mjbRo0ULq1Kkj1apV851PNn/w2WefWRcT7r/vPnn55ZctHl9++aVV5Lp160q9evXkgubNpXXr1vLb3/5WDjrooNCq891338nzzz8vDzzwgOx98kl55ZVXRC9LaDjhhBOkfv36cvbZZ8u5TZta/61Vq1ZoeQdJKNv7y48//ih///vf5b777pOHH3pI9u7du5+n9uULL7xQLrv8cmncuHGo7RiEZeI3UQno2r97FRbK5s2bbYu5aPFiKSws9F2Fb7/91hovu3fvlkd37bI4a1+OhYYNG1rjp3mLFnLJJZfI8ccfLwcccIDvfIJ+kE19QVnpvPLII4/Ik088Ia+++ur+efbwww+3xrb2T2Wl/1+zZk3Xd+t3P/aYNGvWLCga4+/sxHP9OCoB/aOPPrJ+i3Zs3y6vvfaaPPnkk0m/Rc3OO0/OO+88+fWvf511Y9gYLBEhAAEIQAACEIAABCAAAVcCCOh0EAhAAAIQgAAEIAABCOQZgSgE9A8++EB69+ol9957ry0ttR4dOnSoL2H7nXfekXlz58qiRYvk008/NW6Fzp07y/Cbb5YGDRo45rdlyxbpXlCwX4SOT1wFzOUrVsixxx5rnGdixO+//17GjxsnytoumAiCKq69+eabMmniRNmwYYNtWe3SVnFL63/FFVfIwQcfHLgOP/zwgyUUjSopkaeffto4Hc23X//+1mWGGjVqGH3n1CfbtGkjK1etktq1a3umE2V/ccv8k08+kW5du8r27duTohUVFcn0ior9HN566y2ZMH68UXtqO04qL5eLLrooraKuW12jENC1n6sls45Hu6AXCVavWSMnnXSSZx+IRdA2Wbp0qcyZPXv/5QSTj7W/6dhp3rx5IOa52Bfef/99ufPOO2XRwoXGrFRQLygosPr1lClTbNGaCOipjnsn8dykrePjjBs/XkpLS10/+/jjj2X6tGkyd+5c47lYLxhdX1hosdL/z7eLXX45Ex8CEIAABCAAAQhAAAL5RAABPZ9ak7pAAAIQgAAEIAABCEBAxBJ1y8aMsWVhIiQkfqiW0CNuvlnmzZtnm6ZaIa5YuVJOPPFEI/7ffPONrF69Wm668UZfwnl84irwTJg4UXr37m1rAagWr32LimT9+vW2ZTIRuN0qo1ba13TsaFlxJgYTgf7rr7+2hBoV4WOW5kbw4iK1a9fOEm9VuPEbNM/J5eWO4phJemrZO3jIELnuuus8hfxUhLR09Be3+pqIpj/5yU8skVhdlPu5DKL5jhgxQkaWlIg+g5DpELaAruL5ww8/LIXXX+8o3lbMmCGDBg0yEh/10sf9998vNxYXV/JS4Yebch48eLDcPGKEZWXtJ+RSX9A5Zv78+dYFHb990oRJ1AJ6WOK51sXtd0/7qHr/GHDDDfLiiy+aVN02jl7sGl1aankLIUAAAhCAAAQgAAEIQAACuU8AAT3325AaQAACEIAABCAAAQhAoBKBsAR0FRbUHfLYsjLZtm2bLWUVb5cuW2ZZdJoEdb89etQomTlzpkl0zziTp0yR4uJiWxHdzQo9FZfzykXfc1YRzy54CYJq6ajfrlixwrN+XhHUenfO7bfLmWee6RV1/9+1DW4ePtwS8FMNphbkQQX0dPYXJxZeoun4CRNk5owZUl5eHhinvgF+y9SpvgXdwBk6fBimgK5tt3DhQlcB10+99akBHXcTJ0wIfOkkvtp+8o59lyt9QT2G6BgPY45x6mNRCuhhiudafjcBfdeuXdKzRw9j63y3MacXybp27Rr2sCQ9CEAAAhCAAAQgAAEIQCADBBDQMwCdLCEAAQhAAAIQgAAEIBAlgaACugpUapms7wirgLFp40bZuXOnY1HVClzF206dOhlZj2pC69atk87XXhta9dWadMHChXKtTZpRWaGr2/UunTtbb1snBi931B9++KFlGa/iflhB87zjzjuNLB9V/F+8eLEU9ekTSvZRC+jp7C9OQNxE044dO8rPf/5zy0V2qsHtMkiqaZt+n4qA/u9//1v+9a9/yR//+Ee5/777ZOvWra6ipLKbNXu21KlTx6h4+hZ1m9atQxHPYxnqpYVhw4bJgQceaFSGXOgLr7/+ugwcMEB27NhhVKegkaIS0MMWz7V+TgL6e++9Zz0toF4SwggI6GFQJA0IQAACEIAABCAAAQhkBwEE9OxoB0oBAQhAAAIQgAAEIACB0Ai4CehhZaLvN6ul9bnnnmssnmve6ua6oFu3sIphpePmQn7Tpk3S4eqrbfO78sorZeGiRXLkkUcal8dLgHZ7Cz5My+/EArdt21bmL1jgKUbqG93K//HHHzeus1vEqAX0dPcXu7q6iaahQPxfIkcffbSsWbtWLrjggjCT9ZWWm4DuKyGXyHrpZeDAgZYLdT9u67XPnn/eeWEVw0pHPWis37BBzjrrLKN0s70vRHFBxwlMFAJ6FOK5lt9OQNe5fNasWTJ0yBCjtjeJhIBuQok4EIAABCAAAQhAAAIQyA0CCOi50U6UEgIQgAAEIAABCEAAAsYEohTQVXAaNHiw9OnTJ5C7aSdBtGXLltKtoMASD4899lipXr26VV+1an3hhRdk3ty5smbNGkcGTm+aqxV6r8JC2bx5s+23GzZulPbt2xuzff/996VH9+7y4IMPJn1z+umny9p160TfBk8MJmKNftenqEiuuuqqJAZ/+tOfZOWKFbJs2TJHC1wTa1q1Cr6qbVvb+qqYOWTIEOneo4clLB500EGiXgnUHfRzzz1nWRXrm/Lx7ylnSkCPqr/YgfEjmqpXBh0f2qd++9vfWv1Y214ts9WCetbMmbJ9+3bH/qZvgWs7HnzwwcZ9MsyIUQvo7dq1k1GjR0vDhg19XbzROjoJ6OqB4drOnaV169Zy4oknSo0aNSwk+ga4WmMvXrTIddyUlpbKmLIyIyv0bO4Lphd0TjvtNOnarZtcdtllFi/1oKBB35fX+fLll1+WjRs2WPOt29vpYQvo77zzjjW3qkv1sIOdgP75559L7169ZMOGDbbZtWjRQm4aPlyaNm0qhx122P7fIx0ju3fvls2bNln/jQ8I6GG3HOlBAAIQgAAEIAABCEAgcwQQ0DPHnpwhAAEIQAACEIAABCAQCYGoBHQVVYtvvFGuuOIKOe6442zfHfeqUKKA3rlzZyvNM844Qw444ADHz7/55huZPn26jCopsY3ToUMHURE9JnTER3KzQldBb/GSJVKrVi2volt/d0vLTYh76aWXLNf1r776qm0+N954oyXWHHHEEY7lUCH22WeftSwm7SzI69WrJ3etXy/169d3TMOtbyxfscJ6v7datWqO36so+cgjj1gXGrZt2ybpFtDT0V8SK28qmmrZJpWXW6KkU/Dqx26XMIw6aIqRohTQ9ZmFfv37S4MGDWzHqVfREwV07Xs33nSTNG/e3HUuUmF49erVckP//raXT1QgXbV6tXVpxCtkc19Yu3at9TSDPsNhF/Ryh15eML389MUXX8icOXNk9KhRtumFLaA7sXe6OJHqWHHr65dffrn1e3LUUUe5zsf63Im+M3/HkiXWcwUI6F4jiL9DAAIQgAAEIAABCEAgdwggoOdOW1FSCEAAAhCAAAQgAAEIGBGISkCPz1ytGHv36SPXXHONLxfoMQFdra3V6lPfQVZLZ5Oggs6ggQNl+fLlSdHPPPNMy/31ySefnPQ3Nyt0tbpW4VhdoHsFt3RUvNb8VRxMDCqaqgg1bdo02yxUdNV3mE2tjlWEv/6662zfYPeypnXqG35ERK2EipJqFb92zRoZOmyY1K5d2xWfU75eAnwm+ktiRUxE05KSEhlZUmLklcGtH2ved2/ZIvq8QCZClAJ6rD465vTiis4faj1uOv5jQmpMCO7bt+9+a3MvVupJYWxZmZSXlydF1fJs37FDmjRp4pWMZGtfcPOMoZVSsXnuvHnWkxt+gtsTCvksoE+bPl2GDh1qjErH9MaNG+XQQw+Vqx2eDDFOjIgQgAAEIAABCEAAAhCAQFYQQEDPimagEBCAAAQgAAEIQAACEAiPQDoE9Fhp/Vo1qiCzYvlymTFzppxyyim+K+1kAa7vR2+95x5RId0uuFmOd+/eXWbNnm2JH25hx44d0rFDB1sLz+LiYpk4aZKtCP7KK6/INR072lqfm+adWC4na1N1O7xy1So55phjbKvi1DfcLiD4biSbD1IR0DPRX+Kr4CWa9u/f33K7XrNmTWNUf/jDH6RN69a28fVCxciRI43TCjNiOgT0+PKqN4ux48YZuXRXAX3ADTfInNtvt9xqu3lKsGPy1FNPSburrhIVmxOD6aWFbO0LS5YssdyR2wW1rF+6bJllqe83VFUBPZNj0G8bER8CEIAABCAAAQhAAAIQiIYAAno0XEkVAhCAAAQgAAEIQAACGSOQTgE9Vkl9f9hEFNc3Y3/1q19Zb3wHCeoKXUVsfds4MbhZRHpZoa/fsMF6Q9kp6PvCAwcMkKVLlyZFUfF+8913yznnnGP7+YIFC6Rf376236nVur777je41UetaVu1amWbZEVFhRQPG2ZfzoULpVevXr6FSZOyBxXQM9Vf4uvkJpo2a9bMctvs5rbdjs8//vEP6da1q+UOPzGo5evkKVOs99PTHdItoGv91AJcL5+oa3E3Lwx//OMfrb7p9kSBGy835qaut7OxL6jLdr1YoK7E7ULFjBkyaNCgQOM6nwV0dbnetUsX2bNnTxK2Cy+80PJMEvR3Kt3jlvwgAAEIQAACEIAABCAAgfAJIKCHz5QUIQABCEAAAhCAAAQgkFECmRDQtcLqln3BwoWBBGFTYG4Cn5dLYTcxqGfPnjJ7zhxHK+JHH33UesPcznpVxSm1QLYT/9zELa883Zjoe+gqht9YXJwUbfyECTJq1ChbwUyteC+79FJbK3r1JqCW+PpWtdt79KZtFR8vqIAeJK/4b1LpL7F03ETToqIimV5RYexKPJbmf/7zHxkyeLAsXrw4qYpB00yVlX6fCQE9Vu7BgwdbQrofS34/dXZrxzAE9KDtlmpfcLtUdPHFF8uy5ctFL/kECfksoH/99dcybOhQ0QtOdkGfF9GxjYgepOfwDQQgAAEIQAACEIAABHKfAAJ67rchNYAABCAAAQhAAAIQgEAlAm4C+rjx40XfyfYK3377rSWy6tuu+tb1nscfF3WDrgKbW9A3je+4807RN8GjCKkIoh999JH06d1btm7dmlQ0tYLdtHmztGzZMulv+ob5zcOHy6xZs5L+psKUmxW5m5XjvPnzRUW3oMHJDbhakas3gJ/97GdJSavlet+iIlm/fr1jtjfeeKPcNHy4HHHEEUGLlvQdAnplJHoBYvy4cTJu3LgkVpdffrll/VqrVq3Q+Jsm5Da+9B3ttevWWRdl3ILWTecNnUPeeustee6552T7Aw/Izp07bS9uxKellvf6HILpu+im9dJ42Sqgp9oX1q1bZ13usQu3TZtmveXt1919LK18FtC1jlu2bJHuBQWO/VL7/NRbb7V+F8K+VOSn7xIXAhCAAAQgAAEIQAACEEg/AQT09DMnRwhAAAIQgAAEIAABCERKIAwB3a6A3333nTz88MMyetQoefrppx3r0K5dO5m/YEGoAmwss1QEdE3DTRBysiB95plnLLfxKoYnBi8r8ieffNJ661ovI8QHFezV1XqTJk0C9wWntNXqdNXq1Y783d5yjxVGRdLSMWPk6quvdnWrbVp4BPRkUpli4tZmYQjoTumr94ZZM2fK3LlzHQVLHRfqxUK9IIQdslVA13qm0hecvtXLPVvvuUfOPPPMwCjzXUDXix6DBg6U5cuXuzLq3r27jB03zvdTDYHB8yEEIAABCEAAAhCAAAQgkHECCOgZbwIKAAEIQAACEIAABCAAgXAJRCWgx0r56aefysgRI2TRokWOBVcRLMz3tNV6fPv27bJ82TLLktUueLlw12/crNDt3jL//vvvLUthZZoYVOzzejvdzTo03Fb//6l5WQrrRYhp06ZZbegVrrjiCks4atiwYWArVs0jFYHQq4x2fw+rv2jaUbhw13RVtOvZo0dS8du0aSMrV62S2rVrB6l6St9EKaBrwdTa+oEHHpD+/frZXkjROGG/P60iqb41v/TOOx2t4DPpwj2VvvDf//7XesZBLyUkBq+LNCYdJd8FdGXw6quvyvXXXSd79+51RaJPXIwaPVr69OkT2TMDJm1CHAhAAAIQgAAEIAABCEAgPQQQ0NPDmVwgAAEIQAACEIAABCCQNgJRC+hakQ8//NByBa4ucO1Cqm/vapomwld83iYCusZfsmSJ9O7Vy7bcie+Zv/LKK3JNx46WyJIY9I1ctbR3c7XtJkBF1SG8BHTNV9//vXXqVBk7dqxnMfSiQGFhoQy/+WY56qijPOPbRUiHgB5Vf4lKQHfqG/ksoGvfUBF9zZo10q9vX0dL9EWLF1t9LmjQ/q2C6Irly605Si/9uIVMC+hB+4LbO95uTzmYcq0KArqyePbZZ2XADTd4iuga9+yzz5bRpaWiTy3g1t20JxEPAhCAAAQgAAEIQAACuUcAAT332owSQwACEIAABCAAAQhAwJVAOgR0LcBTTz0l7a66StQ1s11QF+WtWrXy1Vr6brKme+cddxgJX/GJmwroWt4e3W7hYJEAACAASURBVLvLgw8+mFS2E044wbIqP+ussyyhr6KiwrLwtAsbNm6U9u3bu9ZPvy8eNswXgzAim7BQS3QVyLR8XgKjlknduo8pKxO9OOD3jeqoBPR09BcE9H090uRihmnf/eabb+Tm4cNl1qxZtp8UFBTInNtvF728YRq0P+tFF7U037Rpk6OFu116+SigOz1JYcpT41UVAV3rqk90DBs6VDZv3myESN26T5g4UY4//nij+ESCAAQgAAEIQAACEIAABHKLAAJ6brUXpYUABCAAAQhAAAIQgIAngXQJ6F999ZUMHDBAli5dalumSeXlMnLkSM/yaoR33nlHli1bJncsWeJL+IpP3EQ0jsV3s0IvLi6WiZMmWRcDCrp1k8cffzypDvrO++IlS1ytz/Ujt7YwAhMwkikLvSTwxBNPyNAhQ1zftY8vxogRI2RkSYkvcTNsAT2d/QUBfV/rhymga3r6FEP7du1srdD13e41a9fKySef7DkCtH3Uon3RwoXy8ssve8a3i4CAbo+tKgnoSuDLL7+UW6ZMkdmzZzt6R4gnpWNCL3o0bdo0pScuAnVaPoIABCAAAQhAAAIQgAAEIiWAgB4pXhKHAAQgAAEIQAACEIBA+gmkS0DXmk2ePFlGlZTYVtLEAvLjjz+W6dOmWW/4qnjhFE477TTp3aePJeINGjhQXnzxxaSopqKxfuhmhV6vXj1LvHv66acdXb2buphesGCB5ao6MYQtRqbay/wKR2qFPmv2bKlTp45R1mEJ6JnoLwjo+5o47D77xhtvSOdrr7XcZ9sFr/GsF3gWLlwokyZOdPWgoF4lri8slMsuu0xGjhhh63kCAd1+GFc1AV0p+L1UpG+jq4jeqVMnRHSjXwMiQQACEIAABCAAAQhAIDcIIKDnRjtRSghAAAIQgAAEIAABCBgTSKeA7iaw6Buxy1essLXSVpFiz5491ruzdmJ4rLJXXHGFDB4yRJo3b265Df/zn/8s13bqlLKArum7WaFfe+218t5778nu3buTuPt5392Jz29+8xvLVXyDBg2M2zXqiNomzz//vIwtK5Nt27Z5Zte2bVvrDXgTET1VAT2T/QUBfV9XCFtAd+Oq+eklFhUl7cJrr70mQwYPlh07djj20/PPP18GDBwoOofUqFFD3PLLVQH9v//9r/XEhF5ASgy8ge45hblGML2goYnoUwPz5s+Xzp07I6Knhp2vIQABCEAAAhCAAAQgkDUEENCzpikoCAQgAAEIQAACEIAABMIhkE4B3c0CvU2bNrJy1SqpXbt2pYqpGLpu3TpLPLd7e1vFiA4dOsio0aPlpJNOqiRIhCmgu1mhu7XEgoULRcWpatWqeTbYH/7wB2nTurVtvCBvxHtmGEIEfZ9648aNMmH8eOvCglsYMGCA3DJ1qiVQuoVUBPRM9xcE9H0tG7aA7mWB7iRqP/roo1LUp49j39TnFfSJgUaNGskBBxywv1vmo4CulXMaW3rRZ9Xq1XLEEUcEnhWqogV6Iqy33nrLulS0fPlyV47q6UB/75o1axaYNx9CAAIQgAAEIAABCEAAAtlDAAE9e9qCkkAAAhCAAAQgAAEIQCAUAukS0L/++msZNnSoqJtyu1BQUGC5tlVBPD7s2rVLevboYfvWuYoPFTNmiL6BbCdQhymgqzC7ePFiS4wzDVo+FfZOPPFEo09eeukl6dihg7z++utJ8cdPmCCjRo0yEuKNMgs5kom7dG1b9TKg1uhuIRUBPdP9BQF9X8uGLaA//vjjctmllzo+3WB3weTVV1+V66+7Tvbu3ZvU3erWrSu3TZsml156aSXhPBYxXwV0vYykrvATw9FHHy1b77nHmkuDBgT0feR++OEHeeihh6znSvRpD6egT1uoV45atWoFRc53EIAABCAAAQhAAAIQgECWEEBAz5KGoBgQgAAEIAABCEAAAhAIi0C6BPRnnnnGEofffvtt26IPHTpUJk+ZItWrV9//948++kj69O4tW7duTfpGRVgV3I899lhHFGEK6JqJumnvXlAgDz/8sBF+Fei0XibW55qgitBdu3SxfXdZLWUXL1mS1WKLiet0k3oEFdCzob8goO8bGmEK6OrlYPSoUTJt2jTbcWcn/rpd2GncuLEsWrxYfve73zmO43wV0N0u6ahb8aKiIqO5zS4SAnplKl9++aVMLi+XKVOmODLdsHGjtG/fPjBzPoQABCAAAQhAAAIQgAAEsoMAAnp2tAOlgAAEIAABCEAAAhCAQGgE0iGg6/uwan2+aNEix3LbiTdO747Xq1fPevPY603wsAV0P1boKtKtXrPGcitvGr799lsZOWKEVFRUJH1iar1tmleU8dwsf00sXYMK6NnQXxDQ9/WsMAV0teYt6NZN9BkFu9CiRQvLHfYxxxyz/887d+6U9u3aJVms6zhav2GDtHZ4KiGWQL4K6J9//rn07tVLNmzYkITywgsvtDxEuF1Kcps3ENCT6Xz33XfWxQ+d1+2C3cWxKOdm0oYABCAAAQhAAAIQgAAEoiGAgB4NV1KFAAQgAAEIQAACEIBAxghELaCrJeitU6fK2LFjHetoJ6qq9Z6+e75ixYqk70xFh7AFdC2IqRV6aWmpjCkrkwMPPNBX26q1/VUOLs4vv/xyy3L2qKOO8pVmJiKrq/5+ffvaZu30XnUschABPVv6CwL6vlYMS0B/9tlnrXnAzg17rL8kzgfff/+9jCktlcmTJyf1vw4dOlhj6LDDDnMdFvkqoGul9YJO8bBhtvVXLyDFxcVy0EEH+Z42sllAN7m447vChh/84x//kG5du8ojjzyS9EWbNm2syx+1a9c2TI1oEIAABCAAAQhAAAIQgEA2EkBAz8ZWoUwQgAAEIAABCEAAAhBIgUCUAvpbb70lY8vKZPny5a4l7Nmzp8yeM0dq1qy5P56b6LB02TLp3r27Z62jENDVCn3WrFkydMgQx/zVQv6u9eulfv36nmVMjKBWtj26d7d1465x+/fvL7dMnVqJle9M/veBts8TTzwhnTt3Tkris88+s9qtS5cucsQRR/jOQt+sPv+882y/i0JAz5b+goC+r8lTFdDVbfvGjRtlwvjxouPYKahF+abNm6Vly5b7o7hdpigrK7Mutng9q5DPAvqbb74pXTp3tr2UoDzVG4jOCV6MEtskGwR0vXBx5e9/b+ut4O4tW+TKK6/0PZfpB3qx6Wc/+5lcdNFFcsABB/hKw+05AQR0XyiJDAEIQAACEIAABCAAgawlgICetU1DwSAAAQhAAAIQgAAEIBCMQFgC+r///W9R0evdd9+VP/3pT3Lvtm2ybdu2JBfKiaV0cqnsJn57CbCxPKIQ0DVtFZ7VpbSKxHahpKRExo4bF8iKU9NzckUey0ut+W8aPlxq1KgRqNHVpf7ChQtl0sSJMnjIEFFr+cQQExBfe+01GTR4sBQWFsqhhx5qnF+6LdCzpb8goO/rIn4EdHVzraK39kttxz179siG9evl5Zdf9uxvepFm1uzZlfqmWxuMGz/etr879f/t27cnlcF0/snWvuB1CUjn5NIxY6Rfv36+Lupkg4DuNg8MHz5cJk6aFGhejtWtXbt2MrKkRBo1amQspGOB7jmMiQABCEAAAhCAAAQgAIGcJ4CAnvNNSAUgAAEIQAACEIAABCBQmYCbgJ4OVk5is5sQYmpFGpWA/tFHH0mf3r0tq8TEcMIJJ1hvLJ911lmB8X388cfSt6hINm/e7JjGFVdcYYn0DRs2NLYU1XKvW7dO5t5++36rXidBMVH803pdX1goBQUFov/vZp3q5Xb7kV275IILLnCsWxAX7tnSX7JVNA3cGV0+dGMeRX6JaaqnhzVr10qDBg0q/cmtDXr16iUzZs60rIndQj5boGu9P/zwQ2uO2bJliyOGs88+W3ped53oG/NHHnmkqLBevXp1x/jZIKDr3Nm1SxdbDx46b6n3kubNm7u2fWyebNq0qZx55plW3MS66fzbr39/i43bRSavJ0xM+2M6xhN5QAACEIAABCAAAQhAAALBCSCgB2fHlxCAAAQgAAEIQAACEMhKApkU0Dt27GhZj9apUyeJjZuAdfHFF8uy5ctF37V1C88884wlprz++utJ0XY/9pg0a9YsUJts2rRJOlx9te23gwYNslysH3zwwYHSjn20a9cu6dmjh7z99tuO6aigpUJOl65dLcFe39GNvV0cs+r929/+Jrt377Y8AuzcuTMpLVMBPf5DzbPjNdfIeeedJ8cee6wlqml+WlYVmmbNnCmffvqpbblVlFq1erUlwjuFIAJ6tvQXBPSUur3xx4cffrjMuf126dSpU9JlDjeX2abPK2hf7l5QYI2dxJDrFuix+qgHDX2b222OMW4Qj4gm822QcZ+Y7bfffisjR4yw3nm3CzrvqHV927ZtRfuQXgTS/vLBBx/IY489Jps3bbLmSfWIEF9mp8sBml63bt3kkksvlVNPPVV+8YtfWGl+/vnnlicFnQvtvBjEyjZt+nQZOnRoWJhJBwIQgAAEIAABCEAAAhDIEAEE9AyBJ1sIQAACEIAABCAAAQhERSBTArpaMt82bZrj+9peQsik8nIZNmyYrVD9ww8/yP333y83Fhc7vp+8fccOadWqlW+s+jZ4r8JCW+twFfTVItbNuto0Qy83y6bpeMULIqB7pen2d203daV84IEHOkYLIqRlS39BQE+ld5h9q6KlCo/qTtvJE4IKqMXDhtkmqK7Jp9xyi2VRnRh03KkHhaFDhjg+0aBvhBcVFXkWNhf6gslFHc+KGkRIl4CuRXG74GRQ1P1RTAR0P+klxvXzzEEq+fAtBCAAAQhAAAIQgAAEIBA9AQT06BmTAwQgAAEIQAACEIAABNJKIN0CuopWAwcOlJtHjLAVsOIrr5aA7du1c3xHXd8/Lhk1Sn71q19Zltdq9ff888/LooULZc2aNa4cx0+YICNGjPD9Hq66PFbLVLVQTAw9e/aU2XPm+Ho32K2QatU9bdo0y6IyqpBOAV0t/tV698QTT3StThABXRPMhv6SC6JpWH0pEy7c1a14xYwZcu6557o+I/DKK6/INR07yquvvmpbXfWiMLq0VM444wzLg4JaIeub6ytXrJBly5Y5zjmaWO/evWV6RYXnOM+FvqAXBtRSesANN8iLL74YVtdISiedArpeclL39OvXr0+pPlEL6NqP1WOJ23MYKVWAjyEAAQhAAAIQgAAEIACBtBFAQE8bajKCAAQgAAEIQAACEIBAegikU0D3+263ilo3Dx8uc+bMSQsML5Hniy++kEEDB8ry5cuTyqMXAzZt3iwtW7YMtazffPONzJw5UyZNnOgq6gXJtG7dupa7+SuvvDLpczfxL0heam05d948S/j0CkEF9GzoL7kgmnrxN/17OgV0dbc9avRo6dOnj6dwreX//vvvZfr06db8kY5g59Y9l/rCu+++K6WjR9vObWHw85pbNY+g496ufHpx4vrrrpO9e/cGLn6UAnpJSYmMLCkx6suBK8CHEIAABCAAAQhAAAIQgEDaCCCgpw01GUEAAhCAAAQgAAEIQCA9BKIW0FVYVlfLvfv0kcaNG/u2+P7www8ta0K1/PYTVBwu7NVL7tm61fYdY7u0vEQeNwtntYbX99wPPfRQP8U0imvikt4oof9FiomRhYWFjuVVy9Q333xTZlRUeFrkeuWtluczZ82SRo0aeUW1/p6KkJbp/pJLoqlRY7hESoeAftppp1lzxzXXXCNHHnmkryJ/9dVXloA+d+5cX9/p+Bg0eLC88sc/Glsx57qAroB0nnnhhResd7s3b94c6oUdr7k11XFv18DPPfecDB40yNEVv1eniC+zXs7Ztm2b3HbrrfL00097fer4d/09vGn4cCkuLpYaNWoETocPIQABCEAAAhCAAAQgAIHsIoCAnl3tQWkgAAEIQAACEIAABCCQMoEwBXQVntTSuE6dOnJu06ai7pZVAKtZs2ZK5fz0009lyuTJctttt3mmExPcOnfuLFoedeXer29fVzHo/PPPlwEDB4payDuJGiqgDBs6VBYsWJBUBhVFlq9YIW3btvUsXyoRVJxdunSpzJk9W95++23fSWk9u/foIR07dvQl9H/00Udy1113Wa7x1c21adC3qlWINLUajqWbioCuaWSyvyCgm/aO5HgNGzaUI444wppDmpx7rnXh4vjjj5cDDjggcKI6blVAHz9unKcgrP31+sJC6dGjh/zf//2fmLwPrvNN3379pGvXrkljKpf7grpBV9fuj+7aZT2L8frrrweac2INlwkBXfP++OOPZeaMGTJ//nxrXjAJ+jsweMgQad68edKFL31WQ63adS70e8lAL5KpFwXt57htN2kJ4kAAAhCAAAQgAAEIQCB3CCCg505bUVIIQAACEIAABCAAAQjkFQG1iH7ttddkzerVcu+991qijga1NK9Xr55c0Ly5XHDBBdKgQYNKood+99JLL8mdd9wh27dvF7Wa1dCkSRO5+OKL5ZpOneTUU0/1FOmeeuopaXfVVfL+++8ncVVhZPGSJVKrVq20MP/2228tIXv37t2WwKVieoxHrABav9q1a8tZZ50ljZs0sd561osNqQg3aqGqrp4ffPBBefyxx+Svf/2rZbEaew8+doFC827VurXlcSBTVpaZ7i9p6QhkYkzgnXfekbVr18r9991nCeMaVDCvX7++NT4uuugiS7BP7K9vvfWW3LFkSaU5RwVQvYzS8ZprAnnVMC40EUMjoJeAHnroIdmxfbv11ntsvozNWfob0rpNG+t3wdTTgXo4UGv0XY88Is8884y88cYb+39ftODaT/T3qXmLFnLZZZfJcccdl9L8GxoMEoIABCAAAQhAAAIQgAAEQieAgB46UhKEAAQgAAEIQAACEIAABLKdgL5Drq6gZ82aZVtUO/fN2V4nygcBCEAAAhCAAAQgAAEIQAACEIAABCCQOgEE9NQZkgIEIAABCEAAAhCAAAQgkGME1LqwY4cOti6M1Yp92fLlcvTRR+dYrSguBCAAAQhAAAIQgAAEIAABCEAAAhCAQKoEENBTJcj3EIAABCAAAQhAAAIQgEBOEdA3b8eWlUl5ebltuRctXiyFhYU5VScKCwEIQAACEIAABCAAAQhAAAIQgAAEIBAOAQT0cDiSCgQgAAEIQAACEIAABCCQIwReeeUVuaZjR3n11VeTSnzhhRfK8hUr5Nhjj82R2lBMCEAAAhCAAAQgAAEIQAACEIAABCAAgTAJIKCHSZO0IAABCEAAAhCAAAQgAIGsJvD999/L1KlTZVRJiW05K2bMkEGDBkm1atWyuh4UDgIQgAAEIAABCEAAAhCAAAQgAAEIQCAaAgjo0XAlVQhAAAIQgAAEIAABCEAgCwm8+eab0qVzZ9m7d29S6Ro3biyr16yRk046KQtLTpEgAAEIQAACEIAABCAAAQhAAAIQgAAE0kEAAT0dlMkDAhCAAAQgAAEIQAACEMg4gR9//FEqKirkxuJi27JMKi+X4cOHy4EHHpjxslIACEAAAhCAAAQgAAEIQAACEIAABCAAgcwQQEDPDHdyhQAEIAABCEAAAhCAAATSTOCtt96Sgm7d5PHHH0/KuV69enLX+vVSv379NJeK7CAAAQhAAAIQgAAEIAABCEAAAhCAAASyiQACeja1BmWBAAQgAAEIQAACEIAABCIhoNbnixcvlqI+fWzTLy0tlTFlZVifR0KfRCEAAQhAAAIQgAAEIAABCEAAAhCAQO4QQEDPnbaipBCAAAQgAAEIQAACEIBAQALvv/++9OjeXR588MGkFNT6fM3atdKgQYOAqfMZBCAAAQhAAAIQgAAEIAABCEAAAhCAQL4QQEDPl5akHhCAAAQgAAEIQAACEICAI4FVq1ZZ7tvtwqBBg+SWqVPl4IMPhiAEIAABCEAAAhCAAAQgAAEIQAACEIBAFSeAgF7FOwDVhwAEIAABCEAAAhCAQL4T+Oyzz6RXYaFs3rw5qapHH320bL77bjnnnHPyHQP1gwAEIAABCEAAAhCAAAQgAAEIQAACEDAggIBuAIkoEIAABCAAAQhAAAIQgEDuEti0aZN0uPpq2woUFRXJ9IoKqVGjRu5WkJJDAAIQgAAEIAABCEAAAhCAAAQgAAEIhEYAAT00lCQEAQhAAAIQgAAEIAABCGQbAbU+71tUJOvXr08q2iGHHCKbNm+Wli1bZluxKQ8EIAABCEAAAhCAAAQgAAEIQAACEIBAhgggoGcIPNlCAAIQgAAEIAABCEAAAtET2LFjh3Ts0EG+/PLLpMx69uwps+fMkZo1a0ZfEHKAAAQgAAEIQAACEIAABCAAAQhAAAIQyAkCCOg50UwUEgIQgAAEIAABCEAAAhDwS+Crr76SgQMGyNKlS5M+Vevz9Rs2SOvWrf0mS3wIQAACEIAABCAAAQhAAAIQgAAEIACBPCaAgJ7HjUvVIAABCEAAAhCAAAQgAAEIQAACEIAABCAAAQhAAAIQgAAEIAABCEDAnAACujkrYkIAAhCAAAQgAAEIQAACEIAABCAAAQhAAAIQgAAEIAABCEAAAhCAQB4TQEDP48alahCAAAQgAAEIQAACEIAABCAAAQhAAAIQgAAEIAABCEAAAhCAAAQgYE4AAd2cFTEhAAEIQAACEIAABCAAAQhAAAIQgAAEIAABCEAAAhCAAAQgAAEIQCCPCSCg53HjUjUIQAACEIAABCAAAQhAAAIQgAAEIAABCEAAAhCAAAQgAAEIQAACEDAngIBuzoqYEIAABCAAAQhAAAIQgAAEIAABCEAAAhCAAAQgAAEIQAACEIAABCCQxwQQ0PO4cakaBCAAAQhAAAIQgAAEIAABCEAAAhCAAAQgAAEIQAACEIAABCAAAQiYE0BAN2dFTAhAAAIQgAAEIAABCEAAAhCAAAQgAAEIQAACEIAABCAAAQhAAAIQyGMCCOh53LhUDQIQgAAEIAABCEAAAhCAAAQgAAEIQAACEIAABCAAAQhAAAIQgAAEzAkgoJuzIiYEIAABCEAAAhCAAAQgAAEIQAACEIAABCAAAQhAAAIQgAAEIAABCOQxAQT0PG5cqgYBCEAAAhCAAAQgAAEIQAACEIAABCAAAQhAAAIQgAAEIAABCEAAAuYEENDNWRETAhCAAAQgAAEIQAACEIAABCAAAQhAAAIQgAAEIAABCEAAAhCAAATymAACeh43LlWDQL4T+PHHH+Xtt9+WlStXyn333itPPvmkVeW6detKvXr1pO1VV0nnzp2levXq+Y6C+kEAAhCAAAQgAAEIQAACEIAABCAAAQhAAAJ5SuC7776TvXv3yrKlS2X37t3y5z//2appkyZN5JRTTpE+RUXW/xMgAAEIQCAcAgjoPjl+8skn0q1rV9m+fbvPL82ijxs/XkpLS80iE6tKE1i1apUUdOtWiUGbNm1k5apVUrt27bxn8+WXX8otU6bI7NmzRf/fLhQVFcn0igqpUaNG3vOoqhW0GwemLE444QSpX7++NG7SRC666CJp1KgRfeV/8B5//HE5/7zzKqE8/fTTZe26ddYFlVwPuVY/3RRf26mTvPjii5XQ737sMWnWrFmuNwfldyHAHEf3gAAEIACBTBCYMGGClI0Zk/a9pt0azav+hx9+uOg6tU6dOnJu06bStGlTOe2007hE7QWOv0NAxBLf7PYZJSUlMnbcODnooIMi5/Tqq6/K9dddZ4mC8aEqnI9W9XO9sDqXHcd8Or+IcXrttddk+E03ybZt2xzRrVi5Urp27RoW2rxOx0njifos2W6NlY/91avz5Nq5nFd9+Hv+EkBA99m2COg+gRE9MgJVeaH98ccfy43FxbJixQpXvlEveiJrXBI2JpCKuJSYiQrqAwYOlJ49e1aJSyhukPN9IZtr9UNAN54S8i4ic1zeNSkVggAEIJATBHJJQLcDquv6QYMHS2FhoRx66KE5wZxCQiATBJz2GYcccojMmz/f8uhXrVq1yIr24YcfSt+iItmyZUtSHgjo+W8YE1bHqgoC+hNPPCH9+/VLulSfyBAB3bxXIaCbs4oiZq6dy0XBgDRzgwACus92QkD3CYzokRGoqgL6V199JTcPHy5z5871ZIuA7oko5yOEKS7FYOjNz9umTbOs0qM8LMhm+Pm+kM21+iGgZ/NoibZszHHR8iV1CEAAAhCwJ5DrAnqsVmeffbZMnjJFLrzwwiq7rqePQ8CNgNM+Q7/RiyhLly2T5s2bRwJRXVGPLSuT8vJy2/QR0BHQTTtevgvoTl4a7PggoJv2GhEEdHNWUcTMtXO5KBiQZm4QQED32U4I6D6BET0yAlVRQNc3z7Xe3QsKjLgioBthyulIUYhLCkRv3N8+d6506dJFDjjggJxmFKTw+b6QzWT9vv76a1m4cKHMqKiwmqZbt24ydNgwUfejTiGogP7uu+9ah1IbNmyQU089VQYPGSIdOnRIiyvGIP0uyDcvvPCCTBg/XjZv3iwtW7aUkSUleXVIzhwXpFfwDQTyg0BVmMPzo6Xysxb5IqBr6+gaa87tt0unTp0Q0XO4uwZZQ+dwddNWdDcBXQvRuHFjuePOO6VevXqhlknPdtasWSP9+vZ1fJIPAR0B3bTT5bOArkZEw4YOlUWLFhnhQEA3wmRFQkA3ZxVFzEyey0VRH9LMXwII6D7bFgHdJzCiR0agKgro7733niWeP/zww5W46qHIzSNGWO7FjjrqqLwShyLrQHmScFTikuJREX3BwoVy7bXX5gkt82rk+0I2U/VTK4tp06bJyBEjKjXGgAED5JapU6VGjRq2jRREQLdzh5hvfdruJr5ayqxctSpv3oZnjjOft4gJgXwiUBXm8Hxqr3ysSz4J6No+UVvS5mMfyKY6BV1DZ1MdsrUsXgK6lrt3794yvaJCatasGVo1du3aJT179JC3337bMU0EdAR00w6XzwL6jh07pGOHDkkXTdTDypiyMmnatKn84he/4IKYaWeJj5I1mQAAIABJREFUi4eAHgBaiJ9k6lwuxCqQVBUhgIDus6ER0H0CI3pkBKqigG5XZz0MWXLHHXllcRhZp8nDhKMUlxSX3rhfvmKF/OY3v8lDes5VyveFbKbqpwdEXbt0kT179lSCr/1r/YYN0qBBA9tGCSKgb926Va5q2zYpvYKCAssKS8X0XA8VFRVSPGxYUjVGjhwp4ydMkAMPPDDXq2h5XSno1i2yelTVOS4yoCQMgZAIVIU5PCRUJBMRgXwT0BWTunHXdf2xxx4bETWSjYpA0DV0VOXJp3RNBHStrz6FUFxcHIqxgqk7agR0BHTTsZavArp63lDr8wULFlRC0bZtW2tPz++ZaQ+xj4eAnhq/VL/O1LlcquXm+6pHAAHdZ5tnanL1WUyiVwECVU1Ad1o4lpSUyNhx40LZyFWBbpN3VXQSl7zcVn377bfy0UcfydNPPy133nGHbNu2zZFNaWmpdbM3H8Q40w6Q7wvZTNUv6OEfArp9z63KAjpznOlsRjwI5CYBBPTcbLd8KnW2Cehuv3u6T/zggw/k0UcflTuWLJHdu3c7NsWixYulsLAwn5qqStQl6Bq6SsBJsZKmArpevp03f77l9a9atWqBc/XjjhoBHQHdtKPlq4BuNz51LOrl+9atW5viIZ4DgUxpPHZrrNNPP13WrlsndevWrTLtlalzuSoDmIqGRgAB3SfKTE2uPotJ9CpAoKoJ6E6b5u07dkirVq2qQItTRTsCQQX0+LR++OEH2blzpwy/6SZ58cUXk7JRl1irVq+2XD9WlZDvC9lM1S+o+8kgAnpVcP9blV24ewnozHFVZbamnvlKoCrM4fnadvlSr1wS0OOZf/PNN7Jy5UrLYu/LL79Mao4OHTqIiuiHHXZYvjRVlahH0DV0lYCTYiVNBXTNJtWnEJza0akKCOgI6KbdO18FdLsLlS1atLCeLDvmmGNM8RDPgUCmNB4E9H0NkqlzOQYEBPwSQED3SSxTk6vPYhK9ChCoagL6k08+KW1at650EHLmmWfKmrVr5eSTT64CLU4V7QiEIaDH0nV7h62qXdTI94VsJuunVlILFy6UGRUVVtfr1q2bDB02TA4//HDHQR5EQNfE3n33XRlbViYbNmyQU089VQYPGSJ6cHzQQQflzYTywgsvyITx42Xz5s3SsmVLGVlSkldPejDH5U1XpSIQ8E2gKszhvqHwQdoI5KqAroDcRLrTTjtN1t11l5xyyilpY0lG4RAIsoYOJ+f8TsWPgK4kLr/8cusSylFHHeULzI8//ihr1qyRfn372l5usUsMAR0B3bST5auAPnnyZBlVUlIJQ//+/eW2adPkpz/9qSke4jkQyJTGg4C+r0EyeS7HoICAHwII6H5oiUimJlefxSR6FSBQ1QT0devWSedrr63Usm3atLFuXtauzcaiCnR52yqGKS6pxcrNw4fLrFmzkvKaVF4u+q5yVQn5vpDNtfoFFdBzob+qG0d1uXrppZfmQnHTXkbmuLQjJ0MIQAACEBCRXBbQtQHffPNN6dK5s+zduzepPXc/9pg0a9aMdoYABETEaZ9Rv3590WfPXn/99SROKuDdMnWq1KxZ05ih7r+6de0q6lkwMajHtz179iT9e64I6KnsZ6rauZ5xh/EZMR8F9P/+979yY3GxzJ07txKNXBkXPpswI9EzpfEgoO9r7lw7l8tIJyXTrCCAgO6zGTI1ufosJtGrAIGqttBevny59OzRo1LLFhUVyfSKCqlRo0YVaHGqaEcgTHFJ07e7qKH/PnToUJk8ZYpUr169SjREvi9kc61++Sqg62HT5PJyOfinP5XS0tIqMbb8VpI5zi8x4kMAAhCAQBgEcl1A/89//iNDBg+WxYsXJ+FQD2adOnUKAxNpQCDnCTjtM/Ss5ayzz3Z8DkH3xsXFxUaereyeJYmB6969u1zTqZNccfnlSSxzQShMdT9T1c71ohow+SigO/2O+XnKKyre+ZJupjQeBPR9PSjXzuXypd9TD/8EENB9MsvU5OqzmESvAgSq2kLbboGBgF4FOrpHFcMWl+wWcFqEqtbX8n0hm2v1y0cBPXbYVF5eLrlwOJap2ZY5LlPkyRcCEIBA1SaQ6wK6uvvWd9AXLFiAgF61uzK19yDgJqCrlfm8efNk5IgRSakccsghMm/+fOncubNUq1bNMRdd86uXt0QrWv2gcePGcsedd8qnn34q5593Xs4J6GHsZ6rauV5UAzIfBXQn/QEBPbxelCmNBwEdAT28XkxK6SCAgO6TcqYmV5/FJHoVIFDVFtoI6FWgUweoIuJSAGgGn+SawGxQpUpRcq1++Sag66H2rVOnytixY612QUB37sHMcX5HN/EhAAEIQCAMAvksoOPCPYweQhr5QsBNQFdvfz/88IOnAF6vXj1bHN99951MmzbNVoA/4YQTZOmyZdK8eXNbK8Rs3yOEtZ+paud6UY0bBPSoyOZ3upnSeBDQEdDze2TlX+0Q0H22aaYmV5/FJHoVIFDVFtoI6FWgUweoYtjikt1TAVosXLiLnH766bJ23TqpW7dugJbKrk8Q0DPXHt98841Mnz5dRpWU7C8EAnr6BHTmuMz1fXKGAAQgkEsEcl1A/+c//yndCwrkgQceqIQ9n9azudSfKGv2EvAS0PW5vPfee88aTw8//HBSRdq2bSvzFyyQOnXqJP1ty5Yt1ndffvll0t8WLFwovXr1sqzXnbzAZeseIcz9TFU714tqJCCgR0U2v9PNlMaDgI6Ant8jK/9qh4Dus00zNbn6LGbo0b/99lt54YUXZPv27bL3ySfllVdekbffftvKR2+O6ka0zSWXyBVXXCHHHXecqwunVAr30Ucfyd133y13b95sLbJ1Id6wYUM5//zzpeM111guoA466CDXLN555x1Zu3at/GHHDnnqqaesNFQQatOmjXEaqdQhrG/DXmgr24ceekh2bN8uL774ojz//PNWUQ8//HA5++yz5cKLLpLf//73FqsDDjggrGoYp5MOAV1dcOkm78477pCdO3daffviiy+W6wsLrb7lp9562/ovf/mL7NixQx7dtUteffVV0c2pBnV3dsYZZ8hpp50ml152mTRt2lRq1aplzCJIxHwdO2EK6Nr+AwcMkKVLlyYhnjZ9uiWiBwm6wdbDhoULFlj96ic/+Ym0bNlSrrv+ernwwgvl4IMPNk5WLQDeffdd6zBw1yOPWH0qNlY1kSZNmsgpp5wirdu0kRYtWlgHGW4u9Zwy9hKYtRxvvfWWbN26VR55+GFrzoj9JmgZtF6XXX650ZxsV4Yff/xR9K28Rx55xJqTXnvtNXnyySf3R9U8zjnnHLmqXTsrDz3Y8RMyXT8/ZdW4mbJAj80b9917b6U21t9d/d2/uFUr6/fX9HffyQolWw7H1JJk79691vpA+5v2a3UpGVvr1K9fXxo3aWKtF3QOr169ut+m9B2fOS6aOc6uIeLXuk/t3StvvPHG/t9t04ZLpS+nsgZhnW7aQvbxdG7Ssb/+rrusvY7Oubr+1fXZFb//vVx11VVy5JFHumaiv/WPPvqorFm9Wp544gkrDV3vNWvWzPqtMkkjtVqYf61z3e7du2Xrli1WWXUdoWXV39VWrVvLNddcY62Bg6wfYqVI/B3/61//au0l7UQUp5JHKXRGvc4wbQ39nb3nnnus3x3tg7qWUva6ttF+c9lll8mhhx5qmpxnvPj9XvzaKtbfL2rZ0vqN0/3epEmTpGzMmEpp6t9WrloltWvX9swraAQnIc2vy1rdg3Xs0CGpz/Xs2VNmz5kjNWvW9Cyi234uW/bInpVIiKB9/+9//7vcd9991l5Cx39sjxrmuU78vKpnLrF1fIxb02bN5KKLLpJGjRr5Xsf7rbPG/+yzz2TPnj1y/333ycsvv1xpPoqta6/u0MFa14Y55uLLmo65NwgbEwFd0921a5f07NFj/54vPq/+/fuLunuPH1d6/nH9dddZc1tiSIwftoCu/U/7tu6Z9zz+uDz99NP71/SptnfY+xnTc73YvmzbPfdYfVn3KFH+Xui6VLllcl/0xRdfWOuVxHEbW7Nc0Ly5XHLJJdaZ8Lp166SgW7dKXc3POiLsfW+QsZj4TVQu3LOhbRPrquf0etF71cqV1m+Stmm79u2le/fu8n//939h4LRNI1MaTyoCeibXsHoOqO2j+6Uwzrm9zuUia/iEhLNBD0n13Djb1l3part05YOA7pN0uiZXFQ76FhVZYl5i6Nevn0y55RbroMNv8LOI1bR1AG/cuFEmjB9vdIioZdLF8LDiYjniiCOMi+e1aNQf+IULF8qkiRP3L3ztElcBf+qtt1oCUmL4+OOPZfq0adbbS26HN25pJKbptNlwqrgeRsQ2ps3OO886qAoqcHkxM4VvyiWWnvIZO26ctaBJ5WDNq3x2Cwqvb/TviYfXTmM2MZ4eIg0ZPNgSvO2CLty03ieeeKJrMbSvbtiwweprujk3CTpuevToYY0br/QT0/PqB9k6dky4mMQJS1zSRejmzZvlup49beeH7Tt2SKtWrfYXyeldxcS30j/44APL5d2KFStsq2M6nnQufvDBB2XqLbdYm0jToG/SDb/5ZmnQoIGv8eq2kNU+pXOx8vIKevlmUnm5dUBmegFFhfmxZWXWBsokBMkjk/ULchkoiICeyoZbD2TUxbrX72X870L/G25wvRDi5sLRpJ3t3K0G4WKXV2yenDVzpu2hoN03+luul6sKCgpSFprc6s8c5947gs5x8akGaX+nUqV7DcI63b1/eM2D+tuvB+z6m7Nt2zbHxFTw0bZVS7nES296kKQXUNWrhh40OwW3NOy+8Sq7n29i/dK0rEH3c1qmGFPTdYJbC/o5+Db5HYnFydQ6Q/OP/ZaZrs9171g6ZoxcffXVvi5cJvLQOut+XvcoJpcYVEQ88MADrYuM8SFXBHSnsxTt28tXrBC1mHULpmMlPg23veIzzzxjifmxy6ax7/SbWbNn+xZs9aC3T+/e1kXW+NCuXTtZvGSJ48Vsv33fdP8bXwadA/TisL6Z7TYnxr6Jrad0L+wlkgRZQ/s96wgy5rzOG0z7Uypzr585MDGuqYCubbtmzRrp17ev7TyiAvqwYcOsucPtPNPOYj0sAd2UdYyB/jaPGj1a+vTpY3ypxsklvUkb2O1nvM5z9Nxh/vz5nmeh2nfHlJVJx44dPY2K3MqqQua8uXNl0aJFrmev8Wlo3gMGDhS9oGRyOcmLlY7bmTNmWPWOXWZ2+0YNU3T+uPfeeytFM1lHRLHv9aqf09+d5hKT9EyeJkl32zqN6/iy6phVzWH4TTfZ7sP9jlETVvFx0qXxJJYrqIDu93c8yFmZHcPY3KprSdPzSP1N03VJ7z59HA1rwhDQdW014IYbksa/5j+6tNQyhHIytPS7RjA9v40xTMe5cZTrLr/jKZ/jI6D7bN10Tq5+xW6vqrgtYnWRpZu3eLdLOgkNGzrUSCRJzFutLWbOmmXdKDYJbotGndD0x9TtYCs+D10kzZ03T84991zrn3Uy0RuaOqGqNZlJ0AWgupS64IILXKP7FdDtEtMJ2Et4sPvOa6HtVU/lorfGhg4ZYnQ5Ij49/SFSUaxv374pLc7dyphOAV2tb/r36+fZP7RfzJs/33qnK/HygPLUdJSnyWGBXd1ji0PlampRm6tjx6t/mv49DHHJa9GuXgiWLV8uRx999P5imSyEXn/9dcui3elSRiwxbXedf6+99lpbkVkvd/iZAxPZxQ5jbho+3LKoMwl2C1mtvy7A9VDM5PA1lo/mr3kXFxe79msVWLU9i4cNM9ooJ85JJnnEvslE/WJ5Bzn8CyIUBxFftIxuawWvvqOWcjpHHn/88ZWiattWVFTIxAkTfPWd+ESiENDDmLejFhOY47x63T6vLnp5088cF0tVLeIGDxoU+Hc7sXRBBPSgaxDW6d7rdLd5sEOHDrJ48WLLwtbkcFbbuqSkREaWlOw/HNbfwsnl5TJlyhTvjvq/GIMHD5aJkyZ5HjAHmcPdRJwhQ4b4Lqvu51SMM326RUXhW6ZMkZkzZwae6+NBmhx8G4MXkUyvM7Ss+lum1ttul3bt6mTabxK/1Us2fvu5G9Oof/M071Qt0P/2t7/JTTfeaHuGMWDAAMtK1m2fpfPBmNJS6xKh36BjpWLGDMuKP36vqO0wetQo6y3oxPXr+g0bpHXr1r6y2rRpk3S4+uqkbzZs3Cjt27dP+vdU+r4K3OqJSw/BvS7PewmsbpXUPYqeL+hlZKfgZw2dylmH5q/rivETJhjtnTI99/rqPDaRTQV0/dTkTfOzzjrL8c10nddXr1kjiW+mhyGgpzJ2dQyqZ4rf/OY3jjij2s+4nefoOcWNxcWOl/HtCjt27FhrTWx6nhRLI4zfCz0rmDxlinWp2mu+sCu71lfnt9LRo32fUdql57WOiGLfm8p4jEpAz1TbegnoOqb0koReQvU6X1LNYnpFhRx77LGpIE76Np0aT3zmfgX0VH7HTc/jnMCqUZCuYe64447A7J0ueKQqoLuNYZ2L9AzSTjxPZY3gRw+J+tw46nVX4AbPww8R0H02aronVzc3SW6TQWK19EBDrSDtNoJ2N0DVVU5Rnz6WG5ygQV3P6Q1vt0VoLG2nRWO//v2tgy1T4TuWnuZ9x513WpboaiWpgkzijW+vesXSSFzcx38XhoAeS8/vTaZUBHSdZLVt9VKB6aGhHS8/fdCLd+Lf0yWgu11UsSuzndu/VBYzdnn07t3b2niYiJ25Onb89gen+EHFJW0znc/VpdziRYtcL+jcNm2adWsxfhPotRDSOdTJi4hdXexE+lQWdXZ5XH755TLn9tsta1mv4LTZ8frO7e+JwkNiXL0x3qVzZ8/Nk1se8ZYPbvEyUb9Yefwc/sW+SZeA7rZWMGl7u0MKPxtjtzzCFtBjXieCrA/iyxm1mMAcZ9Lz9sXxM8dpfLc1tnmulWP6FdCDrkG+//571un/W+u7rdOd9m160fbv774r5eXlvps6tvZVd8B+D7VjmZmsn8MU0FV8VTf/8+bN811ft7dt4xNL9ffDrmBeB99+K5MN6wy9MKnuSe1cGnvVx6TfJLaJXvAI0s+dyhL1b57m61dA176t41HPC1avWmXt/e0O4u0MBhLrqWmpeD516lSv5nD8u66z1c29XkCJD05W6H5cymt6WlfdY6xfv75S+ldeeaUsXLQo6bmJMEQ/PSzWC5Lq9cVNFEv1d9XrGRQ/a2h9MqLdVVf5PgOKh2py4ULjO83X6Zh7A3fUuA/9COj6mRq4aB+080amZ2gqos6ZMyepaG79KFUBXUWUQQMHJo0LP3zczv+i3M84nefoGcT4ceMC1Sn+fXkTBqlcPkhMX9tZhU71KuH1vGb8t2Exjk/TbR2R6rol7DWK21xi0oZOAmUm29ZNQNdnktw8WtjVedHixVJYWGiCwzhOujWeWMH8CujpXMPGwzM1CvICHoWA7jaG7Z4ViZUxnXpI1OfGUa+7vNq1Kv0dAd1na6dyI8wrK7sNqdttEtONjNstUadFYlj11Ns+amXh9cav3aJR66e3JtVFWZCgbhZbXnyxjLj55sAbJ6/yhymgax1VMNUb3l27dvVcbKYioKc6ycbaw7QPBmm/dAjo6qrLj8ipByJqJaC3qmNBx9eyZcssbw1etyb9cFC3wLpp8noKIVfHjh8WbnGdxKWw0tfb03oRKPGmq9tCSK0Vxo0da2y5YudOUud+fbNNPSP4vfzjVneT2/X6fRQCs6brtpkPoy3txqgdj0zUz22zlOj6P7HM6RLQU92YJR4khHkQEraAHtbvYNRiQhjjwm1OqKpznB4GdC8oCCRiufH0I6CnsgZhnb6vFbzW6U6c1KPK+++/H2ipoN+qhenOBx+03JsGCSa/VWEK6EHKGP+NWoUOHz7ccstrF/RCx/Tp063L2mGGsA+nw5hPTdouqnWU9r01a9d6ekjT/FN9NsWpHaP+zYuK3YgRIyzvEV5P4Dmt7/32axXr5y9YUMmVupsV+qbNm6Vly5ZG2ezcuVPat2uXtO+0ExZSsUxKLIz2/aXLllme2OxCGAYYYQroYaz1TV3+h/WbnMjVa+416jAGkfwK6Jqk3wuA+o3bJaBUBPRUhdB4RHaXxqLez9j9NukzGr/61a+sc6YgQS8X3rV+vdSvX9/zcxVY9cmFoGsauwz8WGjq92HOVfHlcVtHhL3v9QRtECGVucRur5zptnUT0HVc9ezRw/isy+531QCpZ5RUmHsm7jOCW39N5xo2VuxUPDQkVj1sAV3XVLr3UO8FicHr8m9Y50AmekiU58bpWHf57MJ5HR0B3WfzRjm5Om1ITdwkOW1k3BYibpsgu3rqIq5X796WO56jjjrKEni1bCruLJg/XxYsWJC0kTNduHn9GKg7NHVzru+/ad76lq7eEFfXxvrWtMlbuSpOq2Vv127d5Le//a1Ur17dSkPdd9526622FqjKaPPdd8sZZ5xh21PCFtA1E5NJWOMFFdD1zZSCbt0sgSwx6NtBgwYPlksvvTSJs1rp6gI+UST242nAz3CLWkAfPXq0VD/4YMvKQJmrgNW3Xz/rDXJ1HaWbwkULF1aqs1rQ6jvo8Tdp165da1mB2Ynn2ueUp7rS+/Wvf73fjZb+iP71r3+1bm3fsWSJ46LR7dZcjGWujh0/fcEtrlf9U8nHbY50WgjpHNOwUSNL+NagbwcW33ij5aZO5y0dfytXrhR9aznm/cHu/UMdn926drXtG9pf9UZ3t4ICOfXUU+XnP/+5lZfOZ++99571HqL2q5dfftm2+l4LSv3I69BJ5+Q+RUWWO8fjjjvOGhOxOdlprtB03Q6eE9tSx49eJOncpUulen7++efy2GOPWTfy7Z5LKC0ttd5/czroz1T9Yo3hx3om9k06BHRtPz08UVfriUGFvuE332zNj9qP//3vf8uf/vQnWbN6teVSMNaXEzd9qR5MxJcjTAHd69BPPcKoB5wmTZrIL37xC8vaKjZv33fffZb1YGx8RS0mMMeFP8ep2Kfzh47FxKBtf+NNN1nWU3qJM7bO1XaIn7dN3lTTtJ32DamuQVin72s5r3W6yb5NLSp1vJ955plWm+veSec0/S2desstRi5EdY80ZOhQS9iMeQ/SQyedH9WluZ23JxWk9cKd7kfsQlQCuv5+ax+PX+vr/Ka/p077IS8h+5VXXpFrOna01s7xQVncPGKEdTE4tn/T33B9WkvHkz4lFQt+3cUHWd9l0zpDy6/zzeAhQ6yLuYcddphR3/O6cKfpegkR8etI7Q+HHnqo9Tun6wC9uK5P9ehazu6Ny6h/80zWaH7aXtepQ4cNE7V00/WLV7Bb3+v++PrCQlELb71Qq2NW94rq0lT7lN0YV8Z2oriTFbpJu2rZVSjU56GWLl1aqSp2nqw0glN++rfEeSu21nn22Wet94/VMjAxKE+9GGB3wVu/u/L3v0+6nKR9TIVg7Tv6NrL+rio7u34WpYAee4u153XXic5p8es7t/nPxEOAyW9NFHOvV382/XsQAV3T9iNC6B5ZrZKd3scOKqDrfDdr1izrGb3EoG2uz7UU9e0rOo7jf+P190ff2LbbSyZ6NIt6P2Oy1tfxo+dKOpfp74XXOayy0DXGqFGjXL1G6Jynl9/sPAZoGroe1rfN48+Alfm//vUvy+vH0jvvdPT6YXquadKXdK2m7yhrO9aqVcuaz008CjqtX6LY95qON7d4JnOJ0/eJe+VsaFuncb3urrtk+bJl1pvVOjfqOcNVV11lta3+zj366KOV1onal4I8d2LSJqkwN0nfTxw/AnqUZ2Wx9YaTF2P9u45FHZPabvH6kP6+a/utXbOmksYSpoAexEg01g7p1kOiPDdOx7rLT//N97gI6D5bOMrJ1W1Dqj8i+uaEvimXGNze63Za1HotZuLrqYsm3fRcdNFFjhtPt426uvtye8tK6+O2aFQRsWzsWEdLXLebRzFWutm79bbbrFucdsHt1qpahKv7ZrvgV9TQyVNvCeli856tW62Nqd2hmtcNbydmXocaemisLunsbmnppka9BThZPLtZxKbjdnQQ0Uk5OY1ZHTfaFnoIoq48L7nkEtt3zWPvxP/yl7+UFStXWgJSLLhZsKnwp5svXUy4BXWBduvUqXLbbbfZbvrUYlffxnYKuTp2fE69geqfSh5e7/05LYRi/UoFRjfXZc8995z17u7f//73JK8Gbm7x1IJ8xsyZ1vMUbkHnNHXVOmH8eNvLHV6uzp02O/rbMXDgQOtSgG5w7ILOFXo4rk9E2D2/4XRIGOvLsfeMhxUXu3pgcLoR26JFC8t15jHHHOOIKBP1ixUmyFzm97fGbe7TeUzFjMSgokbvXr1kw4YNlf5kd8EjPoLOoyoSzZk9W37605/K2nXrHN/LdRo3XgemTg0ZhIuTBZjmoeNXPX+osOR20K5pbNu2zRLXdPOq/U3ftI0imByqBcm3Ks9xevGza5cu1jwVH3QtM2zYMEevSYlvlXutpaNcg7BO//8t57ZOd9u3mYz3P/7xj9a86ORuW8e/7i+6dOni2G+c9mJ6CL5q9WrHZ1WiENC99lRu+yGn3w5tCb14pc9hxAe9YKsWsb/73e9spyjNK9G9uMkFvyDzXeybbFhnaFlM+o3TRS+vywyavtsFb9N1pArEY8vKZOLEiZWQe+01U2mf2Ldelzj95NGwYUPreY/fX3ml6P97uROOX6foHFE6Zox1gd/Nm57TGB85cqQlYMVf6NT1gx5Iq+AXH9S7gF7aP+ecc1yr99RTT1luyRM9aNh5eHKzpi8rK7Mu0jiJmW4e1pzmAr10dFXbtpXK7yV6aD9TV+vTbrvNOhfxWg/6WUPH9yNdy+ol+Ph9fCJop/lPnyNU4aZBgwaObeN1RhjV3OtnLLjFDSqg655v8eLFljGBWzB5GjGogO5Udl3n6tNlbmt6J+tcr3k27P2M21pfx5CAWBw7AAAgAElEQVSe0ellZrt5yG2s6vmWetLTcyyn4GQM4pVvLD3tA88//7yUjBwpO3bsSMrGxNhGL2716d3buriYGLQttB11zeT2fISWQ419rr/uukpJOLVlOva9YYzPIGvBWL7Z0LZO41p/j7XfuD2/peNs2rRp1lmp9n8Tz7ZBmHvN30HSDPqNiYCejrMyLf+WLVssb22JhmKav64fdM/stIbQ73VMvvTSS9Z5if6+hyWgBzUS1TJlQg+J8tw4HeuuoH05H79DQPfZqlFOrl4bUrdDDbtFqZuFldcbalpPtVI+t2lTz4kxhlDf4+pVWJj0FpLd5jERu5Mb6lGjR4u+HeXlAv7NN9+03s61O+AyfU/a6SaSuoJXwepnP/tZUm8Jcngfn4jmqWK23Q1vp3fMYt8HsUB3shAxPbBy+rHS/rd6zRo56aSTfI4o8+h+NszxqbqNWZPDb01Lb3ap0KltElu4u4kw2md1gee2oIgvo9vGRy1yEoX7+G9zdeyYt7x7zCjEJWWu7lnVGs1po+bl4tFrjtVaqYjz0EMPWVbWsQM9t1v0Jm83xtNyu/Ti5YLUbrOjh3v6tuJll13muoGNlcHpQNHpkFDbcv68eZ7s4+u4adMm6XD11ZU6iclBVybqFytkkLksyG+N3w23U3yvw8xYvfT7u+66S1q1aiUnn3yy7cAN+8ApCBenw2eTi2uJldKDN708oAezThdKUp3rmOOcCQad4/RWfIsEF7ReF0Wc1l5eh6xRrUFYp///fuG2Tnfir7/zakXp5dpU+5iKw/rWeWLQOcPpAmbib7GTddwju3Y5uuP2O4drnm79zcSrkaahh12dr702yZrcaT/3n//8R4YMHmyJKLHgJZrF4tkdmkd5KTfT6wytt+new02Y2r5jh/VbaxfcPGyY7vfc1ite5xWp/ubp92EK6PHlUaMAtXJTy3+ns4XYOkVFb7cL/PHpOoniur5X4SfRbbzTOmTQoEHW5Wunsjnl47QPd3L1bjoXOFl4qWHC4iVLktY9dusVr9/IGEcV0vVS21/+8he5/vrrHbuRnzW09iM9mzK5GBnL0Klt3MZcpubeMMZaLI2gArp+7+U+3XR9HURAd5rvTOdZLb/ThWztN2pEY3cWEPZ+xmmt73XZNdZ+TuVRC1G19HW6eO90/qmXvHTu6tSpk9GeX8vh5irc67mdJUuWWJcVE4PJxYv4b/zMQenY94YxRoOsBTXfbGlbt99zk/bV36GNGzdaF5jUo2MUIUqNx295vQT0dJ2VOWk7Wh+Tc874emsbrl+/3vICrOericGujzhx0LWxeq8pvP76JE+dJvN+JvSQqM6NlaOfOS+Ru+m6y28fzuf4COg+WzfKydVkQ+r2BkX8pljd+Kr1n94aSgwmmyadMNXll77FZeLuLJaHnQWCiUuyIGJwfL3cXPA43XRK5KKT8aRJkyyX3vFBXaKphYidZXaQw/vEfPVGl77TrtaiicHuLbNYnCDM1M1+v759K2XjJaQllsnpx/TuLVssgTmq4GfDHF8GtzHr5UrMrS5OP75B3+Zxc0MTdj/IhrETVj8JU1xSV4bqokwP1tTFm1twWwjpTVptMy/vA3bpq0VJj+7d5cEHH6z0Z6+LFE5ldbuh6ebq3M9C1i1vbR+9uZoY7A4l1FWoeglJfG/erR2cLEm95v1M1C9WjyBzWZDfGr8bbjsRRMtsKiyajOmwD5z8cgnjoM2knmHGYY5zpxlkjrNjarqG+cc//mE9r/HII4/sL5jbIWtUaxDW6f+/X7it0/3Og3a9zck9nsn+Jpae01yl7wnrHGsXgpTd6Rs/wqnTPO10UcEuT3WZq+sgdTPrFRL3JlFeys30OkNZ+Dl4DNJvnNZFJgfViW1lt14xOa/wanOvv0cloMfydfMS9t///tc6nFXPe14X+OPrYWcF5MQqqBW60+UWu98gXe/omcbkyZNT2k/YGSnoRdit99yTdBBudznN9DKNV58IsoZWDyIqfnpdlIrP28kq1c0Dh36fibnXlJlJvFQEdE3f6YzSRNCIlS+IgG63JtP0vATbRCZ2F7LdfsfC3s84GUSoJ091Xe5meR2ri9OFGbc9sZNwrYYEeqHHJN94lk79wO1ZT6cxZ3rxIj5/P2JSOva9JmPPK06QtaCmmQ1tq+Vw+z1X7wjqFc9vP/Ni5vfvUWo8fsviJqCncw2b6gU8P/X2cy7n5mF5dGmpdenJzdNQJvSQqM6NlXE61l1+2jLf4yKg+2zhKCdX0w2pm2W5iuP6zpdaStiJ534OUHyisaLbLVpMDpiCiMGJ5dN30Hv26JFUbC8hJf6DP/zhD9KmdetKabj9iPk9vHdi6nRD0G3h7peZCvV6qUKt5eKD1213uzLb/fCYeBoI0qdi3wQRnfRbpzHr9DadaRntLov4vYyQmJe+F6O3b/UtoPgQZj+wq18mxo4pZ694QcQlvVWt41oPds86+2xp1KiRnHHGGVKnTh3jBbzbQsjtwoNXfZzc8OgGQ+fvIEEtA4YNHSqLFi2q9Lmb+1g/C1m3Mjm5ZPNzuO6WvtP49pr3M1m/IHNZkN8avxtuN0vLsWPHyk3Dh3teLPHqn2EfOPnl4nTQFuYlAS8Gfv/OHOdNzO8cZ8fUa86IlcJuXDlZGUa5BvGmYh+jqq3T/c6DdtT0WRV1+Z94sc1kfxNLz2kN7ubhI0jZU7WoipXXbo3rtE+1y9MPG7s+6WXtGbT/B/kuzHWG5m8612hcJ2HBrd/Y7WU1LTsX31488lVA13qrK/vZc+aIei0KI9itK93OdpwsnZ2EP6cLgE7nFE7rHbcLX3YcnIR4uyf6nDwC6uUNtWa1szzzyz7IGtpPHk7r1KACuqkXpyBzr596ecVNVUDX9O3OKE0Md2JlCyKg2813ps8hxDOxGy9uHs3C3s/4Pdeza0+nMe/36a6gxiCxMlne9bp1S3pmwum5Hb0Y1LFDB9GnEeNDSUmJ9eyC17Mb8d/4EdDTse/1Gncmfw+yFnRaO6S7bbV+TuNaL78uW75cdLxmOkSp8fitm6nXFtN0g6xhnX739SLMmrVrXZ8zMS1XfDzTc7lUPCxrfpnSQ6I6N9Y6pWPdFaRN8/UbBHSfLes0Afk5KPCZpW10p5s3Gll/hBLfxdJ/D3Lz3G9ZM3kw53Rg4Oegwm4B5+b6yO/hvRNPJzd9bgt3vwttJ4uEDRs3Svv27X019ZNPPmldNIh/DyUsQcypIEE3zE5j1uRNKKeyOC1Kg1xGSMzD7rao001//dZvP7CrUybGjq8O5xLZSVzyOuhINX+nhVAqi14nTxpOrhL91MHpFqmT1aXpQtakDHYH8XqIpgtwJ1ffJulqnCCbAqfNXNC281u/IHNZkN+aIBtuJ+smZaYWEOpa1+39SK92C/vAyS8Xu98uLXOQ30Gvuob1d+Y4M5J+5rhUBDu7A0o3kSSKNYgZEftYVW2dHmQeTCTndODiZ+/ndBil7xCPKSuzvbwXpOxhCeh+1pZ+L5Uk8rW7lBv1Gs7PGApznaH5+tmXBvnNVItjfR4sPgS16s82Ad2rX+h++osvvrD2p2p9fP9991lv6uoe2C6EaVjgV0B3skJ3OqB28nzm5E3KznNGEGFRua1bt8561iE+qJWXelOoXr36/n9Wb2pjy8qkvLw8CbdeMp8wcaKogOPHsj8xoSBraD/jPdMCup+510+9vOKGIaAnegTyO76CCOh2e7Ag+2b1PKEGSHPnzq2EymmfHGRudmuDMNrdaa3iNG86eddJdU+kl1oHDhggS5curVRlp7NCu/kl6FzlR0DXwkW97/UadyZ/D7IWzJa2dTpz0X8fP2GCjBo1yth4xYRV0DiZ0njsfs+Cnkc51T3IGla9nKkHyUSjrjDOuu3KaXLu6OaJ2fSiVqb0kCjOjWMc07HuCjqu8vE7BHSfrZqpyTWxmG4uK+2qFMQFjk80VvRMHsw5Lbr9HFT4PYz3G9+NqVNaKjLp+0OJwe9C2044MHkr2K7MdmV1s2YN0pfC2jA7jVm7jb9pOd944w3rIEEXp/HB62DHJP2o+4HpokXjRTl2TFiYxMk2cSmViyROi9UwNhj//Oc/rYXwAw88UAmrCqLqPSIxmCxkTdpH42hal116aaULN377V5ibgliZzj/vvErJBt2w+K1fkMO/IL81QTbcKvJMnz5dbh4+3Ba5em8YNXq09OnTR2rWrGnaBfbHC/vAyS8Xu/ki6t8u35ASPmCOMyPoZ46zuzRmeiig3p10Lo2/QKjPdqiXkFq1aiUVNoo1iBkR+1hVbZ0eZB5MJOc0b/kR0DVNv3N/kLKHJaD7EQPtDu1ND7913dO3qMh6GzE+OO19Uun7Qb8NcvjotM4Isvax6zdOVq1+3e97Mck1Ad2uPiqoz5w5U2679dakdajG13Xw8OHDRd88TyX4GTOxfJys0BNFcSdLSTe3yHaiVIsWLWTlqlVyzDHH+KqqXd2c9jtqRaq/kXv37rXNQ5/JUqvShg0bBhJO/M6jvioqIpkW0IP0I791tIsfhoCu6caepLt782a54847fb1Z7FdAdxK9g3pFtOtbTlbTYe9n/J7r2bWh375rN0cE3QsnlseuPk6X5+24uz3N49bf/QroUe97wxibQdaC2dK2/4+984CypSjXdplFVEQlmAMiShJJkgQRRUBFiZIEJQpIFkSiSBC5l6iSM0oSOMpS8kWCgAqCeMyKoIjyg4L3XuM1/ett/MZ3arr37u7pnpl9zrPX6tV7Zneoeqq6uup76/tqUF+o7tJZXTAcdo3p0nhmqoBe9T7oq8yG2R3rLmM8rJynSw+papsnYzf2vPbd7xrGdW76HQG9YWlPV+Nalkx1UDXr8ojDDy8dEMY5TdYeaoijOPwf//hHUiN7+eWXp89/7nPFd//UMTB10WkcdQG9yqu5SuBqyqzKy7hNmZed01WHuyo9bQfMXRkTPV1lL99BXuJNGFfNHu6qHpSlZTqenSZMmg6UdHwXkxkG3bcrg7rfo2piRhed1SrvN83YVDjHZz7zmeOyO6wj26T8+uiEyyCqNYjPPeecJM9TF7OUtmGTP6Yzf23asqZCsRi0GXDrPHkOSEDPvTC8zFdYYYXC6Kw1Qp/85CfXrg5dG5yaciljPyj8du2M9XjgTBPQ6/TpqnDMlDaurN6or3zc8cenbbbZpjJcpCbNaSmcXBgYNCGvjz5I0+o2N/fT27aDzrir933Ttr9N2ruqb2XvyCrjt8S9I488slhv2T+aWKKwzZrEXfYR1/845pikJUL801V/uulzkh/fRz+jTv8kT0dZvanqu7UJ+T6I05wgoCt/agMvvPDCtOsuu0zoLw4SoYfVIdX9X/7yl0nrJ1980UUT3g3DlueralvyNFWF6BwU4rgsssOw/DT5fVDeBkVK1D30vlUd3nuffdICCyzQ5LaNJyLVvbjKQu/2C84/v1gG8bHHHht36rBx5XS0vXXzVue4rgT0OveqOqapgF5lM5lMGvJzm05WahqyP+7X1K5X9U7Vkm169v1TNQmgLFpJV4JOWVRPPfdanmWllVYaS15V9L22Y42mAroS0ue4t4u62KYvOBPKNvLehZ2xC46DrjFdGk+fAvpk+rBlZdbW8a5O2Q2yy730pS+ttEs1jbA8XXpIV+PIQSz77HfVKcO55RgE9IYlPV2Na1UyY5bnx/bfvzInCq+l9bSarB8zDIsGjAqBcemllxai+ezZsytPqdMB6qLT2MXLuakxvunxg7hWzaKt6og3ZVZlhB9W1nV/n5sE9C7Ft5xvVT2oCvPZtB6Uled0PDt169Ww4+YkcanL9qSMW9lgavvtt08nnHhietaznjXulC7reJuBX5Vh4NZbb03nnXtu+vKXvzxw4thUCuhN89dURBGLNnWjabqcuYwJnzzqqNIwnH6c1g6XJ1HdsO4zUUCv00cZ1g71+TttXH26ddu4qtC5upPq9C677pq0fM8888xTeFNJILn44osLD8bcqK5zBoW77MqoXp/CE0fST3+Cw2TawWDeleGjadvfJu1d1bemfYAqT9rFFlssfWTffdO6666bFl544WLClUTeu+66K514wgnFuzz/tAm/2/T5qDpeZd1nP0P3HdY/ydPWpN60qTOD2M0pArryOGgNyiqBqYrNI488kr74xS8WNhDVl6rPMAFd591yyy1FVLN8+b3wQtczc+aZZ6addtxx3G00MeULl12Wll9++dLbl5VdV8+JrjMsb3fccUfaZeed07333lt5W7UPBx9ySNpoo41qh3Vv8jwMy6/e7xLNNfnhoosuKn2/xzWmU0Dv28aiPI6igF7V3g0r9ya/zwkCelUeunyWcqZVE2ZvuvnmtPrqq48d3vW4sI2ArsT0Ne5tUteqjm3zXp8JZRv56cLO2AXHQdeYLo2nawG9qz5s0zHAZMun6n6KmKNxQpnW1SbC8nTpIV2NI4dx7qvfNey+c9PvCOgNS3u6GtdBydQaX1tusUWpiC0D4OcvvDAtueSSDXNafnjdAaOfXcc4PaoiYBtRY1BBNOnsNGXW9wujbFZpJ5XuXxdpwsbv25Ux0a/Zd6eiSV6b1oOyMumiY9v1s1C37iAu1SVVvsRGlQGsyzreZuAXuWpi3HISwwzU05m/Js935KnN8zUZ7rqvPLbkVXXwQQdNiCzjrGUAPeqTn0zvfe97h4bj7NpQ0pRLG/b1n7B+jqSNq8+1yftQAt4mG29cuTZu3buuv/766fQzzkgLLrhg6Sl99EEGpY1++ng6k20HdbWuDB9N2582ae+qvjV9R2pSykEHHpiOPfbYuo9O5XHDhKpJ3yC7wFT2M3TrYf2TPH9N6k2bOtN0XDpMOO2ifKrGJZOtG4pYtOEGG0yYgFk1mdTzIm+uq666Kl34L4NunXzWYTVsbcznPve5aZutt0433HDDuFsOW3akbwG9KiKFJ/Lhhx8u2oWzzz57IK5tt922WE+9jjd6k+eh7Kbq237/+99Pl1x8cfrc5z5Xuw8wrO5NV9tbpx7WOQYBvZxSVbSPrsczTfqvVeXZNE2TfZYG1au676KmaR5Wl9sK6H2Ne4elt87vdVn6tWZC2UZ6urAz1uE0mWOmS+PpQkDvow/bdAwwGfY6t+p+G260UTHZtmzyuhxEZX962tOeVvv206WHdDWOrJPRPvpdde47txyDgN6wpKerca1K5qD1IOKc97znPenU005LCy20UMPc/vvwRx99NB137LFFSNc8VK6O0gBx9z32SA899FDacYcdxt0HAb0e9qoQRlUd96Yd7abH10v11B3VtiPY1YDWc9pnp6LKA70qRGwX5dpFx7apkNVVzUFcqk+ySTivLut4m4GfDFw33nhjOvCAA9Kdd945IZNai1vvHIWI1azU3LA4zEA9nflr05a1eb7acC+rTQ888ED6+KGHpvPPP7+ystUJf62TuzaUNOXShn39J6yfI2nj6nNt0sbJQ1seZzt/6EMDo1kMunud2e999EHK0kQ//Wtp1VVXnYCmi3awK8NH0/anTdq7qm9t3pF1xqTDnmaNeT51zDFp3nnnHXbopH+fjn6GEj2sf5JnrEm9qQppfO555xXRNZp+5iQPdOW9qs8wSOiWZ+Lpp5+ejjziiFIjrpa02WPPPdPznve89K53vnMc4joCuk6o8kLXEkuanKU1xf2jZQ5mffGLacUVV6ws0ib1pmm9aHK8Jtdomb/DP/GJgZMxhy35EPdsmy+98++5556iP1sW+UL9WC3hstX735/OPOOMwuvfPwjo8zQp9lbHNg3h3uYd2SphJSd1PZ7pwp7TNE1tn6U6DOsu2VS1xFxV5MVh956MgB7X7nLcOyy9dX5vU89nQtlG3rqwM9bhNJljpkvjmYyA3mcfts0YYDL8B3mgf/WrXy3sgWUaVNNIy120s23y2dU4su69u+531b3v3HAcAnrDUp6uxrUsmXXWa4nzdthhh2Jmr0SHJh8NNhSi7ICPfWzCoCcGGjvutFNafPHFi7B8ZY0SAno94n/84x/TnnvsMWHA1lUIdw3O37LGGuMSMxUhwerlfvhRbTuCXRkTPYV9rgtTZfzqqh6Uke6iY9tUyBpe4vWOmBvEJa0X9va3v70ekIqjqgaoVe1zlx3nqrqRh3GLpEsIkihe5rEShsp3vetdSV45Vc/3MAP1dOavTVvW5vlqM+CuqmTDBmk6T32CU049NW2++eaVnuhNjTvDKn1TLmXsWQO9nHIfg72q8pqONk651qx9vUP22XvvgaFbywjVqe86r48+iKeHfvoTNKra/C7awa6ehaZtf5u0d1Xf2r4jtbyX1mCdNWvWsOZ7wu9dTPiue9Pp6mcMqqtVaW9Sb7p+x87tAvrXv/71tMfuu5dO5FRfR8t9aA1OLZNX9szUFdCryk1Cufq6enf65wMf+ED69Gc+M3CiiSY9fmCbbcadVzc9dZ+jJscNm+Sla9VpA5o8D5E+2cw+dfTR6cQTT5xghFcUJZXj+973vmKyQlVZIKDPPAG9qe2sSX0ddmzXbW0Xwk7TNPU5JipbA73q/dfmma4qny4EdF27q3HvsHpU5/c2fcGZUrbKXxd2xjqcJnPMdGk8bQX0vvuwfdq6y8pp0JhjkUUWSaeeemqliH7kUUelvffeu9YyMNOlh3Q1jmxax7vqdzW975x8PAJ6w9KdrsY1T2adtc/zc5rO6h/knVO17ikC+mBD3qDq9qtf/SptteWW6aabbhp3mAQJiVz5p2lH+1vf+lZa/93vnrDGWheG64aPUavD23auuzImeqKrRIAvfulLSeFcJ/OR8VFLMtx+++3jLlPlPdK0HtTttFQNcqry1lTImgwjP3dOEtCr6mrTtRnL2GrN0R223z5ddtll436umuHd1nheVb/WW3fdcUarRRddtFi7cemllx53SpUHW9U6iTNBQBeruvlTZtu0ZW2erzYD7mHP5TBPrGFrcjY17gxLT1MuZQblVVZZpVjqRmmfiR/auHql0rSNi6sO80oru7sm8mhS6pprrjl02YI++iCe9iovevrpT1Dqoh3syvDRtO1vk/au6ttk+gDD3hP5M6XJKBqj7rvffo0netdrHcYfNZ39jKZ96zZ9hrJIHG0nis1pAnpZf02My4Tlm2++uRCgNS7zjyZwfvyww9Ib3/jGce3/ZAR0Xb8qvHzZ83LFrFlprbXWGlj9r7zyyvTe97xn3DFVfe82z1Gbc+q8bxWW9Ygjj6w0hjdtR6scTuRUcuBBB6Udd9xx3EQEBPTxa9bXcYRpUxeqxotvXm21CT9VORFURW9s2941yUfX45ku7DlN01R2z67GRGXtj5YWveTSS9PrXve6cagvueSStPlmm43731ve8pak9Y9f/OIXNymWUmeuyTgMDevPDBv3Nkp8xcFt+oIzpWyVJQT06lrQRkCfij7sD3/4w/S+TTedsERwF7buum2/P7fSvroQ0adLD+lqHNmmPemi39XmvnPqOQjoDUt2Jgjog4RtvcTXW2+9Yk2nyYa5KBs4arBx0qc/nTbbbLPC4zz/IKA/QWSY92NZtbv++uvTO9Zee8JPVQJ30452lUB/8MEHp0MOPTQ95SlPafg0TO3hTQfMkbqujIme2ypD/bD16OoQ05rDG2+00bhDZVy86uqrS8OTNq0HdTstTetxUyGrDos6x8xJ4lKVIWCDDTZIZ551Vpp//vnrICk95pvf/Gba4L3vnTCBpsqjYjLGc0+A3lfHH398+sg++wwdGFcZuTbZZJN03PHHp5e85CUT8jbdAnqT/EXi27RlbZ6vNgPuuhXsZz/7Wdr3Ix8p9TIc1A6K1ycOOywddthh425VZRwblp6mXKres5ddfnnacMMNh91uWn6njauHvWkb51eVp4m8ZbRWq9a4LfvoPSzBYocdd0wy7M0zTz1vrD76IJE++un/Lik80J9g0VV9m2wfQOtFn3POOemTRx2VHnnkkdJnShPjttxqq7TVVlsVE5ie9KQn1XvYJ3HUdPczmvatdXzTPkOZcPH6178+XfqFL6QllliiEb05SUBXSEu18ccee+wEBhtvvHE648wz03zzzVf89oMf/CBt+8EPpm984xtjx+odIMF1jz32KBV3Jyugq27u9uEPp3PPPXdgGWlylGwx8kwf9KnyAFU+t9tuu0b1oOuDVRYXXnhh0Y/M1zYdFp6+yfNQ5XCi5T60vGHZ84CAPjoCuurlaaedVizF45+27V2Tet71eKYLe05TAb1KTJrsmEjP90f32y+ddNJJ45Cus8466fwLLkgvfOELx/2/LB1qb+tMFMrLrCsP9Py6bce9TepU1bFtxvMzpWyVJwT06lrQVECfqj5slW7Qha27jEadMccwEf3jH/94MRF30Ph8uvSQ6RTQg/dk+l1dtGNzyjUQ0BuW5EwQ0KtmREc4SYWgkkfKrrvsMkFErxty8vHHH08f2mmn9IUvfGEcoeNPOCGp4awyciCgP4GrqYBe1agOmjHZtKNdJc4p9NyFF12UXvWqVzV8Gqb28CYDZk9ZV8ZEv6YGTUceeWQ65OCDJwzYLrr44gletXVJyeC4+267TVhr+G1ve1s67/zzk4wKdQYKTUP0ddGxbSpk1WUy7Lg5SVxSXsvyo3Zb3tprl0ywGcZHv6vDqTX/jjrqqAn1tcqgWqcjW+feDz30ULF2o9Yv8s9ee+1VeHA+/elPH/v3l770peJYn/wlI5dE/le+8pWlt5tuAb1J/iIDbdqyNs9XmwF3nTKNY1ROCn2drxM5bKZ/Wf6nSkCvivBR1yDdhE9Xx9LGDSfZpo2Lq2qW/X777jtuTVS1uWp7Vl5llbTkkkumZZZZppjA4+3V8FQ9cUQffRBdl376eCM/Anq39a1tH0AGGr0TDj3kkHHCmMRyTUBZfIkl0rLLLpv0t9aMngrR3J/V6e5nKC1Nx4hN+wz3339/2mLzzceJv7rvJw4/PO2///5FuPG6n1GMn6IAACAASURBVDlFQB/kfCAWH/vYxwo+mkxeJbQP84yerICudAzzQte7SQKUQp0P+1RN9u5iUu6we9f5XWWi/G6z9dYTJveqLA488MDS9qHJ83DXXXelTTbeeFwUgWEeowjooyWgVwmF/3nssUljzT7fMV2OZ5ra9cqesaYC+m9+85ti3H3NNdeMu9xkx0SavCOPck1E8k+V0476s9tvt92ESdlaglQT6Oedd946TUpxTF8Cuq7ddtxbO/EVB7YZz8+UslWWurAzTpbhsPOnS+NpKqBPVR+2SjfQ5KTJ2LqryqHumGOyIvp06SEzQUAX+7b9rmHPz9z0OwJ6w9KersY1klk2Izp+kxihwZ0GxoNCvGvgoJDAGkBVdSrLOqPDjOJVnZY6oZ+66DR28XJuKlI0Pb6sug0a1A+a5dWGWZl3s9J0wAEHFOHomhhVGj46kz68yYDZb9aX8brK261NZz9eaCpTDWTyz6BBYJt6kF9/Op6dSVeIf11gThOXqgyf73znOwvvmIUXXrgxuhtvvDG9f6utJhioBrUvdTuygxKjddePO+64YhZ6/slnt1d1aAcZ0XTN6RTQm+TP89+mLWvzrmkz4G5auao8ugcJBGX5L5tQUSctTblUeUXUnVxYJ01dH0MbN5xomzZOVy3rU+sdrv5Q2YS14SmZeERffRD66QjoZfWxq/rWpg9QNvbUmFPesuuuu+60jzFmQj9DZda3gK6+iSK96F3rH5WFloNaY401ajdlc4KArve+HAIOPuigCeHYBSL3dCybaDcoEljA7EJAH+aF3kT8roqQpPSedvrpafvtt+9VXKxTySRIfXjXXdMFF1ww7vBBtqMmfWhFwNJET/8Ms0shoI+WgF4lvvYl9Awbz7Udz3Rhz2kqoA9qIzRRZ8stt2zcRqgN23uvvdIZZ5wx7rkbFlnirLPOKpaa80+bsVmfArrS1mbcW6ctHHRMm/H8TCrbLuyMk2U47Pzp0niaCOhT3Yet0g2aLgs8jL1+bzLm0FhD7/YjDj+8NOKydI2PHXBA5cSb6dBDZoqALtZt+l11ynBuOQYBvWFJT1fjqmRWrXeh38oasqoQHzp+2CC6bScOD/QnKlQT48igiAKDQhe1KaNf//rXxUzvG264YUIHVTM8t9lmm1YGrgceeKDw3lJIuLphTRs+eo1DGMb1uzIm5ukdFApw2Is7v5Y6ubNmzSoG+flae8MmrrSpB/n9u+jYNhWympZ/1fFzmrikuqCQZ3vtueeELGtNN02mWGCBBWrju+OOO9IuO++c7r13vEFEA1nNIF199dVLr9WkI1t2gUF1uiyiQpvBoe47XQJ60/w5oybGvzivzfPVlOlPf/rTwjCw6aabphe84AW16libtqMs/02Mwp6wNlyqPLzULzr5lFOSQgz26bFSC6wdRBs3mFjbNq5KZGrSf6tTln31Qdq+++e2fnrTdrCsTLsyfDRt+9ukvav61qYP8L3vfS9tuskm47zOholVdZ6hro5pw7PrfkbTMaKOb1pvdE6Z522M/z/z2c8WExrKlmLLWY+igC4jswyEWjpAk53PPuusdOutt1ZWIy0TpHDesUxSm7qvi3choOs6g7zQm4ZWLnsmox607e/Eeprf/va307bbbjuO69lnn51e+9rXJq2jXKd+tWlb6z4PTcXEyAgC+mgJ6Cq3MvFV/9fkc7V36t83/cjOc/nllxfRUpZbbrnS07scz7Tt03nC2tR52fA0yV7tl3/qOFzlUGR71rItecQ7HTesL1CVDonoslFqqZdnPOMZQ4uxiYA+VePeoYkeckDbvstMKds2toLJMmt6/nRpPE0E9Lb1oK2trEo3ENs64dKblEHTftdkRPTp0EPa9HXq8puKflfdtMwNxyGgNyzlqgao4WUqD68SywaJ4QrjpYHfQgstNOG6jz76aLH2bD6zVwcqdPfZ55yTNEMz/7TtxM1thrk2xvtgrTU31TFX6NBcNK3T0eyyjHQ/dVA/su++ae+9964VKknp//73v59OP+20dN5556Utttii6ODOLQK6mMl7TWESc3FSv22++ebpyKOOqgw9HfVAz/Ypp5ySDv/EJ0pn0bVZNoEQ7qkI+62Z0319+uwIPfzww8Us7K985SsTkq8w7kd98pPpjW9840CRb5jHTZtQlMMmc0Ri1am99NJL04EHHDChbVM7I8+XzTbbbFzepnpQ0LSj7oltkz8/v67xz89p865pyjTu8bvf/S5tu912SRM2Bq1LW9UvURlfe911aaWVVip9/M4///z0gW22Gfdbk7Ckk+VStVRGvAcPPuSQtPPOO9d6D+pamvykdVPf+9739tLczGkCuiDNhDauqg3/ylVXFeJSV5+uBE366U8QaNoWNm0Hy8q9q/d907a/Tdq7qm9t3pFl56gfJgEj1pbu6rlqc502PHWftsbHrozGTeuN0jwoEl2MUXbYccdiDWiVTdXyFDNNQG9T7oPOUR/nc5//fLFkR3za1H2d25WALtvNlltsMWGy+/rrr59OP+OMtOCCC9bGoIlixxxzTNEfzz/Pf/7z03/8538W4/c6wpTqlNaEP/mzny2WCixbeifqy7ve9a608y67pLe85S0D7QJVTgRyDNGE4Wc+85kT0l33eWgjJupmCOijJ6BrssyOO+yQrrzyygn1Rc+2bCkSwetMjlW/Xk4hJ55wQrrzzjsHOsV0OZ5pa9fzDLep85oQUxUBUWOzumMiibVqZ9Q25J9hyybo+GHLbMi2pTZF9uvnPve5le1KEwF9qsa9tRvsigPb9l1mStl21ReaLMdB5yOgT6Sj+qMlmXbaccdSdHVt3dEn1YR3bbvtttuE57dNv2uYiL7HHnukI448stSeU2Vb6UsP6WocWVYQU9Hv6vPZG7VrI6A3LLHpENAHDYIHieCRtUGe61Xi+yWXXFKsXeOfRRddtFiHd+mll66khoD+BBqVywYbblis9/ea17ym6Oip0y7RWXVIL48zzzhj3JqbDrVOubbtaFeFVor7L7XUUoV4ooG6r/mpeihhRbM1b7nlljTriivGra83bGZpw0et9YA5P7ErY2JZ+od19mWckAi1+RZbpMUXXzw9+9nPLi4j7witnayBnjwjZs+eXYqnToictvXAb9hFx7apUXuy9SHOnxPFJeWtyqik39S5k8fuBz74wSRRO9YR1TMqYUrrjat9qfK4GTTpKriW1QndV22a2rbll18+vfjFLx5r2/QsqH34+te/nk45+eTKtq2qTisEn5YvyCcN+LqUZXWmS8N2n/nztNc1/vk5bZ6vpgPusnvICLrJppum1VZbbex9oPZL60Yfd+yxScaj/FMWYSBvb9Zbd90JE4ZkYDn8iCOKuh3r3WnAoXx897vfTbfeckshCii8dkzUasNFaalan8/fg1tutVVab731iklQ3nbLUHf33XenSy6+uKjn8nTrc8IObVw/bVxVtA/VQxkMN95446J9m+ynrz4I/XRCuDd5J5aJXYPqdhtjVpW3k4xsCqeofnAdr9TJPnNV58+EfobS1jTKRZs+g+4jIfZDO+00YV3ZyfJtOkm3zf2qxiVtrlV1TlV4YPVj37H22hP6KJoY+Pa3v70yCV0J6GVrnOqmWsZJkd6afgZNWNO13vzmN6ftd9ghrbnmmsUyUbGcm/p6emY0WfzG//qvIgy++lzxGSSgxzF6n8pzdJ111y2ef41X9HnssceKMfAxn/rUuGvGeYPyWvd5+POf/1w4kZx88snjkGlcrkk9Kv+yDwL66AnoKseqpXz0W9W4Wb/9/ve/L9pKRVT44qxZxThU9TM+g9prPfNdjWe6sOe0EdCVz0GOWvq9yjYodnKmuejCCwtnLecW/JqEYVf6tezbZz7zmabN3MDjqxwApmrcO9nMNB3P+/1mQtl2YWecLMNh54+CgD7VfVgxG+R0oN9l61Yff6ONNy7aCUXyUT9fmofSK3vRNVdfnT73uc8VTjVVekGbMYfu31ZEn2o9ZCoE9D77XcOen7npdwT0hqU91QL6IIFuWBh2z9qgtdMVukzr07kHe1XIL4kZhxx6aOlMZTWQe+6xR7ruuuvGUa0jrHbRaezi5dzUGF91fMNqNe7wuiGTJsNsUH1om/Y65dz22jqv7oA5v0dfxuu4zzAvj7Z5riNy6tqTqQeRtul4dtpyyc+bU8WlYZMz2vKrMzlH1+7DeDmoTleFU1aEFImTyy677IQsy8v+9NNPTwcdeOAEQ+cwA/VU588T36Yta/pu0v2aDri7ep/Ja0hrAFZ5elStV1inTufvmTZcdJ+uny8E9DqlN/6Yrssgrl63jdPxgwxLMaHmHeusUyx1oYkUbSLs9NUHoZ+OgF721HVV39oaswZN/lMo3A033DCt8Za3FFF0tFTIVArqM6WfMax/kpdrmz5DXGPQJPrmrfYTZ8wJArqMvsced1wRqSoE4+BRFd5TwuuJJ500JgI7P4nUEn7yiH9NWVUZq4dNTBxWloOey2HnVv1eR0Bvc229wy+86KL0qle9qvT0Js9D1brKF19ySelyPYOiAw7r501329uGtZ9T1Z/u277jaagam9WZANaXPWZQe93leKYLe05bAV1l0Me7Qtf95NFHJ0W9y9vZqvo6TPBtU8+bCOhtrj9s3Nvmmn5O0/F8fr/pLtsu7IyTZTjs/FEQ0Ke6DxvMutQNuhbQlcZhInqV806X+QpWVfmbSgF9WF0v+31Yv6vNNefUcxDQG5bsVAvog9bHPuXUU4sZP3XCESmbgwZPecMyaH3nj3zkI2mPPfcsvA9lAJXHgWYVnXTiiaUzDzWz+fwLLhi4/lAXncYuXs5NjfFdCQ5RDeuK5zp+sszk0acw0QrH1sWn7wFWkwFznU5nncFYXS56cZ966qlF6Cp5I07202St68nWA6V1Op6dyTKK8+dUAV35G7TOdht+Cv/+6c98JimayLBP1wKzvIq1xMOgdeiq1uzUwFcD8Le+9a1FmFENrhUFQ++ca6+9tjQrmhSm91qVcX468hcJbdOWNX036V5NB9xdvM/qTvy5+OKLi5BgTdvLrgT0eL7kxfvhXXct7bsMe0b892GG1SbXyo+ljatPr0kbF1dVHfzU0UenT3/600Pr4xprrJHeutZahYCkmfZ1BPWujOo5BfrpCOhlT0ZX9a2tgK5+i6Js7bXnnkX420Ef9QcU4jkmqcj7tW9BfSb0M6ZSQBd/eQUecvDBEzxx67es449sKgq3uU/XfTRPw7CQzlXRSXQN2V0UBWeRRRYp7C8SJuSZrbDm7p0d91N/+/MXXlhEbarzqVr/XEsfbb/99rVtPvm9lCdFp9pu221Ll42rk7b8mD4E9Dreqk360IPWAPaIR/K2/+Y3v1lE0CoLQa28y/6lc6rC3U9329umDP2cURfQlRf1i4477rjSJQva8hnWXnc1nunCnjMZAV18Bi392ZSfnmUtZfihD32otnge91A+jj322PQfxxwztF9eJ119Cuh1x7110ll1TNPxfNl1prNsu7AzToZfnXNHQUBXPqayD5u/H7bfbrvCZjyZTx8CutIzTETX0nxHf+pTEyLPTJUeMpMF9Dr9rsmU+Zx2LgJ6wxKdSgF90KyYprP5IpuDRPT8mn3MylE6ygbeXXQau3g5NxUpuhAcomxWWGGFYo2mlVdeudYAuQtmP/nJT9I+e+9dGW657uOx9dZbFwYFeWj19WkyYPY0dDWgHZavME58bP/9hxoNq64lj4gDDzqoGGzUMczrOl3Ug+l4dobxrPv7nCwuBQOFlZPxU+Gi23zUMZKYvO9++xWhlup8ujJe6t5a6+ij++9fGS4x0tOX94Cunwuc05G/yGebtqzpu0n3ajrgfvDBB9O2H/xgkgG3zaeJeDlsoFN1/y4FdN2jidgziAkCepsa8+9zpqONk6eZQk+ec/bZ6YorrmgsKkRI0N332CMts8wylcJfn30Q+un/rkNVRu6m7WBZTe7K8NG07W+T9q7qWxsBPdaO1TPV5j2iSSkf2nnnwiu4i+UTyspyJvQzhgkyebqb1puyfKu9kw1AIbOrJh7WbcVHVUDXhH6111qaZtia33157FUJOWKvyaG7ffjD6dxzzx1XFF16Bik8/R677956nKqExZhi7332SQsssMC4tJ5yyilp/49+tJXoVVdwa/I89BXpRpnOJxBMZ9tb99kddNycIKArf2rjzzjjjHTwQQdNanKsIqZoOZ+NNtpoYHvR1XimC3vOZAV08dM15BRy5BFHtOYnm6bsyloWoq6jV1439exquS29s6omtdSt91Xt7lSOe+umtey4Nn3Bqr7sdJRtF3bGyfCrc+6oCOhT2YfNuSnSjqI+nn322XWQlh7Tl4Aebf/xxx+fjjj88NI+SJWIPhV6SFfjyDKoU9Hval3gc+CJCOgNC3WqBHStEaV1y7QOVv6psy5yVbYGDSTKZp8oRKTSMWy2kbwIPrzbbmm55ZZLu+6yS7FeVtVHIeNPPe20Yo2M+HTRaezi5dxUpKg6/kUvelFSCLg6H7HTgH7HHXccW/e1znldMNN9NGBXGGR5c2ptkrofCXEaVOy5117pda97XesOct37NRkw+zW7GtDWTacMiAoZ14RnrJWuyA5NJyF0UQ+m49mpy3PYcXODgC4G6njNmjWr8JScPXv2MCzF7yHw7LX33mnppZdu9Ix2JS41vbe8B0488cRi4D7MO1le7bvtvnu64frr01FHHVXJRM+X1lPU8fGZrvzp/m3asqbvJt2nzYBbAzNFJTnj9NOL+jasDKKeNZ2gofNUBjLky9hap07LmKWJGIrQ8ZSnPKUoyjZcyiqK3oNaz/3UU06plZa4RoT5Pujgg0uXGaj1oA45iDauGlDbNk5GMxlXVeaT/QybJNR3H4R++hMliID+BIeu6lsTAV3vDXnhfuKww0q9cJs+Y00nFDe9/lT1M7roW7ftM1Qx0XtX7d8111yTbr7ppqK87rnnnkYIR0FAV79PoomWAVpl1VWTvM5f9rKXNYpw8NBDD6W999qrqNuDPrrXDjvskN7z3vcWk11vuOGGysMl4p9z7rnp1a9+9YRjFFlp8802m2A/6Do8sDwRTzzhhEIkK1uzuCrxsldsscUWaacPfSi9/OUvr8zjI488ki699NKiH1mnb6cLNRHcmvahVeflJbz7brsNza/KZ7+PfrSIrqjJDFUfvfcP/fjH09577z12yHS0vY0e3CEHzykCurIpe6faNY0lNZZp8tGEFU3k2njjjWvb5boYz3Rhz+lCQA9+999/f8HvsssuqzUW1HkxCU6ONfPOO28T7JXHqiw1oemmm25K1117bbGmsiYCNfkMmrg0lePeJmn2Y9uM56vuJZ5TXbZd9YXa8qtz3qgI6MrLVPVhy7jFZMzjjzuusWNPtK1bbbXVmB0n7tFkzDGoPIdNaFJfTZN7coeivvWQPgV08ei731XnGZpbjkFAn1tKehL5VIMiIf9zF1xQCOkyqKvR0WBHg1INpOV9o9C6+miw9OmTTkq33nprMTDXIGPFFVdMb1977fTud787yQjed4i+SWS30amDjPcK71bW2YtB/UorrVQw0cukrrdxo8Q1PFgNu4ST66+7ruiY3nvvveMGmlqvUIPnlVZeuTBEqMy76hw3TOpIHK5wcPKqk0D0ja9/PcnIHRMUvA5oLUjVhb68bUYCFomsTUAdwx//+MfpuuuuS7fcfHMxWSnCRqqt1XOpAeza73hHUa8WXHDB2teuOlCdZc061Uzwu+++O911553F3z6AdWPluuutl1ZZZZVxk6SaJEKDOw2QzzrzzPSVr3xlLH9qgzQIVt4U9nWhhRYqJgWo7TrvvPPS5ZddVoRg1DtK7xlF89ho442TDGKDnq+pzl8TFtN5rNb2u/3229PVV11VvNfVnoWgLr4qj7Xe9rbivT6ZeqbyU3/h4osuKkL/Rn3W+0blrX6GvBh0v7pr6LXllj9farNdXOA92JZs/fP6buP68tqezOTW+nTKj6SfPlmCnN+WQF/eMGr/zz3vvKRlE/r4THU/o488cM3+CchQrdDnEVVBgnP0tVdbbbViHC97SIyHNTlB4rTOib6D+uJaw/zd669f2Y/RfbSG+kknnTQuU4OEn8nmXhO+1fcq6+Pp2kq3JnWvvMoqRZ9eY4uw9dS5d513uRiu9853FraQvvt3v/jFL4pJc7OuuGKsbKIvq7H4OuusMzbJQmm/8sor07nnnFP0g1XuapOUzvXf856iPCfT763Dj2MmT0Dt/C9/+ct01VVXlU4Y6mKijadyJo1nJk/viSsMGwtqktLqa6yRVl999WKyft/PcVf5KrvOsLx2Ne7tMw9Nrj0sv3NS2TbhMgrHTncfNp/Yct99942zE+l9qSVs9MysutpqhRYUdruZzHfU9ZCZ1u+ayWXdNm0I6G3JcR4EOvR+AyYEIAABCEAAAhCAQH8E5HmnqEplHkmaaLPZ5psXk3PcMB6D0W9961vpK1/+8sDQ1FqGZ/fdd28U7aO/3HJlCPRPoGr9VwkTWi9aoqFEQDeqy1NCk+QUPUbCRlX0K03W1fIYTSMz9Z9r7gCBbglUrWt68MEHp0MOPXSCt1a3d+dqEIAABCAAAQhAAAIQgMAgAgjo1A8ITIJAV+FjJ5EEToUABCAAAQhAAAIQGEJAy6vssP32446SN+ERRx5ZLKMzbF1czbiX2HfyZz+bTjvttAlhLbtcq5bChMBMJ6ClqrbZeusJIavXXnvtdMKJJxbLOw37yNvjxhtvLMK/33nnnRMO7zp89bD08DsEppqAJml9/NBDJyxFJO+/S7/whbTEEktMdZK4HwQgAAEIQAACEIAABCBgBBDQqQ4QmAQBBPRJwONUCEAAAhCAAAQgMAUE/vznP6eP7LNPOvnkk8fdTWuh7bPPPo3CTmrZhwsvvDDtussuE0T0L37pS2n99defghxxCwhMLwEt4/KOtdce9wxoEsnZ55xTrD3d5KP1pj+8667FkmH+0Tq0Z5x5ZppvvvmaXI5jITAyBLTE16abbFIsyeSfAw44IH38sMMavZtGJtMkFAIQgAAEIAABCEAAAiNEAAF9hAqLpM48AgjoM69MSBEEIAABCEAAAhBwAr/97W/TVltuma699tqxf2tN10suvbSWp2xOU56ze++1V+GJ7p9jjzsu7bXXXsCHwBxP4POf/3x6/1ZbjcvnoYceWoScftKTntQ4/7fddltab911xwnyWnv58xdeWKw/zAcCcxqBv//970X0hcMPP3xc1lTfv3DZZWn55Zef07JMfiAAAQhAAAIQgAAEIDByBBDQR67ISPBMIoCAPpNKg7RAAAIQgAAEIACBiQTKBHStzXzxJZekxRZbrDEyhXOX8HHYYYeNO/ewT3wiad1aPhCY0wmUCeiTqf9aF/19m26aZs+ePYZuMs/onM6f/I0+gSo7wu67754+dcwxQ5cVGX0C5AACEIAABCAAAQhAAAIznwAC+swvI1I4gwkgoM/gwiFpEIAABCAAAQhAIKXCq1Uhoi+44IJxPC67/PK04YYbNmb0+OOPp+232y7NmjVr3Lnnnnde2nrrrRtfjxMgMGoErr/++iKEu3822GCDdOZZZ6X555+/cXauuOKKtPFGG407721ve1vhgb7AAgs0vh4nQGAmE9AkrOOPP75YWsQ/L3rRi9KsL34xrbjiijM5+aQNAhCAAAQgAAEIQAACcw0BBPS5pqjJaB8EEND7oMo1IQABCEAAAhCAQHcEJFYceeSR6ZDMO1xrNp/06U8XoXLrhp2WGP/Jo45KRx999LgEPuc5z0lXXX11WnXVVbtLOFeCwAwlUDUGUhj3j+y7b5p33nlrpVzP5u23315McLn33nvHnbPTTjul444/Ps0zzzy1rsVBEBgVAvfff3/aYvPN0ze+8Q3q/KgUGumEAAQgAAEIQAACEJgrCSCgz5XFTqa7IoCA3hVJrgMBCEAAAhCAAAT6I3DXXXelTTbeOP385z8fdxMJ3+9617vS+zbbLC277LLpBS94wTjB7m9/+1vhwf6zn/0sXXXVVenss86acA1dcJNNNkmnnnZaK+/b/nLNlSHQD4G//OUv6aADD0zHHnvshBsstdRSacuttkprrbVWevWrX53mm2++9OQnP3nsuN///vfpd7/7XbrzzjvTOWefnb785S9PuIaey/MvuCC95z3v6ScDXBUC00RAk0ZOOumktNeee054F10xa1bx3PCBAAQgAAEIQAACEIAABGYGAQT0mVEOpGJECSCgj2jBkWwIQAACEIAABOYqAhLCJfZ9bP/9O8/3K17xiqTw7WussUbn1+aCEJipBH7wgx+kbT/4wQletF2kd5dddinWga7ryd7FPbkGBKaCwK9//eu0zdZbpxtuuGHc7bT8hyKiPPe5z52KZHAPCEAAAhCAAAQgAAEIQKAGAQT0GpA4BAJVBBDQqRsQgAAEIAABCEBgNAj84Q9/SB/db7908sknd5ZgecqecuqpafPNN68dBr6zm3MhCEwzgZtvvjl9YJttSqMytE2avM4VzWGhhRZqewnOg8CMJXDWWWelHbbfflz6iLgwY4uLhEEAAhCAAAQgAAEIzOUEENDn8gpA9idHAAF9cvw4GwIQgAAEIAABCEwlgT/96U/p1FNPTUcecUR67LHHJnXrFVZYIX3y6KPTmmuuiXg+KZKcPMoEvv3tb6dDDj64NBR7k3xJRJTn+b777Zee//znNzmVYyEwEgQeeeSRtOMOO6Qrr7xyXHo32GCDdOZZZ7EEyEiUIomEAAQgAAEIQAACEJibCCCgz02lTV47J4CA3jlSLggBCEAAAhCAAAR6J/DAAw+kE084IV1wwQWNhXSt8fyhnXdOCrlLiOnei4objAABrYmutcxPOvHEdOuttzZKsYRzCYh77b13WnrppZmM0ogeB48SgSuuuCJtvNFGE5J82eWXpw033HCUf5GtzQAAIABJREFUskJaIQABCEAAAhCAAAQgMFcQQECfK4qZTPZFAAG9L7JcFwIQgAAEIAABCPRPQGHd5UF72223pa/fcUcRivqee+4Zu7HEvWWWWSYtssgiadXVVkurrbZa8f2pT31q/4njDhAYMQL/+Mc/0oMPPlg8T7ffdlvSOun33nvvuEkqiy22WHrNa16Tll9++bTyKqskRXKYf/75RyynJBcCzQg8/vjjafvttkuzZs0ad+L666+fTj/jjLTgggs2uyBHQwACEIAABCAAAQhAAAK9E0BA7x0xN4AABCAAAQhAAAIQgAAEIAABCEAAAhCAAAQgAAEIQAACEIAABCAAgVEggIA+CqVEGiEAAQhAAAIQgAAEIAABCEAAAhCAAAQgAAEIQAACEIAABCAAAQhAoHcCCOi9I+YGEIAABCAAAQhAAAIQgAAEIAABCEAAAhCAAAQgAAEIQAACEIAABCAwCgQQ0EehlEgjBCAAAQhAAAIQgAAEIAABCEAAAhCAAAQgAAEIQAACEIAABCAAAQj0TgABvXfE3AACEIAABCAAAQhAAAIQgAAEIAABCEAAAhCAAAQgAAEIQAACEIAABEaBAAL6KJQSaYQABCAAAQhAAAIQgAAEIAABCEAAAhCAAAQgAAEIQAACEIAABCAAgd4JIKD3jpgbQAACEIAABCAAAQhAAAIQgAAEIAABCEAAAhCAAAQgAAEIQAACEIDAKBBAQB+FUiKNEIAABCAAAQhAAAIQgAAEIAABCEAAAhCAAAQgAAEIQAACEIAABCDQOwEE9N4RcwMIQAACEIAABCAAAQhAAAIQgAAEIAABCEAAAhCAAAQgAAEIQAACEBgFAgjoo1BKpBECEIAABCAAAQhAAAIQgAAEIAABCEAAAhCAAAQgAAEIQAACEIAABHongIDeO2JuAAEIQAACEIAABCAAAQhAAAIQgAAEIAABCEAAAhCAAAQgAAEIQAACo0AAAX0USok0QgACEIAABCAAAQhAAAIQgAAEIAABCEAAAhCAAAQgAAEIQAACEIBA7wQQ0HtHzA0gAAEIQAACEIAABCAAAQhAAAIQgAAEIAABCEAAAhCAAAQgAAEIQGAUCCCgj0IpkUYIQAACEIAABCAAAQhAAAIQgAAEIAABCEAAAhCAAAQgAAEIQAACEOidAAJ674i5AQQgAAEIQAACEIAABCAAAQhAAAIQgAAEIAABCEAAAhCAAAQgAAEIjAIBBPRRKCXSCAEIQAACEIAABCAAAQhAAAIQgAAEIAABCEAAAhCAAAQgAAEIQAACvRNAQO8dMTeAAAQgAAEIQAACEIAABCAAAQhAAAIQgAAEIAABCEAAAhCAAAQgAIFRIICAPgqlRBohAAEIQAACEIAABCAAAQhAAAIQgAAEIAABCEAAAhCAAAQgAAEIQKB3AgjovSPmBhCAAAQgAAEIQAACEIAABCAAAQhAAAIQgAAEIAABCEAAAhCAAAQgMAoEENBHoZRIIwQgAAEIQAACEIAABCAAAQhAAAIQgAAEIAABCEAAAhCAAAQgAAEI9E4AAb13xNwAAhCAAAQgAAEIQAACEIAABCAAAQhAAAIQgAAEIAABCEAAAhCAAARGgQAC+iiUEmmEAAQgAAEIQAACEIAABCAAAQhAAAIQgAAEIAABCEAAAhCAAAQgAIHeCSCg946YG0AAAhCAAAQgAAEIQAACEIAABCAAAQhAAAIQgAAEIAABCEAAAhCAwCgQQEAfhVIijRCAAAQgAAEIQAACEIAABCAAAQhAAAIQgAAEIAABCEAAAhCAAAQg0DsBBPTeEXMDCEAAAhCAAAQgAAEIQAACEIAABCAAAQhAAAIQgAAEIAABCEAAAhAYBQII6KNQSqQRAhCAAAQgAAEIQAACEIAABCAAAQhAAAIQgAAEIAABCEAAAhCAAAR6J4CA3jtibgABCEAAAhCAAAQgAAEIQAACEIAABCAAAQhAAAIQgAAEIAABCEAAAqNAAAF9FEqJNEIAAhCAAAQgAAEIQAACEIAABCAAAQhAAAIQgAAEIAABCEAAAhCAQO8EENB7R8wNIAABCEAAAhCAAAQgAAEIQAACEIAABCAAAQhAAAIQgAAEIAABCEBgFAggoI9CKZFGCEAAAhCAAAQgAAEIQAACEIAABCAAAQhAAAIQgAAEIAABCEAAAhDonQACeu+IuQEEIAABCEAAAhCAAAQgAAEIQAACEIAABCAAAQhAAAIQgAAEIAABCIwCAQT0USgl0ggBCEAAAhCAAAQgAAEIQAACEIAABCAAAQhAAAIQgAAEIAABCEAAAr0TQEDvHTE3gAAEIAABCEAAAhCAAAQgAAEIQAACEIAABCAAAQhAAAIQgAAEIACBUSCAgD4KpUQaIQABCEAAAhCAAAQgAAEIQAACEIAABCAAAQhAAAIQgAAEIAABCECgdwII6L0j5gYQgAAEIAABCEAAAhCAAAQgAAEIQAACEIAABCAAAQhAAAIQgAAEIDAKBBDQR6GUSCMEIAABCEAAAhCAAAQgAAEIQAACEIAABCAAAQhAAAIQgAAEIAABCPROAAG9d8TcAAIQgAAEIAABCEAAAhCAAAQgAAEIQAACEIAABCAAAQhAAAIQgAAERoEAAvoolBJphAAEIAABCEAAAhCAAAQgAAEIQAACEIAABCAAAQhAAAIQgAAEIACB3gkgoPeOmBtAAAIQgAAEIAABCEAAAhCAAAQgAAEIQAACEIAABCAAAQhAAAIQgMAoEEBAH4VSIo0QgAAEIAABCEAAAhCAAAQgAAEIQAACEIAABCAAAQhAAAIQgAAEINA7AQT03hFzAwhAAAIQgAAEIAABCEAAAhCAAAQgAAEIQAACEIAABCAAAQhAAAIQGAUCCOijUEqkEQIQgAAEIAABCEAAAhCAAAQgAAEIQAACEIAABCAAAQhAAAIQgAAEeieAgN47Ym4AAQhAAAIQgAAEIAABCEAAAhCAAAQgAAEIQAACEIAABCAAAQhAAAKjQAABfRRKiTRCAAIQgAAEIAABCEAAAhCAAAQgAAEIQAACEIAABCAAAQhAAAIQgEDvBBDQe0fMDSAAAQhAAAIQgAAEIAABCEAAAhCAAAQgAAEIQAACEIAABCAAAQhAYBQIIKCPQimRRghAAAIQgAAEIAABCEAAAhCAAAQgAAEIQAACEIAABCAAAQhAAAIQ6J0AAnrviLkBBCAAAQhAAAIQgAAEIAABCEAAAhCAAAQgAAEIQAACEIAABCAAAQiMAgEE9FEoJdIIAQhAAAIQgAAEIAABCEAAAhCAAAQgAAEIQAACEIAABCAAAQhAAAK9E0BA7x0xN4AABCAAAQhAAAIQgAAEIAABCEAAAhCAAAQgAAEIQAACEIAABCAAgVEggIA+CqVEGiEAAQhAAAIQgAAEIAABCEAAAhCAAAQgAAEIQAACEIAABCAAAQhAoHcCCOi9I+YGEIAABCAAAQhAAAIQgAAEIAABCEAAAhCAAAQgAAEIQAACEIAABCAwCgQQ0EehlEgjBCAAAQhAAAIQgAAEIAABCEAAAhCAAAQgAAEIQAACEIAABCAAAQj0TgABvXfE3AACEIAABCAAAQhAAAIQgAAEIAABCEAAAhCAAAQgAAEIQAACEIAABEaBAAL6KJQSaYQABCAAAQhAAAIQgAAEIAABCEAAAhCAAAQgAAEIQAACEIAABCAAgd4JIKD3jpgbQAACEIAABCAAAQhAAAIQgAAEIAABCEAAAhCAAAQgAAEIQAACEIDAKBBAQB+FUiKNEIAABCAAAQhAAAIQgAAEIAABCEAAAhCAAAQgAAEIQAACEIAABCDQOwEE9N4RcwMIQAACEIAABCAAAQhAAAIQgAAEIAABCEAAAhCAAAQgAAEIQAACEBgFAgjoo1BKpBECEIAABCAAAQhAAAIQgAAEIAABCEAAAhCAAAQgAAEIQAACEIAABHongIDeO2JuAAEIQAACEIAABCAAAQhAAAIQgAAEIAABCEAAAhCAAAQgAAEIQAACo0AAAX0USok0QgACEIAABCAAAQhAAAIQgAAEIAABCEAAAhCAAAQgAAEIQAACEIBA7wQQ0HtHzA0gAAEIQAACEIAABCAAAQhAAAIQgAAEIAABCEAAAhCAAAQgAAEIQGAUCCCgj0IpkUYIQAACEIAABCAAAQhAAAIQgAAEIAABCEAAAhCAAAQgAAEIQAACEOidAAJ674i5AQQgAAEIQAACEIAABCAAAQhAAAIQgAAEIAABCEAAAhCAAAQgAAEIjAIBBPRRKCXSCAEIQAACEIAABCAAAQhAAAIQgAAEIAABCEAAAhCAAAQgAAEIQAACvRNAQO8dMTeAAAQgAAEIQAACEIAABCAAAQhAAAIQgAAEIAABCEAAAhCAAAQgAIFRIICAPgqlRBohAAEIQAACEIAABCAAAQhAAAIQgAAEIAABCEAAAhCAAAQgAAEIQKB3AgjovSPmBhCAAAQgAAEIQAACEIAABCAAAQhAAAIQgAAEIAABCEAAAhCAAAQgMAoEENBHoZRIIwQgAAEIQAACEIAABCAAAQhAAAIQgAAEIAABCEAAAhCAAAQgAAEI9E4AAb13xNwAAhCAAAQgAAEIQAACEIAABCAAAQhAAAIQgAAEIAABCEAAAhCAAARGgQAC+iiUEmmEAAQgAAEIQAACEIAABCAAAQhAAAIQgAAEIAABCEAAAhCAAAQgAIHeCSCg946YG0AAAhCAAAQgAAEIQAACEIAABCAAAQhAAAIQgAAEIAABCEAAAhCAwCgQQEAfhVIijRCAAAQgAAEIQAACEIAABCAAAQhAAAIQgAAEIAABCEAAAhCAAAQg0DsBBPTeEXMDCEAAAhCAAAQgAAEIQAACEIAABCAAAQhAAAIQgAAEIAABCEAAAhAYBQII6KNQSqQRAhCAAAQgAAEIQAACEIAABCAAAQhAAAIQgAAEIAABCEAAAhCAAAR6J4CA3jtibgABCEAAAhCAAAQgAAEIQAACEIAABCAAAQhAAAIQgAAEIAABCEAAAqNAAAF9FEqJNEIAAhCAAAQgAAEIQAACEIAABCAAAQhAAAIQgAAEIAABCEAAAhCAQO8EENB7R8wNIAABCEAAAhCAAAQgAAEIQAACEIAABCAAAQhAAAIQgAAEIAABCEBgFAggoI9CKZFGCEAAAhCAAAQgAAEIQAACEIAABCAAAQhAAAIQgAAEIAABCEAAAhDonQACeu+IuQEEIAABCEAAAhCAAAQgAAEIQAACEIAABCAAAQhAAAIQgAAEIAABCIwCAQT0USgl0ggBCEAAAhCAAAQgAAEIQAACEIAABCAAAQhAAAIQgAAEIAABCEAAAr0TQEDvHTE3gAAEIAABCEAAAhCAAAQgAAEIQAACEIAABCAAAQhAAAIQgAAEIACBUSCAgD4KpUQaIQABCEAAAhCAAAQgAAEIQAACEIAABCAAAQhAAAIQgAAEIAABCECgdwII6L0j5gYQgAAEIAABCEAAAhCAAAQgAAEIQAACEIAABCAAAQhAAAIQgAAEIDAKBBDQR6GUSCMEIAABCEAAAhCAAAQgAAEIQAACEIAABCAAAQhAAAIQgAAEIAABCPROAAG9d8TcAAIQgAAEIAABCEAAAhCAAAQgAAEIQAACEIAABCAAAQhAAAIQgAAERoEAAvoolBJphAAEIAABCEAAAhCAAAQgAAEIQAACEIAABCAAAQhAAAIQgAAEIACB3gkgoPeOmBtAAAIQgMBMJ/Dfv/tdkcQnP/nJ6alPferY9ve//z394x//SNo/6UlPSk95ylOKTcc98sgjY9t9992XZs+ePbYtvvjiSdsSSyyRFlpooXHX/MUvfpG0/fznP09/+MMf0rzzzju2Pfe5z03a5ptvvvTMZz6zSJPuq8/Tnva0Ynv6059eXE/piP1vfvObsbQ8/PDDxfVjW3HFFdNaa61VbEqTrhfb3/72t6Ttr3/9a/rzn/+c/vd//zf9z//8T7Hp2rrXM57xjOK+4vDPf/6z2Pumaz3rWc8qNuVFn/hdx+sasUV6g6N+10d7MdbmaYq0/elPf0q///3vi01pfPzxx9Njjz1W7P/f//t/6Ve/+lWx6bvy8Ze//KXYdD3/qNxiC5bBU/eITexf+MIXjm0ve9nL0ktf+tJi++Mf/5h+8IMfFNuPfvSjsfvpvq95zWvSuuuum9ZZZ530jne8o8hX5E/fg5/24qa0RFl4Wft5cb7vo05E3vzvJr+1fS4jfZ63PJ9lv3ke/N5VLCIveZ78/nne/e+qdDrrOgzy+/s5fo861+KYfgg0KaNBZZbXuUHXbZqT/LnOz8/T1eW966S17v26qvN171cn7XWO6Srdde6V16Oqd4G3fXof+Ls13hPRXvmx+p/3T/zdlrfF8Z6Jfd5+xbs97ud9hLh3vL/iHVbWZnse45pxfqQvv3e877XXMdGv8bQGy0hDnfde1bPl+cjfUXna/H6RNqUv55v3h6J/o33+3vdjvQ+n/sQ111yTrr322nTjjTcW94h8+7392upP6frOMPpR0ffx4+eZZ56iX6m9rq0+0v/93/8V+7xf53XLmTV5hqre38E5rhv1zftm3tf1+3vd1DHPec5zxjb1nfW39s9+9rOLvqvyq330Y6NPq//HFr9rH/1BsdX1o7/vz1f+PEWaBrXvVe+Vsjawqv+X13uVXWz6LcYISvug8lR/Pzbdy+thXK+q/xzPvdc7XSv4RJ33tAVLpS9v44Jv7L0tivKJeqvz41p53znGaVHvvc2I37TX2OZ3v/tdsWkM8eijj46NnX7961+nhx56qNg0pvJyCEZeJ4JFjJ/iefJ25HnPe1560YteVGwLL7xwMR6M/YILLphie8ELXjA2vow2Jm9XvO7nbXTc8/vf/37Rjlx99dXppptuSm94wxvSMsssU+xf9apXpQUWWGBsXOPjkZ/+9Kfpv/7rv4pN7U+Md7TXuGbJJZdMSy21VLF31sqzxkSxxfg5OHn7E22Tn6+2K9oaT8+g58Wvmb8v8769l6HKKdpKXd/H81XPtK7n7avO8TGtxr2qn9pUnx588MFi01hUnx123LFOd4FjIAABCEAAAhAYAQII6CNQSCQRAhCAAAT6JYCAjoCOgF7/GUNA/zerJoJCfcIc2ZQAAnpTYhOPrytod1Xn695v8jl74gpdpbtOehDQn5hwp08ITRIp/JOLvwjoCOiqA/lkUQT0J56j+ETbgoD+xGRgfRDQn6gdCOj/nnjk73y1IQjodXouHAMBCEAAAhCAQBUBBHTqBgQgAAEIzPUE/vd//qdgEB7oMTPdPRf0u89YDw9o7eWB/q1vfSvdfffdxT480LWX54HPWJfneWzyqJbXdnhwhweNvGg0oz0MyrnhWbP8/Tx5X+ua8jrXzHf31pbnwUorrVRsiyyyyDiP5/D4lmFBxjidJ6947ZXX8ALS9/AScO/yMJCH5472YbQIbzb3PnFPl/CyyA1gbggLjwV5d4fALU+H8JLXPrxI5Emi725U1LXik3vzhYe9ykb5dM91/U9RAGIL1trrnj/72c+K7YEHHhjzYpK3jPiussoqxbbyyitXehMqTbk3iRt78gcy90jKhSf/u8lvbR78XDx3vp7OsuPKPLTKOMT/glMVj/h/lbdKbkDzv5uId03E2TZMOWfyBJqU0SAhdVBdGvSM1qlPgzwU/TmqqveTpzT4CnXyMIhBm/TVvWeba/s5Uyme52WZt1NlgmB4wHmklzzN7iWna+Yeiu7lnd+jzPvc39W5N3BZGzzIU71sUpVfs8qj3CPPuKe11wsX4nOWZX973p2Re2eH52P0gbx/E32F3Ns7vCujP1aWxujjRLQdZ5x7S/r1f/jDH6brrruu2G6++eYxr8bwvg3Pae3dGzoXhsrKPbx7vR+qdHlfyT3OnVPe74s+Vdxn0DvWn7+oT17PvX/t9d7zp/P8N+87iXFEPvIoSOqniVvkNwR533ufNfq53t/1SAi5d6p7P1d5Bed9Ms9TXq/ib+WnzNO97FnU/8Iz1qMNRL3L65r/7R614ule4O6dnntz+7tR5Z9H6Ip0xsSYECxjLBH58/KMyTWex6g3XufDez2Oz+8fYxgXSf3ZjjxrfKMoVhFt67//+7+TNnmky+tc4ydFF1N0Ky+niFIQEQ3c29+fwTzqlcZ0imYlD/PY67u2+eeff2zTWMPLPtr3YJzXJx+L6v7BVAK62hBFsggPdI0BwwM9PN7lie51wj3Qv/rVr6aXvOQlY17o8kAP73PtPVKY2pAYn2nv7wEdF9HAdFxEv9CzKX5+bP7ey+ta/O7Pf90+X7RV+Xg+eA97huNdob1HZvPIFcqbxp8RwUB1SJ/ttt9+sl0XzocABCAAAQhAYIYQQECfIQVBMiAAAQhAYPoI/PEPfyhuroF0WXi4MIq4gUOGmNhkfLj99tvTbbfdVuxDQH/961+fXvziFxfGvDAeSOiW8KpNQrV+c+OfQk+6ATCMejJEyEChTYN4D8Wn+8twok1GoAhrqWstuuii6XWve12xScyPfGrvBqYwhIQxxL3BxMWNJrlBOzfwubHUDT156Hk3TOZGb/9b9w7DntLp3uIR1l3Ctr57Ot3YGwapMMR4KD4xjnDxuo9+izKTkSSMbNr/9re/TQqTr02sX/7yl49tr371qwver33ta4uwh26oVH68buVCnefXjUTxVNQR/bxs47zc8Fb3KasjOA0SyXWfYb97esvqUFVay9JWZmTO2dXJU9k96xrq6rLluO4JNCmjOs9S2fPZRarb1sEu7j3sGnXE7Jmc/mH5m8rfc9HPjfV52+gGfH8P5N9zgcWFgVwEiHIqE5/9/vlxeWjkXCSOe+bPR842F3Lzd5rOD+EnhJwQx0KgdmHI+xR5Pc3TmIuFLgqGoBN7nzjnfQD1CaLPpn2IseoPeJ8mxMcoG/eedpEoF3Hy/oCWg1H45BtuuCF97WtfGwvtLMFL4pov9ePvTeU10h1h8L2u5d89VHaIjupT5aJ5lRDpEyhz0aus7kZdUxl5/8/LxMOGl6Ul9y6O/CtvIYS72Br/8/6Wi9QhjkdI8LJ+afR//bnyOlzWX/Hr+CSLGFfE/crCyEe4cp/kEKJxpD1Piz+7+fPh9S2+R1n4pAj9z9sVFwvFPRcy835qWf9Ux3i4bmcfz32kZVD7ExNWos56HY2lB2JcpDGBJtf62EDf9Xzr2KjrOj7+H79F6HWNISScS0zXtTzMv54/H1fFuE37mAyc97mVV/3uywzou8Zl2se4L8Ya3vZG2+fhzYN9TEiI+uRjHi0FoTbk+uuvT7feemtaeumlC/Fbe41PFD4+Qsg7zxDQFb7dBXQJ6bmA7stsiasvBRHlor0mKWiMpE0TnBW+XuNhbQpt7+Wbtx3O0idZ5RO480lXXu+r6mbZ2Mjfiflz5nVZzF04jwni2qveaBkAjQ01TtRnmw98YCq7HdwLAhCAAAQgAIEeCSCg9wiXS0MAAhCAwGgQ+Muf/1wk1A24Gpi7gVff3cDhRsuf/OQnxbpxsUk4l4iuvQwQMr7IaKJNwvn9999fbDIwxPppLqT7umphxI21+yTiyoDyile8ohButf/Od76TvvnNb6Y777yzmAUvATeEXBkrwmgio4V/wvjqnuhhaAoWYUBzg6ezEhc3PIcxrszol3tnlQnKbtxwI6UbRlyYdiOwvucGFjfMuMeO0pmv8R7nhlFR99f/5B0WmwwkKguVnQxxyy+/fFpuueWKvdYYDK8SsS4LsRke714OLhTofrnHkxtAy56oQSJ5GwHdRbKmglnV8bmhtMyIlYsyuVBSdY2oj1WizqDz6rRQTcTZOtfjmO4JNCmjQXW6qg4Oewa7z9HUX7HqeesyJU3bk67uPah+dHUPv46LEyGgxfsuZ5DXufjdhWB9d0/RXIiKNrAsL3l7PqgtdvGgjNmw8ot0DbtHpDcX5Pyd7wzzfkVVmYV4F0KgC+USzDTpUeKYT4CM7yHGaS+RRMJ1RAXKxXQXTtwbNfoUIbJEOr3/EuXq/Z/oQ0q8uuOOOwqxSxFttKn/prSoT6G9M4vJhdEH87To+nkfKkRv77Op3+QiXPwWwqP3dfU99xz3v70v499Vfu7pHRMhY8Kml0dMFA2BM5+I6HXdJzD48xF9KO8beL8q9/Qu80ateqbK+hn6n4v5IaoG/3zd5BgPxD5E1uj7x97XlM493z0PZW2315Oq372vq+uVRWKIPOTl7PfP+7D+vgyRM473NqTMKzgfOyiNOs6fz4iU5dG2wqtc/XONk6Kf7pNmYmJI5NPT5ut56zgXvtWvf/7zn19s+h7tgvZqG7w98DbUPZZ9Eo6+55NvvL5FO1b2rOma0b7oOj4G0jgl1jHXhG6tWR7rl6tN0XhUY0JNpvbnSgJ6jF9DQNexVQJ6tA0+0UbfVR4xmVne/BrnRsQujUs1Ll5iiSUK7/bw5tden6hDedvuY0+/n3uEB8+8PkVdKxvbe5s86D3k72HdJyZWqAy8TZGArokCEcFA+djq/e/vo3vBNSEAAQhAAAIQmAYCCOjTAJ1bQgACEIDAzCLw1//7vyJBLhprYDworJwbSWT8vPrqq9M111xTbOHxrb0MBTKyhDE2vM9lWJChIYwIGoznYnoI79prRrsG5tpkeJFXgERy7e+6667C2+CWW24pZsG/6U1vGttk8Akjne7lhoTcQB9/52EI9X830sQ1lA4ZHsLrQwZP/RaeEWFEDOOEG4zDMOhhUYOpG7Xc2ysMcGFsiVpUJY64UUTfPcxjCOghaLu47t+Vp69//evpG9/4RrFXuPww0ui+b33rW9Oaa65Z7DWZwYUDD1+otHoYSDcw5l5duWF0mADs+c9ZDPu77Ekcdr+2T28d4bLKaB33rBIy3ahdJfwME3+q8jVIfGt7zbYMOa+cQJMyqlMPvT55nas6d9D9R6XMPA991Os+rtmE7VSWkYsTuq+/7+p6fL63AAAgAElEQVS2M/4+1js5Fwjr5j1/D5YJa96fiff7oPds/o7In5c4t+w4v5fnwY+NPkeIJ943GPasu4dkvvyLRLaIWuOCW0yIi76M+mIhmEm4dm9RF0pDFPaQ4C6w+PssBKIyAV0ik/pw8j7XREiJXhKatGmipId/drHSJz8q37mnvPMt6+O4oOh11gWyXMDyiQ3uHZ73Jz2dKjNnpHIJj+EQ3WJpnhDT9X+Vh4v9eRsyqG7nkynrPP95fc2FtbI2TP8Lb/jo48XkhSh/91pVf15jghgX+OQI/c/7/T7pIJ7/eBain629/uf59XLPxzXeb/bxQPTn8351cPOy1jHepnk492AU51X1Z3UNn5yh64cXv9LiE3xVH33yS4jkHoJdYx/9LS/y2HSce0grbcFP93JP8hgjKE366LmPTc+fR/3yibIqL5VvjOXy9i3vmzrPmOgjfnn757zdCzqWLgjP9Yiiob0EdIVu16ZoaN6OaDKOxqMve9nLCmHcx0Maw0o416ZzJbJXCeh+Xky+iXZI41Rt8jp/8MEHxyYeyzN+mWWWKcalK664YjFu9aWxci9zZ+jPv0cT0Hf3CBeXsnoYz6BHiBBrnyziY30vL53r7VqM0/U+0HcvM9U1CejKv+qiPltsuWXd1zTHQQACEIAABCAwwwkgoM/wAiJ5EIAABCDQP4G//fWvxU1yI60bAN1wFgazmH2eC+gyVMhAoL0METK2yBCjfayRpr2MPe5V4mE685CB8iyPUHga0IcXgTwJZs+eXYjoWn9dhiPN9F9sscWKvYzA4bkUa6u7d4t7QXj+Pe+5Id+NGzrOPTyUn/DGiEkIYRzx68dxLqDnXkF52oKVGy1y49Qgg3XunRDivM6Rt0RsMuy6p9Yvf/nLpE0GIRmpwkAujgqNqE1rDMrIlhuXg53S6SFDc8Ns1PKoWy5i6Lc64lOVgTj//zABou79yp7MqmvXSb+XXdVTH9yq7p0bv5xr3TTk167Dq/9WijsMItCkjAbVg7z+6O9cpKlKR1ka6og2M6lkI79dp6mK+ajxqcvFDfnKo08EK2v7y0SW/L2bC1H5ezhvt8vERk9/iEnxv7zu521tvJOijsQ7Mu87VfWbyvpYnh73gpY4ovewbyGgqb8x6P3g7+A8xHAe4jmur/97+GGJIxFqWXsP5xxCTEz0cyExD8HtTPNyd69VRbZRJCFtEsHUd5THqDb19STeadPayd6PEAcX2vI+1CBOUX6eLheS8vrnddpFpbIw03mbGc9AsPIJmTHJIcrC11RWWXt55nW1LL258JgL6ZG2fOJiXCsX1jyved32ZySeD5VBlEv87h7uLsJJBPV+f4iiUd9cJPdr5P1n3c85eUh7F6VzkTxE5IiwEBNKtVd+PKS7T4DNJ8PmjLze5eOKeM61d3FbdcLbMNWH8DCPyRYesSB+iwkXEVkirqnnWen3iUcxISH4uIDuDJXmWE4r2oGYBK1JDjEpOcTz4Cae3o/NnwN/5somnOR1s0xE170ibRqDePh6tR2aSK1Nk37D41t7tSkSzzUhR+K4R3qQB/rNN988dm6EWtde53ko+Dx6hY//NME4xrgaT2ncGpsmlEc4eaXDlzaT4BzHKV0eySPYxkSRfCJ0tMMqs7JJJPm4099fUR7+Lo3vURd9ApGe3XhelX73QNfYO5b3ihDu2263Xd0uA8dBAAIQgAAEIDDDCSCgz/ACInkQgAAEINA/gb//y+MgH0Tnxg//2w2VuYAuT+QIsS6BW0ZPCdnahxe59pqx7oPzfK288FLRXoNzCegamMsw5L/p/t/73veKNdB1nNbNjM3vHWEIY+/e724AkqHCxWZ9d6OQl4h+izzEGpwuioeHk/a5sdENz2WhON1gmBs14lpuHPFjwpiSCxme9hAYlLZYQz4Ylt1PeZXBKjzTxDa8NLTXb+65lXsM+mSJ3JheltcwvvuEgbKnoY4IVeeYnE0usAx6Eptev85TnYt5ziEXh/Kyz+vrIOF9WFoG5a2tKD/snvzejECTMmojoLvhuyplnoaq781yNTpHt3kO+mgzZgoxF9qUJm/f47d4r3qa/Tj93z0PXYx1w72+l03yGDRpIRfLIw15Gxtp1e/+PnPxx/MXk+bKhIz8uLz89e4Mb0qJYeFdqr36PtF30t9Vn1yAcrFO/RN/P/sSK7kntvomHmLYBUnnnefJQ27rexVnnediuwSkn//858USPxKg1G+MTWsHqz8XIrqH+dY9ykQ3r1uRhlhCp2piYgjAeZ+qrB/swnVe1/N6F/0I7197/9LLxT1Mo0z8XjlP/y0PQ+9/56K41wv3fs3rS9lxnnZ/lvNjXXx2cVv1x4Vxr1sRgr9sffayCaYhjqs+eXhrDxGfhxj38pIgGBNsJRC7mK/75csahOgZIbN9WYp8QobS5GWvv3WMT1TxCS26l3ukx6RhPft65v08n2SRr3Me9TzEchfC3bvfl8pSvqK/GWn2qAG+hEO0C1FuPqEmJk9E3ssE8KgL3icte4ar6pbSFSHklTdf/uBHP/pREcUiIln4cmISwiWea5OA7R79EtDjPIV+9/YnBPSYLJxPgPDreMh2jUV9jKclrjSxXJvaNI9IocnJsbyZxsUxaUFjYtXL2HSOC/j5JBhvq/LxvI8JvN3Q/z2d/l7S9VRHY7KB7h/jdNUl92pXPVXbrcnWelfps/Muu8yULgnpgAAEIAABCEBgkgQQ0CcJkNMhAAEIQGD0CfzzXwKxD7BdvMuNG/o7jFky1uQCus/e1/qVEf5PBtA8vKAbPzyko4d11HefoS/jcsy61/4Xv/jFmPFBRiefsa97u6DunuvhSRFGswhDKAORDAwR0lPf3fgahrAw8LhxMI4L47GHMY/1M4NnLqC7V0tuzPVa5gbAOK5MgPY8KI2eB10j8ieeCp8aYfDlORFpkREumGkfIRC1z9fx0zXdq8O91iIkZW54DmNdztfrohvaJvO01RWsXETxdFTdO79u3fvE9cqEntyIFQbJ2FedkxvYfRJClaA0jGkTcXbYtfi9HwJNymhQPSirP27I1vM76F5l5zd9Hvoh1N9VmzxXcawbt/tL2fgrN0ln12nyelEWZjZ+9/e60uACuqdJx+eC9iAh0+/v79Y8n1UekjrO3+0uDOm3SHe851wk8neI95vy50JCRfSHFFJdgkRsEpdjLV15+Q37+DvMRRVnlHvN5uJL7rka4qb3HSLcc6THOej8yHte33Wch31WP8nDTkfoaPX91IeT4BRCei4oedm6963KIO6rdLgg6Gul58vpuGe8jvOJf/7OzrnGb3kbGP/PhXBPW14uef3xa/t5Xoa5Z6xPTvVQ2R7iPw9PP+jvPAS+i/L6zZcLUDnEtWJiSPQNdV7+LPuEGK8r+STMfKJp9FNDmA6va1+zW/17n6wRzJQO/ebjA4+WpWuHl7f2Pmk3vG+jvpeJwWX9Vt0zvMnDY1zXDhHW+8/yZo7oTwqN7UsMuBdyPIPxzEt8jfGTnqOYeKK9h15XftwLOn9eyybA5lEAQjDP+6s+NvJJxF6/ou8f5Z1PWvZxp4vWGld4VLFYkkJ7CegK3X7HHXcUUckkoGuT97eEa4nnmtwtAV1tbCxjIQFd52jTUlUat8YWArqibGnztl/lFUsvaK9Q7bEpPREK3sfEmmyscvA2SBOX77333mJTWWtyckz+djFfZeaTLDyShf7v73gfG+p71aQf/eYe796+iHvUT+3FPtpfCem+xILSrUkAelep7uqz1957D3tV8TsEIAABCEAAAiNCAAF9RAqKZEIAAhCAQH8EXEB3Y68Pxt3Ap+9u8JKAHuufay/Dg4yd2odxSsYbfZcnRazVl6+7mQvoGqCHp0EI6DKyxrp+YSz1dQBlhHaDp4u4upbSEMZYXT88VeSN4eENfWa9vrsBLhe63TDhXjJi6YYuGSOCo36rEswj/W589tLPy0K/5camCA/poR/9fm4EF7O77767CIEvo5PKJdiImYxNvnZgGINk2HFjp+4ZHnQyZLrB2gX03FMnF0PKBLeuxJ86Yl7de5Vdq8718ye5TwE9rzdhtGzSmjQRZ5tcl2O7I9CkjCYroPs7Is9BmYA+6PjuCEzPleq2FdFGRyrnFgHd62V8dzEkF1FyAT0XeYOjvzPKPNBdQM7F85y9H5u/S+Nd5e9r9QdchNNv/t534TDWyHXxMReK4h7ujSqxIkL6qs8Tnn0S1CSqO6dctPb3fO61W9anqFOHXWRWej3qTj5xIe9D5mUY+XXxRdcLMUtiYqy5rr0Em4hgpL33C9XH8PJ0r/oyAT36ce4BnQvo/luETfY+Wf4s+zM9iL2n0/uXOscndeRirPdnvTx1jov4Lozn332SZzx/Lmzmolz+W5l47gJ69P1CAM4jHbgw7OdVCc/eR6xq2T3vuqbXSa8jEol9UoRP4NH4QBM0JFZq72MQlYuL3eG9HUsauEAZafS2pEpA9zW7I/x43CfaAB2jiayaLKPlDTTmCcFVdTifcOB1JAT0ENE9fxKeI486zvvoLobn7XZeTnkfvqoco66VTdrwtigE3igbL1t99zJTecYEG+Ul2g3tf/zjH4+J4BrPSDiPTUK4R0fTuDHWkpeArpDvscUYUWNYLSMR3ufa+ztCbVVEBpGArElO9913X7FXmnXPWNIsBHG1YcqDR0yQgB5LWKi9d+E9F9D92Yz2LpZ6yOtk1SQdb8N0jIv5Xg9Uzr7MR3igi7ueB48UofxrMru86WOS164f/vD0dMy4KwQgAAEIQAACnRNAQO8cKReEAAQgAIFRI5AL6GUG1VxMd6N0COjXXntt0paL5hF+MxfQNTB3rwo3Xsm440ZUF9BlYPDwpmEcC89zN2LKwBGeBjJoxDp+Ea4x7hGG2DBEyQDnXg4uxHsIUd3TDSpe9mH4KfMmCsOGG2bdaJTXIeedG03dq8PD7YlReHXpe26kDcO2zo+1+7QPr/MQyj0MfoRvD08dN4Llhtk8LOCw/Lmxx793/TwNE7m9rg871o3nbdJZJV74fasEnrI6UiZYVdXPLvJWR3xpw4VzmhFAQG/Gq4ujm9T9/NjpENDdaN5F/ptcw99fLsaFgJ4LvWHEd3E2F8VdLMgFnDyvZe+TXIAsy49f19OYCzyeP/fEDfEhPExdjNBxZV7DEarZvV9D6NFe73gXn0ME8yVp4n95SOw8fHm8vyPvzthFsuhTxeQB77d5lAAXy8Mr2L0kPUS5i4Dhyal+ivLtExbzdbIjnHQIo162kZYyb0yPcuN9RP+er5cd4nZeN6L8PQ86Nl8DPvqmKocI2ZwfEyJUpC9/h7vXb54H73+5Z6wL5nmZVB3n7HLB3QXMON+fzZhU4UK8Xy+fSJpHeohr5WlwkTEPCe+TJbxN0TW875l7TXvedJz6+iGOx3hAdUusPT/5BFvvT5fVj7L21scEEbrfRdCYaCBBNJ55PRNKsy+dpPQqrbEGub9P/PnQMT6ZwPOn43yyiKc3H+95+Xj9KYtiUTYGiuPK2v6ow1WTpfS715dcQHcPcAnoEsHlRa5JwYstttjYFgL6K1/5ymJSsI8hJaB/85vfLLY777xz3ERrhV7X2uWxeXuje8vjOjaJyBE1RGxf+9rXjm0qhygz8dTYTJOktJforrRrLK06EKK79ho3xyQIlXe+zIMv9eD1Pn9Hebl4fcnfjXm99vupDfM65McqLxo/asKHOOjzgQ9+sEk3gWMhAAEIQAACEJjBBBDQZ3DhkDQIQAACEJgaAi6g+6A7F2XKRFylUAP/6667rhDPtddgP7bwPA9RPbzPtZehwI3gsd5bzG73sHJubNDgXN4ZsenasRa3xF43GmtGfHgEyLARhmVd29f10znuGadryuta19V3F/PD+0Eisgwazsk90/S9rtEiNxzmYnOVB5QMbe7FIoNOeGTIM0LGDBk1Yk26MkN53CuMVPK+kOFJnhuLLrpo4S3h6yX6ZILcWOZGsFwQz2tzLhJHOtwoU1fk7fJJqbpnm7Q0Fdn8GSsrqzByll23TCTya+QTA+rmp4k422U5cK36BJqU0aA6mde/EBn9uVaqhj0jZdepn5uZd2TT53hYDuJZDaF42PGT/T2fhDPZ6zU93+uDi1K6Tpl4Hu+7MhEg8uIiQJ6esgkL+bvKrx3vavfkjOOr6nLONP6OkMLxHo5JbBIY1O/R39pHJJ3wSPUINfruAmGkT/dQGr3v4p6xvsaxvkeIZh2vPk8uLJY9y7mYGfeMcgoR0AXNKu/n6Jt4HyW8bV2UjTXfg4vXCQ+dny97k0frKZtI4eWYC0dVdc+FcS/n/PouvnufUtzdu1d/5+tyewj7mPwZ3sV+/0ijc3DRPSIQ5P24/G/vO0Rfz/fRxkf5lx0Tv1U9l/k9vT/sEy38OD8mROUQ3H2t71gOKfax3IGeNx3vImseicDT7eHsVR/ykP1Rx3zyRNn7rqp/G+/MsjYyr38uRitdvuSTe/Hr+Q3vaQnAGldFVAaNl/y6+YSQQUsX5JOCBnmA+/jIvaD9HOUnb5f9+Yn8RlmVjR/8GStjqLFIjME0ZgwBXYK4BOjwIr/nnnvGCdguoCuUu49FNUaUcK5NUbh80rcE9CWXXHJs80lIassVsv2HP/xhscV69CpHTdLWGCpCyEf7q/NVdzU2lfAeXtsRrl/8llhiiUKw131Vzr4Gui9T4RMSxCrGzNrnEx18XOXh+fV/n6gSx0X99+cqJgLF5At/rsRT40yNz8VFn0023bRpV4HjIQABCEAAAhCYoQQQ0GdowZAsCEAAAhCYOgIhoJcZxdx47ANwN67JaBHe59dff/249dtyAT28KjTY1qDdxW4ZQ2IL76IwZoWA/tvf/rYQzmVsUKg4bZrlHyH2ZBgJTx/tZ8+eXRhEtN1///1jIS9F10Ozy5AUhgntJZ5rzTwZXfRdxs8wTkukj3UFZchxg5GHkhSj3BAcxk7tnbcbDsXFjZhh5M7FFh0jg40M9WG0D4+G8AYII02sSVdmQBaH8G7RXvl+4xvfmJZZZpnCiOPlnhsNy4SlqDNVolueBs+r+LnHUC5eTMVT0dU924puzjiM3vm+inuZoTcXAAYJT1VG3yruTfI4FWU3t96jStD2ehNsBpVZmVjoz2cIeVX3qxIbB6VvFMqsbj2ve5y3qVORf28DpuJ+Xu/yPoSLLzouBJ/cU9TTmbdh8U6MY/J6l5dDtHn+zs3Fw0hLpMPvEc+Ai0WRx1w0VB8nxBm9hyUoaAtxQRP59HdMIgyvU2cRIlxcW4KFe52GJ6P2EbnH97Fec5wTE+Dc4zQEEn82g5uHXg5RzCc1uPjtEXBcuNR396KPSEDRX3GvZB3ny/u4MOP9CJ+UOOgdWPUeLBPuqtqsuH5+f69DLuiHd6aYa8snOUREI+1VHv67Rw/I1572vz2M9yDP9TbPuPMsYzvs97J+W56O/DnW33ldcqE8RHKP3BATMDwEt+qal3lMJI1lolz89e9lZRvPtfLj4rrXc10jb4Oq+mpxnNKXRynwvpjS4veI43WO6oyLsZrYG6G9NZHXr1M1dqh6B3s9Dzb55IkY14RgG895LFHh7WK82/LJLfq/i7F5ffLnyuuN503XjGUdxETjxfAkV5lrMnd4kn/7298uJgDHplDsmnygLQR0tcHaFHI9xHOFfo/xnYR0HS9BW2K29h6lQu24hPrYfBKNzo012LXXJyaRaBz7ve99Lyl0u/b6OyZXKX8ae2kMtuyyyxbte0zg1r1dQPdJKeLkE6aiLKOMXPj3JSSUrnjmYlJ73gZFWXpEDR3jwrvKQe825UXf9dlo443bNEWcAwEIQAACEIDADCSAgD4DC4UkQQACEIDAFBP45z+LG+aGYDcQhRGjzDNMRosQ0LWXwBybDBGxnpz2YQjTPjd6uWdzHu5SA3MJ5zJCu/e5vks8X2GFFYpNRhIPbyrjRBg3JKC7gSo35rlhXx70YaBSXmSYiC1CIoZhwwVP96YJAT1+d6FA352vjs3XSc2NTVE+XlZiGAZ4eXm5mK5JB27Q0CQAn6Dgxhb3jlK+xVGbvF7cG6pMqIh0uaHLBYDcGObpH2YEnw7hLc9jk6exroDWRMQMXs6tKk1VwoHXHS+nOnkbVAZ181vnPhzTnkCTMmpS9+I5du/ESGXZPf1/k3mO2pPo58y69bzucU2fwS5yVTdtXdwrv4bXCxewdJxPMqu6t9KeM8vrn//tYkx+nv+Wizb+rvN06h2bC3bhIar3trfR6ttIEI7lY/w8X+tY/Y0Qm7RXnyfeyfk6xx6NJ0Sa8Cz16DgurIdI6x6oHgI8F7g8D7n3onvmh0AXolmZJ3oIbr72ta/xru/e39Fx4iVuYlQmoMf/8v5DLoJWiXS5yOj3cCEqXw/cQxhHXoOP112JS2XevlF2edjtslDu6rvm3ucuSLp3tL7HhMzoTw7qF3h7nIvdXr7RLy173vI+nl8zFzo9bT5xNO9Pet/EIzHFpFIXDH2CRkRu8PWfI+3x/IV3ut/D64uL91Fno7z1t+cv92p3ZvkyBR6W3UV4Pd8xuUX7iDygco8yjHba2wbVHYUd12Re7TU+kXCuTX33+EQ+84k++e+5QO7jliiDqmvGWKVKbM/riI9zvBzycUE+vvHfPQpDMNRYRnkPD/RYAz1CuGvcN0hA99Dvvga6BPiImKYxa1kI90ibInyFYK+9jo+lr6KsVF7aos1QvdY4NsalCjWvOhKTnDTejPGX9spvtBXiUNbeRV31SBYxOUW/5e9Pr1vKi7/rqt61cU6MY/V3LDeivcbimrCtTd/1OeqTn+yjO8E1IQABCEAAAhCYBgII6NMAnVtCAAIQgMAMI1BTQM+NqGHIlIB+zTXXjInoLqDLECGjwsILL1xs7nXkYraMCm5wk0HJBd6HH344PfTQQ0U4cg3OIyyq9hLOV1tttfTmN7+5MJiEZ46MEgqrd++996bvfOc7hQd6GHFDwI+Z9xECMowTMli5F5eHxsuNpGUGIhcrwqDk+XNvgPBGLzOM5Iat3DjsnmJimBusIwSmfosJAdpHWMDIoxte9D+VoYx0Os6NLblRNRfW3KA8SOBwA734lZ036Hw37nX9NLUR/qrEqSailRuuvE7lhsx47nIDZPwdomd+nhtmoxzrsCsTSvvkXydNHDOeQJMyaiugh+A07Ln03wela5TKsO5zXPe4LhnVYVw3XV2WSVW6XLTytj/aLX/HeTuTvzOr0uqiuE9i0zvG285gUvauVlrcE1begep7qA+iLYReib4+ETBEBV/L2L/r/pEPvXPDW1l7n5inv114y9e+ds9nX5vZRVkX56JPlL9nq8ooF7D9fRF8o5y8PL0/EB61Zeu8e38r+jAulMb9vS6UTSj0e+Rh5PWbf3Kx2UN558Ks9xP1PfpRSmO+BEG8q8XIw2fn4rpP7MxD0fvkyjKROu9DugCei99lz0UubudrvecCd359FzDzOuQTMeLeyk/uLR/10ScBxLMQfcy8XxF1K/qLvq96bnWtmKiiva6RT9LxOuwTQGKCbzzXXkc8vHp+TZ80ExNBIvqC8h2Tb9W3DnFW+1hmIcY6wUbs/NnUNUIwD9E8Js5EuG5/ZnJOZb+FUO57P6+sHxzMB03u9X7osPdJPp6o6rN6+6eJ1jHhVww8soXGolr/XJs8yUNAj2hi7oEeUbu0l4B+++23pzvuuKPYfNK3ROw3vOENY1HOQpgWA0VA+9rXvpZuu+22Yi9P8wj3rnuprDSG0t69+PUuCaFfe4nukUaJ7T6GVp3w59/rct5O5p7l/i70svB3X4w7cvZRxv5/Ly+d55O3FY5e4ex/9KMfpQceeKA47drrrhtWBfgdAhCAAAQgAIERIYCAPiIFRTIhAAEIQKA/Ak/616XLjKZuHCwzdugchXC/+uqrCxFdm4TXMADISCTBVuK59vrEoF7GKQ/N6MYyGUzcm0oh2312u69/KPH8bW97W1prrbXS4osvPmbElDFBBpXvfve7xSYBPdYlzcOJykjqHxkp3Mjohokyo3OZOJkLmWGk9GuFYajMcBTG6DLDcDDMa4Ubw/RbGCgl+rs3hkJARphClZVfT+n00Pq5x5Ab1nIxxA1dbvSJdMa5eRhfFwua1vSuxaEyw+GgNPn9m6Sl7FgXKvJ6Vib45Onyc3IjWZRxWbkMyt8gga5JfpuWK8fXJ9CkjAaVWV73ow3zd0P+LJf9PSg99XM1c46sW8/rHlc3Z8M4Dvu97n26Ps7rUd4+5nXJ+xU+scoFUJ1Ttn63p9vbOxdyQ5xzoS8vp5xjiHDRz9CkPQkD2tSniPXM5V2uvoO/I92LVt+9z+MT8xSCON7B6jP5pjVvfaJe3peIfpn2+fvZBZYyz1/v01WVe9k7LRi5KBPfc7HFj/X8e9nn76cqr9hB9wsvZff4DaEzIgNEHqNPo3qkj0/g9LXaVebunepCm47L16bP85TXb3/vOnuv91V9Dq+XZW1zVVtc1i/wCSjev/Pnyvu8+YTPvN9aNgk08uprJXtkKfemDUHd+4y5V33VhA+x8OcjzotnPbzTtVeaPL/ONLypoz8a4cC1Vz3w0Nb+Xc+1T5aIUOAxsdeXUtI4JqI/6RlX+PDY9JxLVA9vavEJT2R/bpRmnyjjIbb1m0dQqBLGI68xnvB9hPl2Ab1sEkXw9bobdW1QP9jHR3F83m55m6bvLtL7pGjVp5g8oO++TITa5hDCtWyXxjwSprWPEO7yKBd/jT2jfZeAfuutt46J4T7pW8t4KaR6bL7clsaUX/3qV9NNN91U7FdeeeW0xhprpNVXX31sMneUm7c3Et5vueWWsU3h2jUBXOdpSTLPbz7Z2Jcoi7YmWOVtSv5ujefT64i/W3XfqCdep8raYP3uEeU0WV2TFuRRLyFdn98+9ljXXQuuBwEIQAACEIDANBFAQJ8m8NwWAhCAAARmEIF/eaCH0SIfjFqm4/IAACAASURBVLtho8yIp/XjZECIzddz1Mx793x2Y50G4OGtob2HkZNxJbwytJfXlwR0GR60xpp7Xq+yyirpLW95S7FpnUA3/GlW/H333Vds+q6Qe5r9r32EO9e9ZdxwQ58LR7mxXQaU8JYSK/cs0rHu0eIGDvfiCeNbGCUH3S8MaW4sjWu5x0oYhuO48AKKkK8RFlAGJJVJTHJQGYXgkBvCo+xzL6eoB3FeCAV+XG7kc0Obl5/+7wYjN6x7nsuemK4Fq7K6XvWklt27SXrKjg2DV25MdHZ5fRjEKBeV4rp+n2Et0SCRrkl+h92H39sTaFJGg8qsrH3PjaeeyrL7zlRRtz3dJyZ91f00ObbuNQcxnam8PV1Rh6LtckZu5Hejfe5BnE/O8nrp18hFXRd94v0cXsTuZZ5HoQmvY4mmWgpFIktsEg7iXKXTI7jkoqcLRRLSIuqLBPQQzeNdLG9FbRHeOTzKnVvZ8+h8/V1RJczm79iqd67Snr9fyo6N9EU5eD8gf9dU1de8vpTlWf9zYU31xddjjn5ZhPX25yufpOee5B5eXmUbEywjFHiIbaoTHkXJRX/vC5V990kdZc9DmUiVC2Q+YbHM87/MM9j7cNE3jv6Wr6Mez1fube5CcR4JwT3nvQ8Z4eyjTy3RL8YFqtPDoivk/ePoJ7ug7uODCIEev3sZRf8yRPRcGPSJAN4e5KHjPbqTruF9Vk24CBFd4xNFzIqlpiSS+4RihfbWBFZtes41qUbtgnujK29R171PXvaMuMCai+cuiJcJ64OO93azKiJBtA/5M13WHnk7kgu9eTsT9T6uE/XFJ2aIkeqVxm/xfEpAlze4NgnoIZ7nHuhamsrFX7XrErRDRI8J3xon6Vx5oIeA7nVEntbyPNd52lZdddVCQNem87y+Rh3R5AyNYyOEu9ZqX3755Yvxq85bbLHFClTB1MdKIXZH3YvIB2qvVD+dcbAKwd0nkfhkCo+moHvGchriqnbR26C8vfNJGBpfa8k0ieeyCejzq1//um4Xh+MgAAEIQAACEJjhBBDQZ3gBkTwIQAACEJgCAhUh3Ku8DDSgdgOpBGkZKzT7XFvM6tdeg3eFpwsRPUIZypimTxgodawbe3RvH/DLIKX7aJOxwA2Ayy23XHrTm96UVlpppcLLwI0WsXa6jFkyWmhwH5vuHWu4yYgWYcu1199uLAgPFRkMPESj/paBLDZdL37P1/nMDZku9OeGUhefc0NIeN6EMO7rs3ve3dipY+VVESH1ZbwPrxh5c+hTJfy4Eb7MUOZGW2fm91e6/PqeX13T85sbkqtE5T6EKjdANXny2qYlP6+tgD5MQM0NmgjoTUp35h87rPw9B5MV0EdRzO2iBJs8402OrZO2UWfubbrnNxdSBk3kcm9qXc/FHxf5dM0qcT3e3yG4yFNUgpc29Ss83LhPhNNvmnQXm97JIQ6GN2SEY3dhzcU5pcvXOdd54X2qfbyPtddveZ6CW/5+zEWNMiE23u9V7+qyd66Lo3mZlf3t4nnuXZr3JcuE/apjvG+SC89lXrXRVyubgBF50jVdSPW1fCWQedh29273ddt1vnPzuuuiZpnA6WK693vLBE8XqTwteZr9uBDXo58VYmg+iTP33M4nPuTCaS6mex3Jn8dBa7yXTbTM+676u8rrXffNRXnvb+aRmNyz3sNO65zw/tbeJ//GGCBYxiQLnR+TZiKPPiZQW6KxhjZFzlKUiRDM1Qf38Nx+P/cs1nW9jSubGFFV3/JJFmUCaLyffJ/X2RivxD5/vr1u+DF5X9PfhXl7X9YOeFsV+fbxXox7Yhzkk18koEvQ1qY1yUNADw90TR5WaPUQ0CPyhKKohQiuczVejXFrCOhLL710IaT7RAqVsca+sWksqnGoxqO6l08E0bESmbWpXvj7RNfWUmQrrrhicZ6/66Jc9HxHmxaMNS6OuqZ652Xmk7VifKpxn77rfJ9A5G2H3omPPvposU67JoXkbZVP6PClzTQxICaORFpuvuWWOt0bjoEABCAAAQhAYAQIIKCPQCGRRAhAAAIQ6JfAP/+1VmRuRM29jt1g44ZhDZYjvKn2MaDXXueEIUJ7Gali0/VdbA9DTxhc/P4xoJcQLgNGGJ51rSWWWKIwbGjT+nHuOSEDSXgoyItd69tFiD/9FsYAGaxlVIlNBrfIr4wLblCVUSFCNMqIGeu7ax/eamKi4/R7eMNEvsJo5AZDN17pOJ884IaQMPaFsT7WTY3/5549bjANLxftc6+EsskSUevqinPhKREGbPeOzwX0MuNclLcLArnxrt8nYWZcfZC4PUyYKyurMnHE+Q/Ldd3yH3Ydfu+PQJMyaiqgh0E7N4wPqkORnmH1NSeSt5H9Eevmyk3ylx9bdW5ZWXYloDdJbzeE/r1kS9SfMhHF60sufvt7KN7tetf4MiDuoai+iQtDzk7iqN7LCrWsvaLahKihyXYujng/QveSB6FEAu3lOR5hfiWQSZiILTxjJY5JYCgTL0MczAW0EIX0/i97R0ZectE890aOv3ORLf4uO977X5G+8Ox1hv5+ckbenynzWK0Sz5TPMsE9/lfVRuj/VflzkSfOz8Vhr2c+WaJsyZx8Yoef6+2ji00h4pZd2wVe/929TUPgcqHc1+iOSSCxd49pD8kdopvn38tqUNuS979yAd4FdJ9coGtWTSTxchPHqvZA/y8LLx/iogvOHp5f3/N3lefXw/PrWPXbY81rX59c/WQXjT3Mv5h6xCqxj7ZDfX9FvJIXrjZ5nEf0Jwmz6rvH8lQ+jopnLvIck0N8okfZ96pn3ydR+EQK5+3lmU/0KGuHnUekPS+/XJz359fPL3u/5IJ+PE8+HooJxRH1wz3CJaCHJ7nWFi8T0CVQa5wX5annJ0K461x5r2usqk0TH3SNpZZaqlgDXfsQ7HWeRHAtDybPa21a/1ye6jEWdeFfv997773pO9/5ThFRzfnK61zjWG2qL/4+8zbbI26oXdB4e/bs2cU1Nd72d4YimUR9Vv32cbjKIULK6zruja+06Z0o73oJ4nkbG3VJdUfRy2Lzayqd+pxx5plddSO4DgQgAAEIQAAC00wAAX2aC4DbQwACEIDA9BP4h63T6cZAN4LGoDkMOG44kye3Bt2xxYBee4nX4X0uQ1WEKNVeRgJfv84H/7lxNLzEZOTWgN4NXfIu0Lpx2mQoyMXgMMrIGHD99dePbbF2qfKpWfkyYigEvPYyfIRhMwwMIcQrDZqdr03Gm/BqkGeDjokQ8RL9y0KKlk0QcGOr8heGdBnpIgSkjPbi5h7vMtrLgBGeBeER44ZvN1rlkyI8LblHSZXhOhcnwgCrPHh+3eila8dH57uHhRtww6gURpuoE1XG9Ol/erpPgQsUVWVQddcyY7iXVxuBsok42z0NrliHQJMymoyA3iYtdUXb/Lhhwk6dtEzFMXXzF+9WbwfrPMejKp7n7Y4b3nMxM9q8XHyJvMc+fo93TYgn+bumSsTRO1/vZb3DtZfnoUQXCRESQ9ybMZZm0bvYxQEJD3rXa21cbZq05+uXhwe5hDK9v11AdzEk3oO5wO4TyeJ4F6r13UWNXKitCtWcC2Qh1rooF9dV/y4EqhDzo64OEs1zQTAX1XMBzcu3TIBv8t6v06758+b39n6Hi695Gfm7OX8u875LLpL7hI9cpPe/Q9iKtZZj8qYE2ggtLxE4vsfej4sQ9pGGXOQsy3s8ny7s5e2TT3Rwb3T93/Og61dFMPBJAiG0VbWDZSHj/z977xN7a3fd9d1QSpGKhIIiyIBEBESU2PH//+9rO7aJDUOCyrDMisqoqDAoDAqzojIsKpMyKFJhVMoMv/Zrx3/iv8GOE/t17FApCtgJEgxQmeWfq89pPrefd7Gf55zfvfd3fa+9j7S1n3PO8+w/a6+99n7Wd6213TvWWHQCrO4b53jxXeNXjGiY255HDqgq0E3OnO4cKIAOjXpeefvOuwrnQZso6zWvec2Dn/zJn7wAsu0T5dTYpXLxyACj89Z3lGkYc2Tw0X037SjAO4HaljHnzWpe2/YzAH2+f3RN7LyboO0cX2UzPNBw/chxQPBPfvKTDz7/+c+/6gx0ZDXvar6vARrXA91Q7OSMk6H2AdABxk0aZfOuxxqisQQ59/IOybso772NwoBHvOHlWWvgL6OesZ7QLniFd9t6djsvoQl99egx3p05bxyjcBJrWec15Rj5gDWKsu07Y6+cQa4oT8gx+tAgHgOzGgV1DaCNfbfnvbRn03Pv3/rbf/tpbMF2HZsCmwKbApsCmwKbAk+BAhtAfwpE3lVsCmwKbApsCjzbFPjd3/mdVzVwBfCq6FGpU0UML+CGQiU3lDs5yiRerAV4DY2HNTxKEIFx8noWVCGHkoj/UXqTePkHNDf1TEHqmR+VCjyLUkWFAwoIlQhVpKFQo58C5igjqzhEgaESDuUCigmUM+S0Ve82lBH1QNcTqMq9qSynXmhdhRGKeD3N9SJXUVGvcu5TOdfQnFVaV6FYRektgHYVXFWkFPxoqPsZwr3A0QTrq3xejd8ZqPxsz667t+4INJrKxqnUlK+al+Z3AfpWZa968qhl3p0q+4kzCnwvAOjl7+cFPO/8upVDO2dW82f2/XkF0EuPFSg35dz83jWG64IqrDONClPPcddcPXg7RjznsTHk7ikAQljvOx6A3x6Pwnrc+vE69zgUgBC9z9nreDYvz/Nc+yWIXQOxuZb6vR69/FbwaXo6HwFoExjuc/OZAqjuBxryfK4J3RPVCGAFsE8DgBWPz33KXMccm9JzBQyv+IjfOrataxr3Tb6b/Vytr3OdLeglQDo9zY8MHQqcCqIbur1eswUA+V2+d0/bNqyAZPvRuTlB9KO9WAFUeITya6Ahv65A1QmOrsZ5GiPM94/SjvLm2E7wt+2dRjLOXQxRBTLJMfhtxCyNdZA11Nfz3QuEI0vwCDYBpuKRjAczIH339jPiwJQPBdftZ/PV9eoZ11YNGzq/9Xj3nvJN5VRpfGQY49xbvSs4zqu9/EpOlRcbzUrwXOOGGi9gDPWJT3ziAqDzngegbfIdTSB9noEugA7IDeBs4n4MIDSCYPxde3gPrPE477eC1oDjRiMh58zzX/iFX7gkeKRHavGc567Dh/bRaAryO2sU4d+pk1zjLwBvDLcdI3L4WpCe9cooC+SMn7wG/erFD7iPBzrgOUbnlQ+sbxqL0b8axPMOXaMaxvu/+at/9dZt0b5vU2BTYFNgU2BTYFPgGafABtCf8QHazdsU2BTYFNgUuH8K/M5v//bDSqrYnArbej6oQOGFmRfwKiMEqMl5qa8Vvlb2gM38jiKAe8gBgD0HFIWJSkNyAHQ9x1BGcNYc6a1vfevFil8vbIBllUq8+FfBSvhVwu2R8I4H6NYDnntRMphQVPA/CpKGjCd0PMoGn6N8gXwUNdClyoh6HdkeFUlVzE4FUhUR88y/0lNPBcNZnim1q6hc1adSbSqbq6ycisrWR/lVXJ6B8h0XnqvSb6UUP1Na3/8MebwaroGBE0Q7ur9KySPgbSrKbXkVa3ftzV3A2buWve9/MhS4yxiteMdWHIGaRwrxVevP+PfJ9Pb+Spmy70nVNGl+NgZzLO5C4yM5+Tjz/1FpMPlgAnW26QgQnfV2/8GabOhq1uoC4RiuFSQrraeXpesOOeuVgDng2DzypPshDdgMxdx769U5wdkCZBrLdb/SdbkhdqHF3I8VYCqQxr1n87W8sBqTjssZuNx1um1brd/z/65Lc582/5v9mQC9Xu8Cua2rc6n9Fkh0n7UCmFvONPi7Ns/cC3U8J3A8v8/x9P8C7/Pc83rfTlC5dJxzrHNr7ismT7ScOY7d/5WP59xtmavxlP6TXszzAtc1muk7xzSa0XgG+vDpWdTW75zqu0yPccLIt+8ENWbg2UZ7qqwjMhVnYguWEpab9xQS7z1Gl+L5aSDRd545p+W51uV1ab8y0pGuE/jue8bck5c/5/jN9wznZHmldD7aX/T+lWGFc3a+D9VDu3wPoPxzP/dzFxAdIJx3MiOFFExnHFYAOiA6z2FEDS+Q87yRyYhO5hyELzGmZu3REByDCyOEce07LTnvnYRwJ/Fu2ZDqjSLGWtIjCWqYwvuo4eLJAbuNhsb7bWVI1ybfqzUIgZ5zrPxO2zgqzTPQu35iVAANSLzLe5QY5fOZRl8/+5f+0qNuH/ZzmwKbApsCmwKbApsCzxgFNoD+jA3Ibs6mwKbApsCmwNOnwG//1m9dKp2Kz/7GS7wvx+QN1amiRCUL1v8mwsHVy4Iwhlrzo0ji/1/7tV+75FjMa9HOf/UqM+QqOQqK97///Q8+8IEPXBIv8SqzallPm1Xs8DsKE851MwHI69lOXSo7UAbwO9b3hnWtsoP+qtijXpQJhpBHaVElY5WfpWcVUCqpq6iownMFik8lsvdUKdK+8/8RkMDvU5FWZbPKSHJpKq8UJK+yfcVLs23So54QAhlH4T+f/ux4vBqvgecrJdbqmSOldlt3NH+dn733FgDP++8Czj4etfbTj0qBu4zR2djfJ4C+4sNH7e99PFca3mV+3NqWWeYt47Aq+2ysrxkv3Ee/jtp41JYaSxWspZy51lU+CijrfW4oW3L2ECaU/w1v3bXM0OTuF+ZxKOw/ADPIMZYjGZq2IaMFKlwPPcuc3HVQeVxw68zruADS9Aqkvq7xK+Db+TXB4CNwe45b6TT3dBNAOzN6mADf0bpUsGeuNStw2fYVBGzEHaPuuCeZ7WgfuKfnaxcgL6C6AgrvOv9K13ltm1b7AH+bXsbuKWuAwT2rvUD3nF6v9gFn7ep/K0OD+Vv7MoHdzvfyRXm7c8R5jMFqzy7nGqDPxP965AOyeyY5OXX2TGkjS5Dzn8awGOIAEAKa1gPZa9+BDDs/+cd3IuSPobrJ8T5/17vedUm8J7R+wFjfJXq2NtcdU2jVPXHfv+RHealGQuUvruc7wZxLnTsrAN02rcbO31Zy5JZ1rJEXuk7ZZvs8jYYrR/DEBkD/+Mc/fhmDRgdr1DLAdAF0xp0z0DtmRCAwUUaf1ejBdYjn5aG+DzHOriEA14RY//rXv35J3C9fEUHNqCUaQnet6fsz76S0E+N0cubHfD9z3BoBjPL6jlejI/6rQQK8R7nMMWhUGUIYe/j4xRdfvERUaDuZa9CCBE/zec9733vr9mjftymwKbApsCmwKbAp8IxTYAPoz/gA7eZtCmwKbApsCtw/BfRAP1OEoaSYXsIr5SKt1QP9s5/97OV8uJ7XiDU/ygsUEljZEyaORMg4FNUor0koEuqNoQKNHI9zgHNBdJXWKpLqVVaFES/4WuuTWy91Y9mv8oIcxVzPOe9Zb9SnMgKwHaWYCha+q7iAPqUZtDny4JkK1Cqoq0yaCjGfm0q0KsukwVS6VzFbRdoEkqrAETCw3ir1ChxU6TIVa1OBK2+pQJtg/v3PgPup4UzRvlJin7XiCDDp+E+g4oiHeOYuQNpZP+5Szv1QeZfqXDuixByjszErz7TcCfRco/o1IPfa89+N/2eb74O3r4ELdwXnpvy/Rrf76NOqzil7Kr80jGM9do0XHO+6McutAR9lqKwnJ4oNxm7k/+E//IdXAWgFR9lzFOwWLNdwDyM+9yCs5XruAXA09HJBFPpWr/Ou5VNuFyTiukeeFBD1P+mzWuddv1fyfAJc3XcUrDzi+aO9gr+vQPIj3mtbKlNWHralnUDQ3PN0ryIQ3n2I+50py1p2nwME6jMTTJ/r6tmcO9pDH8noAsqrPdOk8xyX9mlF5/nbtT1GeWnKqj67om1pKKhZ71l5f45rQfbOcXi/ZzMLoONpO8F0gL5657deeEOvb8FrI0ggRwAlAb3JMZQlBDc5QLogKt62jQhB+YKSBdK5ngA6Huhvf/vbH7ztbW+7vCfwnqNhDm2uV70yTeCy71gFzXtdw1XHr6Byx3HKhb4f1XCE32cZlTcrXp37hfLmmWzwv3ov+/6ykmPKcOV45wQAOuA5CW9yI56RQ3sNnXkHrcECADr3mzwr3ecbZazRDTTUcE0rrWln1xDeNzXepm7DthO6HQC7/NSICZ65Dk/8m3/zbx7wXk0CQPd4MflkJR8qY6QnxuLwIMA+bTTUPDSFJ+ud33X2jW9840PDdSIqVA4wJ40Sx/szn7/4sz97bUuy/98U2BTYFNgU2BTYFHhOKLAB9OdkoHYzNwU2BTYFNgXujwK/97u/+7DwvhBPD4QqDqdiri/uhEcncQYgnuUolFRQeW4o57ChJKhnuUotPcpXoCG/8ewLL7xwsYQnRzlWxaXKs3pLoGBAAaZlPfmv/MqvXNpIW1FMVAmO0kDvFxQmnpOogt3vhHjUywFlC30obY6UVyvFaJWXZ4rPjstKuVuQZLalND1ScE0l8JE3GGWtPNersKnivhx8NLb8vgLznzbwc9fZdtS+M0Cs472qbwW2VdncZ6q8PlL4T/rf2sezPjytcbm1rd+v991ljM7GbAIjKtLl1fnsWb3zv2edV1Z9uY82H4Fgd6Hl5PO5nsz/76Mft8w12lUwi7UUAMyE0r2A2BFtqKuyj7W8R6VM8Kxr+Twzt0B4o84YjtZ9iACNhnUts+Hkuw4CgqzWNudPjdEKwtOfepwKXmmA1/Fr+RNEF3jqXu2uXtSzLmnvPuBo3FeyYu4leFZetY/Te/pI1vjsXN+69s01sfXN51b7jMq/tn1Vbml8VM9qHFblnrVtjt/Z3D9rZ9s42342l2+RHbP99YKuMYgh52s8s7oWmNSzt17iXLM/b/h6DTttR72UAQcNZ01eQ1lkD0a+pp5LjWdwgVSNdgAXqXsC58oVQMQvfOELDxNGw3jukrj2LGrehShH8LXn29O/Rkkw5Pbkz5VB7mqfp8yY68TZvrH7z7kXPeKzyoAjnur7QfmmEUZ49mh+MrY9aqPyEAD9Yx/72IOXX375Aob3THtAc6OFAYg3whkA+qc+9alL+vSnP/0QePfdrh7obWfDucOz0pO2T2MtjLQFmHmOd0iMKcjlpb5P6c3uczyLsfeXv/zly3nqJMo5Mvjpugs9WzbgPQYiJPixxwrQP6M5sD4D/PN+TIKHf+ZnfuaSANClPeVjgEL7SBiz8fkf/tbfumWbsO/ZFNgU2BTYFNgU2BR4DiiwAfTnYJB2EzcFNgU2BTYF7pcC3/n98I9TgV8lsQoNX8KrjOMlul7fhlI1PHvDq6r4QJHFB0WRZ5lWsc11Q9D1LDk8RN70pjdd0pvf/OaLoqJKyQK+U5lUpduXvvSli7IERQtn51VhozcE99M/lOkq1FE+NNQjShrPTkS5w6dKx5XC13YdKdvPlKZHHvY8cwZwta6OnyCHCm3/q6eafarSGzo3FCD3HHm110vG+uqJdKQYLJ2exCw4A6meRPmT3+5S5kpRveKPjpPlH4EkRyDALUpxyz6j2V3KuQst9r13o8BdxuhszDoPlQNTbsyWPc05dTeq3O3uW/vxuDw/AdBb5tlZ2+Z/t/bjbtR5tLvdG+i1h8KfyC6esaphHcp3fm/45tVaVk+77k/0pCPHs64Gb+w1BNFYn7vOG8qdXIBcMKP3zVDhymDHsvK3a2DBIijYfcUEE51vq/3C5Bm/16igYEZHa4Js19YEyplyoIDo3N/0+1yvVvLEfh4ZaHY+rGgx+bvg3srArGUUbOoeaLXPmKDhat7Pfctsb8d07pXaj/KPwJn5BNXO+tA2Hu332qa5D7yr7Dja506jGcOUk7PfFwSvd+sMw94Q217XW7ugI/PXPTq5859oEoCUygVkQ+kJKMmZ1Br8EomCCFckvNABUE0Y1AK4E+ECOVaPYeUHOcc/8W5B4ix0gPga2facdeRBgdx6/hpaW+/kypXOb0HbGdZdXqxcmDxdfr2rhJ/z4Wx+rOaXdcv7nmNPzqfj1LYJoCvXy+cA6IDnJN7toLXvZwLogOgA4hpukAOgc246CRC9485zRhkjnwB6I6XJk64lfYdlnPV6ZyxryNH7uC4Q/+1vf/shMI2hB4bf3/jGNy6JtlRelCfrKU995VH6QQh2jhegr3331qiDtgLef+UrX7kk5glHsH3wgx988KEPfegSUaFRJfCuN0Q97/58/vd//I/vylb7/k2BTYFNgU2BTYFNgWeUAhtAf0YHZjdrU2BTYFNgU+DpUeAHDqpSUcCLOJ9VmFJ+5+W8oRcbJh1rdF6qeekn9b6zMxxRIjTUKt4ahLojoRT5iZ/4iUvihd4QnCr/VgC6SuGGKQQ4/8hHPnJJKAcabr3KywlOopChXhLKFRRkgPokaKTykDqPvCgmaF2FODSdz1Wx2TCw/N7wpWdcM5XLVcQWuDiqn7oERBpuXVrxXMH9KoyrtOe6ihfKnMo/yrLPU+n3qDPjLsrhW+89A9PuArQdKSMnIFHgpnSowm0CBt7XPt2lbUe0uEsZjzpm+7nbKHDGr7coujvfeu2cPwNj5rO3tfjZu+vWOU/LH5f3azxUwHJFlbN2zf/ucu99jkBltp7WnvfrsS09voV9Ah5uDWk+PZMLDmiQZX97ZjHrMEZuAGDkgGcC7IAWU26WfwtSzX1Ew+queOBo/1GgqKDG9KIvENa6uFbuT77peuD1bJvlznm9Gv8JiEpn9zT1Ql8BzLM912g9DQC6Vk3PSr+3jR2j7t/cW8610L3KSq5Vxq0ME1ae8tK09Rxd9xziuR/qHnOOfc8Z7p5qGkZ0PLqfnGN6rc2TL1blznFWhtkv+cX9fr2rBaJXUSgE1jWqLbhcoJJyjRhB7hz3zGm8anlXIP+hH/qhVwHq7d+3vvWtB5///Ocv3uLkegQDwCM7BFLxHCcsNeA4if7UA71RLrhP0JGcKFW+H/DuYhhxcvi0YcD1/CXXi573IOqaxkWOcd8B+i4gEHs0fqt1p3Ng8mjpNstcyZzV3O9ztrsAeo+sqNFS2wVdGHMjhfgf9QEqf/SjH70ABgcfHgAAIABJREFU6ADhelmTC6Dz3gjtBeyRwwDohH3n/HRAdMbbJIAuiD4jhxRQ1yCLdcaoAZVppWnn6DSS6TO0TcCcc9T18gawhieUCcoJeVEgHP7ivkZUectb3vLgPe95zyXhVV5jFNcl5h7v8nrmf/KTn7zQEO9zQHQ80MuTGKFjNIKHPO/6fD75qU/d5zZjl70psCmwKbApsCmwKfAUKbAB9KdI7F3VpsCmwKbApsCzSYEC6FVwFOSk5UdAbZWYXOOhgRKJHOt5XqxJvPw3XCsv6FWMtG6UKrWYR5mh4gmlFgopgWsVRUcK4SqaCqC/8sorr3rhxxsFhQE5H63y9W5BKYISgrCOAvi0BW8VPVdUds86V8qo2fcqggqIqvC0f1Vm89v0SDristbnc1V4Wm7/U7llG6o45f4qfrlneqDbj/bf+6qknuVMIKhK4MeZRXcByR6nHp69a5vn/eWHFa+0fdcU+N4rcND23UKTPmdZbe9RX6tYn+19XPrO51eK4vZbHp682Pl11zE7ot1dy7krLWb5qz51jFftOWr7HOuVstxnZ35LP3xmxe/z+Vt4c1Xntefap8kjU97e0qfVPRMs6D1Vnl+r74yXzujf5yofVrLJe0u3FQ1Xc/6ofT7PPkJgBOAJL0EAAXJAc73RWXdrYFf5R5sLHk6PcMAuE8Z2gGYk1uYCbT3uZcpM6dKxcb2b9U/v6WlkNwFRwdOunzOce9f8acDncwXQK4dX/Lwa0xWvn/GuNJl7vEmrfp+espMPV/NgrnVzvzT5fCXr5xq5kv1T1h+tq+WNOdZHMuqIn6xzZRQ556V8VkBtgubdw06v9jm3V3RsnRpI2EboUVBsRkkQ0Pb4BOc1961oZlkNda0XuqB6QXLKme8dR3ubHvlkhAlzPdA9b1wDGs57rlwrgA6I7hFN7Oc11tVjHOCfdxoS/Z+gp98B2A2xDYAOiA+ASzm8OwBCGhJcAF0QvR72lXETjF2Ns3wx15MaWvDfNKStHOn1lP+dKx2T/m7d5bujtbbyjuueMV95K49aDjK8EclavwA6IDqAL++IJuiu4TNe6JW/gNSEfgdEB0B3jJpzTaph+byeXuVHe4e+w9GO0o3+dB3kvRlAGkN0PLt9RyWXTgLgjagCTznHKK9e5oDfP/3TP/3gfe9738ULvbzc9RoPdKMpkLO26rkOD9fIHWD/a1/72iVBTz7/5J/+0yMS7N83BTYFNgU2BTYFNgWeMwpsAP05G7Dd3E2BTYFNgU2BJ08BAfQjZWIVsSpGVkoRlTp6jxCeEeU4L/0kws8RqtWEQmpVJ79RTz3O3vjGN15CxmE5z4u7ijHyKgFpQ5XXVTxXKYPC4Dd+4zceYMXPiz/tQ/lieDxD7KEQQSnX+gDNPUsPpVjPV6TuFXBRpdYEkKbyeKWE6vNTQV1l1TXusK4qpLmeSrWpeG39HbMq5+ZYrhTK7XvBiZUiedLpWt+e1P8r4Ois7CMA6VHa07ImSOD8OqrviN7XgLC285a+n4E1Z8rSW/j0LvUf0XcCHpMuU6F8VOe1cX0SbX0cHpkA2V360XuP+GMFUtneOV9XyvbKjD7XPk9+mbJzVcYZzW4Zk86js/qO+PUaX9i+2bcjQOKsj6u1Yc7Xs/ldHqkx1Jksmf0+Wq9W8qnjbH3MxwLogkvkAOics8pegLzgnR6/1lNDMcAADdrI8fI0AX41ZHPBNQCGGgJO2TDXMOk09xUFOGhnvYsbCr5GeFxPQ7HWR1v6fwHX6QHe9fuWtWm1rhzJffcDK2/8o/1af+9z/f1snVnR/XHkxGrvMOfSysvcuVgDhpX3/RHNy09n+6EjPpDPVjw6Pc65p6AYdbePK2/1aegxZUfnKgCc4dY9g5w5qhFsw7ADgks72zGjAzBnBC1npAn3grSvferc5do5D3DncVD+ruetZ097j6HduY/rylsB9C9+8YsXD3Rkh8awAN9EthCAhRbIKfrds6cnwAuwiWzzrOoZCh4QFoNg8gLogujmpSc0FVAXTF+tQ527ys9GNDibv3N+tvwa7vB7jTgs0/qUY9Ll6N1i8mKPt5h9rxxmDI04AJDePvH+BngugG4kEsYAmr/2ta+9JID0zmsBdDzX8ULXWJv3PMapkQiMItI1wGujBqw80OVx84Lv7YNh/TWmwNAMY28S76rORXLni97nBfCZk85RDT6Ua7xL/7k/9+cuiXfryhvoYn+Y7xq7kUN7I8ExP5wv5LzrayhPdBk+//Pf//uPssXdz2wKbApsCmwKbApsCjyDFNgA+jM4KLtJmwKbApsCmwJPlwITQFfhMUGSqYD0u/epEGlIOyzYDTknUC2Yzn8rkKZKf5UxhJrjZf/973//xfu7yuUqV1Q0qWyaYFqVigL9KBlQpH3mM5+5JEK7o0BQQYeypgr6esPjCV/F/qRZlXXXRnUqxM7AoJVC/FZgZ7ZDheek46q9K8X9EXh2S9/b5lvBr2t0fN7/PxrbMxBkjsvR945x59lUnh7RcM7XWV7/t4ypUL02zrfy/Wyjdc9Qp0egVIHCFeDSvq3mzBF/z3n4qPPybAwqi1cyx2c7HqXrGX/w7ATBpmyYtGvZR3N61nm0npSuK3lzNr9vvX8aIc06z2h6i3w5As9azzXZtwI7VvO0Y7FaT3lmtV6W/o5v+z35ZdWeI29G11nq5R49WVlzP/vZz17WWXLWXf8jF9QwBPcRnwNUaLgGiMJZxybW656HXNDN84T12Jv9Xckvx6x0rmcubS7oR30F9xs61/taf/cPEyS1zkmXuec64vvVmB3Jo9KiMtTQ6C1rBT77f8G27r+6HqxoelTmCpAvv5a3JzDtfbStId7Pypwg7sqoYyVfZ5/su7w8567tVt56vyBX/5+ywjW1vOY+jnu5riFH5+Pkt44rbfWcZuYqYDnRpNirk4gSYeK7Z4Kzh57rYcuda2n5dwLmeImTmMeC2eR4hxuinbxznPm0Gnvp1HnXcUD+4HkOgE5OxAqjV+Bt6zEQALF6ykOf6XFfb2aARMBzEl67eJ/rcT7B2ALoeumb9zgk2iw4igxzrO1L507bomwympfjMI1juhd0bOZ8dx7we0N+l3/5r2As3ysDJmheeWf5vHud7ZkYd/kAHrEOcgB0juQCQMeT3DD+5Ly3ve51r7uELAdEb/8A0AHPeQ4vdIBzQHbeNRk7ju0iEUFgHkOmYQjtPwPQC9jzjGewM96VMXzHUMMEcI1X91e/+tXLell6Cpw7vl1rNPgABIdnOz/f8Y53XM4xJ735zW9+lUFE5RbPUSeGbuQajsAj1OXRKRiZIAt81//N3/zNS33/3V//67dsl/Y9mwKbApsCmwKbApsCzwEFNoD+HAzSbuKmwKbApsCmwP1SoAB6lZ9n3lJTcT4V5ip/UALg6c0LNalg+r//9//+8mKvYqoKTsozRCP529/+9gcvvPDCg3e+850Xb4CVck7FYUHyKnWhYj0nqrTAa8RzEPFE4T8VdCjoVaqRozTA8xyFCkq2KqNWoNx9jt4ETO6zLhUwt4JU992W7+Xyq0CcQNdURlcxJk2uAaTlmwlYz++l84rf2r5VW1Vi3wJKntW96veqbVMROwEDAYrVXJ10P+Kxa3Pg1nIehYfnGFyj60oZPcHR2Y4JZs3/Z50tb/JAaXUL2Ksc773X6FQAoPce8XaV7tbXebRq51G5K57t+tT+WEfHsOtHPTQ9i1RAhe/9oDxXcQ5A1DCstsm6e16v6/pKbkwZb31tb3+b67D/de+gR5tnsn7uc597QGKdJRpNeamywvk+QRhoRF8LoBnSF+BN7z/n+VE4bI9+uZXPysf1QqR/raPguQCnuaCm+QR/C57Wq71A09E6vJpnk7b9fgTWC85NQ6Q5Z1Zyv/wwgfQ5h2efJqi9+u5v8ob9KR3lofIP7SogOednv/N8x2nSofNm0qR9mgB65XD3odTXva/t7zzts/YZnit/OW6Vhd67mkOTHgJ83ZMDvhm23DPA2bcTphzAzMgRgHUzfHXnct8P6kmtDPNZ9vqGWxdA18uVKFBGliA3XLWyb8pUx43xKuDb+2YIdwxl2dPjXUsCONfjVjnM+wrzv3NJj3pyZJrgOXnPPQeMBYQ1HQHoE1SlDz1fe+57yr/15Ob3no0958R8jzva10wjkq4nlCmvc13e7hzguvJt1lVgeK43/Y5h8wTQ7T9g80svvXQB0QHQO5YYLwCgC6KXZnqgG8bdcO2Ml2eh897JddvpeehGWKF/Pa7D3zuePD+PRpgAOtHb9B7H4FzPbowzKvME7FkLp3GYRyVQFtdtN+/TnGVOAkDvnFSOMJa0G4MZ5jy5c555T3nShBxZQUQ3kgD6f/83/sa1rdv+f1NgU2BTYFNgU2BT4DmhwAbQn5OB2s3cFNgU2BTYFLg/CqwAdJUdBZ9WylHum0qT3odiTe8VcpVvvpDXo6WW/ShJDL9H7os6CgyUIlWYVilU5fIKPKlysgoFFAOcNUe4PJQV9dwwZCBKGxR3gOgq2lDqrUCEFahyXyNYRfZ91dFyj5RsT6Pu76c6jkCrMxqU766NU5XylnkL37ZdR9eWx//T6+io/bfU7Vw/KkOgpN5SrX8CLZNGK5qv6roLbVd0flw+nmWegYC999a2HNFhgnSTbybw3jGdgF3HclXfNRpPuT/7uWprAaWV3Gx7J2/zvaDJES1Wc8J1qfNCWgnGCpgbJhgFOuuSCUV4P4JNAk4FlAWH5fcCbQWTvG+2b9XO3nNtrnYsCqKgkOdcYBJhjgHlem5rwWfa3jXac5fJmd8F6OrFOp9zX1FP6rmeXevPSj4egTwFrBrC3fDxKxlE/QWlGoa6XoXQh/vkXfdfpXcNByxzAvfT4KL7vAKxnc9zbq9kUPdC83rKvM4l7p2A+eq3CaB3XFZjOPesLbPyp3V3j8j8mMBe+U7QGd5yfkjLFSBoextWm/J6b+ky52XXMsrQgIa88pD2NBIUAFrP1zb6ErmRH+xLw6vzDHLHhExSPlGmc5L6PHecHJ4tz3V+1jO+/NljGYz+1LOukXcNyz4NhjrWGiIpJzq3ygOEmsaYB+NZcsByvc7J+c77B6kAuuU6Vn13EUAXRBdANxw4hrca4BZA1yPZXJ5w3SmtOpfmulcDQsqoIU555Ghf0HWuvKynNWWW9nMd7vygrPmc7ZHvV+vwlK2VPchA38V6pj3l4YEOgP7hD3/4EopdD3SMIXh39PxuvNBrtMLxYtwP6E4ydD857554ojN+pH6YK51LBcKZHxifuH77H31xzRdgPwPl4SeM0EmUV/nQIw6gS+nUfUXnNL8DmnP+uWegdw2uYRlt9sgGct7XMTYHyKffjazAWo4hAu/ReKzz+Z/+3t973K3ufn5TYFNgU2BTYFNgU+AZocAG0J+RgdjN2BTYFNgU2BT47lHgLgC6rZxeOfUwqSKTF/cq4BoGERDd89HJUSZomQ8wbQg98ipMUBrU866K0CrHVAQdKayrcKNdtMfEf1VyFoBAqWdCoXekiHpaI3oEdt1H/beAWvdR7/dDmdL2TLEpHVbghf91/k1QQXDkLvQ8a1eVn0eA0go4pf5bQatb2lp6TNlUhe73CoC+GutrdJpjNXmoZa74S8Xt2dhVEdz2+GyBuiNevtaP/n8E2LUvVTgfeXWelbkC1yZPzTmyksnl9yrvXRPJWSu7DqGsRoGOwhoDtH4AqoyMQuhh10jyAqQAFo3m0lDAhgPu2LbtbSd1z/kjL8z+lw8K8qK8x0jNc1Xpr2spbWyIZtrdudyzX6FV9wvygeCEwB73UIcgh+C7ANtKPk7+61zw/umxVwCNexoFp+Bd6Tx5zjOcGRP2FYaxNvfcX/Y/DRtc/qTMAm3zzOh+n+Hkj+S0+6sJoPt758Kc02d7k9K+47cC6le/de7blikPjn53b2h7V2B3ebrAfedAwUrKrIftNAjoXIE/GoVgjmFpO+VXeatgNM/YD/ij88Wzyw25XqNW5khBzvK7HrY9ZkFg3nktz/W86R6jUJ6rp6xt7z67dGmEDb1rJ3ArTbvvVwZ0jpfXNRQgJyKWETE4UsLzzgFOOZ5J8JxcAydkCHSpMUPPdzeEO+HbAdEJ4Q7wyrnagLiA5ybaWEOEGgnNNaye3XOedV9eow6u287Oh1n+nDsC3eSWST8tcxpXz/LkR2WjYL5jQX2V79Mo2rZajmsR/KTRGLKx/QNABzwnEYq9ADpe5W94wxsuSQDdceP985Of/OSDT33qUw8+/elPPzyyC2NtDB6439R3XeZOjdw8/oAcsNvIa+Q14NLAxTXsaB/D7xrSGYq9cpO1U1owRwTk4aOOB7SvNzyGBC+++OKDd7/73RePfNYUjVOmwYXGN/Tp29/+9sXD/Nd+7dcuxm8aFZATleLrX//6xYiB//n8b//oH83ldH/fFNgU2BTYFNgU2BR4TimwAfTndOB2szcFNgU2BTYFnhwFCqBXYb4Kt2etVRgJNleholKD/xpSsEoSgALOdvN8N5XivOgDCLztbW97mChDoIEy6223UrSomLEPPSNRpVspWAURdXlPlZcrEIjy+3maYPaq3ifHFeclPUnw82m1+VmuZ9LzzCjjDPhsH8+A9KMyVjSaQIf3lNdXfO9vcw6t5t+TGBvrU4aRC5RUyVrAp4rnu8zdPrdq+9n4PYm+Xqv/qE0FGmZ/j8DEyr1r835Fe9tyZGT1OPSYIFX7N9s9gYSjelvmBILlnWkIwO8FAVfjX0CuwEG9PFHGe+QJOR6SeHMB9ACmd+4BngPy6DHJGeCGO9ZTWRDKc4XJAapVmLOOTgC0NGw7qbsA1grwsH31AHUOSiPDvNInQCmM5Uw9KoU+dJ9Rbz7AhHrF6h0KcDC9ZhuCmmcKvB/Ju47nlHd8r0EddCgINmXrPFJmgrXym17nlM0YYSABXcgdV8aYMRTELJAOzfnUK5lx5v4a/XFN+TWkoO6VjOw+Tv7ufovrlVGFNLtVTslz14DyFdAkPVtGf2t7OzZdlyq35vz3efm4c6Benu6DHe/KA9c86zRKQcM9r/rmc46DdXdv3jFyHwuPe3Y5uUY59SDVMIf5Uu/YRqiY8r48UoAbnmpocvhVPtN4p3zX/k++W+0PSssz+ew41qCF8jVOIa9MQQYBnJM+85nPPAS2AU0B0+uN3jPK9UCX9ysn5xnoDeEOgA6gbvK9Brk1gfSuNfJNaVNeLg3nmlUZ1zV/vs9MudSoATxXWbMytlntDVwHfLayiTKVY9w3ozK0raUvZWhUBE9Vvgqg/4t/8S8uALqh+MkB0N/4xjdeAHQA5IbdB/AFOP/5n//5Cx90TWL8eM5UeceYYYwCeEzOumRivXatI68RjkYe8unct3d+S0MjRXTcPdIAwzPoUm/48j1jU0M9zoDnHHSORHvNa17zcE8w14VpxAadAMlfeeWVi1Efz2LgTk5/OaedhCc6n//zn/2zx9ne7Wc3BTYFNgU2BTYFNgWeIQpsAP0ZGozdlE2BTYFNgU2B7w4FzgD0AgVVkFThVgX5Shk2lfAqblA0oMACJCBXsY2iAMUA4eHw2iCvxT71VflbBWmVQDxTZccZ2D2Vl1UAVwk8FcJHgNI1oOlJj/RU2j/p8qeC5z7L/34s+4hf7gLqHo3RtbJX9L7Gv7NdR99V+K4UwPcxzoIo9fYpQDivO5/vQuszYGjOxacxN4/aPtu5us/fbpFlK2BxKvULtE05Wj6o3G4Z1nELP0+QqnJ88lyV/ta9GpvSSH5agVs16up5oyixAUTatglS1wtS8EQP9HnkieAX4HrbxhopaA7IWk/l6YGudxmAqmunAMkRXey7ayr31StxhlAuIFmgz/KhuV6fAgus+XpWAwJgEGACHCnd9e7TI650K2BGmQULPEuW3POLBXTKnysebP3lVz3QoQf9brjsM4CvwDfXNTSgnJZrGGvD9AqCA5TY3+7DrLce79P713DwegI3kk8NXDq200O493W/172W99RDej5Xel6TX1NWrObjpPst8nzO9Za7AvNpR/tZz2w9bJ0j8lZljNcdI+jSz6rdymb3wXqGl8/rYcrvhlr3nPKGYi7QR32OMeNVb1Q9v+c4lk/pC/zU86ZXHuganSibBAk77ybNKn+nZ/Ucq7n3937a6lnRtKHAKXIIwFQAHeCckN0YA+CFrgc6nsz1QPfdQp6uAQbAIsdT4H0+z0CnbMBzyiYxjj1zvh7o0qcGGSuekie73h0Zosw9V+fvXOtqSMF/BdDnerZ6L+I35ZOe6+V714MaOh7tDyrfGUMAbqOVtC1ENuH8cxIh2THkwBibHOMFQpeTAMMre/VAxwsdIF1DLo7qgicA3PHUJgcsd03GOIu5xBwjMZas/+SsNzX6ggeV6RoszbUXmtAuyigYrrGY+wrlYdd1yuwc6f5DD3TXH0BvzkHHSJ336xqHsKdwLnNdYySA8V/+5V++JLzqoYeJvhpZhvd5Pv/rP/yH97HN32VuCmwKbApsCmwKbAp8FyiwAfTvAtF3lZsCmwKbApsCzxYFbgXQq+iqsmqllJlKc5UzVQCh5KuXTD1DUJLwEo8Cg8TzKmMoo+crFrCp4ojrKvWnknKCLxNc8/4VCDWBmt57VOezNeq7Nc8KBQpcrsDDlQL+qO2zrHlfy1+Bh53jffasXSuFf8vu/LkFpL1lXI7azrMFJ7lveksdKX9vAVyOZELl2mz/WVtv6evqngn8cE/l4EoeHY3tikdWfbDOyljLPJJ5q/EuCG+bV8+v/lvJ4tn3a7y3qv/aONiWetShJGf9MqFYV7mOMr2AnuCovFildEE4FOQqz2fOetl1x1DfjcYiSCWwKwhTb8KC4CsFvvSc+QTNCqpN8LSKfZ5z3Oh3vfLok97xgG6CV+QYBXSuToCs57qWLvUKLugFbXve89wfnK3zE5CaQE9lToEmrnu2cQFPf3f857yaNJ1nB0/w3OcLVOvp2xDW8zxqQfQJmnePNYH3AmEF4RqCW496AVnPgPfZjtlKjsz9WGXJlNUrMPVsjez9ljXLn3vJ3uf4F7QWQJdulWnda3Jdo4SV0elcT3xeUM2zyOv9CshWAK+8VpBWIxLnj8CenuICk8xHvcYF/spP5Rd+N5S04Ll8Jgg/PdulzxyLfi8wXTDWaAvlg8rblkE7lZEC6M45ZBFexwDo5MgdgFY9xQHOTY1yQV0FuJVNtAtPXAF0cgBzDIEN4d4w8bSjhkEF0CtvqWu+r9zyzsEzXWv4PvdjfVebdLOPlDEB9LlmW275WbkogF5v8Slvp4ztHKjRA2MJsEsCSO+85XiQl19++ZIAw3usCWP61re+9ZIA0TtmnIHO2eeeg97IA/AEHtsmvNxJeGIDIjvPXF96xEFpZCQR2u0ccb3WuJv74QfPGSfXoI59BnO8dCqPzDXetc/IbjVk50x3aYGHPfWYMBrhfxJGHt0H/Oqv/upDwxDCuUPHt7zlLZdE2zBEwEud//j8nb/7d69trfb/mwKbApsCmwKbApsCzwkFNoD+nAzUbuamwKbApsCmwP1RYAWgH3lvq6xYKSD9bSoEJ9hTpU49C6ogN/ycoRf7Eq9iVQVegaN5XarNNk8jgHme5BHYV8WLSnjrqdL76Pn7G8ld8vNIgalInDxb3r+1f49a5tlzZ+0qaNnrqeRdtf9R58mqHsqf87pKzHnN/ZVpt9J6Raej9hz9futYzvvOAIdZV/tbsHRG4zhrywR/Sl/LnzK/SnnLnutAAY8+7xhY7xGQtgLUzvpxBpDN5yY44P89YxTPM8KsoyxGkf6tb33rEm6dHCC9AGe9tycYIsggWNT1ZbZrgiFd7+baM3nd/1e8O+fgCizs2doFx3qWswp9PQTJAdD80H4U7J6jinIf4E7vajzjUNyT4wXYOntdGjqH7R/fS8uCcHN+XAMvJyjX762j41QAH1BF78GZA4YatrlnugvutZzukyaftE1T3q7mp32eQHoNKzq+gDw9AgAwVY9e8tZBGUY48Bx3IyPo9d4zkOccn0YD/b6SKSvZUoCpfN350D3o3Oty3wo857d+uE/Ak/Hj/4YKb9vlSWVCwdeCiqs+Vt7i5Wm4aAAvZI2J//SEhddq7DNlSscXMM/jAgD39Ngl5/cC6h13DWOUz3PsVhEqXHe6hrV/87pews4H50Ll2FyjOg9qyAHvVoYjiwzbTU6YbxJeuQCLhgAHRC+ATruUdeRtN2HyAc5NBdABYwHQibJBzlzXYxngtMY2GqPosX8kb+Rr5eBcuyr/ut/puqo87f6n/xd85XrW0bEoHzAurX/uQeQRnu9Yd65RhqA0Y8B6IY/iWV5eAuAldDuJ8Ww0BWhP2HI9rzvH8az+2Mc+dkmA6IyZ59TDDwLKrEuckw44TwJ4n+PiGoMc7NEbgPIkxp61zcgr5F2H2FdQrok9BlENOHKBOT7XJPsPLWvEAj8ZaYLr0okzy/XGBzD/V//qXz2AdiQMDd71rnc9DO/escZw4Itf/OIlsdchBDw0JTFGyiKPm/lv/9pfe9Rt7n5uU2BTYFNgU2BTYFPgGaPABtCfsQHZzdkU2BTYFNgUePoUEECfyquVcvlI0d6X8ypeVgrOKv2nUlMFTsubFJmgUP+fCvKCNrPsCbTVq2oqXluHgIfP978NoD99/n3ea1wBWqt5c5d+PmqZZ8/N+ufcqvK17b+lzClXbunrGWA9QZS24Uj5u+rPUTtmn85A8vsA0CvL2tfZh6mwXsnmo3GdMm8FpHPPVMRPoNZyZjvnGBUArfw/Ajmv8cwE7AXNVOrXo3GG4G7bSge9ulDkA1YBnKPgRrnNNbmKbmlDOwVbBEMmP1qHtBRUq9emQI39KECmR+acgx2zgmhdwwoAdG3meq610+u03x0/fvPsbnKABPtFmZ7rTg7wqHczwIiemuSADwKN5IB3JugifcknCNn/yp8F+3p9ZFww6bGi56QjuBqRAAAgAElEQVRTgaB6mNY7eILnBc4aTleAtue2U2Z5efL53A/1/4Ivc9461tK83saMjaHkGc8JFFsWv/d8eA0jPFu3oH374ByRnwowT2C2/VuN7exHeWiOs7SZnrFHsqPzlHo6VgLoNShZGXV0rlLGlKv1tjXMvzxFGHY9UgkjjewxeXQEbQJkXgHz0rlRKwDdPPMZwFzvXuYfv3vOMrnzzxDUXecdT8FPx2HeU9nePfjKgKjAbSNUHdHQsssXtFnvevIaPeAxC9Bq8tgo5A8gKgC64aw9GoLnqb8GJ51XeqALoHsGOqAlIK5HVACgU+atAPp8X6mMW72DSP/SsGtSZfu1tbRrx5R3c/9QvuO/aeDj3GJuKA94pu08AtCZD/VAh1+7VgM6A3AThv1zn/vcw0gPlE8odoFhQHT7RHsE0AXfCeHP/eQAyowdPEH+0ksvXdKHP/zhC+BcPq+hEW0DKCeCGrnHAZBjAOC9PccdmhBdAsMOEzxKv8jhrdKzfaCPjeYyAfSON0YBhKQn0T696snp7wsvvHCh1U/91E89XJ+R6/wPXUms39z34osvXnI+GI+Q8Jbn8xd/9mdv2crvezYFNgU2BTYFNgU2BZ4DCmwA/TkYpN3ETYFNgU2BTYF7psB3vnOpoIotlRxH4NcKQCpQVIXMVJROZU2VXi13gkG2cVKjCtMVpWY5fp8gyVSuV9lUZVUVhe3zSjl1zyO3i/8eoMDRHJv8PnntqOudXyvF6Gpetayz9vS+o3JW7bymoO38umVIz2hRQGI1h6di33uu0eWMRkftuXXMbunzEe0rtyvH7VdB9CpRy1936fusr2NXsHv2qevALGP1XNegM5484q0qmgs268EoaA6I6/nAeGwJZgpElaZV8hvCHUALhbFnbeP9ybN64go4HoVRbxjWGQK7Xo56CZa/V+D3CqAqENuw070WuOv6thpDf1vxgbygJxwKffov2EQfNDIgh/YCjgBdng1MDrBQoH+GjG/bBG2mZ2+N4qYxwgRrp/Hbat5MeXLLmt8xqhdtvSobxl+w/MgDnd/nPD/a9zBG9QCdZ7DXs70AJeUVbC59aygxrwXWC7Q2fHxp3D4I7M7xW9VbGcb9BTINR19jC+fh5IXOrfICZc71SF6fdIG2nTfToKRrTcGuIyMLwFTPLCdHltS4h/+RM4ZwR14hu0i0W+MFQEbDr5MLeNvn0qfHLTQaBHO3wDMGFKszrCvXp5FUZdWR5+w03J3f5d+57z5a9/i94wBN7Bd5Q24DTAK2AqCTa8ADUAqADnjuUVLIUJ+ljZXbpQEgp+efkwPE6sEMOAmAricyc13DGqNRuP7MdWH1viJ/tf4pxypD5d/VHmgl61c0bhmuSW1b2z3X5soi7qucqDzovonryil4ueBznyOyyRe+8IUHn//85x/8y3/5L1/l1c54AgoD9uIx3TkIH+B5TsKznDEjYfzAmGFYYfKMdUB0PLdLb9YtnpF36mWuYQrAOr9XVlYWMf4Yx8BHgNFf+9rXHvzSL/3SJQFar/gAGkhPZUCNM5AhbSdt1CiAdtXjHcOON7zhDZdz4rkHQxrbDoD+mc985pKg9Xve855Leve7332RPXq8I7f4vP0d77jr1nbfvymwKbApsCmwKbAp8IxSYAPoz+jA7GZtCmwKbApsCjxFCgRAVxlh7UcA0ARiju6v0suwh/XKqWdDPYWOQHbbV2Vkla5nQN1UyrSvBZC4rgdLlU1cz3snzW5RTj3p0b0FoHxSdd4XKPik2ve8lXMNsH5Ueh/xxDWw9BoAv5rrR210Lt06Jtf4+BZaTKXvnL+05VY5cdTuOWardt3S1ik7Wt81WsxxaL+tu3J6JcemLCtQZPk+J6C4kpvz3iP5feTZXQC9MrblnvHQilYTOJyevX4HqDJEKjnglOePo8xeef7RFpT69SrmN9e2KvlRlgviTWCvIHs9dw2VvAL2jsZs5ZkmSNDw4fV4nNf1eOXZ8lQ99uc54xPI12PZELqCBQBwnttMKGro61oL7fDUM/GMoBV5aeF4276CA9SxorO0LqA7QdTuJSaY2/3JEVBKuwroTtC24CxtPzLs8Mzg8vAMFTxlReeAPDLL71nY8nh5QIDQsZenBPV7hrx1lBbSvmHaz/aUlVMFy6XhEYCuvJhjXcB3Xhesgxd6rvvKW1ue6nwT6LfP3d+u9o1TZllWw4EzNwnNjBEOyfOPkUV8b8hxDS1qZCG4OD1eDR+Nt6tGPEYVKF92/AThpiGEhgmdZ/KvcqGyQtDW//p9BbKvZNe8b64Flctz3Wr/NCYAdMWYoGeO43k8AXRAQxIgox7EeOk6N3heD3Trad8Zvy996UuXBICOFzOhv0l4/hrKm3wC6F2jNA6hDoFq51LfT/itIHnlFNel01zL516pe6Mpb7pGlw/m2JbHnFfWWwMi/nMONkqJ93be1XCthiI81w9hxTVe+OVf/uWH6zgyDsMFvKVJhB6vYQre3YZlhx8M307O+BnaHzD9ox/96ANBdPinawjA85ve9KYL+AyI3kgdDSfP75WLjfZBv+VR2v0Lv/ALD3kUj3ef476V3JJ+Gvcos9tOeE8jAY5oaFQYDEY0FtDgw2MHvvGNb1zaAq3wkP/pn/7pB+973/suOfOrxoe080d+9Edv3frv+zYFNgU2BTYFNgU2BZ5xCmwA/RkfoN28TYFNgU2BTYH7p8B3Fmc79iW9yimVGhPwaCsnkFPlR5XLPFMF7/S2qzLnSDk3PUFUUN+VaipCVRrxvEqiCULNsqvouWu9T+r+W8G2J1XfreDgk6rve7mcZxlA7xxcjUH54EnxxOOC23M+Tvo+bvmlSYG8KQNv4dlrNDtqa/t0BKhOQGeOpTJ1BWjYdu6ZwOGqn5Z1ZlgwPRAL6K/Wk0mbVT/PaFyPWoEKQJCCiHqR//qv//oDE96ceoHyfwEIQQ3WKtrf/wBnDHeMUrqeWz03GqU/300Nj+1vhlgWPKnxQvtc/mhb6l1H3+upSt/0Yq03K9cowAXkCqBQdsPXc1+BKOpondMwwP4AxNEW6ctzNYYT5IKWjDfgop79XYehQfm2fNczj6n3CMynLdPLs3uQFdjo/qXACL+1bT0n2voFcwviUtfRmEHL1R6s88w+HxmfcG8NHaB1DSnKE1yXJzqejLtjQF7wViCxdJRu/FbP+u4D6bf9m3utCeg61+xnwUPHWv5i3nUO1gO0oDnzzPDyM4RyQSmuZztXR/1c23/NNUnDGwAyaK8BD+ArYBYJecT3gqrKdGlQj3sAQkExwLuGjIb/evxBDRMEwuXFKV96b//r3n1lbDPPLFceO28nf69A9LnWFrgtOC8/2b6e8Q5vNLR2DUYAQA35rQe63uIC6BggAKS7dtwKoOMBDYhO2PbXvva1D17zmte8CkBnfHoGuh7oGkxMY57SvnTg98psn1Mu+W4DjeZzK3Ddemow1TKnUYtrg+MrTxoxRNkAzzbiCb93veu8594JoNtWed/75RF+5zgDPLa/+tWvPvj6179+MUwxQW88pUl4oRfsxQPbKATkAujMIwB0xtCcc9JffvnlC5DOc5V9AMnvf//7L6AyoHt52nZr1FBjmBqscN17AasJF0+iX/0UeKfc8kH3T/xXwzFDyv/wD//wZX1E/pgwxDFCAh719ANAnfyb3/zmg0984hOXhNEBfTWx35mf//wP/aFbtsH7nk2BTYFNgU2BTYFNgeeAAhtAfw4GaTdxU2BTYFNgU+B+KfB7v6+srSKiSsMV0DKVtmeAzgQgVOJQx0qBMwHrglSzLSqFpqdDKXYExBTAOWqL/awyZyryS6v7Hanj0q8pcJ9ku66Bfk+yru+Hss4A9Mel9YovnENntL0rP93STu+5peyjdp+1+awNLe+s/lv6oZxsfiRjrvHvtfqO2joBmSN5N2XpvE9emOD0bPdKJrdtq370t7P2zrIL6FSJr0dVlfAFCFfejir1BX9nmFyU6IC5AFWmnkFM2+oZ3hDJnsNt3zwjWmCu55E2fHuV5bPsek5zXdBwxXf9bQVA1QNdj+MC3wWF+H16oBektqyGHncspFlBlPalHugFD6dHc8Fn6hbwpe1zvjWsb3mC8RC8adj3hpEvkOR1gaEJ4k4jko4n95a/C2oI8DrOMwx99z9e14jvaF7WELGg/2yLc8Z5Yij/evavwvvXqIHrzhvH2HZ2/Vp5v05DDAE9903d01nvBPp8hrz1U3cB7c696YFeoEsjFo0r2hbKdPw1yHQeCEQJEs5xmGNhOdDAsOsaqkh3eFvvc8A+wjeTiNAA/xtivd66XNcAhHoAej2vm1wPdHL627ZV5pa2ne+rtasyZspm76fs/mc0BZ4VaJ/rmnze8ud+wXGRNzp3uqfp/Gd8NJbQOKeRF/RABzwn4XkO0I23OOApQGMBdJ+tB3qNLKgbIBLw3ATwCIDOedIAkTVsQP41hHvlaYHiuUeszILuBU6lkwD6EYjLfUfvX/N9qGC+Bi22jzJqHDGNi5yflFGDGspRLsLLNcCSV5QdXdspz3nLPKih82/+5m8+wPMcoBkg3XlF1BNA4fe+972XhBd6DVMAg+UBwpMDmON9TY5RCrwAmEzO+d+f/exnL4nnaihCiHhBeu6twZ5rm0eaVC4qj+gPdOn8oT2czQ5wj1FA92waBfGcXu3Owx7NwByYEW4a5abe+D3yADAdGpgIWU97oBUh3O0rOXKmegHa8Z/9wT94bQu8/98U2BTYFNgU2BTYFHhOKLAB9OdkoHYzNwU2BTYFNgXujwK/+/tnaqqgXoHGBTUErVWgNC/YPRWkRwDaVBL7vS/jKwCm5U0w3L4cgTj8brunkpT+Wd7Rf1NRcA0Iu7/R2yV/L1DgGqh8V/56UuVdK8c5fm0Mjtp/S/lnZd9Cl6l8ftzylC2PU84t7W75E6xeAR2zn2fguWVP4GHVpwJcXBdoXAEhLbP8cTQOLUPwpQpdPcX0egbEKLAqAMH/fa4eryi553nfetKi5NYrm5z+CQKgeEaJbOrZqyiou/YVXC/YJXhVz1ZBBUGtFdArULHig7ne8b2KdUExgYjZ9xoJFBCfRgitewK88/zsgjgrEEUwcRpAFKztmlzvTAF029Px1AjCMTQsfPcApU0Bpc7lrvmrvU3X/On5tzISLGBbb0zpIIDVsZpjuJKvtGMaWtS7sHO7XsIT+J4yaM7D8ljBHkHQCWDyfdLzSEbO8XA8BdhatwCdfCqYT85zrXNGcKhBRvvH+Om1Tl46UV4B9O59pf3Z0QuOTY9toO2Ae//23/7bS9LDn3obGWAaudDmP/En/sTD9Ef/6B99gJc9CRCxPMv3etzXmODIwLRyo2vKyhinoOYEz7tntszK364hq3Wp7w1tR9cMrrv2rN4brKfGAjOEO2uHawiAoCHc8UQHONdbHC9kwHMB9Br+wHc1nig/Y4hF2G0SIDoA+ute97pLEkDH81cP9K5frknklUGdD/5eD+wVgL4yNKhhivLHeTzlX8eB53qswmpd8P4p+5V99ZD2TG4NUehLw5bT/xrHlfcYT9Zj5gKp6yoe6ADonBcOgI4RCkkA3XDjnNvdoxEE0PE+ByBmnDwjHABdowdAeMr+yle+cskBkVl3TG9961sv4eHf/va3X54hmo2J+cj+gTk69w419qE/Bd45090oCYRQ73qBvNMwhDJrTARt4F2Aba4b6YbyjTgCnZUbyBVorRymPOaBkS3wuOd8eYwIiJLBWfIm6um8u8jlP/AHrr0a7P83BTYFNgU2BTYFNgWeEwpsAP05GajdzE2BTYFNgU2B+6PAb//Wbz1UQk5gWAUuL+1VwPa+egAIOFeJ2+sqmlR8qripwo3/pheSbVkp4CZoM6k1FdN8r7eUSj+VQFUmUdbsexV59zcyu+TvFwpMILL9vivY6rNHZU5jlLO6nwT9r9X3OPVP2mgYo2y5RouVnLi1z486Zo87ngUyLWvKxHouF4SYfHWtLSrZK/8KHEzQbeVB2DFou1Z0dp2ph2xBJRTVhmRFMW0YanKAkT43vdcmuG6fJhBsCGiUziiF6zH4gz/4gw+V94Z+FsgoiMn1BCtKhwlWdA3tWK7WS9fG8rjr12qtnWDYCmivUr6A9pxHHbOWW+90ruuh3b0C7ZweyYIjE6Az7L7Aius/uZ6b/qfHLjnAQL0Z69VZgErv97l3WM3rOYcKoPNfeahg19k+aQJY7d9qXtoG+K3n6dZYY3ohFuicIKfgss8XbC5Y1r2O+zvbJ7ht/wu6cU/BrQkIFoBn3ja0dtcMyvb8aY0l9Ob2yAH7OaMeODfr1cm9EwjXG5XyaNfRc/ShwPv0cj86moH24+1sgvc6V+vF2n0xssjziH/8x3/8AqR7LjdgV+eyIGdBNOehvDXlSXm/ILdjszKSmdEmnM/1ip7ypH3tffKTc2bKpsrC1XNTHsl/5TsMGQQvyXscwfRAx/scT3FAdEBDAXTWAWSN4Dt0qYFM240HugD6F7/4xQeM2+tf//pLYiwFz8krx+CRrlHlg8qfCaBP+dN1h+vOM59dgeudn/M9zncljxRZvU85ZwugNxII9OqaS33yKtes56zt5MiChljvuyGAMREWOJeeVNAWIxXBbYD0RnMA/P7ABz5wCTmOF3oNuRrCHQAdPjDBB9TjvINnMLzgPHJA5H/37/7dJWE4wdnnb37zmy8J3uE3/wP0NyoE87prZMF1aN1jTjgGQNCauruvgRbIAfYqXPeYCviLYx1I0KvGf7SJ8+JpP/PBkPX0Fdrbbnhez3tyzj3HKAT+5nn6+Za3vOWS07f/xJDrB37g1u30vm9TYFNgU2BTYFNgU+AZp8AG0J/xAdrN2xTYFNgU2BS4fwr8zu8r86ZSfyqnqpSeiuEqZs5arGJNBUyVNtNjpQqzKperWKpiznuqbJrgXetfAehVKNpHyq0i+poi7/5HbNfwvUaBRwVjz+hwVOY1QPtJ03bW5/xtPWf9P2pPQaZerwDjW8u/Bijf2uazcu5Sx6q+Ao6CYpWJE6g6osc1PihIVs9kwSVDxFYGV1lfeT7b3LUEpfoEzHo+6ATQVbSjbBdIA1hH2VsgquuZa0PrmWCS/UAhrcc5SnAU0YIe/K7CGvCsnqpndCmgxPUck9U61Tb7/2os5/yYvD6fKcC7Ks+2Tp4qmNU6vb9jujonesX3E2jr+BXUBEwpPeqdzrjjYUgy7HXLadjygiZcFzScdJwgUfcg9ch0fyDYuOIxgb2zOiZNO6/aFuoWxG0IZL05284577p34X6B+BkxQaCs4Hk959vWjvuMYDCNSI4MRQqSMy5dI/TSdux6jvsE0Gdo/fKsxhPwDvSskUA9PvWO9dmGeoae9T732AaB9ALo9YannXirmjqGGtsot507/A4w5hnEgK8AYYYVB4SbRqdzvbAPlcvTyGnKwRltoN7NEzyXvyij++kpb9uuyROVR3MOrAD0rm+9v/1qHQLoeuTDP4Lo9UDHE91Q64DoAugAg6wDjXxy5oFOhAEARsBzcgD0N7zhDZckgO6a0hDuM4LKlLeV1dLaKCXlg/keV4O7SfuO/XyudJ71Ha2dPFPQvPOdsaqBQI0z+L0AuseJNFKK97P+AgoDiGPcpmc18w3af/nLX37wi7/4ixcPcb3PWRv+5J/8kxfwHBCds8prWAWAjpc3CS90xt+oAZx9Lg/AB3irk3jm29/+9sN1hzoI+854M87MXT3TAcT53kg2Dakub5IzlvTDiBWvvPLKxaue9K1vfeth1AloTbs0JMC4r+sCxjbSiHv0VKcOgPNf+ZVfuSTC3GMsYOQFaG/9zBN41SgY9BmexiseAB2PewB0ctqiYRl8yecP/H5+tIffv28KbApsCmwKbApsCjw/FNgA+vMzVrulmwKbApsCmwL3RAFDuFdho7KmyuAq1lbKliNFWJWhK6V066qi+UhRdlTGkcJpKrRV7h31V4DD/6eS33YVYL+nodnFfh9RYAJf8unjkmCW+6gA7qO2Y4KDlnME9N1ST/sw+7MCBSuDjsp/FLo8Cm0fpZ7SrGDIqu/t/7w+ok1pMuXrVJavDJu8p57qBUAFqPTg09tUcPyszumNPgE069Fz1PbVUxRlteCaZwcLCswxrFcpIJVKbxTUBcoocwXwuC7UG7chovm9wAJ979p6Bk6sxsl6uv5OL8S51p19bx1dg+ea3/smQDeN00qL1j3HvYZq0/u1coT/UPTrmdxzjRsem/KOQBv+O5JN9G0Cje3DlCez/wWtCuafzd0pl9x3yB/OLcqogUK9pfUctV+zD6V9y5hnedsWx2fyxGpvZns7bq2fMsqXDXXO762r3r3UVT7pkQOU3089ICct5tEBlkkZhtEm574aHgi4AibxXz1ee67xDOteMB+a6F1LjlwRlAMQLJhWoxzkjcY7gIXcqycpz0hrPdodlzl+U8aUP0vb8vjc9/aZFSA/ow3css4f7QFW69Zqvz77aftr4MsYCR6SC54zrkcAOuDpNQC9fFAaAj4CnhdAxzOZZBQBAEnGtVE2PJJA/u4cc37Y3yP56nzou0l5+ezdZdK3dcz1pP1tmQXaoQ91FwQ3Ygg54LKguRFkNFKAr93/UlfnLkA054t7LrnziBzPac+eB0inXBMe1ADohHHHA71yGc/uT3ziEw9+7ud+7sEnP/nJhwYPGD1w/reRCMjxPDcRbaCe8m0Lc7wRMWbUEI2WmnMNXxKq3YTRza//+q9fErKj+xqMAqQFxjWtr4aAtKX1018MDEh46cuf5IyZUX7gyR4bAeDO2e8YGdCuF1544WHyDPTy3n/xh//wLdv5fc+mwKbApsCmwKbApsBzQIENoD8Hg7SbuCmwKbApsClwvxT4TpSQE2CpglmlGb+tlFlV4M8WW27Lq8LU32f9LbPP1uOigI5K09mWqSgv8DSVeFM5XkVO+z7vW5VzvyP3/5XevjyN+nYdmwJ3ocAZSHWkQD8qf/L6ivdvAYnv0v4nfe9RH26VHwV+rs39IyBCObnq2wROlHMqRiv7+a9gSgGdnrMJaIGnk57CXKukJS9YSPkF9wqAHnkl0w4AKz1Cyav4RYFcEKXgnd5S0qLAF/epsKbMGZJ2Aoxdd0oXPeoFE2aIaJX5E0inTaW7bZRe9fgt4CK4Q3v1UpwA+AQ+5vgWhJpgzmqO2Sb5xfomP9V4YO4LVkB0y7X/eizrXb4Cuwv4lU6dP6u13jrOAMMjIFygUoMJxrsGIHz3P8qYc6n0mPwjUCO4NOfutb3VNVnR/2vwQX1HIFz5WMCsnt7T61ue4l6BYHLm2DzXXVC5oHijXsiT9STv/OT/0nAVicB52XOxkVttt3KLHICvn4Koel+aH40tzwOGA+iRAFOVT+SVzfTHc5MN0Wz53FcvWmVFDXjmfGr45zknvPdsT7nisYK2jVIw5UnpVqC+9a1k1KRj71+1Z76fNIQ7NNQAizXJEO4Agnqg63lcAL0h3HneEO72V5lCXgAdEJ2ztAUoue6Z9gLohiwv2Ey/GwGidRTQnjK08pfrGaVgPruir0C46/Acy9Kd/7yvaw2/ezSDwLgRY8gBu/GoxosbmnWNpN2tWxnK3MSgDVCb8cE7HBAZj3RywGC8o0mEPm/0GoBmPM8B0DkDvcZ+8MHLL7/84GMf+9iDj3/84w/e9KY3XcKSk+NVXgBdz+2vf/3rl/oqt8rjeHozz/UCL23oW4Hwyji85gnZbiLcuoYG0Mjz38mJTvETP/ETlwQNagjVdmlAaJQS+oAnOcYGGAFwZvvb3va2S+IeDdOgUUPyA7hjYIChAV740JKEYQIGhnON+S//yB950tvnXd6mwKbApsCmwKbApsB3iQIbQP8uEX5XuymwKbApsCnwDFHgO995VWOOwG4VV1NBda0nU9k+lV4q7lZKoVXZejUUjDhS9MznV0C6vz0O8HYr+HWNVo/6/zXl+KOWu5/bFHhcCpwB6Cp7W8fZXCqfH/H848zjx+3rLc+f9eEWOXIrUKaclsbXQNCCwTMkbL3R7KP3F4gp2A3QUJDcsKCEJkVp69mg5AU1keX1lpphoftd5S5KX7w19RYnJ9SxCQU4Cl6TYV/J57nRqzFcjcsEhlfrmoCV4J1ehvWwRUldIKyg1xmIUpBWMNY1FBqqQJ8hoicf1HO0a7AK/wLeE/yuwcAR7wu+Om7TU7VlFCQq3076z7De0yCivNwy595lBR7ZjxXY6G8NZV3aU94MHy94RN5xpqzSu7JQ3pJm8I/em1w79vXY93rScJbbeTu9/P1uOwXtO6/lSXlYUIYcWjTkuVECyPmvALpz0WMRekZvwzJzDdhkSPQJDPXs9gLo9LtyjLlXIK5RMAqq8ntDugP0mfBmnYBkeajj2TFiPlY2AXzhjUzi/GHPRiYv8D/5tTKHsapRQMeFdggQTgOIyTM1jpCXnQPXwNauZV0jpkwpD7a+GQViyrs5P+dcnrzu9+4B9ECXvxrBZALoq9Ddjo1noPM886GGG44LOescAC7gOTngpoCsHuh4CwOkM1fkw3qgM2bSU1rWSEgZfmTU1ne48mENFKasn3swDTWYU5XRXFe+1liLZ7oO0jcjL/ToFX4jjDie3EQB4Gzt8gh1CjAzfkaIoDzkBqA2IDo54dJNGLngIf25z33uQn8NYcgB3PE8J7373e9+lXENbfjIRz5ySQDphCU3NDl1eGwC+Ve/+tWHifrkD9pVI0HkFfxkUjZ6RIUyjbzjiFHBRz/60QcvvfTSpT302T0BQDi8Y8LYA94i0b/OF+cZvMSYlF/pA3Qiwa94kr/44ouXHCOe7vEqLwDcoQ8Jmn3oQx96mOh/o6RQxg/+sT92y5Z437MpsCmwKbApsCmwKfAcUGAD6M/BIO0mbgpsCmwKbArcMwUGgN6XZ65vAarmPatnqgSvEqZKryq+jsAk7u9LfRV3eu9cA6Ksv/1r3Rs76JkAACAASURBVGd9XgFgsw+3AAtPclSP2vsk69hlbQo8CgVW88Vy5jy9Nm+nPDqTM7eU9Sj9eZxn7ionj+o6ommV1yvZXQXrCjwsuCZYiPK6YW/rnVkvrgKlXAPuFKyoJ6dnlgsKFuxVsSyINsHQ9qtKfp7D60tPc88qJ9fDs+GPrXMq/Wd9K9BGMEMa+b1rp0pvnu+Z7jwzFd0Fze3fBM+6ZvZ+QaiCIwXop5dw22gd9Taf6+kZyDzXa+8tzSZA1/ZMYKb83v7MeiizAGH5pxEF5nyg/FWb+3ufmXT2e8F177fc2bZpPCFIrefukSxsOwpKG2L8qG2lfftVvhLwaz86ThoB1FDA3+QZyy5YqnGj9za8sXxqvwqSGylB3msUiBleXv5x7jf8ecMhC/zJ2wW+2xbb3DDRpTdyy4Q8m/S1fOjRMQEkxJuUxAcPWTzOG3YZr1hCedcbv/tbAe3OK8dMwxtpTB0F4jo/5rpTMHbOz/Ij9XZ8HfPy+mr/3jD09byVB0un8jnlroxKpuyb8mW+s3Tthz/qxd/jHgDQPfeanHOg64Few4YC6Ece6PQL47AC6D/5kz958WYm4YEO+MmZ1OQC6BptdN7p2S392+fVOl4+bP9L6ylT6+HeZ7gu4Nr3JcqrMUqNa6a80BBFmrPu64WO4Rze5ySuS2vGSyM6xq+e5LRFcJ313vECqKZ8PLehPx7WNRDCUAWQmPSud73rVUd0cLa3Huh4V3tmPZEDANAdL/KvfOUrlzPWSciFjidjDyBNoo0C8Yy9+wAjiFRulU6cLf6Zz3zmEiadBN8pr1nnoBNgNTnt5PxxErKkIesdI+QDH/dG0Jb+eq46fXjnO9/5MLFX6rrc8aXvRGpgrmD04Jny5MhzI3lQN5/XvPa1j7Nd3s9uCmwKbApsCmwKbAo8QxTYAPozNBi7KZsCmwKbApsC3x0K/MDvV7sCX6p4q+J5Kmbb8qlgVGlW5dtUtPeeqcCbQJjKBPOp4F/df1bmVIBXGTf/s+yVkr1ghErApzWiU0H6tOrd9Xx3KHDG49+dFp3Xegt/zj6dlfiky5t13UrfgknX6L5q81E/7kKLWW/LLFBSmV2ZqdFRZVrBJhSsKLl/4zd+46IYVpmNsrTnTQsIWs70Ei5wwX8Nf4zStiB3zyEXVJl5AYYVmFYv9iqruW7dlDMBmYIO81raTOBpjmXLVJGvN+ARCDeBka5FrpGOacvguuDZBMT1zIVOfOop1na7bjUUc9fqGgWU7/oc1zUsmGBZAfQavB2BQiuvd+ouHfSCFog9m4vX9gtz/W89nU9H+xx/t98Fcc7o0jZPWvCcQIYehfJD90Odwx3XeT15Z/JUeXvl5X5kOOJz9Xqd/Zf3CpSuwGDllf2TnpVjjDfzWeAckMhkWHjPJi9NmQc9s7y01wBCMBPAT9BP71Hlc+dZgXjGijOLAZkIdcx3gFS8kckBzfUixTO9XvQ1QjgytpG+jWjQvSrX3kM/lJ0CprO/Hc85r6fBy2pcVrJoPiet5vyYe//O9471fK58Mde29kEA3fPjew63ADqAYAF0wFg8egtWCqCzjjGe7V/73xDuALmvec1rLkCqAHrB2IY4p/wVgA6vdo2ee47V+ngk/6ZcqbFUQVPLnMYh1E0b8SYXrPWaHAC7wG0Bda6lPTTkXiPU8DtRGQCryYkY43EsBdB5jno8CoYyCDsOgExOOXr+cwZ6+RrjFYFiQpZ3zJijAOeegY4hhZ7jeLp7Zj25Z6xTD+1vmHa8x5n3eNcjf/DoBqwnQVNlH+PT0OjssTC0ISQ8Z4sL0NMHeMS2wgsaBJLjef6Od7zjkgjhDvhOG8ihjQaM1Gc0HvgPHgVEJ0FT6GGiXOcg9WqgQ/61r33tIX2pg1D4ePOTMx8YF/rCGPH5mQ9+8Nq2eP+/KbApsCmwKbApsCnwnFBgA+jPyUDtZm4KbApsCmwK3B8FCqBPpfBUrk8li62aCtoqZKsgq8JxBUa3/gICZ72v0njeN/+byvijcicdqnjyP55VqauSWYVUlV73N3L/f8ml/9Oob9fx3aPAEbj6LPPAtbY9CmB8H2UyqrfSt/Vfa/9RW8/6cFZm5fCZDCsQNuuaQIVyWvDFZwHPv/GNbzzg3EzCdjYkK8pygRruLyhGGytHCzyjFG9IYxTmhknl7PICYQW7ezZ6PeRWYcjrBdl2FbSVdiuPzBoR1JuzYHjp23GY62HBngKSejL2DNT2xef6vNfyqnwygWHHk98b9po2N4pA++76ZRvKZ/a1IIB9rjEDz5ZeE5ytR/Eci3pEzjGbe4fuD+qxXNCntFnR62i+z/Hr3PC/zs+O0yxztafyt9Kp/NNxgCYFprmesmG1l+q+a7VHmvJgJW9sZ+tfeZxWBvSZ0qVRGBpamese9wD4IpAosF5QrnMO2vQsYcAfEwY5yBGMcchrZMFvyBlTw9BD+xp91NuWfk5jEb/zXwFCwCaAMLw2BakE+pB3Gg0BFHbu9ixowW//nwYKjgU0LJ91rlbG9Kgj2z15q3xYb/+VJ/kqgoE0mkZKnZdHc8J+9t7OvZWc5jc+831B/matKejosQKMKwA6ZzoDnpMXOAVA95iBnoHOWELTztG2cQLolGk4cDzQWecAMckF0OF/2lO5PKOIrNYX+3jkSS5dSpsaf0wZu1pD+K1zjjZypAFe46R6XfN7o850T0A5PRqicoT2ewY3QC7nhmtEx/yu0R4ANXOLMOSMnyAuQC7jguc5ibnXcQFAd/4xHpWJgNbyAF7fjJPGLvCB55iT4+FOiHgSeyHKJeEBDhDPHol2wXeeEU6uXNEopnsZ9liA7oDSlPHNb37zYdJoh/ZCJw0LyOmH4dcB91955ZVLgj4A8hg5CGbbTiJgAK47bowRdJFHmSvOe+jXYzhoF/KMxFE8GiQA4NMvfiNhCMDnv/4rf+W796K0a94U2BTYFNgU2BTYFHiiFNgA+hMl5y5sU2BTYFNgU+B5pMAKQJ/K1ypWUAScAT9VoM5yVoqcKn+rbJ/KnCp4p7J3KuQchypJZh+4Z1XObLNlHSmYCwxNAOJp8cM1MPFptWPXc78UeFSg9n5bdVvpRzx6rU9npT8qAH1U5llbZl23AFCVJas6r83ba7SZ4GnrK1CqYr7A1ARlfdbfBUfwPEdxCoiOYrgK8no30haBTACpCYa2rSjHG7IVQMmEArdnlBdwnQD6BFWPxmiCS6vvrj31WiuIXo/OenALtk3Q9WjsuK9euQIl0s41RHC5a+I0TCvAXfpOwLQA8xmAThkFCLv28Zz9hhbt71z3SjfbLH/V8KF7Ccqb4Lrt6drtb9OAogYTXdsnjUqn1R7gSDbMvcQZIDjbe1RP6dl6Owb0q3OTdqz2Rkd7mSmDjuTWii7+Vh4v8IVcKS8LZk7+k+cbJr3nkQPoNFR6QeTep8GOc3HKnIJLXOudDghX2YF8wYAHgJS8YDr3lpYF/gUElW3lV/6jfZ5pjacqIBvnDANkAXQBOOGNiuzTSIg2FrCHRoL2hnue4zDlkjKrMr3AeGWMxp3y2HymfT8yqOGePjfb4xztnPS38vnkk2t7beucbea5rgWV79AXYwVB9PLTBNDxFsfzGNDbs+kNl10PdI0S7J/10Y4C6HgpU5ZhtgXQ9QbuMScTQNcoSR6b8r11Fgjv+HFdHp2ysDSb6/8M0+4853cAUsBzckBzwFgSoG3nOOVrnAKt3DsQ0YF2aeACjQ13To5XN/PXOVyjBwBq6EoCRC+IC88TmpzfAZI7rwCOG1K9aymRIgDQCU8OgA54bvqxH/uxC4AuiG54de6l//yO9zcJcB8AnPJYc/U+J3et0wCqMh7QGc9xvccB002NQjH3ChgdeK477aDPGDqSOx6MCTKM/ttOxlAvftphhATyAujUzX2UQQ7Aj7EBCZlGiHsSoeQZW/rNfxgE8Pkf/87fue3lYN+1KbApsCmwKbApsCnwzFNgA+jP/BDtBm4KbApsCmwK3DcFzkK4t+4qbaugqkLX+1eKMe+rMvlMKdQyVsD7rOuaorj1el2FUvs0762yqs9yXeVyAYgjAOU+xvMaEHcfde4yny4FbuWnW3hhVdYtzz1uj4/Am8cp91HbvaLBGY0nQDrbfPTsUftubfcKGKusqvJcecT/KD9VWAPqGIrY88xRopoERFdgLcAWIDpKXpTllX8ox1V0m3uGOf9VeV96GVa353Iawh1wy5DGhlsvqLwCeJX9pcvsS5Xp87rATNed6fFYT7wVzY7WiTlG9dyk7RMAKdh0BIxO/jnip65JKvGnAcAEY7oudp1t/yf/24cJrs29wAS6W+b0JF+t8fw2gYS59q/W+rluTzDp6JnVnuZsPzLrOdrvlGdX8s9xm8D23Lv0/9W4zbKvybHZXsfTcqYhRQ0IjwB0np0GKAXiAcgqn7yX3DDQ3l+wdu5D5/x3njtXnefwWc8dB1gSYALMq+e156EDdhbMgi6N7ABP1IMYT1XPC0aG4lkL4IW3JgAqQBXAPfKy7aQePdnrfbqSceV7+165529TvpR/V3OsPDV5fe6ZbUPHRZnmvdfmyzWeXMm2yuZZT/9jjAqgu+ZBZwF0vM9JAOh6oQOgC56vPNAbwr00BLgU4BVA17saAL3RVjS4YJ1mzGs4UuOFaYwmH9vPyt6uFwLY8infj+RRjetoS0Fy9g+G8qbNgKcYvZB7vAE5z3Xt7tEp9AHjAj2fmX/Q2ARQbYLutpm5WlkBSEtocxJAMWPGsQjk8CAAtiB2nwNgFkAn9Hn5lfv1QGfOwgMmQrg3TPsnPvGJByTCvbMvqvEfRgX2kf7++I//+CX92T/7Zy8ypfO18wg6IiPwaAesZp9l0ggCOjh+zgdkyQc+8IHLWeS0UxCeXG9wcsamBouMpwZLtKuGBcwV+Y0xN9Q7Oe3UmIG22Df6B78A3pMYIz7/xz/5J6ulbf+2KbApsCmwKbApsCnwHFJgA+jP4aDtJm8KbApsCmwKPGEKfOc7pwX6sl7FTBU4KmSq9J8FHinIVsrhKgpVLK48LM4AqP43293+qMQgP/Pua38LSKhcVlG5Uso/4dFaFncrGPc02rLreHwKnAG5VYC2plvnw9HzVe49fg8evYS7AtFnsuZaK2ZdZ3RfyTB+O5Jh1r0al7vO17ZrgkINlaucEngifKfnjOJBhJKTxLVnmJID1KyAF8pDiSrojvIUxbfhhwGADHNL7n/kAEMFRDsWtLkhlass73ndektWTpd/7W/lcz3IS6uV16b3ds1p+RM8PAKpCtjM9UUgxH7xvUZXk+6lU9e9CX607wUOfb40m/9P4PGMV/vfqp7V/uCsvPZJMFbvxp5LLZ3qXWv98o98U8BVEHcl5+b6XBpNILp0rGykDfXcXPHmkRxx79BnLOtIjiljphHGbPvq+4oGjpe0nLy/4p8ClKs5MPdOraO80HlSIxKALuSMqfN5zvHOb58T5BaEB5Ds2eVct3zaZOh3eE5vUwBOwLKeSe5zAId6hNs/y8B4iPldOuCp+vGPf/ySANbqYUu4Zc/XxoiotEDGAnDRB88/Vl5MHi3IOuf0nP/l4VnOGQ93rTriOcqe69Lk56Nn57o6eemIH6cs6pysUQfj4npF3uMAANABQwFPyQXQ64HuODkuhnBvBIz2dQLoeLQLoMNnlAfoSt4Q7pTfow2UFQXqXeunAdhKjtEmQ35r1OYaolyoDKjhBvsGQFAT3zXqKP2MQNH3tALK7AOMJkMbAWGhOYkw9no+v/71r/9PokCUvpUbeEHjZU4iKo5e1eTcpzc8AHTDj//wD//ww1DlAOgF12mXRhTwwute97oHtInEmew8i1wg/9jHPvbg5ZdffvDRj3704m2tESA5RgUmaFxaTKOV8q/GC7RJAwXDr8O/jJ/GhOURolp88IMfvCSMCGrYAIiOFzte8ez3etQFssW9YQF0xoMxc61BbhJJ40tf+tIl0WYjdtC3et8zLhg1EDqfceHzpS9/+doWfP+/KbApsCmwKbApsCnwnFBgA+jPyUDtZm4KbApsCmwK3CMFBoB+C4g0PdHOFMpV3FUZqhJnpbzjvgIe9VrTi04FxArAWin9qvil/SqoatVfRaVKBNpZhRzPTS+6jk7rvsdRe1XR3406n1bfvt/qOZt/zpkVTa7xwAS6rGc+d62c+x6PW+TPWRtW4E3vn+X3+611zzoKzF0bm8ehL/XUk5NrFM2Cs5StdzEKcQFzcjyR8Jgy4enE7+Qobc+AC+U79QD+oEg2qVjmd8819xzzemhOuqwAPGmz8pD0+crxI1B89Xs97Cbg2vGcoPVcn6asn4Di9AqkPOgmLRiv1lcv23rKck+NI/QKsz0FrDp2q7VNejQk9Kpfsy+l+ZHssS9twxy/zqv+R7sM+Qt4UFCT++ZZ6gKN0EJQgVzvSL2Ej+TDGXA4wW3LWMnJ7h16PQGq7n2kX/mr41sauf9xn8UzE7BrX+b+64z+tqkAjkYHnZPlj4J4lXVTXl6TvWc8VGC8tJ/gYMFD5FY9YOu5CWjds5p7X0NwQ1fP/yXHC7ZRNQQWqQseLZjn+eqAZ42WAf0B4gDZPvKRj1y8Ug11DHiHzARAJAHqdn4aLUSv5O61y2uMiXKFvOPKteC6++XuYcuXva98Q13u1+1zx0I+Vi5NULdGQh33zrPuvW3T5IPyeT2xy2uzXT0awWgDRjipIYUAuuApIKSex6sQ7obnl3+ck5U3Auicw40HOgA60QdIGGjUE9gQ7pbb8Of2yfGZ6/x8J5nyiud5Rh4lr3yaY0sbBH/ZFxAGnbO0SXyHH7mHedBPAd7pVc5+wKMKaM8v/dIvPUxEfBD8ffHFF18Vbn01/+VN9jF6Ov/qr/7qZf4YTQKe09hvGtOwP/Gsb+bgig80pmCucg9JAN19z0svvfTgwx/+8CURTr5RdrrvgL6r+dL5qOFYDXZ4RoMgctY3Q93D/54HT86573/hL/yFS6LN/QCea7AAzbo+QxsNKJV/b37zmx+QoKXtxvgSYwGMBkjQWq965KRHYJBDC8+Gh3f4/D//8T/e9+vCLn9TYFNgU2BTYFNgU+ApUWAD6E+J0LuaTYFNgU2BTYFnmAJXPNBXLV8px6ZCfgVGVWk7lSRVsnFdxWGVzlVoq6RoWROgmorpKolVyqi8O/qvysGpPP9uj+zjAHLf7bY/y/WrQH7abVzNm2tteBweOKrvqMzVnGv7jp4rPZ1nVY7P+d85Oft/JFuOninoc0bLs/tmv46+zz7dQpsz4ElFt8CCAAvKbq7rSVU5hXK2ylbux+uIZChOvcqoo0BKAbOCc/zes4Prfc7vDYvsucN6oUuHAq4Fo6rgnfSoXC7IO0GbenJOgHkqt7uGtR0TUHLtmbzRNnZd87pgVJXs0LC8M9tZfrEtAkedI7Pvc23t2tb+WYb9aVvkNfPVvDuaIx2jtnM1xy2Ddsm/8KsgkYBgx6zjRd9WIX6NpNA23iJP28azZ6VVwa3ue85oM+leUJx+l2bU0753zyEINts8wc8Jls35N8eofVKO+sw0YKxMaL9mHZP2R/Le/rrnm/OpfFgPWIAgQB69KTUYAjwnRLFhpht62FDZHTeANb2EAU4LTBvym+fg0dLZENVG26jcBEwy3DOgakNN/8iP/MhDz1nkZmV4ZbYe6Cu+0/hC4yn3zJU/yi7ns3NoyphpgOGYVtb2mfKKz67k6ZFMmAYe5Zspq/xvzrPJoy2zsrEe6KxPBScB0AnFbUhuAXTGCj7QUxzQGz7QC13DNcegcxVjCbx19dzVA/0IQHe8ewY6beycr1ykP5UPGkw5Zn1Xkh95niRIznwAEO/xCO0f80ZDO86zpo7K27knsHzmAUCzCXo7R2gzwDfeySSOMIA2JAwLLMOoM3PfJA/Tdg1lmOcaH7gXqtFVz7vHaMWz6CeADvgrD2D4ApBsxAiA4hoGGuodowsA6n7cD8EvGiw4juVX+Ii2a+RDnxtmvwZh/K6xmOuidRLCnfDt73vf+y6GH5WblG0Yd+Siez3ln0aEGAsJipPzXTmNDMUISI976sfwAfmFAWW97xkTw+d7Bvr/Pehztvfe/20KbApsCmwKbApsCjzbFNgA+rM9Prt1mwKbApsCmwJPgQLf+b3fe1jLLcrmqajne5VbVXhNJchUeq3uFWhrPVN5VqX/LSSyXwU9pjJ3gjalxVlb2qc+Yz9W7Zvtn8+t6DbLuSsNbqHT98M9Z3SbPCE97kLr1Ry69fm78MHk19XYnbVlztsjfp0AW+fsmbzoc51/R3OJckv/lSJ9gkZH5VZxXwD0TB6tFPQd/6MxnGCPCtPVWJ6N2ZSrrbtn66LURDkqWFSQCIX45FnbAT3rmVegWMDIENoFkFDCV5k/zzznu2FaGya0odjn+Z8FjetxuLpWcT7pPL9PMP4IYOb3yQdtzzQeKJ2OZPBqXMurK4BqjtOcLyuQavJj+zjnVefTbHfb1rZLa2k517by9kpWrubIvM9+WbZeeAUn9dITUNUz32coo4CLZcD/tGEF8E7arebblC+lYWVKZcWUW3NPc7TnkK80rph0OYoasBrLCZ7Pso76qmws0OZcrUGLBhwrIH3WveK7I7ltO1fGLo79nNfIO73JAc8JT0wUDXOuSdxTj96GPoZfCvgCnusl/KM/+qOv4h+BRXKB0/Ke140mwG8AqJ/97GcfEModcAlP1j/zZ/7MJfW8Z0DaesNa3wroL99pgGH9c+723qO1xbGagPZcVysHVuu/e4czI6ij51YytXNt1t119Uhmds55Brph3MsTAOiE2AdEJ/cs7QmgM0Y1pJh80DIBLQljTSKkNeHAewZ6PdB5TgDYCAfyaeemALogK/2bHuiOd/mQMhptBT4E3AQc57oAcyOB9NgC2kVEGUFxaHFk2EXd3EsCdDYqA7/TDs8mJ+djiHMBZz2tZ5SWrhHtN/KeMOqEKSeHlu5dKMO+8zwh3gXQAcg75wDQ4QESwPg0qKEf7m083/4LX/jCpd62jTmOMQBA9B//43/8YSh0+l95hqz65je/eUkYE9QgjHHUyIM2NvIA7WCvZaIf73rXux4Qyp1zyLt/qpe5BkY991zDBuaFZ7wTkh0eUy7QTjzuiaJBonyPIGB8G1mnxxEYpeAzn/3snN77+6bApsCmwKbApsCmwHNKgQ2gP6cDt5u9KbApsCmwKfDkKFAA/a6lrkCyu5Zxdv99ln8E/p0BZVM53rYXkKwSeZZ3VP4KkLD8W8t4krT/XizriPbt61Q8TwXuGV2OeGpVhm1Zjfs13qyC+Ro/lRdth8r2AmL1WGx7JzhYPi9QM3l19s//C/pNQK60qMKx824F4tkf6aIi33vrwVsa9LqA5aT/pPcEqGyrtFb5PWl/xEuz3eUxyq7yHm9Gzpskcc6lZ36S67lG++izCmnyntcL6N1zYT2rVMWsZ6aSz9Dhk2fq8VZgqaCbgKj9L5hfUL8Kb0OuT2DoCAzq76tnStNpVFGwsgBEAUOBxTn/V2vUin9WY19ZM/lv/jf5tsDi7Pts410A5c7PzumO8wo0vUaXKSv4Pg0pOm7TAGLK6LanIBH31eihMqVyYuUx2zZOuTxBvdmfo73KlJ8tt2HZlb+CkZ0Ls+5Z14qPpqyfMkw+d84CnAiISCcBmQJmNTBpSO0zIH3Vvv42+WAFmEkPQB0TRkQN1c7vgETkADqTR2qQofctdQGe481JAkAvEFVAm+frdT5lSsEuwlUTxptEG/HaNOnxCdgG0Fbv0Hnmeuk96dj/GLO2+2wv0nVpxfPt12r9X+2Bplw+22ut2nYmM9uG2Z65N2g5XDNeXesYd0FqgFNCUwOek58B6DzjOgwfdK3jdz3JAdAbqnx1BjqeygCRlOnYM+6NxuEa7jyV75in0MB1c+7HjPhCThm0y/DrnGmuF7iAs/9ZHn3jue4d/tSf+lMPOL+dxPUMJ++8oi22k1yZxu/0DfDehCGMntbwrd7bALP20TWuHtnsSQwdThudYwDbeKfj2e54lxeYexgyAI5PAJ1Q8BpRAKBXHuBx3bWb8OScv07OHqxGCO985zsfEI4eQBtDme4fKtOgAREqMLAh56P8pc2NktB9Afu2H/qhH7okjn/AOANvevpDxIRGQug1PABfEh2BRDkackBL6QXtus/BEMlw9eSU496Q8e3cc0/pXpL//q9//s9XomL/timwKbApsCmwKbAp8BxSYAPoz+Gg7SZvCmwKbApsCjxZCjwOgP5kW/J0SrumWFwpD6+1bIKFKj2mEvEWpeKqfX3urIxr7fx+/v9WulVJreLslmdv4avVOE6g5toY3arQPipXRbeKUu4T/FjVfcR7t7Rb5S7lCgwVLJmeuS2z9/m8+fSYKzA2FfkFcmdfeu8EJyYtJg94//QCPvM2tsyVXFBJrHJfhateanqqAZQDnJP0JDMcKG3RSw1Fp6FHqyRFwYnCtGFJ+V7PpnqSoywvyDI9QkvD9r1jJIBuvwXQJ3he0FAwwbEt4GmdZ7Ky3pBV9HJdgJXvVTb3vwkaH83NCWLMNWTyZ/l58ssZOF1adx4rp5q3DVXCW7e0m+DUpHNpV3qs5stqfrW+KTNKl4KbEzxvuS1jzkHGcY7v5JE5XyeflNc7TlOu9L7ScAJ4PjfHSLlbELrP1qhjjvtqbOe6pbxdtZvnJ4Be4I3/S6c5D84MFDqmArrm/a/j2DneflcecI1M0IuyOZ7ofAeMFPCmTCNqkLdcZG092QHWAM8BzgDa2p6GVC+ALkBYuhfQBmAjlDdeyMhnvDtNAJF4OZPw7J0AugAabZ4AeudjAbopJ+daM/lyrqln+47y95Qxcy07kkGr+yYfTzk9ZdPk5dnmlWxgLbsGoHvG8y0AOrwjgG6UFUFqwGjWZABWQdZ5BnrDfE8AfUbjaGSICaAXtO4ernKU8j3rmhzPb0OoA/6WBzQs8NiAnm+Nl9QXSQAAIABJREFUwccb3vCGS8LTeQLoXcdrgFaepHwNXsgBcg0Tz3cAXQ0L2IvUk7we/uxfCB9O4n4Ab8OqA/gWQC+Yj2EMQDOAM+eFd7+FIYWRCAjlTj+5h4SBS/cHtBkwGhAcmaNRBTne4AXQlZvQpOHyoX0jHxjRwLWghjAtY+7pCNtuOwHQu3bLEzwPfxJunvEnx/AA+iF7oGFlTHkCufrzP//zDz796U9fcmjG2GiQ2fkJ3fVOJwIBn//lH/yDM7Gy/9sU2BTYFNgU2BTYFHiOKLAB9OdosHZTNwU2BTYFNgXuhwLfbwB6FQS3UPSa4q+KyhWoeOvz19p1l3Ju6df32z230m8CEVN5vKLbCsg7o++tbTnjrbN2nbVnPnd277V+rfpxpqifSv4Ce1P5XbDFelYKcmg0QaoJuB0ZCPS5u4xr21EAjvKqzLZt18pGAd3zyVF2G5qdUJyCOAAtgkV4WXJdgAeFMYpMEkpMFZrkEyRXEUruGZuC7/VGrWdsaT3BDeXXClgVzPP5GkdMsHQCaBPwPAIES+Nr4GH5btWn1XiVpyY/zr533rZ8+jI/K54+mnft+9H8n89OWqzmXNu7Aqnk6/K25cz+rNp4xhPz/hpo9L8jucLvR0Yss42zb6u+ruqZbZxrxJznHdM5TyovJl3a3pXByJRrsx19vm2QP1dAuGC4YzuNk1b81DEv2CMIJwDc8Od6VguGlWaTvn4XDBSgo3w9ZskpX9CRdiC3BM0bRQPvyAJdyE3BO3LOOza8syHcBbOox5Dx1N+jKVof93c9AUAFQCcRLrsAumdtA4ARPtm2Naw01x5r4LjN/cD0QF+tmZNnLGPyx7X94EreHPHjkfw7Ww+7/508N+eQ8mgle6Ysrgc64GvPm9cDvQA6Y0ICkGy4dT2NBdA1OIEH4BH5BH6ql/LrX//6h9ENiDig4Rq5ADrj73hrNNKoDwDWBdC7jkKLzll4G0DaYw3YV7CfIBf4BfzlN0FUctpg9Ab6okEdYCne1Hg7kwhTXjnStnA9jdPkSfplO8gJfw6Yj0c8nvHuW8ihjefPA/AWwKY9eGDzP3sagF2OSSDHuLCGQDUSxHPeM9cxXCkfEMrfM9AB5JEB3A8PCAbLgzUQoL+NZIGhAXMbAxnA6SnPlWMYP1ofOXxg+dCv+7DKGPigH/qj3GKMVgZu/Aa9v/KVrzyMjIA8xDCANtK/RmXQsJZ62FtCG+YJqWfcMzemgcf0Tv8bf/NvXhMr+/9NgU2BTYFNgU2BTYHnhAIbQH9OBmo3c1NgU2BTYFPg/ijw/QigTyXiNepWUXjt3rP/j8pZKe2nEvLo+xHY8jjt/F589tYxnKDECjgrfa4BDL33WlkqI5v3+TNP8WtjdtT/Kv2vATTlwSMAj3tWgJl9KkA2AZ8+N5XmrXsFYE2a+fwR0DfHZdY35+RZOZO2fbb0LW1aPwrUhmLnGtCFHEV4AfQCQSg+C4iiMEYxaiLMpyE/AQ88y5O8AMAMy1zPxtmXI3kjqLH6n99WINk0PlDZPkH1MzBxBRROWTl5tc/McT4D96+VUx6Zc739n7x8y5pxNE/lqbN5V09g7qvX84onj+b20bybcstxnHNwBfDOvp/1s33tdflmJZtvlf2z/CnvbNuUb23z5K3WvfLIlnarMo/4eEYpOKJrvRe5PgoZbxukoyAY9zd6xMrYRSBKMLDeuAXvAKEFGbln8sgcN/tEnQWpPNpBcBkwSOCmsg9ZWCMhQXBygETPICbHi1PvVMCzgpUaMtEXw8LTNuhi+chWaFUPYsJ4cw46CVnOGcyeNQyABxgJAAawXuOCguiUV36aMsTxFFhbydgV70+ZeW3vMPlwtT+Z4N1RW6ZcXO19V2vtmUxard2WwVgadaUAOvwKOPjyyy8/DOHOuEwAXa/ohuqGJwtyTgBd73OAdLyZCe2NdzIAOoClBm4F0LmekVA6DxtNwfXUcans+Nf/+l8/BD251jBv5pStVzk5cxLPaJ4hYkINRX7sx37sIV24Xsnh7kPmPtW5XhoSNp1zxEnMlUbAAdAHvAbEJoR6+ZX57hnrXBMC3YRhQL3hmW+URU5ZANyMgeeFey9e2QDZJAB0x4d6eowN/aIcaECCN8rn7LeUQfDanAPKT9pJPSZor1xjbZZHaIeh9KEPdMDIQSNKZAi8RaJfNXzsHMLYEgMDjQ24TwAdIwTlNEA7PCi9uUb+mQDc//Sf/tMXgwoiddTDn2e6t4dH/qu//JdvFS37vk2BTYFNgU2BTYFNgWecAhtAf8YHaDdvU2BTYFNgU+D+KbAB9NtofBclfEu8y3NH4NRKYTkVzrf14vv3rlvHYYJE87l+n+N1Nn6TJ1btmYrgjrtK+0cB0Y8AngJPU0FtfeZVmhb8mF61q+eqgF+Ba5Z9DaArgLVS4q64+wxA6P3Ti3UCYdMzc5a7Gvv2levSxrr5Dc9yPLI4l7Q513i0FUCnHMEKlNwFB1AUo3gGBELBWUAJRayg+fRkWvGd/TkCJ6Zn+hnty3+9PnqmiueC5ytv/xXvzLY7j1Z1d17RpwJ0BcS4ltelSfn1SG7MeTVp0Tl+RKfSw/urIJ9zbralZ+vyfA0k5KUVaLVad8rnR33rmB2Nz5xf/X60th3J2znPrsnR1bh1Ps4x4fv0HK88aH2z7JY1Q5JX5pROEyCv/Jz8OulWGl0L0267C1LDKzwnGIPMKLDnnJCn6mUO0CJQpycs3rAkI2bwO/fUUIX+2ed63grez9DW0gDZp5EQsg5gzARwBjjEPaSGfCeUseA2OUAUIDpAIvITWSlwRVsbIr58IJAHWA+YpCcxOR6flM0ZzdMDHaAWz2QSwLrHdui5b3hpaDx5WbpBM8/hZrymzJtg1qPuVaaMXu2HKLveqFPergylVvuoKRPmGj/3Q/6vfLSezkEBdPlAWkPbeQY646KXMnzQMOYTQC94CIDukQB6oAOef+1rX7vwFeA5Cc/knjc9AfTOiXpy64GuN/JqztvnV1555eG54F//+tdfNR/ps0Y89O2DH/zggz//5//8gw996EOX9ns+OvuOyib2E3hWkwCQ+1/bKR/OtcT2lg8wMvjoRz/64CMf+cjFg7wGCdSngQl1Vo4BaDs/eQYAnvPPyQH/NZRhTyXQPXP74LqBPBA8B9TuekLb69X+nve85wHpve997wVM7hFB9U7nOSNodN9A2RjwEHaeRHh0gGsNIxlrwW09xPXORw6yR8Rjnxwavfvd776EjYd3MSgAaCfvfMcQ07PMX3rppUubKZvEvcgnEzzivOK+GiFhgKDcArB3HMh5DtqToD2ft77tbast3v5tU2BTYFNgU2BTYFPgOaTABtCfw0HbTd4U2BTYFNgUeLIU2AD63em5AuXuXsp+4mlS4NYxuwVIEgy1/VM5fUu/VgDsCvhpWVUMT1BtKpdX/Wg7uVZRqGLTugr2TuDYeo7qt16fm4p8lXMr2h3Rvn07ov1U0rZe26qif+XBOcEs27kC26oInv2YYzTBxJZrO1CeohQ1qSTlO8rWCdYVROl55SjF9TgnLwDgmb0qfKfBQGk8x6hjXaCr47W6XimXBX2a11N2ljPnUsGD0uUMdJw82++CcT1/VKBT4FBF+ASMr/HrCrC/BqivQPQjYH3O5xUARV9tv95l9nnyduf/rTJsglfUddSOlZxcgUHlv7Nn2sYjup6B20ftnHPhmlzu/Djrz0omWVfHYsXLk+9r+FAZ1HWlYHSjTDD3yhMAMxO8Lajb83sb+rgh2wUD9cYVVNR7EVClZxnXiKPAE20TTAO44r9+6unc860BmfBWBZAmJ8Qz4JBJIJ8cj1POJjfhfc456IRDBmxTpvKs4DkAPIZMlZsC6MhZ5Kv9A2wFQAc8B9zTA922NYQ7HujSfuaCWZ2XlQUznPSUc3Ndf5z9ymqu9bd5jnLnxJQRc5/Rdh3NnyN5NPcxyh/nUAF0gT55u2dfcyY13ucC6IC4GEa4hgqgw8f0x2NPKN8oBQCheBcDnJvgLc/FBkAHyKcd5LRD4LTRZFZyqbIDPuy8quzAi9yw24Y0dz51vWK+cB447SNRJgA0iT4YAp75gjGeBiZ4H3MvdBAoFWCm/B4/A/jqfgQ6Vq5CH7z/CZ+PB7nRcaArALdALcBw5Rh1SXt+d44xz2i79dNGAF8MasiZ1/SDxDysUQ7yQECbvLzreeGeu057jFSAweKM3mNb7avyAgMiZRDtpP8aWdBW5z4yB+MNPfChG3KGRLswbnCcMB6CT0mA4TUYYq3XEIeIAjUYos3yNv2rTKuxAnxTUB65itEACRo6DuTUBe2NNEL/3/HOd96yjdj3bApsCmwKbApsCmwKPAcU2AD6czBIu4mbApsCmwKbAvdLgQ2gv5q+K4X9reDrHKlHeW7Wf1SG9z1KHffLUc9m6bfSaSpw+9yqjAli3dL7Wc61MZ+gMXUcgTH8V4CsnsKrvq0AXsuwHMto31YA+lSE83y9F/m/AIj19LlZxzV6zj4dnaHN7wVtBUzt46TnCly0rgm2T4W3fex99UKSDrYB5SNKXDyhmvgNJbjec4YFFahBCVwQRWVnzy/VS6he54yd4UvJJ8g4x6OgTQH0lSGCdKO+homfZxIX+G+4WMNGq4guDxZoX113zI54dQI73Fegf45ZjSVWALo8PMudRhad4xOQXX2f82v1nbrP5NpcI7z3Fhk3712tbZ0zNTI4OwKgbZ5ybQWerdbj2ZZVf47k05zXBZWuyZ45TpM3nOMrOdh6VtdTZh+1c86H1dph31dzx3mDPCxILiBGjte1HtsAyAWGV8C6BieAgII25AXYnWfKq4Iv80gJQW/vmcY2zldljAAh5/ICnJOQlQ1p7BEZgNnIVQDuX/zFX7zk73jHOx688MILFy9hwKF6w0oHALD/l7236bkuuc7z+l8I4EyQoIEkgpDIpiiKEr/JbgPxJB5Y0YctxJN4EAPxJI5Hlv9A/C/i+AeQ4lcTJEV9UqQoAZwI4SQCBCgexYN4IgTXSa6Xl5aq9jlPd7/d78uuByjUPufsXbtq1Vqr6ln3WqtwCpDPqQug09c6GtC2kbG8E+AOAIqa6E0jegHmmra9jgyCqtUxyg9zew+0vnL0ureu3vu9ekc+65pa+Vvp0FX7Uy7m/mAn97zLyGoBdPsEbwlYC1rLlwDNb7zxxrOyAtABGpnnRqDTjwK+ZilAVjjfmihwywc/+MFblDCFOe8a7VwDorMOl8+7x+M35ROwFV4m0p0Cf1ZX9Ax02gfotJiOnPewRxBQBoBlfIDmFNqHNhb4FgeTD3/4wzdAuk4l9NPIeK4ZvwV59Exw5Kp6keh4nBag/x/+4R8+i5yGPtwLYE9hTlbZKRgD8w6AbgFcBsSlQCfBbmpAeQBvCmBzdRr6gEhwCmnOy6+A1Kb1x7mi58bjhNA5qw7nujKAswZnvnNkBHs8nBQs0N7MN7SJfsDZgoIDgmC39OU5aMwz/rGHklep4SmdCZhTnDLNcAQ93SMCuqs3qfm+ezOPyOA7fjdNPcB+x+66IYhOvz76K79yT42c3w8FDgUOBQ4FDgUOBV4SChwA/SWZqNPNQ4FDgUOBQ4HnR4EDoP+Ito8Y67n7UTD2+c3a32/5RevPOzXup7znKTRagRJ91wrQfpR3bKcA1QRxdn0tgFOD8TSUN61mIxUnEE57VwB6DZcrWs9+li7So+fX0kYjXPi8otsEKvvu1f0F0Ga0ZKOJMTIKjnh+rLS6B6A7RxrrBeo7BkGNttlzj2tQLfAtgI7BGmNua8AX022S2pM2PGcYI+kOKKQPBbDpZ/uiARl6CfytAEz1nXNSB4jJWwXseHeNrxhqMQ4bJdVaA3znpumJyzPTCaIgUoGEKa8rQMdxt43e9xSdoSxB45VctW/zHROYXf0+59nPjTLdyc2U40ffN/mhums6GjRav+m/J5Agbez/lO2+cwduzzW44+OZK8BughxXurfzX71TELXzvZLFKS8z8nr+PvvHWKec9Zn2qzxRIHEFTCL3Rr9SN3IcAI1IVgogXe9rlLS6Y75X3ui8oAs8bsI01n4GtDElNkCNDkOmUa8eaTQqtOlcCApxPzxYxxgBRzJ6oF9JIc3Zy9SAm6Rkpvz0T//0s7Pi0TUAlIDnFKIr66AFUCW4xTvrLEZ0O8AgqaXR4UaKUhMR63nM6HRTvxdIF1RbzZ0yc6W3up49ZZ/0Zu+tQ1PXjJ2um+/ZrT1zvV+t//Kb9O86tALQXfvgA1N3A+QWQCcC2MjfFYDeLAXlEQF0AGIKWQ3gK9J+AyYXnFQGmWvG0LTwfNbJDf7oEQTsEQRj4euuLcoDtECOBKKp4VXXWN7VDA28SzknUrrANAA6UfQUxvA3f/M3zwrvUz65dtzUAPc6D+BIUN1GunjPAMfRpOnAiXI3Mh7QercO0Wf66VEJPfMdfcaRDESyUwOge9wDoHQdhqBnzwgvzyKvH//4x29zSK2zX4/D8btVP11D0AOkqqdw/rtR/NRdOwGpnTMyBKAfAKv5HhlDf1k8s56ajAQFwvnMPJpJAHo0Otw+sydTF1HTRvVvedJ5pub77n1pW0cS3s3fr/7ar71ZdXKeOxQ4FDgUOBQ4FDgUeMEocAD0F2xCTncOBQ4FDgUOBd55ChwA/Uc0fwoI+hRw5e2e1ZXR/O1+x49be0+Zr0lfabFqo/c+yj8TmCk4u6N7nylYVwB8B3LWcFmj1xVYWKPsKgJ99nPSxs9NlUmbE0C/4rMd0FeQvJHU83xePwui13jcSOeCfAJPjaDuGZj0fwKVfnZ8ggkTWOrngh8Y9Juas9FKgC8Yfy28A2OoBtiCNo345LpAWw3y0KVgzYycnXQvGDPBux3wAf0KFgiaFTwznS3GWEH00toUzgXTVwB6AcYd4FReL/jL/TWGT76fzigFZyZwMcHh8kVlcMryFaBdMGoHTDl/BaV7LZCoHJcPVwCX301att+lYQEAvi/IoGxVT02nnUkndVR5aydz3FuenDTys3pGUHcHykw9tuLvglSl/XyX9Cu4OAH0fp6OAOWvXpc+8pw0rcNSnazmfU0fLYCOTjHCVQAdsKZp26fj1s6BRblSjwJuA+AB2ABIVh8IyBhxXjDNM30F+zrXjKl90ymqut37AdfQsaa4BuAjSpgacOwTn/jErQDedc4bXdwIdOjg2cSMh75X/gXQAdFxSCCFtDockJ5CNC9gXqObq5fR09Ub7Vf1kGvSSv9Mfn5kf9F7Ht3TzD3GTqfZ9mz33j5q1w++Vx7dC5RHema2EehmSQA47dnXnoHO2dIAp8yr/Kq88Cx/jUBvRDYAekFkAHTPzSaiuGsicqfM0X73ZnX8A+zFgUOgnkhiwH8imQGz+1enOXjrIx/5yLNiBhv1VNf1ZnMADPV8bmqitgug9zgE+q3egjZG3kMDItyVK6LXuy7Qd2SDQhaIrsFEoAOgA7ozF3MdkM95d1O4NwIdWQWABoymRvagB9kpAIkFlBkrtPz2t799K6STV+dQow90gKB2Xszc436E/s81qv834CzAme+krScKvetz10NAfjJiMG/UfNaRAzqX9vSbtgDk0THlLcYHX6K/4J+ZxcP1BD0MX5opoAA64282junIVb4j8lzAnnfy99rrr/+4/Rt5xnMocChwKHAocCjwnqXAAdDfs1N/Bn4ocChwKHAo8Oyf+7/7u/csMa6MeI8Q5VHj5CNtPXrP7HMNMY+28V687ylzVRrvjGKl4Q6M2dG5fZnPFtC6ekeNn6tnprF9gmGPGMavxrXiQw2zE6zU4Hll9J9gUcfOWAVKMFx6/qc1RlCjazSiF1jWwF7jsmfrrgBEfutZpQIl1IA7TTlOPxvxOsG8jmPKqjRkbBjITaGKUZTzMYmOxECucRNDJwZNARcMyB1nQTEN/b5jggyNetQYXJCt7ZamkyfKh32G+2q0NYW7UUxGNjGeeS56QfQdgF1wcsU7k9/lTetGyRYMaV/MWNDMBTX0T/CQtldyVgB11dcJfLevu+sp81eAVYHZ1XO7tuZ4pkxOUFZemBHvK/C8MuMYdyAa36/ktMB7gfHq15Xe3+m+eW/nqrQoUMn3K6eS3bOlzYw+n+1470qf2gfPL9d5xshKo0knIKse7XnkM/IZMMSIV64rg/B/HV4alchvK2cB5IRnCkw1grdnns/26/TEdekKDZpVQ/50namzFk5JTUvdTB+NQAfoVldSu7ZQq1OdD8ZjlLwRmfbhO9/5zjOAECcogLgWQEI+A+gxV8xbdTLzUwC9/F3dVx6ZjimPrPFTv6z2LI+2c2/fVHndyfpT96a0M9e2OqUYga5TRjMoCKADEgOkzxTuE0BXZhhHZaBnoBMRXucMgGCOBwCAJjV3jyeAp5AvAMc6agB8uuYyNt5bwLfvA4CfQLgyA28BQlu4T7nm3XWCYqym52YOeiY4wDNt4AzAGOrA6BjUGZ7PjaMKwLvvBgivYwz7Gs+JBwCW/6kB3gG9BdAL3HaPCV0A4AG9qQHQ3RNClwLoyDXjMwpdelOjF8wWQTQ87zdjBI4upoJnHybNzDxSXuu6MNdjAHTAcwH06rG2SbYh9RGOFzgdyTM8w/igOTXOTThskNIdesI3OnPQP//Qqc2mUD2NHiYtPXNFzRypmz1aQ+cK22Ns1bHQAL6iP/SDfSx/v/Gbv/lUcT73HwocChwKHAocChwKvKAUOAD6Czoxp1uHAocChwKHAu8cBU4E+o9o/aihsLPzFAP985jVCco9j3f8OLS5mqfduB4xBE9euQKb53tWALr3TGDJ7ydguAPCamDc8ebKGH81xzu58PtpLFwZ8lfAYQ24vL9ATcfd9KKADH/7t397S4tL4bpROaVf2+e6EVC8q4Bv5QgDNJE4FlOoY2D0nEjPMhXE0aDacU5AzLmhLo2MCBdAIT0raUkBYTCOYgjWGIyBcxVlyvsb0cZ1DesFhUpPzyquEbdRnTOqnb47701nLJAnyKABV96YwPMOLMQYWwB9ApGT78snU1Z2IGb5gvfVsF9gBEPyjICdZ7fb16aLLh8XZG8kuOO3z1eg70oflZdW15NO0qKy2udW71/ptMq875gyN8HuKYfl/dV87vTvBCh8dqVbdvpsjnO1fhYgmG0zb1N/CzDMYyGmfmyfpj5fgemCFCtnFrNrIL89H/nKuaip2GcWj2byqMzz7p7bTMRiwRhBRpyLkI1mi6izgHJdWs3MEjMaXzm6ylpS/imdeLYOMI0KBjAzwp4acBOwCuCK1N3TuUC6QaOOaZXRxDkTQAfcY40iPTIR59SAeUaks54IoDOPPUPe903e8B07EA6atJ87/bHSPSu5Wa3/VzJ6tdd6RFavdKE6q7ppBaArizpu6OhQAB0+ANh8BECv4wn96zEVzJtHIAAgmtmAmghoo8CZ+zqR9LxynvOcamrep74TRJcvdTLxTPNGRTNu1zB4ixTmFt73wx/+8PYewE7pxvOkaYc/KTgPShdqQFxSqQOC87tHJUBTHP9MJc5eRYCedwFWA7gzboBoUpFbANw9kxvQvfs59lumcOedXUPLs9DDtOjUtKejATLVVOg4rNAuKdHpVx0Wca4xDTy176am3zzjs12D3AvJ0zM7R3VTAXQcBjqm6i32mJ/61Kde+fSnP32robG8zPvUzdQ6AQhes2+0FDTHkeJ973vfswJ/qFvNFCRIP9cyda9ZLhwjY6t+ZQ8uHxANz9//+K/+1Y/Dv45nDIcChwKHAocChwKHAth//u4p1tRDskOBQ4FDgUOBQ4EfQwocAP1Hk/pmAPQJXmhUeadYZQUAvFPvfpne85Qt3zQO7wy6ve/NAujllxpMMW72r5F9XM+/8sE05MmjGtZ3BvlVmyv+bp8Zd0G5ArH0Q+MfBrgJvtVwSJs11pWeGAuNMKfGUEe0kSl5icKx8P6ChTViNsUv9xQolt7cjzGRiByLqXcBPTBEFkDiuaaKL20K/BjxLo0ZuyAWbTTyGbAH4IXCWH/5l3/5WeHdO9AIQ74Rk56t2Ui2Gswb9Wg/7NOMSBVAwmDdd0/QnPebWp57C/RPmWpUewFYeLPgxOStpradQG35tyBTHUa4LqCLEdgMA4CDGKwFDLluqulmJei5zUZq1UFjRtWX92bk+k43VQaesjZNoHnK8FN04ZR1P3de5nXlYaZ3n2B65/BK/0xnkI5x6t6CdG1z8suKTt4/I8Un4O07mVePH4APJoA831Febz+votFnlLlAGvIFYGRUIqBUUz333GQArZ5zzrMzxbtjhz8LDgPECXwJJgH0ACoRnWoxO4fyu1ujyi+T3tCkekp+W+l0f3OuCo5yv5klqEkT/d3vfvdWE3kMyCNoh341RTVAYs9HLi/T71Wa+DrP+DsAujoccInoVcBEsoiwjhDhClgPXfu+6l7mZ6775ZPKZmlGP1fZMaYs+PmePljtc+bcVq5ne1OPVTfP/U/3Kis+8bsrAL0yaAS6oG/pCx8UKDaFO2CxKdx1EIEPXM/kA99jm6yT8JRpzKkBr0lf/uqrr97AZ4F8ahwrPE+clObw5p//+Z/farMdTDozbuSOKGl4FdmsPiiADm/Bdxb2EhwtgBzgPFAHOPiSPlKQ7ToWQDsdQMiawB6IvRE1/SdbDgUguvIC8M456IK39Fu9wX1m3IEO9If5oAD44jAIgA2APtOPywOMu5HyAOhNiQ+Azvnn1PTbKGv6wTypA+g3dJE2n/3sZ1/5/Oc//8rnPve525ytHDun7NCn7md1qFT/Q8+vfvWrtwh03idQzZ5BmlFDL9792muv3Qq6VNme+/euC2Q+eOONN27zRs2+Bf1CYf+q8w4OAcyn+oFx6LhJPWW3+mbuWc0qRA0tnT/24vz97r//9//g/5TzxaHAocChwKHAocChwMtJgQOgv5zzdnp9KHAocChwKPA2UuAA6D8i5lNAikeNj52qVfv3jJdN75jgAAAgAElEQVQrA9rKePM2ssSPZVNPofMuumpHmCvwvABzn5+G4BqOBVl6/y6izOf6vEa7tuP7dpG/uzELOk0+LvhT2k6AzPt4HgNcQQ4BHYyefN/I1LaPobAgQyPQAScAikxdicHctMIYJ/mbAACfjdg2deg8SxfjLwUjdEEjjLum7sUIzt8ED6TZjD5uX/pbnQz4HmOygA8GalKZGhVFf2ZUkHPTaFSNoSuAkv42kqnR4tw/I9CbPr+ghmC2wEJTEAvQCdKVfxoxyNw2On7KaXlZA679se3VOwrSOP+2XUM3vzWqvBHoTe3u+czWM+30BM+dX+Z2gvkFxSq/U8Yqq41en9ersbbdCQbPyOACBP1Nfq0sVp5XwPWUh8r0vK5u2enn8tsEo1efK2Or9bZA/Eo2JtgnPabsNjp6ZrZw3qr7+y773ajv6kWzQgiMFWDpM2aS0GmFuil+0a8CStUHOuw008PO4QM+x3FERxJ1ooB6j7cwIrYRk92rSIM6Ecz5lTaV6fJkZZ626xxTQBAZaXp5Ikst6FcjUKkB0IlAB0QHOJXujQbnuoC2Ee6N2CxPAKB7rjJrFAClBUALYIt3QcdmBhCMnSnclfHyVnmyjmvQcBW1O/cvK117tV+92h9XrqZO28lUdcncv5QvrjaktFHnAZ325Gcj0I38Vs6g84xAB0AnjTuFuXEPQD2d7SovZn5hLwGQWADdCHR4zAh09w/cawpuAHSBaGpkCd7g3chf9wjsQUxHjlx2fTa9N840yDcAsiCyadPpH2CnuoEa5w6Afs7dBphXVjhjHBr7PgBwHQrhYfZipGKnz4yhTiuulToxmBadmjZNRY8MclyN48cpwKh99j1dn9Sp8Adz+c1vfvPZee04VOrEx2+OnZoIdMF79nOA7UbjU3vN95/85CdvhQhwnF3Ki9OBZeU4wv30AwcBsyNBI5wjKETqV0Z6tBC056z1j3/847cC7bp2VBd2XeBdtg8tkQPnAnrC06aih/+6rjXjxmqdqi5WltEv3SvhkCAdHd//8m//7ZXont8OBQ4FDgUOBQ4FDgVeIgocAP0lmqzT1UOBQ4FDgUOB50OBA6D/iK73APQrEHb32702O6tX7V+1c/Xc8+Gal6/Vp9BoBSZPo3CN11fX94zWfXYF6EyDtkbnjmcCUbOd3jsB9AmC7QCrVT9qhPP3lQFOAzdGaw281AUxPGNWAGGCJgWYmqYY42+N2wV4MBRKrxl5bF+M2O7ZwTU+YiTESC1QBGhew+GUyxpU+a1gZ/uCcdnU4QA9BUiIFCMVJ2ehYxglIk7DPsbQniM+I4QEfaDJBD4n2OS8MHftZwHm6RBRPpjARdPcFiydssdvNf4KtjdivSC5/WlqacbZNnQCUE47Vr4rwONztMf3E1BuBGPTSs/rghoTQJ+G9spo+WCnV+SdZjEo4On7ZsRzMz34npkJoeBP07BOR472c14XyLty7intp25YgWSrdW4Fsrat8ivfl+/n+jr5cjUvU27mHEk/aFe5gQ5zLZj63bbqwIPu8SxkHIG4FlyinlkkKpN1hEEmCsbWOYX3GjGI/igoznXBZsckD9bBpOmbue5Z5nUWgRY7cFyQXNrPyM0JxrY/Ou0wNp4v7/V9zE37yhnHnnNMBKjnTlM3hTvgYIH4gozQ2vmENs084LnC9hUA0vTSBdCJBuYdgomApDPjh2sdYyz/VObmuj2BvOoq793tge7tjXZ7z36/coqYewbHMp10dnuHe/3qc+WhHhcigG6K6tJaAJ2oXQpzI4iuc4P7ia499Ks6FR6ZKdwF0QGAzW4ASC14Tk3UMOnLAX4Bn3vMAFHSgL4AuAC/3XMoux6bUKcaAHmATNpDFwCKGwGPoyHpwynco9Mh3wPuA54DXMOf9OUHP/jBrdCOjiK8m3uNSGd/4lgZB/sTAH5qeML9FX0k+tk08YzHPRcy+Ed/9EfP5JNnAZEp9GfF68yBAPq3vvWtG5DO+82sw3w1fT10NA07GTN6Tj00Ux+ge5kvjnOgEOlf3uraCf9VH3XNpz1pTc1cW6B3+Yl5JNMBvAbfkQXAeYNO/rkuKUftl5mZGAv7RzOR8C76bDp7nAngPduAjt1HVffq8Ko+amaSOhByjSOFKfkZJ3//07/+11UB5/pQ4FDgUOBQ4FDgUOAlpsAB0F/iyTtdPxQ4FDgUOBR4eyhwAPQf0fHNgtSPGvquwIEaA1czO41IvefR9789HPNytvIUGu0A9Kt5qZFrXs9393PndQUoXVF7BVBw/9VYpxF+NVaBjQlkdFwTIKxBrrw8o6MwuGLUo8bQxlmc1HzW2Eo9I+1mFKZg6wQyMDabeh2jZNPrFmjH6O0ZktQYTgX3MewW5JnRmR1726cvGlSpBcVnzfP0TWMzAH2No0TzYAzGuE6/MDprfMY4bTSoKZMFU+mz72fuZgR8AdLyVdOJcj15aBpu+2wByQlk7nhXAN05NN27hlojapkH79Hg3HSjjZxqFL28aL+li/3r+8qfBcjsu9FX05FggneNRC3gJ0/MqHf7KK2V2YK3BcwF6xrVJ6jCbzPNbQFvU2pr9G4tAGpbBZ+ms82O76djwcp5YI5zpaMeXeMmEG96ZR0iOva+R5l2Lief74C99p1n59nXsz8FEyv71Yv0uSA5Mo8uJEqUyFQACYBXasa1Wxvk7enMAr8J8nlmMrpDcMuIUurqFHQLvFS6NZvCdMaYDkKTpqXNSoaqC5TLPiP9fM+MBO6cNVIVfu6RC4BsAtoA6AKe6HyAMsA6otAB2jpPOmuhh5vimD4iO0Y2wxPleyJ3eR/vZQ4BZ4lAXwHodQ7rtfpo6gYdNapD5lptX6Dbo3vFK5mcunzuZTtnqz3IdEq553zHeDoPHet0CKh+57nqzTp4AKLrZEJNFPbXv/71G3hOzfwYpQuQ6dEF1MyFzmm8o6n83bfAK8hwI9A/9KEP3fgK/mLudeqgBug0ahcwH4c5wFZqAGozz5h2W17zyBB4jvntGkWk8x//8R/fCvpDIJiafnrOOnsL08ejb3iHR8WQ7pzfLezXzGzBPJBWXac+QHiBf8ajYwjAM+/zqB32dzoB8iyy6V6F+772ta/dUo9To484A5xU6vS7+rc6HFlBviz01/0B80U/7StOAUSeU2jfM8+RU+jQvZKR+DgUsJesk5IOZ9AePlRncU/3AOhznXY4yoF+uYeFj3qcBn1yz4r+8bx5as8rX8nLdKRqxhF4GydMHCD43vT81PDRlV6Wn+ivziHUjFmnT9roeNFx0B8egJ78/Q//8l/utoDn+0OBQ4FDgUOBQ4FDgZeMAgdAf8km7HT3UOBQ4FDgUODtp8AB0H9E0x2AfgVIXoGjNfrN65WRcRr77VkBrEfaefu55OVv8SkA+lNHW76ZPMTnezzylPdNIGXHM7PNglM1Zu/oUgC5xvmC637fcy9nhGcBDwylGFKNPG9UDt/VWFdDpVG1jqHRxTXqYdwrgE5ETw2jBU4ngC5QQh+Navf+FfAjfWakXwHfVRS2Y8Aor0EXML1nrGKwxiBJAUQmrSdnY1KIWCRiyfO6m/6TOS94N4F/wa/Sk/703FTo2b+CQqX7SleWNwvgzDZov6mYSzMjyATR6zjR9LszzfU9AL1Reo3+arpm2pS/7WP5t9e8r+MtbQtw0U4BXiNnJ+i6kkPabGQ7xnTLBMPn+50r21iB53zX6OKePW9E7QTRJ6BZ+RLAnHzWtW7qoR0ovwLvfffUbc0oMMHGztHUXW1nOrn0t4I2BegEUfr+OnUYQTznlnfxG6CsBRAL8E0Q3fOBAcF4vjSdNK9ctt+NkEY3EnkJYE6t7vGzTjkAW7Rfnd/1Yu5bqm9mFPKkffVoQb+dfLjXcW4YZ2VwzvV0DBHsoe5ZyQDoPRKkKZMBDztGI1MBCnWs8ncAWc+0Ri7ruAGAWQBdYJaa1NcAjBTWqPJMddzUFXUWWAHYpf+Un3v7n93vuz1x96al12p/MvdHO36doN6Uz/JD9bTOI/JXs2r0SBd03UzhPgF0zwsHCNbhhLrPrQB0s0awpymADmD5iU984paOm7lvFgjAc3gR0BwAnahxAXUihT1WAOC5503Pdbi0II03fMfxAegSQGCjmZEd9xWAnILb1ES7CxwDps99Gmm5iW4GjCWqHnCfc8rZNwHUUhg77VjYxxjFzvNEhDMuavheXmGt/9KXvvTK7/3e791q6M3545wFDt12e1HmBLk2jTvgrXs29AvgOe+iRuZ0HuLdgNrQiJq9JzrRIoDNc3zXoxxm9qEC6O0n46VfgvvIgOsr97HPhJbUgPvQnIL+4bPZB3hf95hzv7/am3MPTg2m4WfOG43PftP07uz9Kj86+vEd/GIfqdF3Rsuj96pj4BfGTMF5gL///l/8i6f8a3PuPRQ4FDgUOBQ4FDgUeIEpcAD0F3hyTtcOBQ4FDgUOBd4ZCrxXAfSdYXAFeO5m4lFgtKDBbGsHgPb7A6C/dVm4Z0C+mpdH3r6a4/LYjldqNK6BeBqoNVLv+MVnV8/d498JRDTCy/4VyMSg2NS2NQaaWruR0Bq2AUcb0YeBFeOl4HkBFtOmUzdVsOfsalQ0utLIXFOuUk8jX9NtOgYjgZr62PNnZ5pxwZu2M50RJsjbiMJGIdM/QSxAq4JpjU6iD57FiuGTMTVquJFwzjNzRr92oOrUJ41Ah54FQQpezWjPgo6+T6NqHSAasWu0dNudwFqdCeqEULrXacNU1cpIZUF9XiNxAc+Z2aDypRFZgL/nEzOvjfotH3A9o8NqaC8fTOeMfq4+KDi9iviec1Ewr1HDM337VVr4CcJVjxTE8T77MNPKVyc1Sli+E1goODEB/5k2ffKP4MVKj1fHFkTvnF05hxRAN7OEz/JZMNYzyAXT5vES9M338Fx1KEAt+pDC8wV4dRIyerXnDDe7QFOo0z8+l7Y9r1wgRGecZjaozHRt6BpUmlS25npWXbIC0Aukz2erz7yeslOZN0LXuqCjQCnRxoCW1fcAnJx3TAHAahYRs5QIoHedb4r46XhkBDpgpsdwCMwBnOsQhU6fZ62rZ2YE+soRSR1R8I7rHUh9tZeZe5R74PlurzHlbbaj7N6T1anHO6YrvbkD0AEA66wAaA1fWIj6NlMAALrOJYCoPGd0swC6zk3sf1y/J4AOgA1/UQDQdWqhBjgXbJ9pvgGoPQeb5+qQVp6vTuEexuRZ4gCZ8LPALPrAtYz+NuIdfgQQp3B/I/UB9U15DhhLWnWi1anRU8gTBcAeoNoigC64XkCbPY18QRtf/vKXnxWAbqLPAdEF0CdPMQfMCVHrFgB0+QK6kLbc89+ROfeU7KGIDgc8p/B+AWxq7mUM8AB7s/JM1yX6X11hSnxqnBK+973vvfLd7373VvhzDWMs6h/ojIOEKdbJNsT4BfPNMsCzO8eJgujqYmjOe+kDPPm+973vWZQ70e5+xiGzEfbVr3xfPYn8oK8o0MU5YWzs4c1ogL7j75//zu888q/TuedQ4FDgUOBQ4FDgUOAloMAB0F+CSTpdPBQ4FDgUOBR4vhR4LwLojxoGVwbc3WysgM0Jqvbz6v4dOFrAa9XGU8Hh58tRL2brj9KoBv+njOQegL7ipYIQKxB78ulV3wqg+a4Vn+8iVjTEFgzr+Ht2KCC4wDc1UZIU07DX4Fi6AFbWIIfh0khj+tWU1E0xTLQ2RjtBn4J+BQQBCmdEbelSetOXAhc1HM603T1buM8wzhoRec4IauqmdmWcPstzjMcxYpgkAtViu9J/FUleEHXOmfqikaqCYrTZPjvvggE8swIZG9FcELTvmKlzC2j17FfmaBqiC6oU2KR/5eMJyBU4qoxN3l8ZmSd4xz2VHT4XzO/cGgGvU4XP2p8C/DPCtFG0gv8754ACRSsguHM557Ug+gTfCshMcL6fy1uNcJ207pyt0snLZ/1NINjziY3mtW664xl937TilfEVn7ffpVFB+CvAkWeaMaG6Ap7w/HJq064DNAEgFQivjqXN8gX39fzeOqug9wA60IM6BpmeXBp5hrmpziuX0rw0nEcBlBb0czXXfj+dUUqPKxB8Aug+V7rMdXQ+swLSlDmdAXS6qhOPIBtgKWBfAULTRQPaATjW6UnHBgH0ylEBdN5V3QqAToQrADprJECehYwigFhkS6HPArNdY/lOAF1Zm3La9XkHWj91r/uUPU/vnfvS2Z95b/e01emP6DCBy0bLlk+aSaMR6ALo6t8C6PAHADpp3DmrHAAVBzfWaOruAXhX17oexUAEbiPQAZk/+clP3pwzAOer/7hPgBUAvVHfRIPzDM/yXNeHOpVB17YJWGqadvSPZ2ujN5AL9AaFdQegnYh1CmMEyMXJg+jnZj4hitxobYBhgX0yN0BL0oUTPQ9gD29b4PtGpzelOv1RluD1r3zlK88KAPJnPvOZG4BOFL5yNWvkFODdZwHQ5StogjMA0fIUHAR0qGFsnrkOkM4fqfYtgsTU3Nv1uvNO/7uvgDaeAw49dCyghq8dL9d13GOuGSfp6uG9Zg6pM1odpGir+qbOfPAKzhHM7/e///1bavXOJ04CzjVzVd6ejokF11mX5Sd5yMw+6EfXPq75+83f+q03q07Oc4cChwKHAocChwKHAi8YBQ6A/oJNyOnOocChwKHAocA7T4H3GoD+qEHxUcC1Rp15vQLQV2BQDSFyQN+/A9BXz73zHPRyvPHR+dwBAPdGuXOW2D3newrMcG8Bq52zxBzLCgiirRWvzwi+ApBGMwvClO8Euqk9vxxjMQZbUnua4hOjbYHGGSFdQ1/fjaFbwyWgAlFAGPeoARuM1qZuGmvaX8kMbZd+kxYF0+lTaThBOMAto8IZv+Pj+4KwGBubhh5Doo4GADFGnPIcYzSlMgZTorw0fNM3jP0ANBg+e+6377P/HVeBxAm2CAI6/+Xzee8uCpr2C1w2KpjrRsZjbG0WgTpAYHwVUGecGncbkSzAPsHcAoTO+yM6fQLNGr4rJwWB5QEj9jAU6/ChLBT40pAs0FHD8y7CVBB+ZncosNp2JvDevk0Q856+Wv1e0HY6SUwQufIz2+p8elyAbddxgrkvqFP551r+QVYKpsNnq8h5vnPepqPQChAuL9m/8kOBvdJXoFMnGfShDkToQYAcdCIOMUajU/On/NDPGbktHblHoIvaM3IBXH/iJ37i74FiRpV7pMPKeaF8vVsXesTBpF33NTqVSA950ueVM3Wqsjn1bSM3uaegZ/V25Yl3dCzqKXUiTgZmIPGMXunN2cqeswxYWZkEqHvttdduKaMBl+r0YFYAdDnzXf3XFO7wXvXmd77znRvoSKENQDyiTKmJ/mQemVfmdzpo6WQ2AfRmkuB68uqb3bu8GV0xn3FekKPO9dS79vnePljAse3WaWzqvvJsealnoHPd40IAfgHOcaqgJvoXEF0AXXljrpwTeEMAXV0mgI6MNwKd88iJ1MZBgwI4Xx0LeE6qf8BceNJMPuw1PvrRj95AZJ4DQG+2iq410LOOh/TB4x+4rlzDbx4dQN9x8uDd9AG5YewUUogrS3xPFPMXvvCFV774xS/eUrLjaEKhf8yTqeDRgT1Ch70PQC4FugDOe3Y67bvGwP9f/epXb/JJLYBO+wLo5Tf1MuskfaKQ/h2dW2ehguLsIat7pTvjR455l/TuvoK5Ls80W48gtvcDWEMrQGvmk4h8xk1d57wpOzhJvP766zcdxFxXN83sMXWM6vqkXnYvgXOIjhyA+egvC+ncoSsOEPKW56dD0+rm7m/Z08kXXNfRCF5TVyIP/P3TX//1t0O1nDYOBQ4FDgUOBQ4FDgVeAAocAP0FmITThUOBQ4FDgUOBd5cC7yUA/RGgxdlYAa5XIOzqtyvge76nxpAarKfBcQK1NVC+u5z0Yr/97QTQC87W2OZcze9Wxj/nuMbmCeBNAH031wVOBZAKZBT8qSEWo3CNYOXJCbr0rGiNtIJGGs6MuKwxu+fQYrTdRXoCQDTytOlTMagWHJlRQI5vAiyMZ6a97Fy0n5WzqSealr100NgorQVZBdg9P1LDeCMMAXgECDHKArYRwUVNvzTU0v+r6PgZjTZ1jp8nELUD7wq01/ju9QTpG5E5I9B1AhBocn753DTUq2hZQdhd5LTG6zlX06GgAMx0TtEhoP2uwboGcuhSMLtp/vleObbunPWM53mmenmX6wKSBYkmQL/iiTpXTJ1TfVCgr9dTR06wsvxQI/tso/NZPVdQDNrqdKFDjLqi2QqatlyeYb4mmOjnKe914JmZHOQHwcjStCn355yVD4xAN4Wz2TiocZrp/ALgNb24sjT7TH8aWQ6IRfS5EehGn+uI4r20X3mZK/Kc3+45Gnk4nXS6LhS0nrxbJwXXSHmo4O5sQ15wfqrDeK683znzN/vuURfU6JjSwjTdpHDHWalj/5Vf+ZVXLESqNnNI10f63fc7n4L1dQ77sz/7s2cpogGuiIYFQKfWIYw1Dp6/B6Cr0+CLZgrpvJS+3Z9c7Xmfsh+ee9LJW48C6Ks98UpXde0uzXV6qdNRQT7G7tpJrc4QSG8kNwC6ThUA6DhPAKJTAJHNEkBdAJ02quNY5wEN4RsBdFOem8LdSPI6nRH5DYhNEUB3rwCw6Tnj9MssHdTcIxhKv/wNPmyWH/Z67tGocUj0jHdkBB610IaR48hAHRbpp0C1ADpOJ4DojIfU3exb6JMOLOzX0ImA2hTAdM9G/8mf/MmbA6HzKoBuJDnOU6a9x5Ggehu+UH8wdlO/c3Y6tNepgfk2JT01ulOHN5wgGAdzROF9OjkQ9T/XLPVc5b+OEOpxzhzXIYH59Igi6joC1lEQeSZLAWA2oDZzXb1aPptOXl2fu2/jeWjRiHidM/mO6HOyCPBOjgeYDntd57uvod9Gx1cP0Ud4kjn2CBJo+N/+k3/yYv9TeHp3KHAocChwKHAocCjwMAUOgP4wqc6NhwKHAocChwI/rhR4rwDojxoLd0DrzvhcI+YEbwTlVvU0GtZo0zZ9dgLnfj4A+mOS+VYB9N3zc16u5voKwHAUE7heGZengXwapQsECf4IBBTsxsApWEBdw10BEPqgkZras8x9tgY47u25vAI/gOCABf2tvI0RrtGp3FugqJ9nFI5gF7XGzBlFvwLSJ4CuDM45nYBPwaaCRlzPc7KlTaOYeN70whj46ZsGeOfBdulTgaCCNDNSaMVftiPoJ61mqs7OfQFDxmNEJvM+dVPf2X5qbO18GyknYK1hfILkjQwuMFPZmAD61O8FywVXZ2S0fSyw2TNqPa/dfhaErmFZGlQO5SVlp0b4ymcdGTq3Te3u976zThO99vc5R31HAaSCUBrNZ3uOWXC/zgDlJdvl+ZVhf4Lv3D95u7RvVOWcB/lDUGLyT9PeFnjyWjCt7VR24flmkvD4BWW7uhBZafp1M1VQ81vTpgPUACxRcJ6pvmukPtd1MGmqcK5nOnvbMY1453/OZ/cZBV1XALrPlpcnD5YW1QV1luhexbbqdKEji84OXRd8H+/huo4TfK6uaupl5rh6/Bvf+MYrlG9961u3lMalPRGZpldnnWq0ZgFP50j+Nm0+NfdVhxJdTHpoADXa84xjaqJ0zT7CfF4B6B2DALoOJN37TX3kOjj14m4fvPv+0f3wFYBe/uncrvZOq/VE/ui6vwPQdT6TT5jnHutS3QuATsQz4DlAOgAv4DkgJincyRRg6RzBc+07+kHgGzDZyF/A2VdfffUGVAJYAl4ru/SJiGUyFVBI880ewMJ7AfE9T9zIcWqOh4CHKfAW+yQzefTMbPpMJDLjpGZ89IfIbNo3xTc1OpS9mudvA6YDpFPzOxHeRqADngugw7/KCzSoTKAX3W+iD+F7C88VQO8Z6IxHhxYcEJpFAP5x7mm/kevQvvf2zHXe12OHBPbJFoIjC8C5KfPnnm7+b9b1vjzJcQ3qGKLum7UJmXVNo491LEX/4CxBdgrOXS9vTae/ynnXPZ6pbjalOo4TjNVU/dRkQpAnyQhQXew6Do+rcx1/9w58B89ZGKv0NdvKf/OP//Fj/5yduw4FDgUOBQ4FDgUOBV54ChwA/YWfotPBQ4FDgUOBQ4HnTYH3AoD+doHn90B0jYM1Eva7eV1D9zRS9/MESNvOAdAfk5C3AqCv5v0R4Lx8t+OdFWC+4lefd75XPCElGsUqAAr4iZGLdJJGDHlOr5Ej80zwjrH9FEwzCrcRvBgqTT+Mca1GaICjRiXXOLiKwhQgM5JM0GP2pQCWBk3BGIGEGTHE9zNisp8LQLSNGlO5vzI8AR1/07hZAHbKew2jjXrEWFzAjPtqyKyDhP0p6ClwSZtG0c3zu2dUfc9qxyhudC3X09haQKI8WvpNgHPSdvLylIkpa6v7p24tuFrj9QRmTSOuIbjntgsGaJSfRxxMkL4phjvmKbtXwFedOgpwll/murFaO3pPI3jrSFHHF+Z85VQh+F4+47rp6wukN+20vNr3yIOe8VwnkB0wboT4FV/II42SQ18Q6ejxAVwLNjHfnT/6UfCb6HGBIUCtpvWuLp8OLf0M33l2OTWpoI1qBahqpD39tj/zaIRG0ZfHJr3UadPhRxkt300njOngUKeLla6agG11Yfc/ynp1IdcrXdv5WO1xeGcdcvhcXWU6e2rkvOMFOAfgorAG9ugAI2OpAbZMgU3NfZ77ix7oX4FZ5qKgLqmcSRNNgZcA6AHKANDhA4FKdMw9AF3enpkyduuXtJOek/aPfr633+3vjwLoleGrPQx9rA4tUMn1dB7TkQOaNNoXmk0AXd4WQDd1OPP/Uz/1U7cCeA2ALIg8AfSugz2ahb2V0efUAKOebw2AXmcYz0AnChyA23WWuhlq0BmNpgb0JT08zxNpbOYF+VRHEviRqGgAemqAUyK7iYbHSYAobAv3SifkB1pAA2reA4BO4UxzwHOOOyACnXe5/4JG/dPZykw9lZyp0fgAACAASURBVE+zETFXrAVEkNM+NTIBcE6BfnUQ4H7XE/S1mSWoyeDj+o0cE10NzanhGYBkj9eAxsglhT0qNKHg6NC5hce7N+1+h7H2bHH4yCh6APTq2DrpMR4j9alx2uDYAApz3Ta796Ev1dN1JtKhUJ3X/R76jswblG9+85u3ufcce5wMpiOZ86aTm3MKveVR2kePWZh79SY05e+1119/7J+zc9ehwKHAocChwKHAocALT4EDoL/wU3Q6eChwKHAocCjwvCnw4w6gPwqeQ+cdyFoAZN43n7kH/tQw7NxOgGW+YwcgzX49b155mdt/KoC+4ofVXM/5XAHrpdtVG/PZAmiNbisgVsOxgFWjnQugYwDDwCuIDoBu1AhgUaP56PNMeawB3346lp5PjHFQQynG1QLoRDgVoKyBXHoLCjSykd8alVx6QgvPpqauUXEFvE2QxraujKYTwJpyVx3TftsXjf+d+wk8914BSkHGArn0twB6wckJ6BfQ0aAqEDAjif2+gBTPAJpjEPUs50ZSzwjmCart9Nq9+8r3Xk+wyLZ38raLhi8ABz9D24KqE0BvBPOMnC+ocwVylj+mU8o93XDliFDDdwGsuebNiOlmRVilb10B6RNAL79Ub/Bs54/Pdcwp2CR/C8BX504eKCg8wd8+x7wXaKwu8sgEnSWaxYB+9gxieZ6a7+vUMnVM56F8B2hCpLHF6EtAEr5rFOLK+cLvHN9uve/3nevqCaMJV8D3pG3bUO66V9nJ9ZTF6RRVwLRztgNVV/uNzm0BdHis58EXQOe+P/iDP3hWSDddxwrSVXsmOe2zFupAYaQ496ALepxHHcV4X9doAHTTOdOeADo176Jds7L0aA+vlY3Kch0roG3ncurHGbkqLVe6aLUnnXvTp+57K6Odx6nPdvrb+xzHXEu7Ds3rqfubzaHrvAA6UcwAn6QWpwgem9KcqO9HAHT2V/AWwLkpwgugA2B3rwQIbgp1zqme67V6EecbQHgLkefwF4XrpnCHT91zQUOdRqgBko0eB1j2fHLSjfMuncvg6wLojKcAeqO12dN1jZ77KOeXOakjoA5D/A6v2z61ADqpzYnKrrML7Zv5CBk1BT41clYHBeeTGh6BxhTSmVfnEPXNWfWW6kN4t/zUtZFxd48MgE4kPbwETasn6zgKaI5jhvMEf8Fr1OiEVUYRZb0AumtdaTn1NGNhnw+PG63Pu414hyelLzV/jnE6RUFfnBRoz4wCOoRBX9dM5oe/z33+8y/zv4yn74cChwKHAocChwKHAqHAAdAPOxwKHAocChwKvOcpcAD0/48F3g7wvEbKHVCyA/QLGMz+rNpqO4+Cw+9lZn8Kjea9V88+1SC9MkQXDNRwzH2NAhQkxnDVlKF8nkBUwdmZjnuXwp02CwiaZtI06gUSMdgVsKthVEOhhkxTuGMEpq2mzq0x3fFqvKwxGfrsHFME6IyIbQQ6z5SGMxJ6RgnX6N/3tU2eEaygnuAP4/C7+dwKFPS70t4If9NoFjSSfxzXTJ8/o2oFw2YKd58XZKvTRc/eNnOBEbilJ9dN/b0C1trfGtfrBNI2y7sFACdYL1D7iO7uHAnqWZvdQJBF/pyR6qYR7zyt+GmC2gVp1b+9R36xbv+mA8sE//t5ppqevD35ZkXn8sRqTuYxBOqWCbj6LviB3wrYNwLdDBa2WxCwYGTbEFRqlo3K7QSZ1U3QqjoM/dR74admaJjZOCpXRo4DgNNmU88XCOf7gj+NRgfARcfaP+e9+sPvBE+qd1aOJZWv6tHpZOWzlZ2ucbOd1f0+O/czKz29AsgncNrPq/W2QJxzQT97fAc01UkCuva9pFM3pTog5+oceeYTOaquIb2zUZb8RkpkACRqfhNAwlmsdCLqV9AeJ7UC6DzDs4Cd9ENnJtcyeQ8er0ww7vLXBCu7vnR97r703vVqj9j52F3PeS+4P/evK8efFR9Vh62c0SafqjPm2l35LD2J+jZiGOCTiGsKgCup05s2vY6IzFP3LmZpIVMFzokA00RqUz784Q8/S5dNhHHX8mYpIDraFOrU8Ndf//Vf3yLMecYIaSLIcYI0cpwzrdFbrs8AsUQYe246PPjtb3/7xouA5kSNUwBOBdDpJ386FqGnBHipAfqJDKcQjQ6wTSFCHD4u4CuPdu6kVY/WYD79nr4bfU6NTHzsYx+70Y13dE1mvwuIS0GOPdubGjrUQaH05B0//OEPb/fjdABQbWHOcS7gbHDq8kj1sftJ10b3pd4DnYnwJtsFAHqdYbrvhWZGxlOjB+wLc9B1f6XT7R/92e0lugajf5h/dSDrjs5cgPjyOY4E8Frf2TWCCHP4keJ592Y/YL67p+O5z7/22nv5X84z9kOBQ4FDgUOBQ4EfKwocAP3HajrPYA4FDgUOBQ4F3gwF3usA+hU4Oo2FO+NhjQwTUNWYp5GltfM1gbW2N59re29mvt+rzzwFQL9nRPb3CQLM7+/RusAIxt9GW9F2DetEAAt+YxDDmIWRlYIB1/MWMRSWnzSGaVxutDYGx6ZfbkQkhrEaGXveIeDEjL4tgFfwcUbwrozn0qmGuwJlRk+u6CmI4v3Q0Ghg6CBwTF36NoqU+ydINUHXAhcFDDUC2/aMRPZzIwbp8+SVGpz5raDgLpqwY2f89KVG6oIYMxq1OmaCpf1cHiygszLsrnSb46xxtU4dBesFrjpnMzqzEaATOF2BgM7VzNrg9zwzgfCmat8B5jtQcAWElm+do/JTwa4CRQI/gvsYvldnevNdoyznWe+Tt+b6Mh0fCiB4Lf802rP0n236eTpozIj3Vbt+13ubQt2UwQLelUfmuYB9xwZtoY2OB+Xh6aDROeGZplv3HHNqgNPqzck783gL22Euq4OkV3VD9eJ0UpifV2BqgXN1qPOprK6cS6b+6XoydfAVYF4dV3oWfNTB5Gov1He0LzoaqaMKoEPf6nvTqVMDvPWs5upJnjGVNTIFeC7YxH2AcEayArIKVgKCVc6IiDVtPGu1ADpp3AElbZc+V9+i+wqgr9Ya6XHlGLHai8y96dTXE8See6bK0mqP6rzO/ewEtOsIMPVo+z3X6zqkTZ1Vh6Dy0pT59g0AvWdvAyB65jg1ny0FqXlX02ybrYD9GQA64CmFc80BgAG/Ab4B0Etj0qobIQ4gDJgqsErfOK/6+9///g0YBvT+zGc+c6vZ/zWaWqCdGjBYXkM/6TRCTduf/vSnb+38zM/8zN8D0BmPmTIAeHtNHwTQOQ8dHrbA9+4NAb57xruR0e75piOFc48+N4U7ADp7T6Lc6Stnofc59ruC5gDhzRrCfY30rn5ljnA2oOCsQNp0CnSAZmYbQDbLP5UR2p97666HOM0g98xrU/Lz7vI8DjREu+OEQI0OEPiHftUjdSRb7Rt3NK188n7m0OJRPLTNnDGX8sx0LKucoTdJgQ/dcSKq46zOYNSsr/ydFO73/gM8vx8KHAocChwKHAq8PBQ4APrLM1enp4cChwKHAocCz4kC72UA/SngeQ0SO8Pio8bled8jAPrKUPKcWOLHstlHAfQJit97bmWUfpSAtD1TMhZwbTptjPCeXY6RFiOgBYMq0U+A7ETozD7VSF1jffuJsbGAOQZ+zwAlSkXQiKgejJRNZy1oOMFk2qwBUj4viFNjZfvWCFBAhQLcPsP7eKZpNWuo5DeBN4zQ/W2eqz4B9PZbA7DjqVGzRn7PXxb4LJhuXwW6SqsJLhVg0mhbmvlO+lyQkf4Z6cS7+zfH55xNAEs9t+P7OYfVXVdtNnq5ILjZEwTVC5g3+t3U300BXtDEfjjmAv89D3Se3e35rPLQPdmdIFP5ZNJ71RbPF3yZUZYFXAsGANKaMrpnwhrhXIBXB5a2BT/wuQ4sjRY0InCOQT6oIw7Xcz1agfS0pUxXzxWs9vfOpSC4oBU1+g3Dv3XPK6/8cy+/Caw439Q6KSlfsx/loaZFBuAwmhEdKfhJDdjUs4edW+lZnVbnnsod/ZmAeOWs+mbSsXSr40NB4QmuO3+ds+qq6oCdznb+K/M7MFQZ6b3VxfN90zGj+nE6OtQxaALojeQE1ALcAuRi/ayTl2snNe/yfHJqwC4LugJQk0L0MFG8nGlOAWhVxqhJ3/6Nb3zjVgCbGoEOWEebrKuAhV0DpwNIx7vS587/Sm9Xh6/2KXOvs9N9V8C5v3XNmuB2HcAKgjcK2Tnu2r4C0OXT9p33rdYC+EiZUy7bN0BOgWFqInELmguiU7sWsf7QRs9VBzgH2DVCl3YtAKQAwRQA9GbOICrYs6mJ6OVcaoB2CqndiY4n7TZtv/7666+89tprt4J+Ayxn/weYDKhNIVIcUFhwFh7TcQTeh19Nv859jZRn/XC/h8NIzyuH36EPzgZc6zTCWfEeR9EjCVynZtaW6rjO8wTQaYsz1hkzNOnxIYybKHjSyuOksDpyhe+Yn64RyCDALwAwEdQ4NhhFT7r6Ooje+x/A36cDI/R3HnBw4J2W7t/gM+eS2mwZq72E+xidFysT3Xv5bOXIfkIHnDngSY4twIkAOlCYE/jNM9FZy9pG3wHddCDiunoa+qEvWSdpg7/X/9E/uredOr8fChwKHAocChwKHAq8JBQ4APpLMlGnm4cChwKHAocCz48CLwKAPkGJe6DlU6mxAj3uveMKJH8qgD4NI4JiNXrW+F2D6jRK11D5VDr4vvanfel7vXdnTIIGOwPsqs1dX9+OuX/qGNoX6W50xwSCppFqRZdptCp4gYFqnjlccLiRTbRdgKvRuYDjnldu9LnGOQxkvoP3adw1MrVpjB37pDvj7rmwAOY9v7fnRM8I9Dm35dnSr7Se/D5BnkYpa3jdzUWN540Y5v7SWtkRvGmkbuesoABjmzwxQbEaNVfRvwIFfUdBodLL99nXymT75fwVYKEfdWyYIMOU/wIbKx059YRyNudh9muCIbTTSGNBIiPNJyjW7ANNgzqvV1G30qtAY9PXr1KAT/ClfOqcPQJOzkjojrk8M+e7MtkI5kbzXUWfF8zhmXlWe8HROrtMeZhgfqPk53PNdNCo7oL05Xt5pmB35Xo6wqjPnHOjzlv3WAHpy1zPNPHOP3oSsEs92vNyoWHpJr09ysLU4OhIU7ELFpgOHCeHmVK3vDXX8gL2jWQsMDHBwQmYNwrZNaz7ispqr6f+qd6c+nwF1HjP5IuVzlGPdPxX66zvczzVJ3W4qExBh57ly7yV73tWMiBc329WFsBRniMi1UhkwTi+Zw0GJLMQuUmKbgppv+toBWBPSmcK6/XP//zP31JEUwOcmxYefqqOL2DmER7qsrmWTv0314ryV6/nGrlal6auL0/NPUT3pDqGtK+ly8zoUX6Z+6i+s+ntu6Z7DERlpg5GnT/msO8DTPTMamrmpeeelw88Ax1e4V1NyQ34rU4BWCyA/tGPfvQZgE60cwF0eBL+IAod3uKMc1KXUxMt/PWvf/0GsAOgC6xTQwvehy4DBNU5hBow2BTrgNs6fFDzG/0BYOcaORCIh07wJBHl7PuaCh1QmPO9KVx7Xjc1oLs1wHvXojoTMe/VcdUJpnAn+vyLX/zi7f0CzI7XvTAOAzgXfPe7373Joc4tzB3z7roEH+pwSu3Z3eyZoR2R7RZoUQe0q/9V+r9f1yzmpPMO0Mzc4ORArS7jeQB0z6KnNmJ7/v819008W701dfv839DfoS9OQxRoAZjuEQDovPIW8+caC8/3Hayf8KmlTm0eV4IOhpb8/fPf+Z0dKc/3hwKHAocChwKHAocCLxkFDoD+kk3Y6e6hwKHAocChwNtPgXcLQN8BNqsRTsB6ZWjQIPNmKLRq3/6tfpvf7fq3A5hrGKzxslEK3jMjvK6iPH2mBs6Oo/2cffO3R40y3LcCgjqvbbPzckWXOYbO9Ypndu/ruydw0b4U5OKZGYk3gTPpM8GAfi7IgYHXaMhGUGJ8MvINgxRpFo2Yco4LjgAKtZ2eu9nnMFoC8BDZRm1UnuBCwd45J01rixGs5/c2RaOpOTXYrWjkPNbIP6/l/R1gOQ2uE8jhHW2T+5sCm99nBN+cN437BW3k7cqRc1LZLd0F5QtKTnDpHk+uwIQVGF2Z6PiNtmsWgx1Ya393AJj6dAX6XenfXX/n3BfgnkBYgeg6kRR8MCvBiifkqxnVPMHbyld5sc9VP8zv/TxBr0bYN4tEzwx3/JP3Ox9GtDaSvOfNriLMCyAUAPd6rmvzfX2nUbqC8o3o7fnd1RvNTkFfCyjz7ulUUJlo1oBJ08rxdIgoDwhqyDedM4DMplcGMAJ4oRQ0AgjvubtNjy+gLmiOnmyq/bkerSJjpw6ZOqz61N8mwN59w0oG5jratX+u3SudVfm/2t/Mtfzevm4HmM490WofMPcmc91plgbmrM4oTeFu5GWdLuQp1kyBbmrk16wXpDBu1O6HPvShG+BJISq3e1AAS98J0En6bCKAqc1cAM+xxnZc8rn8W904r6s75r63v5W/uM8jDKgLAsJjK2ex7ku7/6kD1s4hgvfNqPN579yvuoaoK6AJ+x1BauqCeAX6aMtIaoBdomLlC+que4CcnoFOXTAWkNMz0amr0+lX94ns3ZhjgHRAyl0E+gTQyWKgYwd7QYFvaiKsPbscvUXEtIUxmFkDQJSjAjwugL6++uqrN6cO9JpnsVMzJjMm4CDivpMavY1DkMdS9Nx4Ir7NpsA1WTcsROwTiU6h/TpWzeMsut4qK4wFwBbgnAKIzpwJoJP+vnsFaOt53oDoyhWyxZ5XXp+ANrILD3ncEU4KnLFOAUCv0+kj/w92v+i4dEYwMwAOGvIC9/gHf5qVgLoA+vyfacruBND9vfTknj4H7zLH/s+B4wGZOHC4QJYA0D1mgHbgNwrPOE6+b9YmPsN7Ft4nz7Av4e9//jf/Zqql8/lQ4FDgUOBQ4FDgUOAlpcAB0F/SiTvdPhQ4FDgUOBR4+yjwbgDo08i6MrpOI8a9z6XIPSNu770yDq+ovLr/XhsrMF4DR4GbGiprVKzRpNe0Ow3jPLcykNfYXGNL25gg4gQIea6GWQ3vE6SzzWkM6ph2IPrqmY6xc9s2auiZ4EKdDoyQsi9ND8lzjaYsPSbQVdChdKD9gj8YOmv41ThlFHlr+rIDPGtYn2dIY7gyYgiDfNPOYug0JS3GUQ2cjHPyZaPDet80hM7nCnhOoLTAz4yW7HOT9+Tje3Xlh+uee0k/pwFyZxyd4MxKn0y9wjNTNif/rnTRI6BT+aAgp/Qov9vXOkc0PW6BDtudqbz9fr7rCmDf0Wglo+3vBAivaH+lJ6/WhKvnpi5sOzMafnVe+/zOc4uNfDailYgtwLee390U8gA/E9Qv/6z0vvNW/ph6eM7ZFShWXkQnNOq9UYjNZiGIDCDFPU0tz3WjEAXrjEacDkvloQmgF3x2zVKm67wgLVbreukJwCEoRU0a45/92Z+9FYAgABhLM0noMCQdm4J//jbXjPZzBZTvANLKxLxnx/crubvSY537HT/N9dJ5eGS/9cheabeHmXp/t8dqP3oWvWcJu6aRUp1zoAG1iWI1swHgUmnN2ilQCZAJQORRKaQ+LihGNK8psUnPXZ0DSAXARwFYBTz1zGXWZMFK+tz3V/+s1svpSNE9Y+Wga+uUo8onvzVDTh3QdnvTrnuNLlc+ukZx3dT2M237vLdrVUFrorBNO01t9h0ii9GvtsPzyjQ1IDoppT1mofsD+IAU6URWUxN9TRQ1Dg48R1YBAGnqptaHZpUXgEnmGCAdfnkUQIdHPA6AteKDH/zgKzhlUBMlDMApyOmZ4+9///tvOlc6QRf67jgAsWmDAlBLKnEcBSiMCz6lML7OL/q9x4F0L1gwHwC96d2hjfQGiO6fzgryyA4MFkD/whe+cAPRJ4BeOcARwMh8ZNo07NQ85xrMuovs4aRAYV5cexi3UdcAx/S7DlOVx647rj3zd8fsXp45IV08tGKOqSeA3qhv3j3/f5n7Oz7P/zM6f/Sh/+foGOOYS3si+HWIIGOC4Dk1c6GcIWPtBw4/ZhxgnUcXWqD3/Ptf/8N/+AffnS8OBQ4FDgUOBQ4FDgVeTgocAP3lnLfT60OBQ4FDgUOBt5EC7waAPo2wK5DpChypcXWSYtXWFbl2htlH27kCzHZtTMPkBHvaX40mE/DSWFJatC8TiF0ZhWyjz7VvNZRqSC+QXIPNBAWnQWiOaQV6rMYy53rStJ87xgIZO6cD7mmqYMbWCEyBixWoNvmmtCgQhEEKAB3jGjVGKQxs1HxH5JLRSxi7ZrrTnvm5ojH00fiJARRDMZFHnrFqSk6MXwDojVoteLGbr5Ucls7SqIa6CaivjP4Fhfh9zl35Y8755Nc+22g3n1vdL1/tfrunYjsXNfqvAHvfcTWmFZ9Xhn1H+Vo9urpvgq/eM51J2vcVWL5zPrmSw8mnj+rS1XieMg+9d87r1ZrR984I0JnyvWe5G7U604Yj82aLABgpgG56VA39jbBXDqYj1YrW5TN1duup76XNdHCp3DfCzBTmgug9BoLrpi0XQBeAaTTfjJjv++Gt6iN/K2DimKYTQOV38rDATddIaAgAasQpgBPptH/hF37hlV/8xV+8gZs9+7rAuHrS/l2tdRPsNnqyIOZKP875nDq2c7vbP63krt+truWL8tgjMn+1t7HNrh1zn7STx3vrzdzXlBZNw2z2gwLoAG4UwERlEuBHHuQZAEiAcdI7UwNkAiACgvEckawWQDvPrSYCvc4wAH2CZ6zvTXeNk4aZYVi7O7fu98rvjmGutSsnEuele8pG8PIuM0Ygp9znHoj7KjtzL9g5Kzg6QfTuK3imAHpllfuqT9tnxqYjEjVAOfJrcU/FHorfpQV9brp8AHD2QKbMr4MkbZmaHH2AY4P3MV8AqwDE1AXQue6fmYQE0OEZS1O4A1x3LymADtBLG4DkH/jAB241ThtGjxMJTIQ3PEYN76iXeSfp5y30G30GCM8+ECCXcVKj3xwPv83MGn5GDuRDarJ2ECkPmE+fmr4e2tBnCjq0esw2VgB65RwZRC+bTp9+fvazn72lOUe+6vCGLKrDcYIC9LUwf0aZQzPlHccZAPQ6QAFg6/zCGLrvX+2x1InlUe7rnskIb2roTZQ3YDU1fOe6yBw1o4AR2/P/n+4b1XMTJG9/HJ/p8uU12pnHWUhDeKPp7NEFpnvnf5Q6AOJkhrMEmTlwNCmfI4/ueXRo+d//03+6t307vx8KHAocChwKHAocCrwkFDgA+ksyUaebhwKHAocChwLPjwLvBoDOP/Q1wN4DWKZRdWWgnUbl1efdc7P9aYheUX9lHO59u/H5XIHoRwD0FUiwAhYLiNTYPAGVGn6m4WaC5L7b+/y97a9AhZ2R/Iq+7f/kkzl/K77pODUA1xhIGx1fz1XWgOz9RpZ6/qURpRiVBNaoZ0QS7xUkoQ1Tt9fQioGP72t0x8jV6LCewzvPk+zYNXxiGMewClBuAVAH2BLcaoSZhu4aDHcgXI2YNazXqD8j5uYzbXvy/GreV4DQlMUJzExniZXMr0AaefWeXM/3X/HWjpc7d/N95Xnvq9F08rcySL8mAL4CxNWL7feU49J9AvGPrkRto32cANhKT07dtNMXu3b7vePdzXnXCZ6bkZsFnwpYzevqA67nOdxGU05AfoKpU0/v+H0CsgXip8OPzi11ZKmses34C4Y1Zfvksx7pMM9n71nijeSm7dIbfWV0KKBQ0/+qm6YOkR47R5DqN9rr+wA13njjjWcFIADgh7TGgFM4GQHCUBd8p43O05TB1Zoz+WgC6zv9x/crXXQldzs9ufp+JUtzHV2t67u9zb290dxb7PZgfj/XpK7X6sb2r3Lt+kcNyDdBI6LPAQGJPBYYonZ9pAYkAoC0ECFsJDCRmeUngE4dMIjMFIimJvIX4BGQCYe5OpXMc6I73zijGOHbI1SIVC9tkHH3Jeia6vWpU5V/noFejbaVvhMYlA87f7t1YefcqQz1KInuY2m7x9LobGTKfM9Y5h6cEIw6h57VZU2zDy16LjcAOgCpacbdKzEH6AOARMBz6kagwwcC1tSlNXQsjSeATpp/CvPPeeOf+cxnbim7STPevSfgqpkRGBO/Wxgz31HQ7QL71DpgoDuhGeekE5VNAZxFn8GXOFEafU5N1gOj6qGRDiceWVH923WfZzmTnUJ0fXUZ7fk+six0L+keQz7omlNHNcbKOfAWAHQjtHFA6B8A+pe+9KUb2M790pYa3S2IjWMBwDkFGgOgqw/g/0agM4auU3MP3P1I977KnL/XKQfeItU8BaCfvnm0AOnzoRUOFdRmg1KvzT3tlOfetwLQ6U+d0WivMogzhDyPntJxg7VQpxrmCjls1gdkCb1IdgNohpOHaetb4+zC37d+//cf3S6e+w4FDgUOBQ4FDgUOBV5wChwA/QWfoNO9Q4FDgUOBQ4HnT4F3GkCfAG8NktOI+lZGP43Cs60JqMzf7z3v/VfGjtXYfK7AwDRetm8aSyZgMEEiDZ07+q6AxtmG97RvGsFKj9m/zlvp2HeujPS7OXl0DDv+KKDBWGr45beCTxpGMX5hqKyB0wgoDEmm6SRVJ8bcgum0sQMmjPAqUK+hjfdhxNTwj/G8xnyuG6nmmcRGCDl/GMeaVrjAeyNH55nE0G/lyLECwhtZVOPcBIYaRSvta/ArT0zgSR5WbkrTgiY7fuv3q/m4kvEVcH4PTJ+AjvRcOQ6seHXKZPl+jkU5XAGsKzpV9+x02Qpgm881qonrnXyvxjeBuBqinwLur/ih363A1OqtOf6VzvaeAgA1lk/Ac8pNdco8r3sFYN9zIKksTN1Ov+Y7ql+a+niex85z0+mlTjyrMXN/j6XguqmQjeo0Xfuc5wJsNeQDAPW4CfSguhCwo7xeRwbmquC+0bDUjXbtMRXQEDDA1LXUgFWmRgZgA0DzbN+ClY6/81i9N9eb0nAC7+WbqQvnnqI6YDqV013e1gAAIABJREFUrHTgbg26pxcf3evcW8PnnmqnP1d7r7lGr3ToSt9WZ851rzzimb+AlgLogug6TjD3gFucq0ykJTUA3De/+c0b3xCZSeSlab6NCgZgBZys0wy8xnuI8AS8c79AzV9loroTHiQ6GLCN98iP9JHxSCfkwWhbauhVHqkjzATQp+wU1G5E+ErHdj86nTpn9pyOce5jlS8z83i0TY+7AQSleH4ztJOO7ovYI0ELM/lwf888Bwg3Qpq6x1IAchr1TA04Dc3RSYKcRFVTmFuB/XnUjuex82545Ac/+MGz6HEAYMBdCvxUWQRcha8AwAEgG/GO7lJOmK+C3fAaIDMF/Q5AK/gM3wBoM1bG45ED1ADvgKCMjft01EAP62zknFen0jedAgDTy8u0pxMJ+nTu4cpD1YWsV+6DoR9ySSQ+NeMyCwTnuXd9JxME56QDonPuO1HqFmTFc93ZpwugU5M1wj0ye+KmUGcMdbapjp4ysPrN/jUjDXKvUwM1QDnp9ylda5D3HpHUfchuv+o93ZPDK5W37mM6p/QVAF3HEZw8dC6xX+ga5oB7TYNPDWhutDr6UVlF9nAUMuMGvMbf//HDH662hee7Q4FDgUOBQ4FDgUOBl5ACB0B/CSftdPlQ4FDgUOBQ4O2lwDsJoNfYqTHUf+5bv9UR1tC7A09q6Fm9T4Pf6rcrQ3HvvwLxNLJPwGYH7kwDZMGsGlRqzJ9jsO0JbLXPE9S8uvfePE06XRnqJ5gwjeUFNFZAY/lnAhpzfI3WxDAqUI5RrwZkDNMaRzHIYYQjuoKC0UgD7zz/T+OjBq2OrUAbv2PkNMUoRiuMoxaNpNSA64LtgExXAOEVb3c+J1g2QcB+nqDbjJydxjwNjTXEroyDKzDFuaz8TMB1dY88Msc/5bBy4fUK7JmyOD9PWa8sTwBo9mnVts9MuZrgWfl76s2djM1ndnT33bZTXoZfp5w6rkf0VqPaej11zApsWemhFXDes1vt+5z/Ff12+v4enVbzOnXoPdpc6dE+WxnrOeyNwBTkafpjvhP04LnK7oycFwSYUfS2YTtz3Z6AnX2d9zVlO3pP4z3gUc8qBowvbzW6l+91JppnXRfMtw3pS8QcQBPACzURgKR7pgge0CeKurHg44zyl5ZzvZl6decgV95a7RWmDJpWfrdfWe09Vvrhan+0k+dd2/f2R1N+7ul7+rZzLuHZqQsLaDWyW2cOHSoE56gBTisTRO0CtJK+HXARoMhCim8AO85mJhrYjAXUgK3yC2uyskcNaM75wgCq8B3vBFSnRl51CJkOfoB5nlMNMG+/qOV1aMDzOvNRw6fuCepIgjzoAOI7q3srL8hwnQCg99SnEzSvrva3OrEUmO2azb30CxpZAGq5tmaPBUhHTb+UM97JXFloF3pbeoQO9zRFdY+bYC6MZmaOdebBgYF5ABAG+KRmTnVYQBd1/1UAnf4TJW0BCCYdOQA6oGP1JMA576cQCdzIeTNhsPfDSaAywXc6ckATAFGyK1BoQ6cg2gAgtQCgw0cU7uteU55ybei8s9/FGQTwHB7W2YGatjy7HQeBq/95up/UKRXHVObXdPXUjI8o5w9/+MM3eWtfANA5K535wrHl9ddff+W111671YyXPTnyAN8IoOOowBjMvICeIDW8hbnuO7rOyrPqHXW7eqx80N+gF/NKPymkbPe4B6POm6ml0f+P7Dno19xzK39metmtL0agE4WOs0f/B8FZxDPt4bs6mLBGkkkBXiYSvbqC7ASuq5w5z9//81//69XW5vx2KHAocChwKHAocCjwElHgAOgv0WSdrh4KHAocChwKPB8KvNMA+gSJVuDWmx3pBI9WxpwVULYzSF+BUX3myig8Ddg+twJZ/E4jtvfuAKbZvz6/MnivDCpz7LZRALRG0/Z/0mBHr9187ui2M7pfpVOeEZlNmTzB3hryCsxwXeOrIBSgEcZTDHMWfjPqk2d6tmbPluS6xrnOO99j1DTdeiOCvLbGQN9o8vKE/CLdZpRjDXuT71aRtBrmrkDyFSi04t8V8LmTiRXPznGuwFXbE0AveDdlqPc+qh8KYt4zbu4iJ3f6Yra9av9qrne6qzpk9Y5+d6VvJ+g99eeqHb4rbdv/gt67ua1R+gpon/2e79k9e0Wz8sfquvw0+fUKBJ3P3Vv35OXq28oqsllnn6YYVi+1xtjN55m6XSC+Z/z2TGTf0YhB27Ju6lq+mzLQsTbFOkAJAJcgIQCIUeA4C/Wv74S/BEjRuwWl+Fz9W/oBzBGtaQHIII07gAHgQKPhoVPT7dfRoOPjuvp3/jZ17xXvyb/VjwVF5ecreV2twf1ud73ST7v9xNX7d/uD6qMrud3R0r6sdKE0XwHoglREthrlCrhl2m1qAFLAPwq8WGCRCGHPyQacA9SzcJ9OH/AjciCoxDuIxKQQjdqz080CsVovAbOQCUH9gvnsBczQAC8YbUstEN/1sQ58Xa+rX7s34fvqA94h/XSess+C9EbPVq/X2W7qlWbA4F06JEIfUrSbthwAFJrqKMP7nWf6qdMhNX8zcl1QGxAQRwQjyQHHKcg672NuOdaBWmcI5gA+8Bnq6lf63T/fRQ2ADihJAURvBDp6pg6FAOgCrADo1YVEAbMvhMfQhd2ToScdA/QHVLYwBvQaBWcBjiAA3KRG35o2HNDYvSc1NNVZiHd1Ppkb+JmC04Gp9KlxOAEcRiZwRJryWTrJF9TsqXWOYM6VFWrGTRQ9BZk0lT81fWA8f/EXf3GLevb8cyLKGZ8yAShv+nT0PWNwzRBA5xmehxYFn6vDuwfQ6aN76OrqjhVnDt4PiE+Nw4KyjGy71hmBXpnc7Q2mbl8B6Mr8av9n/3CoMLIcenefD98AjpNVgD7Co2ZtYQwcSUBh3ew7mA/uw6mBtvn7v//Lf3lkqTj3HAocChwKHAocChwKvAQUOAD6SzBJp4uHAocChwKHAs+XAu8kgD5Bt0cNBfcoMA0L00js50fB8xpNVu/eAbzz3itj9TSe7sDzGmhWBnbfaZ92BvQVMDfBrwmu8rkRqJOOK/DsUQP9zjhfnhB8kG8aHTlBIiPJTbXp2ZoY6gqETOP1TK+8So0sGK+BnFqQkP5ixCRtqMVU7EaNz2hJ5wxjV9MW9wxXv7dutIoRJp37zl0Na/N6RpXP5wr4TAPdNCwW1LAvK/6bv3WOV6DjSo7mMzMiXQNkz0YVVFjJ0KoPfe9KNmow7HXlYsrQfGaObQVut7/VRav3zHvnGHbg+U7frPRIab3Toavvd3r4So/VkFyjNjxf4zzX1Q8ro7ZtTSeAlX7vuH3PCuyfzzrGee898L702q2DK16ZIPqMkC6oPs9Cn7qPtnpPnYlop31sCnd0L45EZuAAAAFMAQwjKnG1Lki30gVA0LN9iahsBCbAV2ktSE9Nv5tCvqlrAUmqO6vPANCb1hdgTeAUAB1gw8L4BUNda1wHVmDHau2csrfTa1MXTfmYfH+1z1jtV3Z7gt2+6l6/H9kTrXTp7n0ruV7Rc4LE6ladGHrOeB0sWJ8LoANWmvIbPiaCFgCQqFeA0/IT/EJkJQXeazQzPCqvwdeVH8BTQCXAPiJ3TUVO7b6q+ly5pk0d6pAN08RTA2gJqvLemcK9fHO17lSf975Jc+im0x77j2ZggEa7I2WQm/at1zrCCEhP4Jt7AUq5D3AWcJPCXqr7D3QHzgvU/OnkyPM6KwBiorcadY6zBCAyNfcC+DG3gH9m/AG8RheRFcPz06tn64QEzUwxTz1TuAM2ErVLQdfU2YfU3mY3gEccq+B2nSf7TkBXz9OGD4wOp4Y/jMxn/qrv0LGmswcorZPmjECv7oeOBdDrDAIozBhxFKDtrp1T3jt/0Mo1g3UDYB5HE2oAfaOg4ftmb+AZZBe5JYr9Ix/5yLPCcz2PvueqMy9N4Q5w/qlPfeofAOjzf5y5/9rpeZ0OlC2j6nWmcO3lPvrZYyJmxHj14dznTr0qX9Cv6i3leqXLmT/PNic7Rq9xFoGmzClrIefHm90AucBJwjT06gZqHDgA25EndC1//9d//s87lX++PxQ4FDgUOBQ4FDgUeMkocAD0l2zCTncPBQ4FDgUOBd5+CrwbALrnJO+AtGnwvQLlJkVWoM00itQ4dM+o+4ix+Kq92R/bWwFOO+DBZ1ZgY4GwGl7uccqMEqzBpb81YhBjzg6Q09BUg1Ov53O+o/2chiOe6fm8EyRvWmEMZxbTOGpoa2TYjB5aGaSaXnUaSwVkPG+V6CAMtBguG02uERwjb8/dNA3vBPWM6OpZ5pP2pc8OYOD7q9TrTf3cOSgf3QOD5lzvoooLcq4AygJR9/i1ctSMCPPdNXQLrNwDqDqeyQ/KRet5PZ+ZcrwCS3fvKZ0q9wVHOj87uu3k9JG5vTcXb1UnrnRg2+yc9mxSv3e+yud1nOC6uqdOQALx0ylAuuxAd3mu7U59VXDkKvVxQfAVb05+VI6qo9VDbWs6y3jPbs2prhAgFwRETzStLG34Ln4DVMEQTw3AAShJAQSZQN7kF8eMXlRvEmnZM4CNirQt02MDlDG/jeTsNcCp+haHptKE6FABAWrAGQE102UD2lEA+ExX7/oh6CddjH5/ylq+00UroGTS8Sn7oB3NH5HtFejyyJ7pkXtW71+t+ytep/25B6o+q+PECkDnHHTAHaIujXSmJrWykawA6AVEeUYACV4yapXa7DLMHX91RuE5wUsiZQuu1/mDZ6vHmv4cGTCaGNAX0NQIavYVZshBNqSN9HEPM1O7Tz6bwLB6i/sYXx34GoXtudzIGnuh6izop1ONgKdnnbNHE+ymltZ8z3jcnzAOQFkjXnEmaASz6bg9pqEOPoDRgsqAs4Ly1M0gwNib5ht6WwCbPS/cCOXq0WZDct/JWNCHpCH3zHDASMBzwNoJoBP5XgBdsJ4acFs9xjx07PTNLAU4XDQinL0oQCcFWhphz7t4hv4QMQ4QqmMBNfSe+0Z1J2OSpuh3wGgK36NDP/axj73yq7/6q7eo5e7Npr6qXgEAtx1qjzugZuxmDQDENYKeGl5nzPSZufK8d2q+11mD/wFwjNBBgnbV2/AM8+G84AQw/3eaesbfq2+kzyrtPbzc8f3VX/3VKxR0Af2AXpRf+7Vfu9FMOaT9+b9B98ntV98Pb/a5qT/dC1A3mwzywVpoAUA31TxzW9pDX51amBcdWKhxGDJaXQD9//zrv35kuTn3HAocChwKHAocChwKvAQUOAD6SzBJp4uHAocChwKHAs+XAu80gK6RZhr8dgaMR0Y/DTUr48cKRLhqe7bRe6eh+J7heNW/e2080uYE0laGltUYfW6C6P3e3zQ6UTuOFTjne1Z003ijoalRkgWoG2GGMWhGSAqgN7W6xtim0cR4ZoSZ52dqwOZ9gnIFqGe600l/xlVQDHBGQx4GpKZ9NUqMmt8anS6ALpBXgGfKwIrnJgA6AbSmY1wB6UbxUwsw7+TAd2mM6xxP0GNn9Ov4NLJPPhWAmP0on1WGfH6C50ZRCWTITzXuF5TayTjf7+TzSi7b39XcPaJTbGOOd2XAbV92fZ78svrc+V2Nbzeu0nXyiJ/ns1N3zPscp/w0gei+syDRdHopr1V2Vwb+6r0VMKtuKM9PPupz1SvTYcZ5UieWJ1bt97sVT/a7Fe9MOvC5MjlTuBttLYDuWOy3Olnw3Gg2AXSi2VZrhvJQfWUUq0AdxnsBQ/Rpxy6YTc1cT/2jTqCt6tuCDIAogqHUAAS+D8DGFLsAZqw1ri2ANnXe8rgOAdTdGjvlY85FeX3q/vn53n7gSoc/soe60r0r2b7aDz31fauxd7+mrOxo4PdmcAF47Bno8CPn/lL+9E//9AZkCaAD7HJGNecof+5zn7uB1J7DTcYCU3FTw68AXgBM1LxD+YXPkB2zFPAuImAB8Xhf9Z7ZZKgngN6xMg6joAVXjUgHUO4ZxF3LlVFlW+c89z2ld4Fn9gvNdKOTIHTle/dd1ALs0rlH37DnQi8AzlH3zGwAzmZ2aHagAvTQgfnw/HAcG8qHdQRkPO23ukjQFwcfo5gBey3MJ/yAswMFUNaobKK8PS+8WQlMZd/3TwDdM8cB0XEAMNr5KgKd/uEkYYH2dWbonDH3Zspgf9lU/syVY0B/ecY7NeAnGRQYP+ekN2NS14XpjAYQjNOJDlLMq6A9fGlWBkDs7gO7J2E+u9Yhf41qr0ML/XJ8ZF34y7/8y1s2B2raMNW9afYF25EXdDX8yZwAnpt+HJl2jYZXPMub87zR+6u9bfW115Vj5Ux61TEGeej/JPAZaw5ANXwOeC4fMmfuMeb/JnOvO/Vu9UX3NnNf1XW3exUyQODE4XntzCfOQRTWRgB/+JkanuzRCTpqMEf8jr4jXT7HBfD3vf+/fup6cO4/FDgUOBQ4FDgUOBR48ShwAPQXb05Ojw4FDgUOBQ4F3mEKvBsAeiNfdwBCDRo1pk7yFGhaPdP2r4CgtnsFdM33P9WwvervPcPwFUsUEJvg0GzXd08QTWMLdSNduJ4RoDtAbBqgBC64H2OjxlFq06tTNzocw+o0ENWYJwiuobqGWA1njVQUdKFNwVaMZ02b3jSERhROwIznNWT5W6OzaE8wvVE9XGMM7Duailq6r0DNGrz8fc5Tgb8JnDuPNbAVOKsMrni/71rxZwHEyXe76F7puAKOpoyXJpMnnIsViDb5d8rbPX3xVtXvlT5Y6ZX2p8/2+9K6c74DTO/RctL2ng4r/+14ZUW3nZ5Z8XvHUgPv1N99tvw8ZWRGWpZXqsNmX5oGtRHltlc9N+erDh19dsWvO16owbxOBHM8O5lUxnZ8jGFf/Yk+bWr0qYtLX/RLHZ96REaBAnSuwAyABjq1fzNlvMA0bZtamRoAvXzc4zNML+/clWYAegWGqhcBRAUxqAELCqAbAQ+gYgS6a0idtwTreBfr4+pvym/npfJcvpz7l51umPL9VnXWTnbn9yueu6c7dn2benjK0tR5K2e/qYuYd3jONbfON56HTMQxgHZ5FjBNoBYwyEhRaoFgQEPWec4HppD2XWAZPoDPPNaAGhAJUBbgjKjdzn8dTATQXbe6NrJvIK24QBVprUmTDVBplgT3VRP0nOnWCzBPXVin1oL7Rnm7Lypgj+4QNKcPHudgLS2ksyAz89z9kNeAc9xjNDIgvFG6AI2ApqaMpz91gICG0AhaoTeIjLZAe+cTELgR6PAHEbYW+Mb9G3wggA6tq6/VhYLopg03Ah0wUeARAN1U4RNAB9z98pe/fCvoJuYWYJsafnAvC509nkAQkyh0znGnv76fGhq5F0V3feUrX3nlq1/96q02Ap0+NQKd+3VYnftFPpPmG2cAgFRAb9pVL0IbZWKOD57v/wHdJwJoE7VMod3SEL4zEwB9M6MUNXNkinpA9p5bz3M6iMKrRkRTQ19lEPkDOEfmKThMVaeu9g4+272DMuua1v+VOn/MI/qAs8EpyAZ0k7+YS8fBuHXQoq4efFTv08e5v2i/u17i3AKALoiOA5FZCnDWYe4t8JaOwsgb/bbgOMcYKcwnf//bf/yPz2NpOm0eChwKHAocChwKHAq8CxQ4APq7QPTzykOBQ4FDgUOBF4sC7yaA3n/yd9dvhlo70KxG2p3hdxoeVoDbWzEkr9q7N8ZdXycQtgLQJ8jm++ez9mFGVVxFoM9+l3ZNcemZmBjJAF6IejClJ8akGllXwLHfmeawaUc1XjUiaJ4D3EgqDI5E7WCoanQ4hncM4jXu1tBcw3Yjugqm9Kzzng9aw1ppNudmjq9G8QliTkOnz04AefLOSs5q3O/1FZ/PdiatZpuOe0XTCRQ51oImPL/i5dnejq+vjI81OO54uv3v9ZVsrnTJI/plvqvPOO8apldA3WqsEzQuPe+NedJ0jmE3132u153XCYwJngt+TaePAqKOwflr9FvB7NJD+jXzRduZoHnB/Cm7V3Tp+0uvFSheHiqAX91rBhCfb19WMtU5KY2NrMaob2pjwS1BEZ2RCpj17GLAs/IofdboD4jRbBwzvXOjdNH9nqcLIOZ55NS0UR3X96Pfm12julkAXeelCaA3XS1A+QTQjfilnwJYOhlIF9Ns8y7GvpLXq/3MSn5We4Cu1VNed3rn3l7iSg9OnpKHqjt2z6/6s9rr7PZTnespc90T9Lp055k6r7H+VgaNRCUiHHCzvE20JSA6kcLsCwqqmqkFPmK/IL9QA+4J2LMPAbQ1bTMR65wLTNQsYOHcPzS6uCCj38tjBbQBKo0g5uiBytJq/1Ngr+CzANpqn9z31QGBe81OQY3OQH4ButnPCXwzVvZzdZhUdqkBQAGnAQypKToI0I40I9r51VdfvZ1L79n00FuaGxFNDa2UW8DQOkcQ2U2bFMBanA8opBtnfMwTKdepm8GAPhXkVP7cHzeTj+8D4EWfma6bGjByB6DDi4DbFBw0Cu57ljvfo3fgPQt9k27wX/U48yxPos9N4U4NOMo7oCvOGNKTiHUj61fyjROC9GNeyjeA2ept9GkjqJHp7mHLT2QHwLmEgryVt+hDj8mgn/SRutH3HGegY4HZQFyTmR+Acwt84G/oBYBzMhxQ6HfX8vl/1NTX6rryArI29/lmo6CuPkBPVHehSzwTXUcR/w/h3XPvpg6ce4zulapvdntOvi+ADogOX+mkA8CPTPr/Guud2Q3IrgU/4cRATTvoVXgeMJ2/f/e7v/vocnTuOxQ4FDgUOBQ4FDgUeMEpcAD0F3yCTvcOBQ4FDgUOBZ4/BV4kAP3K6PwUg/HKSPuI4fcp4FZn5qpv/W1lsHx0htvONGjXMDQBFn8ryKIxcL6bewRiBaFntFTffWWYMTUnNYY8Da3UGpkxtmIgBDzBAENdYGRF1xVAOmkzjdUYHj2TnCilGm97jl8N4hh6V4a0qzFPIEsD1+xfAa0+gxFOo1sjyIy4nDwnLepQIGAkICEI4nt6rnGjaley9yiP9x01DM7vV0BfZWIFsq4iD/vM5OsVOLWTnRUwZJ+fUl/J06Sr/V213+9W1zy7i7CfNJmyvRvrSgfMd5eXHqFLde0OLC9o1HsEzzRG10GmTjlcl794rlGWBdO5r0Bqo6D5vv2dAHoBbedZPp0R8G1nNR/OPf1UDue6VGDN9MjWBSDmPND21Fe2Lc8wVnRxo0Q96gIjuQ5OPRbDyEBAGgFlgLBm3ADQIRrSqEiuLYA55flGvLMOGNkIMPNzP/dzzwoAeteCrideGwFbHQCtBM89A139SBQiEciA6NSAbqaNJw0wEXcCcTM6X/Cc/puq18jcnYzvdNOUr+qPla4q301+mfK7+vzo/qS6u32/B6BftX+15/E35UgZLYhMnwqaT6ey8rwgGzUAVOkMgGgB5KkeJR07IDqp2QFR5Q9q+NwjWeBzQDt4m9ojWgDdWaMBBU0fDrDLe6hJdz2de9rvrns9HgD6VF6IHP785z9/SzcPCGxGnpnhBzCyzni0CdAoiN4I2zor6AijHuW38lvPcWevZmQqgJlR14wZndF57/yx90LWLB6bgNwBLJJ2mwKw+v73v/8WKU0BzDMan/k1mpea/gqKE8HdNYM+ciYzhXurYxivc0TdKG/eJYBO3WhjwXP1EPrUNOoA6My55QpAJ93117/+9Rtfon/hQwqR9+yL7RvtG6FMjW6E9+A7+tyMTmZYElinfUBkanjWaHEcMKCj+18zaax0FnxtdDH83SMyaBOnBQpA6ozCdi7gx4Li6H3BbbKBlM+grw4uPAfYz7xRwy+Ctqw37pfheeRI3UF7jNmCE4D6hd8AzpElCm2WRyurq/1a19U6rnTs7tXUbWZBIDobGvZYARwazLYAkN4MWbu9Bu3qyGtWq/4fsHLUc4/QNQI5NgKdGp7wGAHmU/3DfDR7F/cx58gGhfXRc+zRd/z9d7/xG48sT+eeQ4FDgUOBQ4FDgUOBl4ACB0B/CSbpdPFQ4FDgUOBQ4PlS4J0G0AVjqFdg5A6gfAqAfkWxnYG6xlavp/F31+5TDdTzXbZ79b75jtU4ahilzQk2r9rvPVxjCDH9Joa7GnBsc9JhBRYVpPJMQsGYgul819TBghOrescbq3HVQA2gYhQLhh8Mjxog+c2IHeoaUXdRpHP8BRgm2CC/zyg6jF381ncIoGuYrRF8ykvnvwDZjNousFbDoEa38uIKfH6q9lnNxQ5IqnFy8mv1xOTRFf/tQKwdeF5eXsnvFa/1tytgemV8nWNeyU7HN3+f/LSav5V+uern1D+78dnGbo4flYvVfHYOKhMFUQuCw+ftp0BQDegTxCngXUeT+e5pQK+jyey7n3dr2er7GdlZ+ZgyurqXe8oHjKuG/J4ljC7puDGEo+NNw9vzcz3r24jR0ttxylsF0NGlAE4tRpWiT8vzjeoGeCMqlOhGADgAM0Ez2uoa4vhMHV1nis5zU7gXQGcsAOik8gY8pwCcAKBTBNAB0Sm8r2nje0RIgUYj0Hf6Z6UDlJOdbrqS1afug+7dv9N95clVf+ZzVzp0tb/pnPFsM0J07ee+OtuoD+pAo3wWQIcP+mcaa8BKwKzqSKK6BbAAmeERCyCd5zET/WqacEBM00xTwytGTxN1DnBrVDb7qCuZbz/rQMT3PVv8l37pl56dCw5g3Ew7gujuHUqzZkxoWmho27k1otZ3FpxEp1QG2SMClHkeNuC32SRo10hV9lf9Q1dITwA6nRGoAfMAuQG7oaVOj9CXe5FXgHaeJ2qZc7GpGYOOL9wDAGnWIfr3ve9979YuIDBAvKAftBb0o272IeaXez1vezqWdm9WhyTo0CMAcHoguwFR6ADAdVgAQH/jjTduADp7Ys+epkZXoRuJXOY3aUZ/dNwA/KbP82x655t+mXkBsJrxwEMUAOkeeVBnibkeoZt1QsAxoJkDmDfmhgK43/WLdUTnAvb5BdNJBc98MDeA6c0eUTAfuRGgZ954n9H3zFHlA/51X8e+/vSuAAAgAElEQVT8OHYcMgCsfT/8YgS6AHr3g+6Zd/u36m/XId439w3dKzCfguaM3XPFoS3ODGREQKaJRm+Gga71tucev3t79aR6tHPo9Wofgxy7HlLz5/9GrPHyEjX/H/V/KXQjOpHCfgJ9B//jDM3fP/31X3/qvw/n/kOBQ4FDgUOBQ4FDgReUAgdAf0En5nTrUOBQ4FDgUOCdo8A7CaDXAOAIp+G5hk2vHzHWTorVOFiDx+p69sX3roCi1cw81UjN/VfA2e69994zjd41ok661nBaoARjHcAGBmCMik2tKOi7ovX8rqANhljPkDWyRHCC+5o2tGA21zVqFhSvMWjSq3SgXwXFm6Zztu+ZtkaI1iGhxrTJQxPUnFHCBQELdvNcjW4aAzVU917eOftT+ehc74BFjaQT1FvJ4kom7mmlFSB0zwg5gZQdQNnvJ/3bxnR6mODP7vOOp1cA6EqWrgCke/R+RJ56z6TF5M0rvXWlQ6ZOmgDLm9F993imv/u+CeooXysgbxqKKxN97inzfmVAl/ZzXOW7yYMruvaeRrn33fMdU2cL4qBfTeNL3dTKAOT82e/qGNOUm7q94DT6pACLetnvGuXdiETua8rdeY6r4D01gIJAGGmUewYwQGWdAtrvgq2CCY4RHd6+dh1iTfMsbGrANoDzAugC6Y3q1elA8L+RlDoizX3MTm+s1o7OT+d4yuqU63v7gafI3koHVa+sZO8p77/a73T9ZL52kZzcV8DKfZT9FECH/9g3tM+cAc1Z0wDpgICVOUBOQHRq+Kc8Anhn2naibeV7j4LxOBjk7E/+5E9uhYhawGXkkAL/NJPP1HmTV0rX7g9Ivw0QS8HRpPuKKR99RyP6p8NHgWH0gQ41jarmOwDQyiOy4NEP1O4TGasgOWAvgKc6mXGiKwTGCwRDR95JdC7zA8jY9gHpjDIHiEZfmHqddxqVTZtNEU+bpuQHcPd4Ce6Dtj27vcdQANoDOANcMw7oVMfG8pZndJtdCXDUzBrwFQA6Z27T72Y4+f3f//1nWRGIQOcIAeeXiGkAZvoOIGl2DGr6Jq/D59JeZyl1PW0a0U+6eJwMdBQhUh9eNyvBXHu712Y8ZGOAr5kbHRCgT8/vhqblZeihgwLAqhlOqHG24P8MCk4OZi+hZnxdU8ovlXFkcO4VdCqBJtCXcVPzHvmXZ3oGOuvAbs3f/W+hfHV9We11vQ/nEHQCZR4rgIzoJEBfuGauuFZeV/viuQ91Hel60n18/2ey3+wX4FULvOz/aryz8iKw7vFXdVhiTnWiEUA/EehvZQU+zx4KHAocChwKHAq8WBQ4APqLNR+nN4cChwKHAocC7wIF3mkAvf/k1wCwA5kmSZ5itJ3vWhmBpzGzBocrIKrP7QzdTwFtpjFk9+7du1ZG2AINOzo2NSVGWAxenguJUaVGLwxQj/5Nw1Yjdgp6AWj3zFwNodQYaGpIaxTXKjp89k2azOjUpjHnur87D+1jDU9z3jX+1wlhppqeKaOlBc9qqGRsfN/U7dM4NyNcNPpNg9kqilVQYgUqroyEO37svTv+niDjBHh3MtfnVgbD+fuUbz6XnisA+M3K5AoELd1XeulRnfaoTHlf37UD6lb64xHduWpvPnc176u5rSytgMYJ1BUYmu3Ntvpsszy0jdn/RgGu6LTj15Xu9d6pm2bq9/ke2zLaVvksfa6i75tGGGckDPQWI1+JejOd6pRnebfnKBvBx2/0B9CqUWamESZCDpBaoBrgqXInKOO5tB27ke/UgGRGhxJxShSeBQC9KaqrF6FLZaG6gn4L8tO/6jsAdKI+LQAVTScteE7d4zQatQ9w2POpZyaPK3m8py93IEnXpKfqijd7f+Vst49a6d/V+6bunDLtHLneFWzm2TqHdW2Vnva14BrgYOkJeG4BpO1xD0blUvM9/AHoRg3o6bnZgKl9rudSA1aaKpu00eyb5N/pJLhar13LuwfgPiOpqTkLnDTzpPkmgnjSTX3B+1bOhqt9jM6N8Dhg2jxeB3CTAijWaN+C6by3Ud8ArKRdp484p7Qv0E/94NEUyhOy5VE+6K2eXc5+0AhtHB2aJh3Qzz/eZTQ6NeOyHerKLs803buOk9TMLcA5kdXU1beMt/pdhyUAY3Qu+2YBfgB0op0pAuiuFT0DHf4RaKdmfKSx/853vnPT4Z4zTg2AqSMHtJzzIt8xbwWRSc1N2xT0bHV2ecl9qWPk/wF1JtH19IGoaWrWCIFV5K8yx/8SRuN7lIH8hFOGawH9NxMINTTXCYJ1oOt158/5cg1lXnTMpW2zSBBZDYBeBwhpDZAOn6z2BOqtud+acrTT610L6I8OIfAI654F2TGbBToG5xgcHKjVY6u9X7NN0Qd1SHWmTs/9n0B9ym/Ih3OCUwPgPusyafvha2TZVO2s/2aWob/V08igGSjgZf5+87d+680uP+e5Q4FDgUOBQ4FDgUOBF4wCB0B/wSbkdOdQ4FDgUOBQ4J2nwDsJoK8MrjuDcymxA3AeoVafnYaO+fwjfVm9cwVo1eBxz8DCvRO0WQE7kyY7w3QNKBpLZr9r6GoqUCJfMNqRshEDTyOSMEBNGnVssz8TGHP+C7BgqPRcUSIxPJ/csx6JJrM0Mm1GbfbdK6BwxQfSvXXpMkGESf8dYCdAXuC86Sunodv31JlBw5f9qQFsFRnf8V0B6HWqWAGCHWPnb877pIX9dI79fI+Pd3K+aq9tT13iWKaTQe/b8cBKpu+BPvLMBL3KS/N6pf+eqsO8/wqoW733kXev5Hc1P5X5OU87/inP7q7VW5WfjlMDcQEZebQAgPIl2IZcVZYbkUlbVzS94pkZRW67E7yaPFhgvGPq+JtOubpDHdH0ygBPGsGpAS48nxjwpRk+eo0+rS6in/YdHe1Zs9ToaPU0oEmBPfq90mkrh59GlWKk9yxj0l5/8IMfvJ3RS90I9HnmeedT2rrOMT7BfQF0eRSaAChZVgC6ILoRp9LZKH3qgjhNN7zjo50MreRopfemDDyiM97KPav3XcnBar2dtFjppAJUyi/1KgLd3+uIN/ddHitAPQF0ItApRKADEDWzDWCiZ0Mjw0TaGnELECxfAqQWpDJNOTXAr+8AqAfIkyd5ptHNXcemTmsqdu7DGcT01vTxYx/72C1aHjC2/DOz3lTfrRxxpGezKyCbgHsWIkrVK4DDE4RrRK9H47CfA6gF7KdAvzoC0kaBt/6GrHnmMn0xBTdAM7IsgM746zAE0OfxQMgnwC70odC+gDa1GZCo+a0R4Y3INm08Og9A13nB4agOEYylGT/QMQDOFvrKedsUHAoKWhMd7tECgI5GRVMT9Q3wCx8yVgBVCzRWx9HnAqKmc4cOzB/AtxkVoIfnfsPT3bt0L9t1gP7ieEBfmQdSjjOnPWrDDE9T5uAjHAmgO0A6Y7SwpnWtAZCHb6iNbPf/gZkFS97med5poU2cQCgAujggkBGCmnlx7rkPXiLin0JU/5RP9df8363vnvvjScPeW0c1gGazIlDLUzwPQI3ckG2CAm27z6jOq+zwffcd5Ql/U9f0N/haRwb2EfCt6frZR3j+PLzLfLAu00d4sPyDfpgA+m/99m+/lWXoPHsocChwKHAocChwKPACUeAA6C/QZJyuHAocChwKHAq8OxR4pwH0ggkTXKvhdhplVwZcvnsKQNd3TwPJCjC7BxpOw/hsYxrIV++vofkKtNtxR99Ro2kN0gIOsw0NIAWsiBTxTDwMTzWuYHiqUWiChzUo1dhaWvPMBNCNdCTa0fMNqYlsETzHiNwIoQLoBcE6xmmgn/SXf9rveU/nZI530rgGrQLV09DViLr5m22u5rvA4+S99o3fyrt9bt634gmfXwEpKx6dsjmNjvPzo5puB8w4hnvzOXXDqr0r/fGobilN78nwbkyPyPfk7amfrvTV1HfzfVf6bz57pdc6vsk/1U+7a2lZGXGer573nvm80cp91mgzdcj8rZ8rSyua7Z7d6QZ0aAEBIxutC/A0q8WU2wI6gCZNRdyISIziplzF6G10thGjO2cGdC1Rn55r3hTJtFddDF2aWrtyKWBmlLppramJBCZNMQXDPaAOBQAB/V/gz6hKwYbSvZF4ntXqUR2dM0AUQCALALrp2+cZ6LQpQDjPje+Z0qbYXa07O9260ocrmSodH9VFj+rWq/um3K72Xrux7egw+z/X1cpvszlMuZ7rat9nthr2Cj0DnXcRFU4hSpxoVPmDGtAOoAjgFX7FmYN039Twh4AsAFLT93seMHsUAPQZgS5oBi816nrlAOd3Zj4w20+PnAHo/+hHP3or9Ll6uY4FMyIZ/QCo2KMalKceqYOuMB25oLT7P+73/HezQwCaUQCvdUgA8EOWBNAB3prFCPoBtqOLoF8db5qGnr50zriPtpgnxl4nGcYAeAfYD9hcAJ25x1EHXUNtKm1qnjMKHv3kfFKj75hvz2hnLqUV8lCwvfoWHQPgzPnl1Dg8AFoLoHdvhR7S6UIAHfCcAugM8M1enL7q4AEPQDv1N/2u/hM8xvEVABQAXiAe4LsAeteX9mvKagF0+gXQTeFoA+bdtav/H9AGMuFxUMxPnbegH7zC88wlTgo6abn3Z/8Pr0B310zGqqygJwqgw6M6/MKXgNOmwQfMVwZoD8cG0tkzP0Sg90iSq7311V5hB6DzTJ1p6Ru8KF/qqAKNoIfgObXOQB4vteqb762unPuWuV4WRO9+BL2n0wVz55pMzf9pOg0xZ+UT+JdxkMHCFO6//c/+2duxHJ02DgUOBQ4FDgUOBQ4FXgAKHAD9BZiE04VDgUOBQ4FDgXeXAu8GgL4b8c5IfA+QWz23Mtg+AuTtQKldnycgtgLtdv2fxuYr8G01xgnSrABWgZcVuGa/ClQQ+WLkDwa8meK3wHjfX4NNo2xMcVsAqAA6BhlTA2OgIbrBKAcMaDVqzujJmSZ5Z7yfRvjOh4YlQfgdnWljB3Z3bAV3VzxTfilIo8F8BxLOtgoUOg81pPqdY2/tXK3A3AmA2h+fmZ9X/ZrvXPXlER1wD3TZydVOj+zaewo4NWm20yn3dJnj9/krvps8tZqDe3prNderOVjpidnXe/p48lB5Z/LRir/ar8rc7O8KiGpfS7dp+BZErz6b19UNj/KU79wd44CRv2nMe3a5UZTWTVXOuDpegXgjpD23lFpwzIwhAkHUnjuM3tUpyeg72/ddBakKOHI9DfIF8ArMCHKg8wHPMK5bALUw2FOIVBR0e/XVV2/G+uqROhYYvWgfqn8LoLeftCWA7rnAnDFr6mCiEHvOMHwnoMca2Dm7AtDv6dT+/ohMPvX+K5l+6k5ztZd5ahvdF/jsla6T95TP1drdfUfnvqn7AZwqv56FTPYBgEWjunnG84epea/ncFMTdQ6fUAD2Grne6HAAJNNl8y5AVXmGtV2w0GMNZgYd6dSU4nxndC/1Bz7wgVc+8pGP3M5qB8AsbeVVZd9IZIBoADtljmuBdH4TnFSPNBtRgTnoCdCojNC+Z1gDnFVWuU9ZBsz2bGQAQtpBD+ksWceb7l+Qua997Wu38sYbb9zoqXMl+0WjlaUDWQXInoSMF0BHVo2o5zeBS89YL33RjToJsA/1+Apq9SvjhucEsHkepwPmH9ryDhwvAJ2pBdABrgH/Syf0UAH0phVHHwpkAqALqqIb0d3uoc2AYbv2hf7QFyKwLUSNv/baa7cCINq5Vt480qh7SsZhBDr9Uh6QF+ZP3uLdZo+Av+EzI87htWY0qXOsTrIewYBcQV8K41T36zxVB5sC6PzuPNAn+upxVMi8Tmb0C3p6dAM83XPW535nOvPNvQSfod/US91LFVyHhzwPnZo+eswA9LRv1PRLvQYtyj/Vxby7sjTnc7Uvsr99jujz/5e9t+m1rsvO8ir/IOmRJoEQsMsUdtnINlWusi2XbUFQkILiKEgBGiEICAo4wF8hLfIrXFUul/lo2AgQH6FNGnQIaZEGETGE6DrS9ebyzVz7PFWp17yPNI+0NPfZe635MeYYY8417jHG1HEFGcHRwKwXyF+zDThuSujtefceG/Pf/vE//t0sF/eZS4FLgUuBS4FLgUuBzyAFLoD+GZyU26VLgUuBS4FLgd9aCnyWAfQ1Hn8oYPYKTHplkF4Ae/9fw8rp/wJCp/4+td/nahi1jVNfMMo0Iqup/k5g4Qkcq6GMujA6meqUiCrb4DcNJhqwFtyqwbpn+/J9Dd0F0DGeYZjROGrEI6VnPZqa1WghozGafnOlpmNt2/u5RqAF5HpvIzY2gnyBkK2zwFyNbzzXCDB+27OUfVbDmX3qvBew6nztZzMR2L8T/y74WTq27x8qYyeng5MR8KkdZWHpVnq0vtP8to7KVutcOTvJ6XvA8UlWly+XV5bevb/tKaev5mDHeVpJnkC7k37xuw/VY3tf29/5Pc0D3y2IXeeeAiw+37Sl1X/b9hq9287T+eWNUC+4fKJr+dwo0gLZjfhstLhn/pqS2P8pGfs6IwlQtA2AkBroC/BifG90NWCQkeUY5wUqKDeaumtSdRqfqw+bwWSjX+mL6d7R2z1vFTBLsInUwIBDXoBsnSMAGEHBAugCF8r9CUB37gCUcA4TQAcAIorSKHSAIc9PLiAhgG4EI230/OaV09VHq+9eyfxp3V6d9p3uELfOD32+zz3pjffqOo3n6ZnqiK7Fr/Ru1+LyMvNT2TESl/Ts8GDTrwPIIheUPGMkJSX7EgFf5EWnEtoS2KIEPKUN20GeAX2RdfhH4Im9T89RV+YcY4+fgE4FCEnhLbgG35ZeRgEbKV0dwzgAkeF/PvObkbrsP8y0QNuNrNZphvGhM3rEArJAlDXgH1mLPHua+jg3WQCdaPE6JFCnQDypuhuZy3jVxXwvuEwJWF8ZN905Z4tDW88cR48UQOc3AD3mnJKoZBx2KJkz55Mx4rTjXPPZc7jhC1PLo4foR52LoKfR+PTT7AWUgI8A1gLo5Vd0kWNE3xt9DpAOXXHIAETnN5wmuMg+wH5YHtJB1fUQAFkdy3nWHsdECf/8/M///CcAerN6UE9B+R4bwjgE0JlzosW9GLtOCUQf64xFCT8Z3Uz9Hs9BiWMKPMXFPv/VvqzOU9C+7xaVD+bIdZS5Lt8ZGQ196HOPbWB9ZL6Z53Xcct/lHnv3MU8OxcrzaV9LXR0TcyxoDR8B7OMoQwkPknHAtP3Vhbsn9qgTStco35VOa8hpHUI/fuMb33i7kOs6dTBX1an9DI+iX9Az8B9/f/xP/In3lof7+6XApcClwKXApcClwEdCgQugfyQTdbt5KXApcClwKfDpUeCzBKDvKD8UsKrxxTpOAN8r8Grr+FCAcI3jBR2+k/4/tb/j6X3Ur2GHz7ZtNPUrrlnjuAYWUjQS8UPkDwa8GlQxsAmG8HnBrdKigItghJEOHRP1N/VqzzzHSNlInxqeMRDZhuNdg9ATANi5FWwyNesJ7D7NzQKZHe/W8VQn9ZaG1HEC0DsODXoLTBdA62/7ecfyHjj63WqeBZXkL3nkBMgsYHf63/68kq221fE+gbgn8Lj9276Xz3ccqzdKv61zafsEdK3x8wmUetX2Uz/e03tPOnn13iuafMg4T4ZmvuvYW0913X5eR5jK6joZrUF46VQnJYEmy4I/m0K5xuxG+gEoeE6r0eeAWV4Ft2jb/qIXGi1ppGD1hZ+bqcP0uKbIxTFJgzy6thG1tHXKYrHfue7UcWc/q9d6Jjn9B8gwUg2AA0CGqwA64BvpfHtWcqNmzdbRdUT+oT2B1D0/FgO/4DlRwp6BLoAOsCeI7hh1VBA8pyyAvgDoK12xuuvVHmNl/EkO3tPPTzrlvee+l79/aB8KOq3Dymm9cC20XAC9sgEwxEU0LuCaMkApUEpJX4mUNmoaUM3U0gBIzcRQ8A75lZcp4TV5nd+a+l0AsA466uEC6PTFPRAl/Ak4zEU0b8HYpmEGSOzRO4CGAot8VteYel1ngmakqOMLcgSdAMNpm5I2iFA18tvzjynpm0A/95LViH0lJfpGAB2gfR2m/B+50yGBeQOk9fgHQGxBaUr6T/Q5FwC2adcpaU/wm9LznSkB+rr/A9D3Ys6JQvdqRD/8Vl6DnvbNCHQcg4xAJ307ADq0636P/bV7bYBTzuP+qZ/6qbcShwBTuDNngOdmH0Bvy0PrQEQ9OgzAf+hVzh+nRM8RUQwITzT8HrvhOglf6fxBybz9g3/wD97SoTMPzRLFeFzHoFFT+cPTrp/QueecI1fu9dn/l5d9l1EHydueW981vPLIutAjCIw+h5asOfYT2cABhYsMBvBj5756enXMqz1I97anfaH05bfuCeBvs1cw1/CJxxWYlQuaI5/bfvVk64Q/dGbg8+4h+3/3RxzbpQM1PGOUPvJMX8wIZgp3n0W/NF0//fzv/tSf+l4uI7euS4FLgUuBS4FLgUuBf48UuAD6v0fi36YvBS4FLgUuBT4bFPisAegnkOkJLKsBXQPkycBxovQTgPeqzgVka2jpc6f7dgzvzf7J6LxAn0YQAY4Cjlv/GuBrNNHwQ4mxzSg9DJgYTokQ8Rxdz6/E+NVow55lyecanvbc36aFN7Kd/mAMqlHac3YbcVLDYQGIV4Bsac8zNazrFICRmLbXuN0od43g7U+/s941CpfWO4cnAIznjSzSQNb5K1i+4z4Zyk4A2PLDKwPbq99OMnCai73vJOcnQOn03ZM+OIFXS+8Fak9646mvp/qf9M1Jfl/pgB1n6z3RvzL7Coh7T89s/0uPHQP/f8jcnnii/d2xnXRV9WkN5srWCRT3uxNIrn5ZcH3vbdYGDNKmON5zsI2INrVvwfWmYW4kn/qydW6UejNSlNboGTNxCDxozAaA2AhX9Qo6Tf1N2TTXgA8FqaF5HQbWQar/FzB/pR9o3/Nl6aORsABNRLgBcgA4su4QfQ54Tgng32jGplCHZl1f6gTBMzp5LYBO255/DpAugG6EflNUU79zR3sLoDcCtLz93l6lc9r1+qSXlMXvdO/wncj8e/e+kvdXunPrfQWiL//s3mR1R/dX3QMV1DRVuvxtGmsAIgBG9zMnAB3gEQCdCyAVQJiIWZxP2kbnDP40AlPehqe5AJX7dwKNHTPyJ7CJDCPrprYGwCJSHmCY/teBhz1Vo8DrwFPwl37qwAOATn06kDDG6lDBZZ1SdMKhpH5BeehUkJw6jZgGCPQ8cErq0lEF0LL0bDpysyEBvHOhK4ioBiSHnp7lTQm4SF9MJV6nIPeQZu5oSnP0QTP5kMpbWjDnRkgz76Uhc1RnJqP5AW+p03TclADWAOhcAMidMwBy9tpkegKo/spXvvJ2ffWrX30bM/tvwFVAcSOSKdHhdb5oNhDT9Ts3Rt5TMr8A51zQvjIJHQRg5WUBUR0lAM+hfY9V2s86vLq2yE/Mg/wLf/Cce/2e4356l+ka6buFeqntI2POE2MA9PdCpn3vYJw6xVCaicRsJLs/2f3zac+3e6Pd365O61pKNgQyBHChmxrh3+NXjNRX71aP8F3r9B2iKfnt074/uDei/Pt//++/8SMR8QDonnVPiUzYH2Siepl+I59c6rs/++f+3HvLy/39UuBS4FLgUuBS4FLgI6HABdA/kom63bwUuBS4FLgU+PQo8FkC0F8BY2tE9d5X4NETKPVkFF6wTapvPSfQsve2nhNQuAaa0+w+GZyf+nIaU79rJHINMDXs8JmoQFIKcmHQaTSP0RBEamFAeYqy1BCnsVDwCdCJyzN+MTxi6NLo5fmSznX5gc8ahRp18cQzT3PP943QbPT7AkoaX72/htmmoTedbwH/jTqX5s41/cYIugZkDaMdo2N5AsKps8Dgib8KNAiSLSC8hrVXkewFsJ6AZeesPPbq3hNg+54ML488acqTnniqu7pm6z8ZRju3J/Cnc37SYyuDO4b2YTMPnNpeXts2t/4PofsrWj319xUd97fTGPmuAG+dWzZ17dJwI8uf5HHny1TI6Db0FrrKyyhDQAojxdVlNfJTxxPYLECmbmw/6cvOr3SBDqSQBtShJILPlLNGp3mus0ZzDePVd/1sFg9poF4QwFs93v/rMEUfl/7+D9Ak8I+uEwSjBFz0nFoAsp6BDohQfSvwRwkQ0oj/8gi6WHDLM9DVjYBbRPoZ7UcEbNPbC6ADpBXINGuAfSiw2Oi+E7+v7J/2FNJKuX1P5316u8H/r+anfctpX/K0V/nQfrqWyPtPOrR8Vrq6bhmtzbybutg1GeCciz0N4GKdSjxChpI/wDZBdEAj+ASQrWcAw2N1lFldAXhKxC4XvF7Z6Twro+qBOvCszPdsaH7z3HLTtuvUw/9P+yLkhvt0SCHa1ahkzsjefWL1U7MDcZ+APfoQYBqwF9AXOpG6nOvzn//8b0qbjrx45jyALroMJwZK5kpegLY6MVCiK4joJp04wJ6gNCW6os4D1RW05/nWzPmv//qvfxLZDTDcvafgsgBzn+seFhqqm+Az1wDWBCKddQrCYQDakmaeCxBSRyvmDpqpi3gWen35y19+uxgjv8OvrDs9Fxs+7/6woDz34khgqvKuS+zZAYzZ07NmVG96TAW8wbOm56eE/p5lzlibCQr5MJqbeW1K/O6LdWxSN9P/7vNP7yfqlVPGF8bMM3XuNW28WUOYa49UQJ771yMckG943+vV/tn9a/Xjaf/UsVXne2/lE2cJnS5wdHAdp4S3cXbQgae6cfcO1aPrGLjvgpu5zPuRL9dInGKa2p7sLDiYMN9mwLBNQHOcW9B10vov/uIvfugScO+7FLgUuBS4FLgUuBT4jFPgAuif8Qm63bsUuBS4FLgU+PQp8FkF0J8MgAsUr/G5FFtD9D57om6NISfQTcPIyciiYdRy23uv/dPYnvp4MlqfjDs+38hCvlsDi3QkyoTIGAB0ohEwmmAYA1zAaGIEFIYVIzo05BZ8akRmjXMY6DwvUkDK8zoB1E+RnII10rF78+oAACAASURBVNWxL+BbcLZ0q3GOZ2s4xChtFIsA+gLnRkI2srGR6z3XlHsXBH+aK+6zfUqe3WhbDezlraVDo+QFFk+AFs+dANjyTYHx3lvAbIH1k7FQXu54nJMT6P0kG0/gTOd6dcV3KtdPWnb7eQKVTjqixu3VE088uvN1em7nj3l40lFPPPc01vf03hOo92qFOtHrlV6XNtVVGuEtm/3Btts3P79yYFkebzR1QSl0VXWTIAIlukvghFKArLrqaY0oXZB5nXGUf/teuURnAYB4fjl62Ci6psMF5DKS03YaZanub2YL9aig9ALnjU7sOJ2nXU/q6IROFXjjs9GMlIBEgAeA6ADoPQNdAN3MIE1J7bnNRvTXKaAphBuBDl8AoLOuebYwwARgOVfBc/6HdgJTBdDphzyorn/i6fd2byfg/EmeV3e+V/f/39+f9NTK3K5L3027u56cAPTKTHVVZaTpzuGDpk0HjHwC0JEf07hTHxHkRpMjY4BXAlh16iiAvpGxRL4a7QxvF8jcsTQLTddS+KtAf9d26uheqZkr6FdTk1eHUr9prj0LmihugGjSNW/WifbVKG4db6Q9Ee1ErJKOnAs99RM/8RNv1xe+8IU3cNCU5rTfqNrSHnmtLq7zErpCQBSnBNKccxGtDQDaTEBEw+IkQYku0tGIOdY5lD0uoLxtsPcUQOWscOos7RuBTh8bPc34TYsvgA6IzgWA7nntAOh1OgUcF9BnLozap8SRlTTz8BF1m5kDHaljEHKgnlIvM26PH+A596mU7nPRx4Lw6mrWOlOcU4dnyjMG6mkmlco47wfMMRcR9jqkUtbJQHC7RxToqNVU8spRdWN5sjzP9zqUUdKe8sNvOidQAvA2u1X3pbzX6LxFaR2n9Xv3ytXLq7d676t9GnNtBgd4tvoAvaPDiQ4+1tX7GM9JZ5/2gc1YwDPtN+sxehLdhcxVdwCeM8+/7/f9vjfHs+pt6OvaLoD+l//KX/luloP7zKXApcClwKXApcClwGeQAhdA/wxOyu3SpcClwKXApcBvLQX+fQDor8CdVwDLGjY+FDxacO4E1p0ApBqHXwF5O2Pfyb0nI80rDngFZBWAsu8aR06RRTVSSVuMip4TixEFo4lRBwAOGj8BcDybcKMvMXK1PSNCvE9DXVOJYsjk/wXQC6bVQNQIQaNRThHUPNPzQds3fuu57qZwr2GqRuMF8xphs6nfBb6f5svfC/gInPlbgf6NIu1vBQo2YvfUr513eWUBz/KToKPzurz2xMc7/s7hGiPfk/3Kf589GTxXhk4yf5KzpUENpKcxnnTQAugd1/Z75XT10KtnNX7ar5MOe0/3bR1POu+Vzv6QFWvBwrbT/i/PLd9XNk8G41O98Ow69KgTPB/XM7Yb7abjj+CtOgo9BeDQOulX+1pj/Rq6C+5Xv6zzS+lqCnfBaKMjAQ6I4GxKYedKmS1oQZ3lz+rXPdNdfVrZ72fBrp3/HmUB2GNEHZ9x0NLQbgS6KZoB8Iy0BNRopGMjRZmXnve6YGHT2ZfvANB1DgNIYz1b4BxgQHDANpYPoJ961kjK93TQys8roPxpL3Li7e9Wzz3ptX6/8vU0hg/p1yv6rMzv2nnSmdtP/u/xBALorn9GR/cMdNO4m1qaEp4G8PZCtnRc8YzwZiDQuU551xmGSE4AUsAoeL6yVZ1cXjqt47vnsL1d/9VxtMOfkcCURuPzDL8bKUq0KNHWP/3TP/129jbg7Kv1pnqMOXJe0Ie/8iu/8skFvQS3f+iHfuitPc9KZw+oIyLzZUQ0JX2tflE34xyAjvD4Beawxz0AMDZaXDCbkn4yh0Yce644JcBlQXrSzXMRNQ+A3owfC6BX5xRABzw0Al0AnehzQPRN4Y6DqnwJgP7FL37xDcilhF46HVA/dOR7SvRoMw4VgOY5094DapqGntLMDPAoz5e+PSe+jmP0i3sLxFfnEMkOyOu7QWWwWSCoow623Ufu+sz/u9eS13TycsydI1PB6/DVCHSi8l2H4LNmYeBdhnPhuXBe2D3qaQ+rPus4un+vfOy+tmsw96FrCqD3vQLamgEDuVI+KOtMWAD91F7XwdW31d/wj84fKx9Enrs+ozeqx3DacG3HiYS/C6B/yM743nMpcClwKXApcCnwcVDgAugfxzzdXl4KXApcClwKfIoU+K0G0J/A5TXoriHvZID9EAB9jSHvkfIEeD4ZUNbIU0PEUzsFN/aeDwX5Tn2sUcTI1EZZFAyxnwuuUwfGNyOJMECR4pMLgwnRJqZ0L4DeswWNCjyB8/bBc4MtNWYtKGU0ykZCC55rkDNl8oJBAkem9MRYShumPKWsEcrUx09R4DUg7+eniP7yROdN+hTg9jsBhKaJN9W7UXY1aGJw894Cd42S0vD+ClBv+5W3Ahinz9+JTFcey5Nb76vf7NsCK5WflbM1Kj79f9Izr3SPMty5LUD5BEhsX5c3VreUbicwuvc/6ZhXY95xPOmyD6mjddmXdQ4pSPaK7wpKF5itwVheKQ3qTIN+8PgIj5AQOAEgICMGUeWUGuY16tf5pp/RLQW/AQ56RnnTsK5sFvwqEHICTqUT9xUYRh+oC/i+tJFf1ZvqZErmr/zTKMAF0J/miO8XAKksVjfSN6MS+dwI9AXQAS8445eSCPSOyQhbz4/vmNbJqbpRIAOaYNgHOAc84xJAF0QHOPcM5II6BdDhH+pcep/k5TSfe997urNr9YfsL057iA/dV3QPtrr1pB/eG/Pu6Z72RNvWZi0paPTUL+rucSyegW52FvYyXqRJBlAVWC2Ii64gYprU1VzwFnxrlplmV7AO6ilIy/fUAUBKFDE836jP0oH6XJspe6QL/9dJhz4o8+obHWrqyEGfdQ6g1DFQ0BRwn3OXKcm2QBQ30eKAs+pp6Haal+pxf0eXfutb3/rcN7/5zc/98i//8lt6cAB5gHkAN8BLz+QGDHb/BU0EXynRmeWZjt196be//e03GWZPCiDNhfwiy6a6VkfQDn+NhBZUJbU3AGGdON3nUgJaNuNHAXR0T/dRAujQAQBd3imADohOvY2mJpJeJwsymhABT/Q7JRkQzM5B20T9Gv3b6PHVxcwpY+PCQQJHJGhLCR+4NuDI4LxQ0oY6lXltKnZAauaUCz7vH7LhWucRA/Koell5bpr9vqNQX/fkm82h+wP3+N4Df9M/Sh1E4Bvq89gGSpwp6mSBc4FHBJChABnwDPruHdRx6xQpHZuZSd2gI9xpr6xzQJ3oANB1ekBOmt2KeYOv4UecIMo/Ou1J590zd9/atdzv992Y/6GLZ5nX8QUdRgYFjhlAV8CPzgtjEUAHRBdA/0t/+S8/qfz7/aXApcClwKXApcClwEdGgQugf2QTdrt7KXApcClwKfC9p8BvJYB+An47ohp6T8D3CSDTwGHZNtbwWoPCiZLbvycD+D77ykC9BvL+v8/t+D+kj72nAPIa+dcYWhClRhmMfxhBuUh9qEGPEmOraYMB0muoxCBXAGYjKwuq9D7PGhYg0YgnKF7ArqAJv7f9RuHsfRgnBclMvSyApiFv+egV7U+8tvef5r2GQD8/AQLQq6A5hnKjqPgsWFAQrdH0T+nmGyknuFCQbqNoTvK5fLoA6PLkCQDhnhoqe08dJvaep7qeZLD8s7Rep5IFhzuOV3K8emIBdOtdw+zWX5lcutv3Gl4Lmpz49ZU+PY31Sd+daKgufaLZgq8FHOU7y3U+6Vgahbz8WlBq+1FgGMO9qdgpAcsBDbhImeqZx5Towo6teqX8Ql8KkgO2eJYyQEMj/wosCMbp9KIcOJauUTvX+3/5ZWWma4Fpg82+4TxDs+pbda4ZPda5qGmSK4dNu0y76n6eZ7zoKGjAmDXKY5AXQCddMGCWZzFTss50fJvtpP1ue561qy7sPsIIdNMmA0zgFCaAbrYVSsYh3fYIkurL9vG0f3jaU5yA86f9wK4br3aBr/YUH7pvkWZ1THm1F/pu9zhP4ziBuKc1wbHavg4syKXp+63LtP2Ar4A9PQMZZw2AKkrmGtBb8BseMOpV8Mv2jFxnL+RZwaYkh6epgxTcAFJPe0/6V4CXMQjGw8tNt86Y7DeAIW158ZvyyWf7gU5C7uRZgEQyDBnNzbiRNy5AsR5fUz0IravTnTu+Zy/1jW9843Nf//rX30r0n+d+E9XrPo0S3WuKcfZkyJ4yyNh3DZQXAaMB6Ln+xt/4G5/MF/3H8cXocSNjT2sW80fEtxc6SACdEoBQUB7dIGhMKYCOMya6p44UZlSCDoCHC6CTHl8AvXoTsFs+Y1/a9lmLAFbRi9DNfTjgugC662FlHscg5gA6EdVM1DD1cnG/ehQ+gC/NRkAb0pp9p0dbQFuPcSLSH17vX7NL8dk9q05d7pWhvZlcKGmr6wmOSdLY9cf+9N2h6yW/9wx07vMIFupC9qAvF/8jo1zMJ7QlRTlrEGu3/EqmgHV26T6l7wmun77P1DEOPu5+s/qL7zsm+qCzBAB6s0d4BroZEepU0kwY1Pe0V6bP1amnvaX9Q9+4N2K9RBfi5EEJD3kcARkgOgZkGl4FQOc5/i6A/mqlvr9dClwKXApcClwKfFwUuAD6xzVft7eXApcClwKXAp8CBb5bAP0JsLKLJwPxGpOfwJcavddIWqMeL/0b2bjGgQXJTiQ8GYe3r0+kfwUg1dhyokeNkPv5RN/3+lQjjUaTNbJpCG1dBYkKoGNkxWBHSktKjJ1EnnNhoK1h9ASgL4ju/xoRBXmajnfP4Nx+aqxqOkjartGrUSrU13MuMXbWkKdRXL7qPNQAdvpcXlw+OPHwygb3bORNgbSmchSEajQnxkoBuRrhN51s08x6vwZODdYahDtnT+ngXwF7CyiVbid5WEP3E6i+9Zzou3XtnPb/NW76f/nhlbr9ELnfPr5Hi9VdJ54s2GwU9j5nOxstKG9Vp77SSwVaq4/2c+tbfVywsSB6+a781DbVYXVIqK7aqGSNy4JeArueYa3sF0zfz/B8I8ZrJNZhgT5yn4Zu5LDn5Rr9aYRqI8eNZFW21YUtnb8Cp5Wdk44qYL5gY9PS81tpvFHnrafAdD9vdOo6MhSEY7zqKQF0gZsF0E2jC5gHcNDxN2tJ1xrmuJF/jeKF7l1rMOwTmWkkMpGZAngARguguy7RdteM8nR54gksf9oHrOw9ydiH7CNOIPapvie9tfzVfdPyYfVY9dFpPXza15zq9N6ts2vCglu995S2XPk16wBzT5SlMgpYreMLJUAewBvRwVzoDmWE/jUjhmA2dRgJ65nM8DgAHRcR7080hEc9f52yTgCM9Z/+03/6BnRS0h4ApnuwArwC6DqQ2B+ibpFd+YO9UM8BBzwkshmAFrC1ACjjNrU3dOj5792b8FtTuDMGjmMgmwR1Nw094BwgGxegG4C1AC993j/5FYcEHTsB0Om3F7JL9DyXkbFdM6rTFkDvsRyC50SKA6C3jWZLgi7VAQXhG4HOXrpnoFN/9xlkAfC8aXhERw6cAtBrrm/QHT3lpUMEfWBsBZ+p72/+zb/5dgFoGplPyXO2j24DtPfie2UFOQKwNfIZnvMcefipjqvwh7qROrsONgsEffU++rvvbgLf8JLR5eqTRvvzXXVTM0kw5zoI0IbR/ZT8L4DOWKCNF/L75S9/+S26mvnqcSjI0+qj6rS+a9QxUAC9fT2t69QNn8AL6BsAdHSIvAdPmEEA2ne9roOba/KpPdrtvuwkY/YNOuFcYTaFHnmCfiCrBM4GAOh9P0CnKtcC6P/TX/pLr7bQ97dLgUuBS4FLgUuBS4GPiAIXQP+IJut29VLgUuBS4FLgU6LAv/23H1zxhwBUayhcw2wNvU/g9rZTsIX6No1dgZl99gm0eurXKyP4K8NDjdWto4DiK0KfDNsFpnz2FYheQ2FpVpqfxvcUgQ6ADnhOVI/nQmrsxXirgQ8j2odGoGN06V/nZz9zXw0/Pcu3hiRTEz8BlgXaCvpjbFv+KE8WcHwFUC3ou2BYf6/xjfH0vM4a642Edb4w5NWA3bSvr86JrvHRdLQCWvxWOahRvGkkC7oLLvYM0LZxcmgpHzeaR8PkArULKp7kpvLG7/6/c/Ge/jmBMwUZn2T+ZKj8EP1QWlRXPvHujlPDffVKdUd5diOGK+eNoCv9qGt1RPsmPTUQ+yz31Plio8rXuFxaFQB9MjwzLgz0poFtVLkGX88xpyyIjH5oBHMBh4Lt0OeU6UFgziMeXG96RIKZIAri+V3Pgu2cnIDoAiylrZ+X75Z/m/5WOaquLD/5u44G5R0BlTo3VHZPepvn+dtjJNRbjB0g0IsoQCJLAccA0wXQKQGRykNNwS/IIj+Xl2m7c9DoeAF0UxwvgG4KdyPQjTxmzShIpgxCj93vvFqfT+tw9dPOTeXy1d6hfTi1v/ph29nny4PLB/xffqmDifwkH+063/EUgFTmbbfz3r4UPJfX2v4CvF2jmHPBU7JOmM6Z0jTolABHpF/3/OkeD0NbdWRrP1mDiXzHwY0SIMw00dRZHu2YaBMAGXCKi/8F8NBx9oNoZYA/eJQLcNPU1ZQ65rgvsJ9GK8tn9KWprekvkcVcyBx9lx7InNk64H/ASvVjx8p4iGr3gu6C4vRVQJASAN0zlnEMaIYjxrH7MXmICF1BesBhz9qmBEAXsN/IWN8X3L/JA5yjDuAngE7Z44qgb7OIoHNcewTQlRuPCKLsGegAoxxHQdQuwOMC6ET16tADLTwKgFLA2gwDdfJw3WBs9At+5oLn4Bej2tGzHQO8UIfLrrt1uuS+tsecy0/MrU5nZnNy/WUtBWz3gkfMtEKf9xz56gN1bcFz5/4JQOd3+ZWS+SiALm0p4d8C6HVMgYd+8Ad/8JOLdxsAbEp+Wx1ffVpZ7t5s1+undYHnma/qpqbdb3YMnBNOezj3Ja/2kKf38tP6YkYw5gqnjr/+1//6W8YHLuTMoxmQs753cO+egf4Xf/EXXy1b97dLgUuBS4FLgUuBS4GPiAIXQP+IJut29VLgUuBS4FLg06HAf/AB1dZg4Eu3xtJ9fI2xrwwHNbhuPTWkacTXcNQoZAEJIwVeGfafwPEP/X4NDmvc1Uh5okGN56extu6l93v9q7GmxutXhvXW2XP8NgId8NyzIQEcjIzAMGd0Us+lNUK0hu39/BTBvIBEDXz81n5u2mBp3znQwN17m9p5gfcFAPpcwfsa+9qngnZr7Lcu26DEWIXRU+MnBli+82pkfkGbgpHSqBGiTzLJvT1jVQBdfmsUOwbTnunc82U3orYyWGeWBegbMbNgpH0+yW/ntPN8Ul01MFLXK1nc+epcntqpvBdE2j6vjqxhU7lbgHmB/4KZJ5Bu9Yl8JW/yv8ZrSurr0QaNHmp/5QXb7G/SpNF9HXsdMIx6LFAm31ZfCdDJG/xWWlQGBM11OsFoK3gAMLMRdU/OMNZpKl7PExc4ELTAgA6oY1SpQLi027HJ+02t6rq0jiUn+lb/dD7Lp6/0TXVL15DqLr9XdtaJrb8XELC/zv3TnoB6C9I0+pRnAbE535eLCEDBNAF0ACcA9D0DXZDKM5Srm7ueoMPUVZTKA3NN241AZT0jPTEX4EDPQGcc0o31zSwmlNCizgSdy8qlwPBJT3X99XNpfwJDqiP9vPrtFC25+5TWbT0boVi+WJBcPcI9Bampt2vjqz1d62QMbW/1XfVB9Tv3me2g+szv6sgBYMoFeAwo3CjPAkGAgzh06NjRdZv6CloDMJvVAp1SXi9YyG91Lqo80w8itbkAgQECHQspzk09Twmw5lnYOHkIaLNOV/cuTcqH9JdoVy9+U79ZGr0OLZRXaNaI94LitKdTChH+8IcAMNHyRDML0qOnTatNdP4P//APf+6LX/ziW0Qre8vSpvzOvb/6q7/6dgHU1yGByGwiiDmbGd3R8TO+8gzyLy+gfyrX7HVJBU9JnxvFLzCLLhBAdz2ED4yuJqoe3jGNO/MK6MiFU0HXS/rBvHIxvo4JxwJoAn1wrOiRPF0bmM8ei2FqcuqjLwXG4RMjxJm/zXygUwLroA4SfEe/dECADj0/HL7wmAH2rU3Jj6zoRIZe9n3B89a7lq3e7D5pne8cP/TvUUY8o7MscyJtybhAHwXQGTe0wdmBEtoiTzqxyK+mTe9ecPXy/nbax0K7vsO6x5HXkRmzBrCnsR+UyDwOCRxpwtxVPvY96tU75K771c1di5xn5oa9lVkfKFknf/Inf/Ltgi91pqWk3xyJwAVd+fsf/8JfOC1997tLgUuBS4FLgUuBS4GPkAIXQP8IJ+12+VLgUuBS4FLge0yB7yAC3Rf0GmS3NyfQtkaGGhhqDKhhqS/xvMgXqOC3phAsWIFBoSCCbfn8Rs1uFOaCUicjw453DX5PgN3JSL51rQH9qf2nftbQ3LGfjPWtQ3pTYvzTaEIEuik2KTHmGNGCcawGsUZPY2CsgXyB8P2/89I5KSDF5yd+kb8KHpwiXjsHNdgvwFDwe8H3TXksIL+A+dZRwNW2oRmGJy+MsE3p3s8+80reGD9/lZ+Vh4KqGtatu79hmDTarBF6GFaNZBJIrwyus0Tlgd+a3nlBFPVL9YWyW2C+YE/Bq9PYn5w1duxPIOPKrSCR9y/oWWBxf1uZtG+Ou/ztZ+pYQOlpBegYeL7zST0CX9xXpwfpphzYnvxU3XwyZvt7AauTM4z10reC+dVP0rcGex1KAAsKkmPI9wKYAVg3Oq5rxuqUzhHGX0EFdFrPNQYEKmgkSLURX09G9eXNJ/3e/nTeC/zs5+rs6v0Ftp1b76+MPfFR+9252XX81Bb3NAVuo++ZB84IBpSjBMASaALwATz3Yq2pw02BLtb/ykrnmvns2fR1tiuADnglgA649wSg0w562ChLSto7AehLq+51TrRe/ug9lbnuu57qce07yW6fl267t5CGjqHrTWVePeI5xQug1zll9dbqEetVFy8/neRlAfQC541UNRJbkIc0zp7li65otG/3QugYnDvgFS7oIP2oy/0PYC+6CACRC8Cu/a8jXPUt/e3eAB1jhDIgq5G09AkAy6jrb3/7229OJUTKAqIDxgrmo7+Qs66Ru4b6P3sMotm5ANHppw4vrPmmh6dkXMgooCx6tmeu83sjjUl774WsSn/qNIMR4DQ0I/KaizO6BdAB0d8D0ImGBUBnX1o+QHYB9aDfV77yld+0tkHH7ofqQFMAHbkmy5IXEehNR/4egK7DBICsOo1MBgDogo4C6MoewCnOAET3su9mLjyaCD1I1Dpjok/V8Y4HGYTWzA8XTkjMk05lrIWVQXheB1jm0hTtjlXQHIey8jJjN7sL7e26i6MHF/f1GAyPJDCCvZmgTsdwuE5XFxV4rsOn/avzG3S1DfoLbQGmKeE7HQagAY6rXvAq643R3gWweaY6pmu9MiWN+x5RXcfnvvPwXN8j4Gfkmwv+2UwI9M13r9bbua0OO607p7Xa79bpyu/Rk1//+tc/ueATnFSQMY5LqDMutMSRg0sA/X/483/+aYtxv78UuBS4FLgUuBS4FPjIKHAB9I9swm53LwUuBS4FLgW+9xT4f/7Nv3lZ6b6Y19hZA+caZPsS3/tqbKgRrJHBppHTGNJIBYw0GtMxdvLyrxFXY5nAlYCd56J6ViVlz4/G+OifdRTIWON0Dd81mtSgcjJgrhHjRFuNtU+T8orma9x5MqJuP2qcw5D3zW9+8w1Ex/CE0Q+jGCVGHAElI9BNhyyArgH9BKAvmCkQsfcWENnot9KngMXW/QrgWOPWAmD9fUHNAuEbhbxA1gL+Be0FEeFlI2rh90afrxH+qd/7fUGMnhldZ4CCrX6usRKZ0DiprGgwa+pqAfEFzguOyMvrONF5XlloRB2fG9Va0MZIZ2V0DYw1fm6kfGWsgKTy8QRwvQdeFoR64gHats/y9InvVt7XSFvdVGCGz+sgVD4/RUT5e+fSvgkk1Vli50z6NtJ8x0Y98HXTrddRpIZ1wQTloOet8rxgOfLDb6WfvIqzhyCaoE7nne9MuwyA0NTOrBNNW1yd0nFVrjtf1bOrG1bn7Hq5gMnObdenjnv1Y/vwtHbsOrFA8JNxfuvmf+7dVNrqC+iHcd0L0McU1YBppmEGdGKtaWRw13z05KsI9CcAHWB0I9ABz4msI3Ky4A9jUS92z9EI9Oq4BYul2dM8P+0Vdv3/kD1W+XnX9tO+rPP5Cng5tb3jLPjSaH8+PzlILd+4DkjPZp2g/62nYKj85hjKd6Y0dx0xrTUl/Ley3DWqTl7t6+oKI4/Zh6J/qscAn7gAltynqo8r2zjscKYwF0A6vGubAKEAgKZQBoj0TGujZOFdeBjd27W++6Gue/QZ5xEjsdGjjpe2AQ+NxgUUJXU6F7LTSHXARvsAIOl57575rjMTfQIcFyjnf2SdizrbHvq2/F/ZoQ+CjNCk+pDMETohfPWrX/1kbnXiqn7kTGeAa0oBdI9nAKj+gR/4gbcLmvq+AJBeZ1H4s058PcoIAFSdRolOE0DHCbXgMH1gbnEMAHSvsw/OBp7rDp27L6zup1/VqcidfWPeGyWsUyTzzNhM0w6Yzm/u83ieuQd0pjTLArxCe4zfi3nmHpwtoEOjt6nfKH7arBOCRyPIs6XLCUAvvevc0+M64B3niT7z/gI4TYks6nDC2I2aZ4zwie819Nn1gBInkb437rtg3xtP62H3ko7BPRD0YF6JlIcHuHAsa8YGwXzev3BaqUy07af3xf3+Q3S6bUAz3gW9oIXZMsiQ4P6Ikvn3aBZkgL///k//6Q/t1r3vUuBS4FLgUuBS4FLgM06BC6B/xifodu9S4FLgUuBS4NOnwL/+jd942UhBpAWOTw8ugFBjTw0jGqg1GmlMoMTIJ7BI2fNrMeLwYu/ZjAXlCn5jSDLtIYYhDDmkwcPwR8lLv5G1/N6/piEViDqBv2skPxmj9x6NE2vEfgLrlp4LluxzT8bx7duCS+tUxAAAIABJREFUPraDIU+DCYanprUlYq9noDdNKXNUw/eC4qVfAZqCqKcoun2uBvz+1ii5goNPBq8FNmroghdo53RP6b+fNf6eAK3Td8yBIKEGyUam9LuNYC8wW37l+U0D77zwfc/yxeDZ9mvYN5qvINYpU8A6Kuw81CDO51fOKOWLnind9PEYYgVKkG/6t1HR8gjf77nuPY+5/LOA5BMg5nhOAKd8I0/XyL8RxK+Mn1t3aVjgkPsWCCpftB76tHO1fK4MFEDintKmaf4FKHbc0NXnqJPny9focI3zjSjnM7r/5ERSMN21gvtcG+hLz0NtqmX0fJ1AqgsFGRiX64W8xzN+T+mfsrzOEZXxncPO/4Lp7c+TEb5tnnTQaS2uPDlHLcuDT+v8E8D61B/qbOaDgprwFcZ1LyImiYIlGhbHLcCm3//7f/9bCYDeejyrGP0lgC74UkeRUwS6+k8A3fOwacPU0gLoAnqMw/oF0Gm751kvgC7f73wu6NG1ZufoaTO2a+apjV0Tdn5Lp903KKc6yrQfgtbuhXREMZraZwugc2/XDmmjLqs+oC/N7sD8et4091fntC8rUz0Xu2eC0w+iowHPKTlvug48HSv7RM8Zp+z+jTE4dkqzaMBf9FlHOEoiMQFoORcYIPxJxgHFfvZnf/btAkRnDOoHwHfTUFNCZ9dCgHej0Snpm4A+etH9l/pN3QZdjcqlBEh0HUR/AnZ7oY+JouYiNXMz0QDkKyvsqQH+vBw742ev/gf+wB/43Je+9KW3knkR8OW3Rrz3vGn61D0qADpOnd/61rfeQOf+BuCvEwIR2ydZ8TvoCKhKiQOPqdeRbUBBL/QCvCB4uun6u791DaJEt6HT/uE//IdvpQA6/QJAd19FSWpxIupxDGDfXX5GN3m8BA4KtO9V/QHvNfMK6x7vN4CdjQBn7upIxuce0dN9EnwN33rBB9IJ3iofwE/NwkDbXrTveeLQsu9xJwDdOeoescC5OqT6VAAd3uF7aYSeZp69kEEd5XjG8VDSrk5XjI33HC543Mh0eLzHinTv8+o9uO976lzoq46DfjpSII+A0Mi2RyDgzKGcA6zv+2D3JNuPp7WldXTv5vPKFvKJvHkxn/QFxw6ySjQ7D3rEzB1k1OLvT/zJP/m0nN3vLwUuBS4FLgUuBS4FPjIKXAD9I5uw291LgUuBS4FLge89Bf7vf/Wv/p1KecE+gZwCQ696sSBCo8cLWHFf0/gayUyJQUiAnBLjlsZBjDk1wtOXRjxqYKVdARWiCDFIGFlDiTEAwxRRNdzXP4FLjEUbSXUCCJ/ocQJDNE4s0F1DUetbELfgyxo/TmDxEwBSQLb3CKB/4xvfeDO0kh7TC2OSBk/oqRGauRFAF6yoY8MawdaAs+Mo7zmmE1jec0U7LwUKNXQVEF0jVP8/Af3Ox87Z6fvvREKVJ/tbIGKzM5SvF4zdSN2myizYyPc9N1owqoZN04gKpKwecK5alg6nMa3zAPdXNvq8843MetWQzWcMoIIlGII3ja/GbUCOAnhNOcn3NWbTB2XLsT3JU2VyQdTy4c5ZI7deyUDBLD/bJnOvjFF/ZUC6+kxTwjKWZg7YetufpmJnPtUV3FOnJKP/T2Ac95ZPBbsp0eGkgYUXe54qwAqG2BM/qovLS/IaJYbvGu8LzKDnTU9LWaCzoOLJCad6Y+WuYN7TuldQcbNB8NsreVpdcpKj3rMGc/v+pNM6tv18ku9dz+pYUdkpyIicNXNF0/8SrQrQBKjJusOZv1yA6Kw1Zp2gXMefArCdNwF0waE6IWHg96xmStow2g8Aval73Z8wR+jNtg89lbuubSddWaCv8rnzfgI7noDA8n3XDNpq9pHVq+sAVbmtE9bOffWW2XzM7FAQuVmE6EuzhhRwos+N1oaGpv1n/nRUoORPfQ8fVd/qLObeo2sG9zbyGh6D17gATtlDqnuq++AHUmcb0Uwdq+/933mg//QBkA7Qm5LoY9sDsK++dV74Dp318z//85/7uZ/7uTcQnbGqb6mr/Ipu9PgixmpkMyV/ptJuVPlGzdNPHSQBpAHJ5FFkhrqI4qakPeUTZ5cezQC4C7hH1DayYzYQSpxhPGccWkNPI+wBeHWGYd9YpwePe9j9EP3jXHr7DejcOUFudUJg3vyN53Y/4lnTlALogq6A554xvwC6PMm7iWfa62hWh0X4qunsG4FOau46lQDim6IfJ4Xu7Zlfo7ehC3TVQYO5Vu/wue9R0IIxmOaftU8QG7rKhzzX/Y/ySb3wj+fUU7JOCzjTR2TEi7Z1aIZGgua0KQgMIMx7Vh3jBNBdU3cdq47rOrZrYM9A5zf7Ca10lgBER9Ybjd89Bs9VN3o0AbLJOIn+5oK2zrnHuFSW31szvZexF8A3lT/9xPmkDgqshziecPHe2r/dw7Uv763n1XldZ7r3ZF7N+oDMwY8A52RHgB6ezU7J3OtAg/7j77/5Y39stzD3/0uBS4FLgUuBS4FLgY+UAhdA/0gn7nb7UuBS4FLgUuB7R4FGoPeluoaKvlRrpK1RtZHHNcRutOQafjWeYISpQdX0vAAtGI6MRtKQ3fSCTe+McaOGtRoRAE5q+MEYcIpAF/jRQE8dTQdco7DnThagKOD7ip4nAH2BqBpEdj5qxD0Bzq84xDEuYMgzPQOdCHSMNkZkATh4DiYGMp0aKI1mli8aobMgwwkIKj3se+fvFZC+AH35bJ87tdN52r6+AjE0mJ3Aj45h7/M3gRgN/XxfI+qCs/2/4F1BDOjfbA6VU7434he5MtrX+0/R6DVGn/qGDPcexyrd28/t/wIu/d1oIcsaFWvINwJ9+U3jsGCe0axGFPN/nTwqa3z/FHl/ijqt/NfASp2lTVO0lufKH/BS5aMyqtyqY/mtbduedGx75TXGcPqjftovAMr/BUo3vXEByoLk/V6+ks8AUAR7jF7TCI+u79/qgCdnCfgE3dRzTj3vFTCiGQ3eMy47H6tzT2tbaeOc+t06wXTevMe2TmW/K3/u3D0B55XFkzPI8t2JLm3L8XU/UCM+Y+Kvaf6RN6ME+ez5vIAyAOim1gZwNNUz6Z5ZazxCAnlvpChrTUGjOkFwbzMRVDcWQCeFtQAJkYaAgAVKGFez49C+qYxtTxCltN05e1q3d75P4PvuEU7rYvVL9YPOGX2mOnJ5prq3wDDP16GwGRvQoZXzdRYwqpWyeq1rAv1U3wqgChJT8pxOO/BPZar94nMjanmmzkWcuS0oCN/VkUOgEnAXPgD09KquXF6v7mUtBUDi3HRKAFFTecN3XTu7PwFc9FzhL3/5y2+AsrzBGm2GBkoAdUFUZIqoZs/+Ri8XlGvKcaKo3bfRdqOwcVrSOYQ6AKC9+N72AZubxQOZARAmqhqwuRHSjN3IX/aT1AeA/rWvfe1NP7vXZ866PitP8mn5yaOFANEB85q6G2AT2nEBNHaedh9G1LcXYxLMpwRA/8IXvvB2MaYe5wEtoD33sc65P6DPzYQCPZvtAGcgHR2glyAuvI4OEtBnfN23mWadtcszyR3X7nUqu/SbOUGX4eSw6cfrDNe9LmPQiZm1mf54wUvup+i/vESJjHqWODQSsOf9wLWY+6BlI/XRrdUD3StV/3RNOq2B3SdSn7zMXJlpAH7HsaEged9ZXbPcW3TeccTre2OdDnz3dD9aXoa25cPujaBzHU6IOvf8cNbH7sMB0OVt5rT06Hrcz6d1feXgtP/c/SN8IA0pGSdyX3rAb/zfowTgB/7+q1/4heM+8355KXApcClwKXApcCnw8VHgAugf35zdHl8KXApcClwKfI8p0DPQ+1Jd48aCcjXUaTgzGrlRjxpJChb4cr9G+Bo0TONu3QvWr6EJI5PnmteoiTHFyA364Jl/lBiljLTEcKLxgLKGO36rQYW2NNBjvFmgTSOMUY47XaXxe0bzNRidDCat/8nYtMaSNQS3H6TKNGUfhicjLyhJYWg0CxEl5YP3APQajUvf9k0A72lMC/CcHA6sb4G3EzBegMK2W6efF3za/18BHSdjlvefAPRXc/7Eo6eI9EYiFqiuo4qyWjDKzyewvlGf+0wzTXT+6iSzz9fwvNFJTd+sgVJHlhpCjYI+OUo0jS2fCwz3OWXV+ea3Rqv7WeeZNaI2sqnR2+U5aNJ5ejJgLk92zguW6bhQWlen7vyVD5dW/mZZJ4AF9AsIIvMFNj2nmtIzgRudJ7/xXAGXfqYPpbfgmTzQ9OoFEpgDzysXSGt02kbVV85XH5XOpWPlSPovaOh89bnKxjqcvFoDVhed1o6du1N9TwDv3nt6dvlrx7drCf/XyYF5M8qUz54NTQmQ+Xf/7t99u4h09cxfSlLodv6acnuPntgIdJ1tWKerpzYCHQDdVL0F0AGgGIc6FJ3ZtW6dUXbdXRkujbqGn+i/c9714KQzdv38kD3Ce1vIdRBQbqEH/ROYhu7V6dR7ygRj5GvloLq5+oj6K1PrzNT53DVuM5NUPxARLa/Bd4J+lDgImn2AbDvwgumzV3Z2/pxD9pqkvCbVOSVtcM43+ynAu+qU9ov9lGmRKeFZ95ToUCK/vQDXdDhCn33lK195ixbnMnIdGgtmAeQD6AJqelQBssGRCQDjXETHcx99hJ6A3F7oZcBwskMwroLW7AWhE/Tic/U89XumM58F0AHRcRjoOii/dN/u59KaCHSyIgGgU3fTXOPkCe24AL+ltXv56uKe/06K+QKZRNQDolMy/2aoouza1gh05gr9oJMvtFwA3TkCQG+mBe4jwwARyPBJj6lA9+HYYfYd3m88c1pHEx0OOl74qSnc6zhWevBMaY5jJU5NXPACoC76kpI+++7Evr9OxPQZvuQ5QOtGoAuiU/YceR2gTmsHc4VMVY+80lemXqeEr5wn5hVHCd5hKJkX5Y5xlwdXx9RBkz2FjniMozSDttDDq32BL/oOrfMFJbTeY8jUqdAGmTWaG6cyHGy4WJdsv449pz1a37f2/WTXkdMeknugoZkkKPnzXRiniGZsod9mhmNs/P2Xf/SPvrfU3N8vBS4FLgUuBS4FLgU+EgpcAP0jmajbzUuBS4FLgUuBT5EC//bf/juV8/Jcw2iBEgzJRg8aCd5zbE0fjUEJQ9Maj2vsWeOvhlOMGwXNW4fGFUEsIx4w3GDsKKCNEQIDIRfGAA3ynrW4xmb7VoM4YI7pgElVhxFFgwkGrRrEGl0iKP8Erkr0934/ARiCGDWu87n9LtC1BpM1XPU5jL6m7cPwZJQRJYZSDSiMfQH0Ok/UyL6Ac4G+J35wPE/ljq9G0h1vIxQXSG/9Kwhr2O+zTyB6QZHOyen+BdBPQMzTd8sXndMaB5curU8D3wLw+zz/d24LfJs+t6nfC4DUMcbIGo3tdb5pxByfa6hU1gXOO4YTvVcWpP1GbnXu2x4GaoCGArKCchhNC8Tzv+nB+VzAtxGQGjkbsdw53Hl+xZelbyMbjS5bhyX1RZ+rE8Dy5qnf1MHzjaTyqA1BnYJSguiuB9XnT4AyPAz90DHoWM8xFzwoiMDnzmejnnUAKN/03vIHbS7/vwLNXRefnICqkzvXrdP5oO3vVuYXaH3SO6/kY3nsJFcdT9fLHVv1T3lLAB0ZYS3t3oG1hihMLqKDSTvsea8A240kr5MF+qGAXYER2lsAXdBVAJ32AK5Y12mHaHfAQAAKL8azALp9eAWgdz0/yV3XrROArix2bna97py8B8Kf5szo9K6T1QGVJWhb2WXe+1cHKe7tWcp7n/PAM83qI6DletQ6FmDtvOvQ4nOnzCSu/YCUXMw74Hb58Md+7MfeIpd//Md//C3jjkAY+8TdA6zMSEP2wALmlILpAM/oxc5h6QuwSJte8K6ZF6BTzxbvsRfQxchUwDXqkW7oXEBvLqKIAZtNvQzP0ycvwHn6C03Q56RCN508azvANeAue+gChNSJ3HDxufoNYN7zygGJm8IdcLc8qzwInJ7WQWhuCndAdM5AB7jH8cFS+vH/6uDuQdAzplhnjly7KElHD3gugN4znk3hzrpm5HwdHYzeJgNBAXQiiHV0YA9dxzzmx6wIzEH7Aq1d/wArjfolApg6bLtAKuPmN/cjPcbAowi6NxBkhcfhMxwKiMpnrvtOB8/oSIu+bCQ5ffY4BN6xBNA9IqtZYLrfqwNg3wcKoKvXq8N2z1ae5FkzNND/ZhtgfCe+o27GXwe7rs/0oXqldbA/VAagi++FzBu0r8OdRzvobODxNZQ4t5j9hHlFfjz+AWey8s/uYbsP2Pfkdf7Z95t9h+i4oSW8rqMNJXpF5zj0FPLihUyY1QOe4O+/+CN/5FWT97dLgUuBS4FLgUuBS4GPiAIXQP+IJut29VLgUuBS4FLg06HA//7P/tmx4hqdMFg3AqNRZLws1xgpYIKRBQPCgpk2Vg/5BSb7Il+QQcN1IxR7zh5GxKbRIy0ehkGMhBgqanwomLeG2BpJaMsz8SgbYaGhxP4UQKcf74F7NXDUUHsCap8A2zUuaWB6BaBzTwGgGmGgFwZKonwwNmP08wJANyUkxiNT2gKkM+8nAL1nBdrOCehrf19xujRdo9uCvvIQpUZ0jfFPRtptd+ekBsfy73sg1RPw3n61b+8B98sL2++d+8rgRuIuHTdyVnCiwEXPWN9oUGXeeqpHCr7yufyjM4bHAuwYOuYFL5d3KhNPxtca7r1HvoBGRnuZ3cLzdQFVKueCfPzOb01zW2eeNXSXB5c/Tv8vz9rnp/ni+/KR82hWkEbxn0C7ympTwdfRASN1z/2tUVig4eRYQd0FtxuxDD2bKUQDvMZpo/LQvdKJunRQWCOw87zApjIDXeosJp1Kr408bxrcylbbsN3VtSurJyB8gezVL+p4y5P+OT3T5/bzU13t78pkQfQa7xs92JTqOJgAsng0C6ARoOav/dqvfY4U202hDCDRM60FqDwupFloCrIWQMfIrzMecwiALnhOCfDHmsZFxKnrHGAjYxM4bkYcnXuaaeYEVMiPq2dKw537k17nnvJkAWz3RruPUC5WFuq4skC4z9Q5wOMxVj6c92Zh4DvmAd2ofixP1CmS+gpSC9IrZ9ZByW+lWdMbryNAU8Y3vT51CKbBa+wHu58lQtqoa6Iquz9xjk77r64t7IlJ2U7ENZep3AHu4PfqA9YInTnRZ+wrddJERsy+Ak3ZWwusql8BqvgzzfyP/uiPvvGyezP6//f+3t97i7inpH6dUwBiq7MB2AWVqRc6mG6d+QBUBWgGJNWpDLn0jGv23+jo7usB/wC6v/71r7/JtWfKQ2cAxzq8NF0/dTQ1evVgI9DZn6orKHF+AZg38rp7P8bg3gU5Zm6cJ5wIClpztjMXoCD6oAA6+xN5hjq7thcYNgLds+M5jsIIYvRLo/gBqxkXFzTuvDQCHd5otK9OfOqg6u6ntUOadO3q/gDQHEcJ+gJdus6ji6UNAH6dCeB7I9cBr12vG7UNHXW4dX8HDTtP1U2MoQ64u7+rTPbYBuowowByg6xzGYH+9F5Rxx9kr+8SPFOHsO630GGuH/B1+YU5qt5EtozQNpOEsk2UOc47XMy7xx9Q4szhGeg4d9Vh233PvhN1Xeje7uldvOtEP8Pz8gQl/ZUv4P9mjIFm8gH38fef/+E//OpV7v52KXApcClwKXApcCnwEVHgAugf0WTdrl4KXApcClwKfDoU+F/+2l87VswLsQbNpihcMN3Uqhq419hR0FqjU1MQFsh5iqoocEl9NV5hmDFSA+ND28NQodECw0oNnk1lLfgrwFdwHeI0ysGoVFO5NzqhRp8FzNbI1XEX1KzxuMZo7+n4ChpR/wKLNVA9AXALMGLU84xMDLBN4Y6BsmklG4Hec7RNcVlDqUxGPxbsrqHd+04gaOson9Wo1Qgb7y84wOcakhYE6r1rjHxyYngC5/x+AfGTkfPpuydw5MmwL5+tUNuXnmG9IM/SvDSuMbAgBjLTKESBGesq+Lgp3OtsU1AeXpKXF+iRzzvn8s+JDzbaWb1mNKRjad+gi5HkRgOaCtWzdaUj//e3pp4vMLy6gf8baVmddvp8OhqiPCNf10Cu3nSeHTt0apR5dYfZBgQdel45OrTpnAUVGvVl5Br0PKW273fqtwLh0LPOC5uW3eg6s4gUhHzSCQtiVubLuzp/VB+deKp6dnXsaTFdw/UJNO/68Orzk1z3+w8Bz1/tJp702Sv9IE2otzpUQNt5k1fgK4zyAhykiDV9MiWgTc/vdX9hqmSjIOHHtgdPNXtE5R1Q05S0AOg4agheApgBnBupewLQBQ/WIeu7AdCrp1+BXsqmfHoCR/p8eW33Yq8AlO1PaVp+r162L7Zfx4k6NZz0T/c2C5KXN+vI0qhV+1twaz87T5TyGSVgpcAtfATASZptIj2JYH5Fp91H2Vf2moDFgtYAZkSdAjACOFYm67gBAN1znOFn+ExQtvLSqGDq0+EDYA3+9Xxi1iyioAVxAWCNFOUe6vRoI8BkHCWRB0BUwLovfelLbyV0Y1xcPNOjjHpuPPJW3UC0KqnWuQTQBdEBHN0XQruCxrRXR6nykwA6oDznhhPZzcUZ40TwNmNJ9wMF0KGt4Dkl6cmbWht6qgNwNGh6btY6Hf56djtrtaAwJem3daKgBGQsANrMC/CIGQYAHzu/Zu6AN6C7QC2ljiV1ulQelne796wu5HMd9Wif+Ycm9Kl0oQ+Cw+jkrnnQRdCa8dfpSf3KewPPd48HDddZTR0ngK4DT3XO7nkKoDPX9gXHCJ2zKJmX0mLXy75jNksAY+960gxr7qPcm9XZkjlyL0apkzn9MpLbfR5859pHXQD+nj0Ob5sVAd1kxjVK9ebpnWnfOfY9b/mlDj7Whx5CV+pEAw3VB9Aaxx2ceCgrywLof/AP/aFX24z726XApcClwKXApcClwEdEgQugf0STdbt6KXApcClwKfDpUOC//oVfOFZc4KBgE5+bwk9DiMaQgsGNBuezZ6EaqXk65xjDEd+voWSBTQ0ENUjxXA3BGHQwenFhDChIppGyxsqes9rnaohmHD0DUEMw3zUSoEYmCVzQk+esx7M7NaQ2dW3Tzm/6aGjQdmqw0bgtPUq/NbjUQI7BxFSnGGGbJhNDWFO413DouYZG7RUwXEBGUHUj4mrE0eBTsMuxlM69T8Np6d3xS//WWYCX5zd9dQ3fBb7KZ52D0t1+LAi+oF9B/1fg+kkGagTdz1tXAQWjV1b4F3zz/xox6wAhqFEZ6fieAEi+X1B+UwUXyFxwdIFx9c8Coq2zkWjw66aNVxfQr4Ix6/hTwHeB8ILmAgV+V91Y4N2o9T3v2+83IrNyULCd78vbJwDd38sL0LZR5o0ww8jvMRgAkJ0TaNu1oGm26XMBCEFxSvRbI/EqS+rXOiZVV55SrSp/HXv5bnnFsS4fL0C3OnyN0B8CSJ70xxNgusD66rHTmvKhu4IPAcU/tK7V0wvUFoxoRDhrmbxFSQS6QAEAHkCBQB8AumuN5+cKouvwJu8VLFgAXT3D3AIMeQ42JSAEAKYpkmnbCFQBdHVGdQXjK0B8AtC7xj45XJTvn4BZZdp1ap1f9rmCUjsvC2qXNxcYL69Xj8iD/l59J1De33Q04re2UR2661qPCKnO7tnT6t0C8bvO1oFPAJ29DZmJ2hcAINK4UwJYPTkPrMNAaY+ebMpogDIjluHTygTpxo3oBRB1nugTAJVnlwPAd5+6PMh+jOcpC8IBXHJ2OSAxJf8DsnMPkbIFMgHZ/9bf+ltvF9mHAHw9kx3ZtU34TxCV+gAV3ZtyX0HrpnAnuv2nfuqn3s5BB0Snr/Ih4xWco0S3A1wD8iP/5S0AdMBzLiLQSV8P0M/FM81KVb1eZz/mQbpAG+hcxxyPb4BOdeBB/7jX5R1hI9Chkc6kOOyaPp+2iPyHt7iY94Kz1Nlzz+uQytjlbZ7RcZWS31YmV99AW/7q7FNnAmhUngR49ggWz+c2Oh+6Cb7zTN9T+L7HtHQPg+OGqedxVGqGqmYm2vWYPtfBuGu5Y1IH69wMP1KPTgj03fPlkXnks87HXevKu7TVDDhmOGMsOL7ofGImlWZjc89i6vzulXZu6xCB84sX9FSP4MiMzCEPOsdIT0rG8/R+VP6oXu6eZd+j/E29xryz5yNzCyXvhgLqjMcjJCjpiw5D0Ia/n/v5n//QLcW971LgUuBS4FLgUuBS4DNOgQugf8Yn6HbvUuBS4FLgUuDTp8B/9B/+h8dG1vja//t5I8IbEdDITI1ARpV51qMGJY1xGEQwHNWIuYaPGolrINJIW0DSwfFd00U2ogQjlpE+lHjQa0Tis9E6/EY9Ghhou+mc7ZfG7gVcfI7xCJpTErlQA1mBJ75v2vRN4VfDWQFJjfM1kknHgilrPMK4bBQVETSkx8SoTIkRqRFCBcxM2a9hrADkGtbbz4L+Gv0WPPeeBZ4WwCqws2BU/y+AX4CV5wtIFmB4ksQTmLT31rC/gEdpUfD91P8C5AVDTpF/BQ82GkWeKI+Upyt7fvbe8hufT6BCnz+Ba2u85P9XQPv+VgN557IgsIbzBXgFJAoSr/zD12u03fl4ol0Nl50X+KrGc/Rco6ur/2qg1ulIwLlRZ9C5BmvlTHCo87407G+NOkdHovs0hgJsAARwAbAUeN951MhOid7S8EvZozbQIZ5TbfSieqh8KC1PwN/qenXEAufq5BrslXkM+vBM15PVMduf8oH8v3RoHaXzydmlfGQ91c+rS3ZNaR+qD0+G8hrMfW711ys9d/qt/akB3nELoHvEQY9qIAJd8A6wQ1CRsmfKwi8FD13HBVpLb9bjZolxbuEPIuhIae0FQA9AAZAOICGAT8lzAj5mq2kE+pOz0tKo4PlpP1C9+sRbjRx1jTJ7Bf2wDn7T2VG+ro7u2rag/+rU6tWCWeoY22xGCb5TtqhPB0FK+yl96tTCb03drT6mhF+kO/Neh0l1ojpy1//qX9M5UwIIFZxgq8m2AAAgAElEQVRtKuICtwJU6pbyN+OoEwBgLMfe/Oqv/urbRd/lT57vHpaUzZ65DnDWKHN0rAAs0cDrVGZfaLuZkRgDYDJgFnU29TL8jSMkl4C9epII8W9961uf+/a3v/0GuJNxSCAZ3axDIfMMgOgFzTtnnU8AdOr8lV/5lbdIeAB0wHMBdOkGjwHge+YzfKIDDX3QAZeS8fzSL/3SJwC6Ee2UzFn/KgPV9cyHaxklYHfpS5p0z6KGTl2f62jLWJ9SuAPUem48JZHFRMlzQf+CrNUh8JZZnOjn7tuVwR4NddpH1YGQOsvnOrx57E7Xph5TAe8yDo8MQG8aKc+7kMcNwAvwRXVc9/2A5p5Nzx6gOqaOMa7D6rnqA8bbd4SVuzobM++8rwGis4cxswIlYykNS7vuf6AR7zsFtfnM+w9lzzLnXUlZpWTOTu9Y1Yv0kXVHJxVK6Mk6BHDP3lNnH4B06Ou7Ic4nrI1mSWE87nmZg91rdC+6QHvXne7Ru9+BFp7ZTgk/eyY6dFCmkW/myePc0Gf8/czXvva0nbjfXwpcClwKXApcClwKfGQUuAD6RzZht7uXApcClwKXAt97CvzHv+23vVWq4WPTDmtAKyjWXmjs0DjRaOpGUPYsVAxzPesRI4Fgu9+fgAf6yF8NMX3h57caCmqEWgNVDfKNLjElYdNc9rxMDBaCPRpzNJo0Ol/AZgE+oxxrHDRNoKASgLlXjaTSxijMNUp3XmqM577Oq9Gv1MfngricfyjAgEFVwyslBrEC6NIQ+pnK2/FuJLd9g3Y18nW+BNC9t+CHvy34z70agDTk+fwJDCv/cP8CDpWD1tP+7+eTs8lpLk4gbEHHNdBTR0H8BeZOMnICv2tIO4HptlN50RhYI2/vWx1wAuB3rrb/HV/ncedTefP7GutrXC1f8XlTzffYhhrEm6kCYB0Dc+s9OUnIayfA1u+2jqbP7zm41X0bmd7odH4rgM7nBdArA43W3owQdX7RgK0sNJUshnOjBAGe6vgjQGY7nSfAB/SFKbIBcdAdlIKpAl+l4c59eaZyZ1vrgLN1VYdUz6mfef709x6Q/rQSnxxKTvLndyvj763wHwKgL5C+NDzx8xP4/l5/lNuWba8R6Kxl5TsBdFIyA3I0hTKgWM/TNXV7U7gLUJaGBdB1zlAmAIKIiAU05IIPjXKnPcAuL+hRAL3tPzlVnADwk4NB9Xx15Ku1rXNWJ5Z9prpn58Tnmn3E51fuFhTz2V3Xmh2D3wqgm2FIh8jqzJ5h34hzvtfJQl1cPd6sReiP7pU8boMSXdu1i2hOL/jAvRY8CWhrmmQjpNWXda5RtuW3rvtEaAqgU8LnrkerE0h7TLp40sYDMJrtiJL9FyA657ST+UNQirK6irGVvoDypqFnr8bzXNQFjwMKcqGPyz/IA0A3F+AYEepenm++51rzv2uRe986MAmg//Iv//JLAJ15rUMLdRKxzcWcFKQmWwXnqpMWHn3hmdGUjKl7tWa+ol+rc6iLC5C4vMdceNY4fGA6cnjMKHOd61zz4O3WT52cKw/YSIk+Yb4LoJtRpWsy/e+xAtZJu8jE6uwnvdz1jme6n6XdvpPVAUS5o13efcyCQMl+wEh56AVfGKVNnbtHdY8Jn8BL6FbA9u7bBPMF0rsPXoeaPse4rZ+x9f1IAF0H6AXQ3X9B9+pG94ruCXrePGnTlR1KaOHZ5egRjrxCzijVC/avPNl3Vvip2Q6QT52k0X1dozr37J9++Id/+HPIOhfjWQC9+//uMbov6nztvrvvAKUn+genEzO44HxCVgkv+MB9I3qMv6989asfsn2491wKXApcClwKXApcCnwEFLgA+kcwSbeLlwKXApcClwKfLgV+6Ad/8K0BDEI1QC6gvcaH9qov7Y060sikIaxpeT0HXQNPU3EaZbGAmy/+JwDde2to0qDBb3wvuCtQpPFmDbib2rnn3m26wRpRjeLw+RqJWwfttZ+mLda41fTGprQ/nYG+AHpB+f7G+I1YoySiwdS1GGUcPyUp+oxAB0DX0ENJVA7GHp4xrW7TN9aIWsB++1mjtMB4ARx5q3O2QJcAWg1D6zzR+a8xqUBfeeIEfpXPTyDTCYxq/+3DqeS7BfxeSfsC8E8g3+l7229U3oI3+9wa4xaI83kNhgsUdt6lbUGNPte+1Kj39HkB7Cd+6PxWdgVl1AF7Pmd5uW3RTkHbrac6xTTxOpi0HmS14FPPQ6/e3HPSTwC6BnloKD9Bt0Znqc9NL4oB1At9VQCtgIDRXER0EX1mxC6ladkFowoW0l6zangGNiV9qL5fJ4TV7yuD0rH37XyVb1ZH1NFCkEG+PMlfDc7l2dO9J3D0lZxax/L/e6v+AulP/68OfAJ0T/r3vT6snjuNfVO4d20FQAcM4yLNLgC6qaaJWDRlNECMsqScdm1tP03hLk+WDwC3iIgFoKDs+baAPF/4whfeLgA8eEYwmLbab+pc3bXg+RNtlqZP8959xTpFrT5yjO+tNbs3al92r9U2n/jAfYWy7Hqtzu1+hDoEyfi9OgZAighRz9c1a4iOTKVFAR7mzzOB4RX3NJ4r3n6T6QA+o6QtQUDKRl0D9BVYXFp3nt1HwidEi1M/6cW5TNtuH6qDSOdN1CYX/F5ehkcB402djPOSF+3Yfp0iWRMA1ArKN90yQLBAJuPtXpAIcKPm+VydjQx6hA8ZGprZgTrqjFeHC+oBPAfsPqVwl76Mh6MbvFgXzAYA8Nw9JIA3ID+R7Rz7oMMDJWBunQKawQn6m26btQwHBWhDCb+VD3UWBUhnr6tzhntdj3hirM0EBZ9aD/PXqGT0CQA6F/X3OJJmVqHOOvXRN+riot8680Cz6tldP3Y/qYMDtGTu5QNo1qwItK2jMO3BzzjMUVJnMz8I9lIuH1TmPL+ddwZ4p+t1I//rzMY98rbvnH1O3SsPFUCnHtPOs18pb0HHOixUF9bpgM915GLO6lTSVOzQCV3i9aRPuy+TljoWEn3uGKAX84DzhQ4Y8IHZ0NhTkbnCC9oXQN+9fXXVAuj9rXuC6heewZnCjCA4xpjJA974mZ/5mTcAnRL+MJMGNOLvx378xz90C3HvuxS4FLgUuBS4FLgU+IxT4ALon/EJut27FLgUuBS4FPj0KfCH/uAffGsEg5AGI4wdNZLw4l6w55XxfiPYa8DpC/4CEXt28JMxYgEsjcZrwNYwvaDnAm8bwVhjzQl8W8NP/zctvBFFNc7xncYIPje1NGNoxPZTqtUFPJdGTfdMfRqJeE7DHfOMkZiUhFwAB42uI5KiALrnwmKo7Lm08EcN3Y3Mp91G2+5cF+xcA2DBKg1bGonKdxqEOl8F5ltvje58fqqnRuAToLS89CFg1MnY2XlbAN7ftq0nTfAhwFv7sKn1l4cqTzWQvwIBF0zqc61/gaD9v3N/Gu/K9In+PFfaVd6X7v2t0cnqhPJp9USB+M1kUZlH3o3KwQjZIyQYSw3Y79Hm9PueA8z4lAvqL5DQKCcMr0bhUaKPCsxvClz/hx4a4I0qwxAvqN7500FAh6qmga4he9MkF5RCt1YeOh/VDY1Q856da/nC3y3pc3WVNNw1Trl45fSxsnvS1+/xuO2c+H910qt1uHJQo/jKzGmc7+06Tmtrx94xFtAWIBAMh/cAGwEeMczXWUsA3UjHrlGuO41Ad7zwdo8H6DoA0AG4B3hOCW+6ZsLXAOek1OWCLnWO6VnJu+f4kDl9BXrtmuSaYKmcC1Y1LfXqt+6jdk9UHdd1p/sP5LHAN/V1XS0PIgvNckE9guQ8077wf52L3AuhFwFjiJTmAixewMx66FudXwCeAKAEo4gW9QL0dIy0TVQ4F/wGIOVZwvCZz7AfApDv+tW52L2KfAxvEi0OsCtQTz9da3mueg0ATPCJ/VXn0COEWDegC5kSiNKmhO9PTm3UD/BMBDoXEbT0xwseN+02urpHiXBMj6A/ctE5ox4iXrlIHd1sKGYxqI6TVgBtRItz0W9TPVMCTDsG+AG5x3mGkvpp60d+5EfeHFm6PhLlC9DPHJLamvkzMpi5VofDjz0zmrZ0zED+iajGOYGSNNSCxtAdPtBhQGdR6mbt3Aj0OqSVD3BK6/nzjONHf/RH3y4BdI89KA3hF4+VoQTkN7KZ/nZfAZ13bVHWy/PwRR0LmE90G3qOvnQvSP04GngWOunJuXA0QJ9KUyLzN9OD80Rbbd81X2fpyu5mg1mnuTpsrz5wP0+7HndDiV4UbGZuAdD/zt/5O2+lZ6DLe+3nyngzkcAT1TF93+vRHvDArqWn9x7u2cxBfbemHuQW2lM2kwT1VZZ4bgF091ar+/u+1P3A7q+krWuS6x4lzjA6vMEXX/va1970GBf0h291MnnTSV/84ntbifv7pcClwKXApcClwKXAR0KBC6B/JBN1u3kpcClwKXAp8OlR4M/+mT/zVjlGEQxFGoyMNKbEUNno8RrnN7qvL+AF3Wpc8fk+q2GjL/411tZo/wooXbCgxpE1aKzhu233t/bjFLmqQR/jgQY5jQmWBdP4rKHBVJ+d4dJtgaIaQgoG8XzPURaYcvzNDIBx0LMeMRrXSILhDkMqFykoey4tIIMRSgXQGT9Grhrla4RvpA1zUP6RXzr/zhP1FbhcYGEjUP3/ZMh6mvt1qHgCC07gVce7wFTH+AR87Zx/SB0nwGu/Wzq1L68A9O1PabbA4ZOcr8xbZ+WyRt0FBE7zVFl8D6zafnVMTw481rkOFNKx0c18NmKK0qixRibpSGMqUdPw9h7qWR2z87aG3fIRn6FV09XynQZVxi24LcAtoI6u71mwyH9Tu/KsfRNQMUtG05miRzwTl7Y6x+UDjbEdTwGAdU5oyuaTzDdiTCcn9WJlsn0oH7bOAoYY+k+GdeXnxPOl1Ss573i/V6v5k/5Z3fNkyH+lo1YXvNfnHbvjFUA3A0GdSIhAF7wDQHNNogSwMaIY3moE+glAt334FMDHqL6OHSDNM1wp6+QBMAQISSQvJfVtBLrr5Oq093RS79/P5YvyZXWRsgct4dc639XZh7o3C40y4HiMZKX+8nXPB0YOejxDj6OhnspVnf2or8CY9dt2s3wA1BmxCBijPiLysiCufbE/glbUxXfwhnzSvQrfVTY549tIa/Ryj6YRjKVER3Z8u7Z2rgu+MoaeXcxzzgU8WB1HBLpAGH3uGlhQjhTRgsuUtKe+636LtgTQf/Inf/LNEcUzqynhG48qcD9vdhKipQHFAP8Buwv0A+4LyiMXT84Zuy49AehEqyJnBdALcjKfjAOQF4fN7hMAEnWAAEBn7fHC4Vc+hF86t8wXjgiAkZSeka1jm+m4KdkLA5hS0k8zLVE2Opzx1gmhcwZQi1MCFxmcAKuZby76VXkpoEwdRvpS4kzC3LAHp+8F0BnTq2jj6pHuXZhPgHz6wueex874lEf2KwK4lMgSUdlc0KZjWCfAfR+kL363DsnNSLEA+slphnv4q7y4rvDug24TQEfXA54XQK9jTNfy6ik+w3uC6PCDexzK3ZOtrnC89tN2un4ujepkDh/03HFkySNH0MM/+7M/+wZc/9zP/dwnx2+pC3Zvr67qHND27s26D2i/ea5n1ePIgw5Fl+JoLXhOyTzoTIpu5u/zP/AD720b7u+XApcClwKXApcClwIfCQUugP6RTNTt5qXApcClwKXAp0eB//mv/tW3yjE8CcDq1a9xAmPRRhrZI1/Oazhob9fIX4BijSYnY0TrEog5gSUaS2tc2egsDXIL6ArqrmHhZBiv0aeRYJ7p1xSzNRj3nHU+1whuP0tT6bQRmTVQ17hB+zv2Gs9q6CLKCoCCKFIMhQU1iKAhCgwDCYa7RvNgrG50X5/TiOMYelZpo0lqGNPgo0HO6IkaTtfQ9QQ41Ei0YI68UYOSRqPl3+WZU101OJ34u3W/+v3E2zXYP31e+XqvP+3DgoBP4zuBhSf5WBk5/d/vto4TMP/UzgKiJ1BywfnSao29W19Bq8rizmf11h4D0eMgNutEo9U1ZNpO265hfcF76jcal8+NnvY3fkcfeIarqXcFTZBN0wRTUocpjdENpZMAs1GwTZMswGDmktMq5RyVZtV3J/lTxxYkqtHZutaZyPad1xrMqwMqV9xbYKjr08pu+WXXjFd64sSnT/d/yErvOnji0dUFjrvlgoLb5qm/ff7Uxo7HOgDvBLOJ2jRdNbwqgG5Uac+eZd0pcPGdRKA3KrFrPVGJBbece+4hipnIVyNgGY/AsUezCGKVl1a3LZ1Wx5dHd04KzpQPm72Bvp4iybmfvlR2V78VxF2+KPgi8Mvc0XajLnlu9YP7DvpV/Scgp8OgIGRLPgMYmS4a0LhgL7qlIFmjdJvSnD4J8n3f933f23wW5Oz55ACEOAIJnAMK/vbf/tvfwEH03+qKp/WTeuAp+o/jIQCTZwTzjPMGHc10QAmoypnYnovdNavOQ4C6yIgXuhr6cNF21yX4tqA8QCJ9o6QvPUZJ+uIMicMC4DnnwxNhqoMFJeC+ADr1L2+Vt6ufkTFSrZPGnUwP9MuzktlvSl/GShYKwGJKwW/Pna7+5neAO9K401fnmpJ1SB5UlmkHHkBmAaEFo3s8CrzHfhfQm9KsTJQ867pGWb42u4I05Tf3wtQFcO6FMwCANWe1M67KZI9H4bPvCJQ4PphGnTmsTgb49pgneKt0qt6gX57ZTanjLA4WjJG1XB1L/b5rKJPwDxfj71nmzZb13trWtaZ6ayPQ6xSnHnNOV2/VeaDvrIzXFO5GoOugwbx0X9A1gna6jyOFPxcOD+iFpnCvjt51c/V314auj+rqXUe4H5moIwWOzDoCMC8c+4CTDCX6rbrpST7LE+8B6Lt/r+5HvymDOLQ0Gp73wjq2Mbbf833f9yHbmXvPpcClwKXApcClwKXAR0CBC6B/BJN0u3gpcClwKXAp8OlS4Nd/7dfeGuDl+3QOb78TaKgReEGGU0SvxpEaGARJNFLXoFvDoIaHGmpqEOi9gn4aEjZS/ZRGWGPQGjOegD3a3ojJRgX1t0Zu1QDH54JEjQYTULKePZ+9hh4MKka4E93a6Ky2venVMR55vizG1BpJiAzzTD+MUWYiwEiJkUSDFcabOggsgN4zInvescC6aSx7JqQGe+ek0XQ9a3EBsjXirbGqElTA7tXnDwG4ahzcz+XREzByApz2vvK2n1vuuFZunvq0dZzGeqKx31VWpf0TvRbEedJmC0Sd2l+ZXJ2hHhMMWpDz5EDTMa0jy6lPtLE6bmVWvVN53KjZ6k3rbKRWzzytsdlMFoArGFqbDh19YBpWjPDNOtE0oTxjBgxKdIGRd4BKjTCrwwufe+YoRnza8EzzJ/5lfNUxdQpYg/RpPVnwvOtJ56xAQgGV5ZvKhWuG96/c7vpSfl5j84eu1G3/JMNdX/v7E7B90g3bxq6fp76exvPU5mne7EdlSvBQALFOZ4BiptYGFBO4oIQPTTtN2eg21h3XRcrqHni3oEpBBYAo0ysDcHXdpQ3OKQbUpJRnkT0B9KanXT5YPVcafAitT2uEvF3HuOrbjnvn7tS/8pV8X/73c6PRoV9BVfpS/dB+14GHfYmpsinRV03x2/0Jukqwnc912gPkM+sNjkDU48X+hDnl4juAQc8z97gZ9i3sYch0AK8RbQ24BpgIMEZpxDI6EF1Y2q1TVekF6OoYcTgEODbDAXRRd6IzASrlZ/roOcv0oQB6gUSBTFOQAwIDSNMGgH3/4FvPIyZtOGuDzgZ16qRfRu1TIoPIHlHdgHV17NwI9BMfQg/3xDo2QQcjVemr4DmRqgDT8i2yxV7TiFvoZd9wZOg8APQDyHORJt9zxSmhbeepwDf1G4VM6Zwz7zyDkyhANSVOFTpTMFfsd3U+67Emmz2me3Laawp3AHTAcy7qriMZbXq+PbzU/bTrPOs5c8Jaqw41SxglfSxPdk+LvjIdOJHk1KEDHA4G8L1AMfXIr9RXMJ/13SO9uK/82rkvONs1Vz5dAN21gO/3XW1l0D0D31en1zGlAHrPQGfeoW/3lJUB90NmCFI3wCvoIkB0Lvhj99inPffuYXYf7z7VvVt1KOOUn6AP0edmoUCmv/zlL3/uS1/60lvJfK4e17lg1+2THts1in50HencMkcA6Diw4BwDgK5zDYA+cqKMmCngP/1dv+tDt0T3vkuBS4FLgUuBS4FLgc84BS6A/hmfoNu9S4FLgUuBS4FPnwL/17/8l58YBZ4Mvb6k78v5yShfA1HPCtZIUrCphlmNDPahINUahxcY9N41rtQYSb2Noj+lGF+j8wmQsX8FWmxnQZsaRgoCabjfuvif32qs6/mKGFQLymFQaYRJjcvcW/o29TyGGyNYMI5tRK3RfrTVCNeeo85n76OP9Ll/Rn8JsJki2vMTbX/LGudpo79vCu5TRLGgafmpRkWNQs7HCbhYXnRcJzBpeXHnvG3XiFUjG/VriD715wlwK//seJ/qqYNHAZh+tj81OO53nes1GPb/raNyvc+VvspSjcP9rv1pXxpNDH9Uppdf1shbMPbJMFn+ot2CCpvZokbhNR7v2Dsvr5xmAH+MQsRI3PYxuhs1hl5Y4Lj6TMcoSgz7REVyEb1Z4P2UFaLzUPoWGF9erwMBumizjziHq3MbbV4aaaStbDq/1FHHgvIBvy2vn3j5JD8d6yt5eG/Vbt0rw/tsZWLXwb139cTT/31u69wxOs5t60mXaYS3HvhL8AfdXzkAvDOtNiDeptUGbDOStNkbCvIhK/1j/eiaUX3A+tijC+rIBrBkqmXSHPNnXwugA7J07p8c7RacONG8vLv8tvRVv3cvtvrNe1aP2ZeVia6n7YsAGfdvdCbP1CGuaZl16AO4BfgD9PQiAlRQl9/LV10jaJPIZ8BbSgCsOvs1vTGgINHZtEEUM8A0gCAlYBe84+XZvZTU0ewGZj7g2aZ+d012r6C+l26AkwDZnldtXyh5RkcugE6BSkqz/1Buxo/VRaUvQBrgFRdgd2kIz5LemYs06AV1WQtcF5gjaYJ8AYSRep4LcL4gLvQHHAMoI4X77o+ru7pnRcZMt85ngX0AdIBp+VOw0L0pvFaHytKCKPJf+qVf+tzXv/71NyeIpo8G8Gympu5ZAagF8ykBtL3QTfANzg+U8IxAKfxh5gPKdeLqvNQ5DN6qjmEuOPOei/rNwEGJowFR/1zw0DqZufbRT2TAI1nqjIFzSN872k9k0IwblPCE+pDnPLKCuaVOnQXQn53brqer76Q7dfO5OqX7IXinPNKx8rn93vW5v1FPHWyr6+mDKfkLoBOFvgB6j22Avqb0p/SoG2QTEB39gNxSqmP7/rfvF9xz2uf6DGPou+hm3Ol8ktHCDBGMDTnHaYQS54HTnnb3qNvnrl+nd5rKXWlPXwTQWbt/4id+4pMLHdd7qeM/+R2/Y7cN9/9LgUuBS4FLgUuBS4GPlAIXQP9IJ+52+1LgUuBS4FLge0eBf/0bv/GJUWBf+mvEfWUQrrHFl+gCJH6ukZjvNjXovrhrmDiBCDUK1GBcg4LPC1ifUokXIKoh9wlMLx3slwafNTzXwGl/HeOJntJn07SbHrIgFMYijPmAZqb8M/qUkmdqmGlEaw040KSODkaGOTelYY1X0Lnn0lJ/DSg1Yhas4/uC6wLslk0l2/NP+X0BygJmTQPP5ydw/TR/7xmRdh57/wmkegKvFzhbQ+Gr58o/JwDwqR8ng9/JeeBkZCuvVjaXXicA3foqUzU0rq5ZjVYgdcHsp35RfwEzDYn2t/yy4FMNos637SrX8l/5YQH0Rm92TNSvHjQjxOpN6dMoXQ3TyqVgCAZiPhcABZjyjFf0Qo3dyKp6gs8exYDRnMhLoha5iIxsmtsaY9uW4FL1Q3X+8liN5404OwHhpWn5ZHmmfLjOS61DOrzSx6/A5spbabB8eJLLk2750Lae9M6Tvmr7HwKen+rvuneSs9ZbeX5a39YJqjwC0OjZ1ESVwoeA6JSAi55xDODXFO67HnZOur6wztQhC9kgiheAi7JHkACcCnRR8mdfWXeNTqRk3E/7gwWYKuOr45706NJ41w310cmRpfe2jyenktbTudaJzz1aUwrzW/dR3WNAJx0d0EWAggCYlHzfuSidds03G4aptI24JQpWJ0F0H5HDADnwEQAogJcXwFdTMTcCnSjhZjcAGAN0pwSk7B5BJyj1lGsIep525SXabzQz8+D80CfPVEbH0jbtcKF/K4e7P+k6CBAIgMUFgN5074BqnIsMgA4g2gwNrBUAiFxEFhOdL4hPv5E9QDpTuAu+cxY0qaK5SOHevwKnPb+bdQdQnv5x4eQAgM65zQLo8ig0Za/KM5TQtNkG7Af1UydONp7VLrBPiSNAHQaa5p+z6QWp6Q+08aK9gt068MA3zFGjvrvOuV92ne66DoBe0Bqe8kxt+tk5Y0zyL881c0bXXdZj0+4X3OUz/NN9TfsJHZhfL/6378iimR7UtTorwZfKJDTavUuzXpkNpAC671TuI8w2Vcc85Kq06LvDqzVfPeY+iznSKZf61A8C6H/7b//tzwmgy7+MzSwQZK2gX6byx9GHvZGZdliDcCr02vfbvsN2r7t6f50A+n7EvY7Zdyx/p+84jKC/GFOzpDD3ZvTi/tPa3X50f9A90a5Lu49QXpEj9Si8a7YW+oRu3nfa3/E7f+dWff+/FLgUuBS4FLgUuBT4SClwAfSPdOJuty8FLgUuBS4FvncUaAT6GjGM+HsC9gSmazzvvScvfO/VSKtBRyOiRuWC90+GZ+5dr/cF0G1vQbg1Qi9gt2BR+9d7a8TeCOk1sreOk7FDw0WjLhfQLriuwVogu2kXec6xU28jZmi7RrcasjZrQKP9lh+aVpf7Wk95YulQQL1g3aZpp481uncOC24yBwvEN1p+AfwFWQvMv+I15+8kfd8JKFaj1pPsnGSu87l92Pa33lftvDJY2o8+/6rrxLYAACAASURBVNT23lOgyWc20qjOL613eeaVvLTd8vVG4hRk3fpreF45fQWg12hI2xo0KZevGkHdsa7BcrN4COJQen4wQB6fyyf8L9CHTqg+wvhqqloAJEAdDPCUAFUaiAEP+pzGc/tQYLqGdYG06o9X68bygfeunj7x9ermBQpfGZJX9ipTy68FOE9g54nfl4c/ZKWujLV/J6D89N2TPipfvepH6Vnef9J3T/MqPUp/5MA0uwAdnXfAIwFBQIICp0QIevYsIEadtZqSms8FY1kvPD6Esrof0NWzkCmVFdZNQCPS4npRp/IqgC5wVLruOrRr1Hs88motWd603dM6uDxfMMf7Tw5E3b8439BU2gCeAyp5QYvyRdeORgFzn9Hi6BuALs9RBqhbvVnAjmhb9BIlwIznFVNHz0+nXiPAAUq7N8IhArCarBqUZjogMprn6AN8RWkEOiXPVR7q+AP9ux8BUPJ8YsB0z1/23HHroc4CX4wL8IsLHu26sOtSswYQIS6IDEjL3BjV/yM/8iNvADoXkcWVF+bBrCXMqympKem3tCFFc/eJ0M7069S/a43tA34DQHJuN+14nj0OBYDjBdABkeVr2qrTAbKK3HMxN4Lr1MF9yCwX4B0RuF7QUwCdcQPac8ETpNinb/QLHjbTCiXjIUU280gJmMo6iBMZfFFwtmvwRlL3XQVa6zxAydzjsADvA4J3bScrgMcl8b1jB9Bm3v3jc8H1Avs6lio/3cdAiwLDzJfHUKwc00edSOhHj1iibzoboQOZZ+ea/5tyvHtr9L2yCyhNlLvnrtPfOj10XahDAp/Ld/tO0DmiPiPJkUXAcy/m3z9kjCwEyAklNJRn4LMedwMf6vxCWeeJHlmBXqoOq4Oma0kdyZ8ix3UMsCTrhPIJbwFaC1zDT/ICfX71t2tW15AnwHzrQ+dw1AMXWRtKFxxfHL/77pvC/UN2f/eeS4FLgUuBS4FLgY+DAhdA/zjm6fbyUuBS4FLgUuBTpMD/+S/+xVvtJ/B8o8hrRNoIw++ki7y8N7IHo0RBaQ1sJxB9DYwLxBT8eQLdaog+GZoXUHBsPFfgvQYT052eIh9rpN7PJ2BGg9EalXasjf6ChjVI2VfbW2cG2+W+guRGhzo/GMi8TAtvOwXQm869USkbpUOfO0c1JBntUkBpo+w03i8f9GxmI0gsa2Tr2ex8biQIfZH3Tu34XcvyxpMMnACq3vsESL36fp//kH54T+f+ZLg8yfkrh5Yd9wJ3T+2Vz0/PvAJCSxvnbHme5wvAVjYL4KiPpEXpdAKfOp/Lq3XkMBOCumGdfXY+2qcTvV/pBaNFzTSBHJe3MRBjAAWEwfjZCEyAFKM1PefTvjXSEFleB6WntKxr+N5o15PTxuplDbHlgydduvP5nkxVXnrvyZGqdZefOh/VGzuvJ31RmSj/vreO7npxur99PP3+VMfKW8fd8Z1oUBq2HiPQAVIAVEozAHRTUhPZ5vnD8CMgTiNlNwK90ePKKHMHzxcAEQgCnAOQIxW0l+duAywBwn3lK1/55ILPlVdkSvCcku/7V0eZ03p1otd3Mi/lj8pI16iTU1/1nX0srep40DmDHp4tDsAHEAlQTclv3Rcur5UPcEzwAkAkipnoXwDt8lYdlNxT7VEuzmPXJuYTgNQL4JbPlAA6nDtNNgFKHTUAoxiToCblAuil6+6pmnqZtOemKoen3EfBm10X0LXyFunQcQqQRxdIpO3OpQ4g0IM2SKMM0E3ktGnZAdagbQH0OlMCHAN4QhsAVHU9JYD0N7/5zbezxYl2bb8BF4kc5wKsVh6Y/x4XQv2A2kQ6U9IvHTCYZ9OtUw/AtH+sJ6xJ//gf/+O3c93ZpxmtDZjLPFG3pU4AjNeMKZQAidIePQEY7sXznU/q92JumUNASi7bpk74tccOrVPbRh7bBn1jfryYZ/emBTmhs3t26oInTKlO2XvhB4Fp+GDleqPFqZu5on7lD7ogLwLMzBEOdTrVoW+VTxwIFpj2HQBgWv3J0QnUp4zQXgF09t9mj0C/NhU6+6Sms+/eqI44dQSGxjopKodms6LkXvrDOAXQmVdAdPi/utNz6dEP9IW1yKs6HH5FZzEnPRrBYz10YKF07VFmu1fyXc109dW3Hie2jr58D1jtGgkvPznidG199S5w2iPv+rJrubzNfKN/0BOsBc4negT+rTM0z/xnv/t3v7edub9fClwKXApcClwKXAp8JBS4APpHMlG3m5cClwKXApcCnx4F/o9//s/fKj8B6I1GKVjbiJk1oC6wuf/7Mq6Rx7oWYPH3GvT4XAOwwFcjo09GY4GYgvY1Gmi03GisGiLsxxp7e5b6GqQXTD/9vyBFQT/72PLECQIinUO+a/RSn5O23l8wwvTS3iPIgFHKqNdTNKBgOga7nldrtOCed18QUp7guxoqlyeXJ/o/xjrPcKTEoMPFZ8+yNIqnKeRr9GnUj316Ahn8XboWlFqeX3BjgaonEGJ5dGXhSStsX3pf214+WNovUPKdgOiVnX6u403r69hK0yegsUa+Pnuire2oOxZsrf471VXd5FyubqANfqtBd50z3nMIUj9UHuyr7RqBJSjfyO/yEc8JQsHjRBpijCWCEcDCaFAAJIzngpf83wwYyK36gc81CjOePctU4/cC6KWFenvlWWCyc3gCBu3DrgWO/7SendaTJ/1+crQoH8oj65S08vgkh6vzy8snuTnpmA/ZEZQeH1rHyk/HsOvR6iP/7/gAgoxA92xd+wVPAtxxAaDjvNGLSEx4k3LXnDpsVT6Ri4LmBdP3XO6mAyfimXTQpKumhMccDzze87tXjjfrRfcRS6MnHfq0TzrR/KTPqx/WQU36VK8oI+VldTN0KWgJKOoFDc00o5OOemblpuAzoJzRzJyde+KrU1/o52bEkCbwAEAZ/QXwB4TlwkkIXmuab8/BBvAGPDR9NfxF6m7PKDeFu/RsKnToUyATnpV/AZeqqwo2A8L1zG7kQVox5jowMrbV9e5RcGIwZTyyI/hJCdjtGehEVzdSnyhko8IBQom0BqCmPAHo0tcIdPpOBHoj/AEqAYu5qJ/xC6zym3tt1kOebwp315cFu9mnGWFLdKtR5EQFM8fOBc97JjUlbZi2nf2qUbKU9KWRz4zbi2dMX08JcO756KyDXcs79v3cdQi5MSsBQCP3yuvwcfVRU5wTmd8jJAB190+92QhtvitovXuZ1gFtkBNkBmcK5ISLSHkirQXwicJ370ypnPEcTgw+h6zxXbPOdH/AntwjFXAi0emBuWVf3vfL7vXRLz2uqmNgrKVbnRx4zmOs4BcdIyiNQGcu6GMdWpgT9kRcyFd1LvOiYwFlnWR4HxKwp9y57Z6njobujWyH5xxH1y6e58gCHFy4kDP6wIU8QlOzCCE7uyfevUTfuVwTfN+Ut3ZP3nWJNcC5Rya7h2Q+Owba/j3f930fsk2591wKXApcClwKXApcCnwEFLgA+kcwSbeLlwKXApcClwKfLgX+t3/yTz4xGDwBajUGLqi5vXsCHGswLdDjS38NLwIsBdtqnNf4yDML8tWIudHoe2+N2zV6n0C7BeG8v8arNQovYFfatJ9PoEUNHkvnAmsF3rxvDfJbVw0mGiYxDjHOjkNAnLKR5U3b2LMqa3A2wkSQTSNSx7JGn6asrwH+1EYNz0b+eh6ioA1lU/pqoNLxQScDAck1MtU4Wh45OUtI8/Kd/GGU0FPqxgKz7UPBqBOfnH6Hvu8BYTUSLoB3AjZP92wd/r+g0X7/BJz3uaf+Lb9Ul5T3fb66S7rsfRoR7dfK0AJDp3Fbdx0yCqxVp9Dnym/n6qQ/y0/8Ls/yuWC3v5Wn5T/ADYyxXBi+BSoBkApaYkgvKF/dgLxVBhZA77w+gYxmeSj4XFqUd5ePn2jm9ycAfXn5BCpXH1XeV7YK8D0Zq8tjux6c+Oo9udq+LQ8/7Q7eG+fq4JWJ0zha535eOXTspnDHwC+AbluAgIIDAJvy4vIk/xcwr4OWqXMbhdmIPo/yoARAAuijXUqjrAGBAHp++qd/+pPLbCj01Qh0QfTKHL8/6fSCEwsO7/zsXmH1d3XOSV+so8kJRK8sNP0wazu08axzPhupChBF5KOpoLlX/UA/eu64UbN8zz2NkCY9P0AqIDrgVWWbfYXpwAGlmq66Z/vyTM+3ZgyVUc87Brhk/KTj/9KXvvRWEmnsBciGzjNldlNnM56u1QVLdRxwLwIwx9EDgK+c9V6HJfc83AuAC4BsKnPlQP7ovnR1RPeXzIOgOWC6Kc0pAT09rxygsvqVuQPwApCGzp75DpBMv+k/jlUAqQUuuY/I8x/7sR/73Pd///f/JhnskT3whJH/APWAyMoWdGDeBfd7jj332C9KopUFWWnb88kZHzziOeCUOCV40QbPWxey7QWNG/nsOd+UyH0B9M9//vOfRKEDoMuH6K7ua+EJ/1zL/Z+xw39c8KOOdcgn9QHIeiEvgqwAoTiZ4NTAhd7cfcauqeqQ7jN4pu9N3UsyT8oZtNcphow01MHcMAfIQOnLM41Wb0YK5qX6SMcJSvbiAvHU6TEx8BL/F3CtU7ZOe+h2U81L3zpIqdutRwAd/SWAboYB5sW9Ge8DOiugH6hT5xvKRoIzVwD+ZieoXENPjxmgrN6oYzX1bTa36uK+u8gT9oH9Gk46rJNE0dMP+RQepX/MFTLxtCbvHmL3OLtf756kc8u8s49ELpFznI3ILMCFs0SPaqHN7//855+2J/f7S4FLgUuBS4FLgUuBj4wCF0D/yCbsdvdS4FLgUuBS4HtPgf/1H/2j32QMWkPvRtk9AQd90X76rEGoL/oaeBaIriFmwRa95wugGzldkGVB+aeIWo25BTFrIKtBqoZf2lrj1RofvH/LV2D6guvbZvu753l3DNuXttn+FKjm+wKGez76ZiJoNMxTlM7JeCQvOM/eU0Nlz3s2JWlT6WoMpGxkbiNUmgLVlNqCCx3nCbjs753n0/P9rpEnBXPsS+fMe/cIAI1cT22dgL6nMZR/arhbvjqBNhr5na+V4SdQ8QSSvwcWnsDxyv5TnasVC+Y1yumV/tnfToAW9O19dTaRdifQvP2zbx/Ce+WBZpPo3Fc3wUs1StfRCBACsIeoSYzEnjdNKZhEVCbG2EaVF0Dnc/+Q2TrHrN7qfPY36qgjVgH/AmKn1a6AgL/7Xef9CTgv4LF1ndatnbvlQfmhde3nGqjVr85h+WkN2Tv+U39PNKqsvvf7At9PbT7Vc2qr40DnmcIYA3vHAMj1jW984w0c+Pa3v/2bzgCGJz2rmc9mMjESvamJ12Gk6b/rPAWwAnjuRfQsIC8lgA4ApyAvdfjXCHTWmq5zjHWdsOpkUhl45XxYme7zKw9P963sVfZdQ7oOMw4j8AHTPCeaSE1+a8p8QG3X3WaoYdzMEdkruJhf5QNdATgLOEcJ2FMAvbIG+GR6boAuIisBhigBm+VR6uY++8r3npcOgIR+U8dxr2dkAwBzzjUXIDG8U6chQSjao56CX+oRaAeYp2MBJWnCBUsBlJrZhnt19ABoMgIbGmy65ZNOk/e6TjAvtk97PeOZKHocBbgA/JpqHnoJekLrpqwH+CbdOLRhjei56kSYAtZxMc91XqBfzA0X9CqQCNjKvAPQwluMnfTygOgAhJ43zX3u6+Ax5tLoeJwapC0lf4LL9N8MQ5TIsOeOs7aZ9h1eApgmYpfIdqJ2e9QPvCSADlDpGegAvfCr59RTqneYU3ihYGllHFo7L/QbPnS/h44BPIaelNDC/QJ05HxweIVSR7PdJxeQ3z0gc7LrXnkLPdazzOmrFzoQhwLmi/vqdMB3Oh0hy9znRf/gNcbCOOvUyv+mgmeezBpA3ewzBF89G953AdOj67zbdf4EoKvj6Tc63lT1gueUjKHnsZMKnQsdAY3gH2SACOs68NBPszXAH33fgZZm6KLs3oL56zny1SO7DjTTgcdKuYYJoJPGHQeRzgsy6Tpp5gxo5Z696/DuSU57/d0/OR7vRed4VANgvpm9lClAdC4dhH7g9/7eV9uG+9ulwKXApcClwKXApcBHRIELoH9Ek3W7eilwKXApcCnw6VDg13/t194qLqh9ArK2de8/gQ4nII/7NoKiRt8avbn3KZU3/SiY1GhJAS37tMDM1qlRQ6PDGqsLDi6IXgOnhqwaRj4EDNmosQVsa0g/0ZTx1dhbYJb2BQ8Zdw3qCw4WBJO+1rW8IK8s8FJa1YhXunX+/VwQTgOfYAkGWw1iPb8RI7JpW410Kv8WeMSQ5bwuANpndj55ZkHz0ncj/GpQ1aBIWQCHz41Q7n01plr3Rq8vUNP+LS91jss7jfQpnbjnFEm5MtH5f5KPNRCWH5602PLZ1tF+n2RLA+ECVmY0QBZWPl8BFysj3kv/W88asdcIqVH4FX/W6WXrk690tNh72x6GWAyYGjar10hPSpQvF0bipsDFCAt4bkTTZnuoU4tzybh6Vimf66yiMd/5KP1aB/UU7FFG5ZPTXPe7rl0nAzD192+Nwqf1q9+d+LLfWffyS2m/91fP/7/svc2ubst1nnduRh0JgiiFVChZ4iEPf88FxHcQ30F8A3bP7sW9uBe34l7cEHkEQdS/KFKkKYqkwEiAACdWy2nYBpxIER08K3o2Hg5VzW+uffY+Z++gFlCoub5vzppVo0aNqm+842eupylf2/euxdKz13MvX623SdMdja/e4fhW7VfONwcwfFnaCqB/9atffQLQ5UFqwXMMPLgugN7c2gBvNViqjOa6oCbgYAF0ADYLQJv5nqn1fGZ8yJDp+eyeWYCsRlDuO6XFTobxju7P07imtK6c9n0rWVXZzn38X8MY9k3BaEDUhmk3z3vX7mqdsJ8R5tsCSNbw3AWtAacngK4sYw7In00B6K1sok1lKDKmubahsWAwfKIxBjX80nDHzdsMHeQvakF4AE7A0u7Z5W94DZoBHlGTvxtZCmjLGAokwaPmjabd5gFnTbiHeN6Sh3frX5kpfQGJyesOsEbNmgEMBBTES9WUNowHkFRjBs5NpS/gM7RhLQp4C6SyJqQToK7nLtpgrBo5QD/5nBrwnFzJFN5rbvb333//6T72ImjHWmwIbjz1fR/8gkygEH6fOTHsNt7D7ovwNu/gHgoGYj3PYthRw5j2EyDfqCwA6XrmU2M8ALBrDm/nEx5gDuiPIbvlTw08DB0OkM6fv21oUyMHatroua2/a8p38opz3zOBQHvPP5U5q72M7yvTkIt4FRt6HqCUUPasa2p4zZzyzFmNEhmDfM91U1107ICqXXOrqDeOj7Wr0Q50r/wTQG9kEedCAN0IGo06Ae86n6xH8ppbWFsYkTjGRjqAxzUQou6ZF6DfqB3UNS5mXu2X4fh7DuhvUaNmQSPu9XcdNZEhzIGObDT1BDV8qsEJQH/nWjni+Wclv1d7+Pxd13vgA9MqcN3fC/CAqbO45u/nPvGJ1fHgfHYocChwKHAocChwKPAWUuAA6G/hpJ0uHwocChwKHAq8Wgr83u/+7k8oKK5an4r6AlDzeoJT/L8CElT03vVAp3/94T5B8b5XZbNKKhXYBXVVGFwBhVW6TQXDVFD1XpUYrUvfPjvB8ivwXKVGlYgFW1WqqdChT1MpX6V7acjnKnAEAezzav5XoE7n2rFPIKogWkFOw77rwVXgosoqcx3qkVWloSCZ/e6cSBPfOfmnPFLlkePcGT2UJwsI7rzhpXENIArK854qVAueOy8rHmn/Zp/5fwLofWcVd9N4oPwyaVCenqD65I9VnyZoOmVFjWTqAblaVwXreQ7wV4X6BF7n2m17UxkpL3R8U3bMfk8jgK6fCZhNuVAa1zhjJafsN4pYlJiG06ysAiRBGQtQAIBRpbBeTHj9EcK9ESma85PrnRIYWtcIahqrdOxd+1yvnpuyc4LjK9nqPSuZs5O7q31qyrmV7Oq75I2ukcqO3Z5RGrXPd/aLOZ65Bnf7+I6OK8X5Su5P2qzeU3kL0KFnmgC6tGkOdAw7AAHgP2p4EVDUSAk7D/QdgO6aqXcfe4lALWChXs/UgCYF0JHbrjVkjiHO2YMKREO3ys3KjUmr1TmiNO4ePduRtzzTuN9POdVcu/UGZU0L9LFW2TcBQSyA6BbaZK70Juw+VPkDjQg7beH+AugCctQAkQCfv/zLv/zkDVzgFIDX3LoAuYbxpgbscs+C7oYQxluafhlaGa9h5Bt5r6k5H8BLgJYUxgbwTeGvQBTem4YjRn7Wc7T0hWY/+tGPngp8pHc94dT5To9sPFjN4wzdabv52AHJ5AXa7zluyprKka41QG497qnpN2sFT3TWDoC3RQ9/xs4aKHhJvwHm9ArHy9Vw3dBe71toWO97+AOQm8J93eugjyAy6wzPc0F0xsr3rH3eC80M/Uw7hjeHXwxdDYAInfAgh3cAdStrAXwBQPWkdx7gMehhuG54r0ZfzFtpWAAdYzLBc+pGQ2KOBD2pK5vgM40HqJkXeQu6A9qaa7wyxrmd+0rPG64Dz2auy7nXlIemfLB92rLfjA0PbL3x4W3zxEMTjG1Yb6w95qy/q2okyj5u1AWAb96lTOM+1qOFeVFuwLf9DUC/jExAez23TQC9xi6sNQ1tMfJohAb4HgMNCjzWcP08B+8wX4Do5hWnZi/yfETd8yXytdE55u+ohoLvOaNyWGMM96mZYoooBvIo/FpwH5mn/EOereZ6dUbdyRTPr5MXpT/GNspQIhZ0H0Qe2Dd4nr//5pOf3B1DzueHAocChwKHAocChwJvGQUOgP6WTdjp7qHAocChwKHAq6fA7//e771odP4AXylxJ4BzR6HeXldB1PYL5PH5BESrRCm4xOcqliZwulIorNpVobACTvhuPsNnVUzM8U2gbgI73r8Db1ZK+N29Exj3f/utYnMCqwVfq3Crgr4Aeufd6xWYrGJzcuoEbqZiUOXTzDlqyElDaDaUZj0RO4YJVMyQ1CoOBesnYOg7p8HFClxf0aCAyvSIvALJ5xxNj/CC2pO+5RnbWfFRFd3OlX2qd/z0ti+I0lyvMyy+Sjjno+DABOVXHu/lX3mePjtHzGXnumtx8jy8VG/qSY8pR1SOPpKyXd87hfdObnTtFwRYvdPxT2BttbZU6jeMZpW9KMXNywpIBSACSEDBM0ywEkVs10tDZqPMrhya81Ajj0f7Qp8tH/S5ldzcydKrebii7W6u7cd835Ttpcfq2vZn/9xzJv+u/u+9cx+4w6uzD5XFV/2b+1T7sdvTK9e5BhDQqEPPNJ+FJ/UwBbwp6AdfArJQMPZAViuXBbOU/1Pelp8KdAF2AELgsUoBeLPg6VwAnX67PuvZCJDuHsV+wBibhmPOX9eu382zw+SbCWTw/zR0Uq52X0ZOFtABZDVMPcBS5R+AkmGYAUYN0c7zAIbKBwDSGvvMdStITQ2t3SOZI+QN4Dk1QJf5ewlfDTgF4EKNAQOAK4AXQJ7hlal5v3sWdG+uYuYdMJVC2HI9qanxCK9HaM8K7HPNhS0QTA0f7AwiAJD0VKXmHeZ5Z7yNKNN5p12NB8i5rEeq66n3zrPL5B/XDvMpaEzNWOV1xgCIjiyn5jtDTUNDPcepme8aUZhXHRrSb7z4AX0BVDUioeZdAN7MH+9r7nTAcQF01rgh3AHRAbf14oc39eI2UoUgHDQyogApHuinRl8AmeVl+sM61khCoFSPdoBawEbqGphgAGFUFmrAYvOQw/+sA0tBcubAMN+Mx9D6zAnGB0YloKavGiFo3MCcUIwMsZLvq98UPcv3/F5azLPJah/2XKBxITXrDm985DDnA2UxNCx9mbOeE/2N4HsqG/u7ifuIVKCxCrR27TI3NXQssM91z90C6ALnNcShDYBzIyggewDFqeHP6b2twQRr1/tYS/C1hTXSUOk1QGVfaCqReR6av2mdM+6rF7/e9I1qoCyBh0xlwN5VWYwRAGuTNcraKB+szhHdK1a/H1bnykZXYJ9wP8Gooim02NsNyc+a4e+//fSnHx1PzveHAocChwKHAocChwJvCQUOgP6WTNTp5qHAocChwKHA66PAH/z+779ovMDbBG2mwmYq01cAaX/ET6WxLy1INBVBUwnQNrx3Ki2m4sk27oAGU9k0n7kCzlYztAN7VsqN585wlewrusxxX4GH/U4AXRBiPtf/dwDvVKpNQKBzVpBvdV2vjiqdJtDeNlX6eL/gSz1bBBqa67VhVwEUqtSrspHrzu2k0ZX3dnlsRVvXleDNykCC72akg67HKspWSjWf5Zkq5Op5hwKvXvIFzbmvnp31tKG9rhsV5CpdC8zb5gqsn6BCDSnmmu9cyC+GKa0XZj2nVG5WqVnjAtfjSgaU1pNn78qMFRC6e9ec25Vc4TMUsIZwZ346HgBD88QCahRkQPmKkh+FMtf1BmN9NJzq5McpD6TxSnG/k68TQFzJ8CkfS4NHsveRbL3aQ67eO+dwNad+NufsUf/73ikzHo1n1efV/vdoH9qNb66Nuc93TQigC6KX1ninAtjgYUe43XrXAWARaloQveu4ADrXyg+NebrOzcFLzb162s6adTMBdNthPRjxRABdIIWxN4S8a47v+ZuRdSrf57X/Sz/l9DRqWxmqMFf0E2BDYBxvYg0GAC0rbw0/bL7z9hPQTw9N5qDnwoI/9Nc80YCoyFT7LoCu0Q6fCxwa6ULwHeCT8NuAmNxvqG5q7pFn2M8JC2+oZfqMVzIFr9561ANkaihBXdCPuRbIo9ZLnXcB/qzOvtAX70tChFPoK+cFDbSM8uO+ohc0Ne3aTzyoDd0tXbueKrMZ9/T+917OJwCdFMBugHw9xHlO0Ja6Hu/0T8MFavpvmhzo17zjAI6f/exnn+YDsLPGGdDTMPHsNXxnoT8TQMcLnQLgblQh6NfoKrQpIMo4AdBJ70CNsUJzks/fCp4HoZ8yg5ox1GDAvY0a+WOYeMLgmwMdEB0DSya22AAAIABJREFUnuZZb0QB5s0IDdTQ3rzryBW9tanhS40naL95o6/O1s7zPOfPfWOe3acs3u1f84yMYYoe6ESo6ZnOXN/Kip79pnHjPLc5L/QbejqHgOa/9Eu/9FQIFd80MTWW4roRiFgPAs32w7XGvcwFMhCgVzlBTRvIMvcUZBByjppxCaBTC54DCMM79UCvUU5zykOjqzNdf1cxJz1jCZbXmEQDAda3RkPIMdNC0GcidEA/IitwdlvtJz07znPr6ozRs4ay3jnkne6DGCpAa+hMga89U0I//n75H/yD5x5Vzv2HAocChwKHAocChwJvKAUOgP6GTszp1qHAocChwKHAR0cBc6AL2BW4myDT9A4tOKBiZ+c5zvcrBcMc6QRZVkDMSrm0othURj5qa9XGVFipzPXeFRCyA4rmM3fAth3wQVsdH9e7vxUQUu/bAg4FVKdBhco6P5+hJKdif4K3Hf9uXPOZXRtT+dN5mWHaG1YSJa+eE3rd6UXSnOsolVGKqdgrCM/n0rvzPxWi0ql9u1ofjOmqPdvnvhl63mdX/Fq6F3ifytfpAVMlasPSc59hV6mr+GvUAt7bEJvNkV1AfvV5QTH6PD3AHO+keemiglPw/cobvp42c44mbbueoHcjYDyi/26NFlhcXU/eaJ+833ykzIkAuvRAsY9inAKohpLT3L+A5g2nWkMVjUpYM6ydGs2sIgis1m/l9UoGT5n60e1+/996WxmjPJKlfH8FmPf7ttW5VYZc7XnP2Q/v8tYVffu+1b5xZw8rPeFJc6MCuE2jDsJtUwDcBFioAR0LeMzUHvClQPoKQHcfK5CJHNDjHIBVcBlPVAAAAHRyVVMLcsLjBdABEOoRCY2ahoPxuX4EQO3fzhhqghbypGt37rPdh5VbhmRuXnfGJcjKuPWaZaz1nmSP4zvBPcBzgRnArfJBwSyuJ9gsf9AmwJUe28yX4BnArUAWNeC+eX4xpACwFbgFyPR8Al3Mq04NXQAoKQC8jSzD3DYHsp7E8Bbvr5dpvbX5rn89J2GQ8Gu/9mtPoC41tNfIjPu6NgwDjYxlDIBdeMlTkM2eraGt8z3Pc5N/2i94Hx425DpzbWh5eBRvfz3+6UsNSTrX8g3tAYhpIEDNvkDecjzHya+O/De0NuN1b2cserjzbvqhdzzz8PnPf/5FHnJAtvLsHLv7GusdUNuCkUXnogYfyhgBfSIcANBSA4DK99Q1vMSQTL6jFkDnWUO4wy/wjtFsWDeMV0M1avrGPFDMEW1NxAHlCntsPZjnHtLxXcno7iG2cXXWtq2eceYZmXOBRg9cNypT+8x7KlOhi3KYOWs0Do0YoRlt1GucuXGNY1TSc3bB9BqxSnva0dCiaRNY/4K6yEFkBEaD1NCWd8obpgqgBgzW0Adv9XrKE6lCD3SAdMZRI4xGOKoshOald2U437UNaFbj1dIJ0NyUB1w37Qgy7zOf+cxTgWfLC6vzR3+v9zy52ueVS0YjYpwaUyIHWOdN+8HakqbQj7/PvPvuR3mUO+86FDgUOBQ4FDgUOBR4jRQ4APprJO5p+lDgUOBQ4FDg7aDAH3/rWz/xw3uCpFXq7MCRgqFTuXMFAJdCHxYoWAHZsy++7w6Q/hwgbPXuOfu79lYgus8+ot1dAH32ZQf0qgCaPDDv7/cF3xuycCpwdjS/6gvfTaVU210BWCqGCqQWfDG3uqB6le56qPsdSqPmzKwX+mpudoCTfFhgtiDTnEf/v1pL9WBxrAI39ZKpwrjfc8/kyQLZM49751nAqPka693YOZve5QVdpzd6lYgNawldOw/lM95b4L/K+QLozG293Xh3vYKkuXQpqDuvy7OdxxUQvJNLO/lwFzyXz8s7GjagzNTrsAD697///XcogBp4XhKmlRoFsTlPua5yd3qg76JOTGOblcyZMqG0+bhA9Envq117t0c9BwB/9L4Puw+u+v9oH1k9U1m2k92rvauAmKCJnpwrAB2vRwrgTUMm4xWMVx0FkFUjGOW3QB51PcCn0V/zISO/zeEKEIEHKgUgjfv0QAdER/4oHwzhjhEJQKGAEOODNjUSqqyfMr4RPZQ/0yjRuege0HML7dcbHzDD0Nrm/8UTGVCI3OKGtjYnOIAQhb57P+PqfgkYAygDkE2IYNctYy0ohExuX/heGc41+ZKRNdR4Keo9yTMA8xb6L9gN6N6Q2/S1aSkAkZgzAGNogYcxYCf8UhnEuMmHTqFt9xNq+Izw5Hom18NUAF3e9gxCDUAqeE4NzWoc0fVAf8w1DhBtigy8ouUtQffVfm9bK1CO7+Blow2Yo9oII8w7c2gBtDZkPmMvQAcvG4WHOdoB6ITTn1EY3Afpv9+Zb9286vAhHtgAyRT2m+618J4e6U0jAE/geUsI6+9973tP7dfzWWMMeUOjAIxATE1Czbg7912TrHvyrJtrXa99gHT4SgMzjC1mKpiCyPAiYesBOpEvDUGOcQfGKBggsLcqH+feN8/U88xxtS91T5lnd88Jyg0NjwRBnTfWFZEDzHM+01S03RpW0q6yo2cRx1njwp73ALLfe++9dz73uc890aah9QXQlfnwqGdv5Hv5t/OgBzogOgC6HugYc5juQZmjASFzDN9jxKW8KLgOD5k6gPmbvwfqLT+NiXre77mJOSkwrQFqz7F+1kgayNJGToG3MEKgQE/n6I7mobKqz802ygc1RGZ90jcLaxOZiqzRA/1z7713pyvnnkOBQ4FDgUOBQ4FDgbeAAgdAfwsm6XTxUOBQ4FDgUOD1UuBPvvvdFy9Y/ZCenxUEUbE+lUEqbWbP7yjyd8r6Rwqk3fft21XbV99NEGwFivn+qzFetXPnudXzU/k6+3FFtwmSFBis0nwHDK+MK/xsvrf07XtWXnk7UP6qv1PxU0VpveaqAGuuZ69VGAmSFJAtUL3i8clDztdKsVglsu+YYPf0GKpSsgq4Xs9QmDMcZsc8QZoq+fSKERCZSlrnbYarr5KU6xUfVBkr4CUQjiLOfKh6jvFd57MKXBSoep4J0Km0LTgwAfTpSb0zRum6LKji+ihgtpMLV/JiJTdK6/LZlGUqr+UT6CLNoGF5F/BHAB1wA0WnCk+AHr198caswlrvMhTuXM/57lqd8mMle+7sGXfo9Sp3xZfZl+Zaf/R/+zvn1+9We9Dd/fC5NNvdv5LT7Xvnb0W3AiqsQwFLvcvrvQ3wRPj2hnAH8KIAXJijtgA667iecPClxjsC6d1TmgMdvgZcNNQ3ABrAF4X79D4vgE5byOXme62BCd/XC7L0Y/0V+FfGAZSwVrt2um/SRmnbvaIhtwG/AIoYEwXgqKG0G3KX9gpMMw/m76Ym7Lv5g7kPcAvPYbxDu67dg6ihi2HDqRkDACYFetI/w4Mjf6Q1oIthranpi2GKAfDqHY6RjznKuTZkMDW0aA7kzgMGEgJigGOVo4CvAu/UAmTU8N5qr4MGKwBdeTjXBWCsHuDwb8OIazzhM917VufreZ/nmUbFATxnnOSxRr43hDtrSVAQALsRE/QsZU0VQGdNAhjqgQ4fANRbDF+vkZpALHygoQS8yNgwwjBXc+nLOFyP1PCy88u1udKpaQfjBo1s5An2MT4rkMr/Gu3weSNUVJZhiGGedWrmSUMy9kH4zbDUGoqwnuGPpqZhXxXsZy0ZcYM+AMYT0QGAE2OQKTPnnq4c6DqbsnruszWYrFGgBhrys7naWefMY+lbwyLG0PNWI/eYt12erFEi72uqHdqYvx0cC/QwMgEGBo6XZ+BJ5bxRoATQeYdrHjk6AXT5Ez5qWHbkLUYg8DHpFJwjauig4Qh8z3pRPnA20viFumcjjbk0mGCsjSxRXut5k7HWGLcpkRhT1yfrQpCadW2UCWrWFDREVsNj8zfQPHNc/Ubts73ubxDlDbICuW7EBUB9+q1RpkZIX/zSl17lMe20dShwKHAocChwKHAo8DFS4ADoHyPxz6sPBQ4FDgUOBd4MCvzwBz/YdmSlvOfH/1SyP1LeT+WiCp354rtgwVQE7P6fSoEroGL33WpsV+Pt2B7dt+r33WdUCFfR5WdXSrorWq0YYSrAes/quwmQ2ZfO7QTNm+ezAF1Dwk/F3QTv5/+l45yTKsgbnrJ9nSBGn3nE752HKscLHvl5PTz0clJJV6+c6V2uV73KRhWXzQ/c0PSGX+1ztmlfqpgVQBfsaV/mOMoHzFO912sUML27+5z5Tw0123DOhlPmfubZEJ4oUlGA6ilGXbBpeqDz7IrX4Llp5LBSPk5ltzxS3litoTv8Is/cXcO+u+HWoaEK5RWATk5WCgrPAjpVEqM8bvhWvY70UqzhxLym71OJO2k25c+VrLpLt9e9k859abdP3b1vxS9323xEk9X3OxBjR7d5/+4cMHnW/2uwxFo1DDJrtQp5ACyBC8C/enwCYAhmAaQ3UohpBczJ3MgZ07N7AuiG+KU2fzSgLevFUMsA6ALcjJ3xCApSN6ww3+sFS10P+Am88w5TX0CXCT4p3yb9lb28l7EDLmoEAKiCIQIepITUbd+Ut9Cc95pzGI9PPhNAAzyjHT3Gobs5q8mv232hc06/GlIYeQD4DUgKiNnxQWvyTZPrnDDJzTcPLfQqx8uy3vC0JYAFoFuPd/nAuSn/ML+mB6BWflED8OMJXq9w/6f/PVN17ALoeJ9TGP8Mxe7a1vMYmgOiNn93PeULHAo4Kld5t33hvgKlfF5Q7hvf+MY7H3zwwVOBnw2R77igHQYCgLg9f0FPvZLhKwBE1iQ19xO+nQLoKM8B6hUoF5jVmAIeEeRkTQCWCiLDF/IQ9DNPPTwsD7I/ARrWUMUcywLnjoeaOSuoOj2BO4fds+A555IaWmlIxp5otAbqgofMQ0FlPJyhPwVDAiNnUCPHTBEAL3d/nPtA13/l5DzL1vAGWnbN850GRfSx7wBcZg6ZP2QFNDcCB3On8Q1jdS+nRhbq9U3bPdN55kC+8J1ROgBYebd0ol+dT3gCOUshMkFlnkYd8mWNQqcHuvKdcw/9xhCIAoBOWHYL9xkFgTXZlAasa0L4ky4A+VTeQkbIF9SNRNC1Q19XxsDOaecMunRMHQN0NlIJNePQQMo0PBhsEGb/k5/85BP9vvCFLzylhuj5a3euWn1e2neteMZUBjXMPvPsfoHMhg+QvxTX+Ffef/91H81O+4cChwKHAocChwKHAh8RBQ6A/hER+rzmUOBQ4FDgUODNpcCf/fCHf69zUwk/FTg+sFP6r76fYNMVRa4U9n1uBRasQK6pkG4bd0CPR6CF7VU58eiZR32/wzEqX1eAzFSUqLR8Dv2u+mD7k36TV+Y4VdBU2dT8gNMrb3q4Vkm0AtGnJ1/vX11P2s0w9CsaPJpbaT2V41XM+12B8SoY9YAvwF5goR4sM3+kYIFePILqevMI0E8gXPpQq8QTnGrfrsBmFbh6fdWzv6GPZzj5zg08ItCEolMwS55pyGSUdYDBKLmpC04wvtJgep13rjtXk7dXa6l8Lw/dWbN31lT559G6LR0LoEOjAi4oX1W8ovAkxzRhhqlR8OuFyWcF0Es/vfhXiuLVunu0Th4peT8sPT/s86t96Dl7XtfT1R5xt80rej6idYGbFU+t9sSrffNq7mrUcQWg4wH+9a9//angOYsHmwWeXAHo8KDAuXU99lYAuqGf6RfgiqGvARqNysDaAYgQkJgAusZI9bxFnkEjc4dT1wAMOdnnNBKiPzOqRgEz1u00pvJ/ZHnHAMCi5y7gXWVcATmATPJwW3if+dIBaASwAdXwujWvOMCn3rzUjEG+pp8AcrZDH30/4zMPOAAnMkcAHVALQFZvUNqth78GAtTId/N5A7p1D+QZ3w0dug/gZQtPUQDQNSBjPthb6lUqaApAZvhhZXoBJUBdAGpDfjPeeX5wXTC2X/3VX30qePTXU1bP4AJU7sV8ViOMnhkaUYT3dK7xgNYDHe9UvEAN2864DOcOMNwxQQ/zl8MHhrynFkDHmIL5ku9YP9BewJXnTRVAzViMhILhAO9kPVOzRso/0JRnKPCSURGYP728qeERATpkBPuURb7UcK/7HnTqmaB7F7yu0cH0QBdAl6ea+od59wxE+4QK19uZ9UluatcPa0nPXNZgfxtN3pmGFQ1/3ud6hqaNaaTYKEo1HHH+oDG0bt52+MAzHu+t7K+HNDSuMSXy1hD5XCvveC/t9K9nWfgReUshCkUNG6Bv12vPugLojTyhfOc+AXR41Lzm1OxDrkeMgppHnbMRADoFGVXZIIDOGroC0Blv5W3X8Dwv6WXvObye9NCyKUlYB8g25oz5Ip87aQ2oBdDZswDQJ1/szpG7s8IEz/ubnbYa6QqjJfcMasaLzKGw5vn77/7hP/ywR7Dz/KHAocChwKHAocChwBtCgQOgvyETcbpxKHAocChwKPDxUaAA+hXougJpVYTN3k/F+wSb/GHf5x6BCN47f/zfBQ7uAOV3+3A1Wzsw7VE/73DAqo0dkNH2rmjW757T1nP6Mu+tomnl0VoPrPJK+Woqe/pMFZGrd/WzzrnKa72UX5YfygMCs10/vZ7AiQBBPy9gPT3XVXpWiTqB+AKiBbdm9ILyjIYLKukL1D7i5c5Nla0Nfyno33yhBZumUUXntB7uKOxQzlsMOc899LMe1DXGmKHInRNpMue+czrl227Nv4x8K78/Wpvylop2Q7gD1hRAZw4AsMgli/IVrz9DlOJxDlgAWILnlQC6czUB9B14Lig05dgVr1yN7448fJX33Fnrd+7Z7YlX8vhlxnGXrvZnAuirPdh+TJm4699uvyhQAh8adhnFegFQAHQ8/igAnYBNhk2GJw3hTl2jIIFzcydXHhS4YBzNm8y7ASTMEa5BCesC0IJwuIYVLoCOTKicqkyDNn1HAXzeX7lcoyS+K7jVcNyGyDX8Od+5HpsDHnmplzn9YA0aQp26faGPrHkLz0EHQHfAGcBECzQUrGROGuKcdt0/oYt51KknwKpMoQboJhc5XrqAPwVAAa0NqYzsMhczXuuAjoRepgAYdS+k/wKweNR2H+A7AfTf+Z3f+QlDBsBdZJ0FAB0eo2bck/9dO4C8AGwUvFUFHZkb+tW1T3/JI08BLCzg17XIGmoUnHkeqgd6zxK+z7WJN6gRRpD1euqzzzIuQF1CPjPO7s/wmKA1kQgAgi0AhkYKwCCg6QGamoA2NETBMxa6NEqMUQmo+Vz+YTysR1MH6PnM59zTUOyA5KZqgVcE6zASgLYa7MG7Pe/Q1jQqcfzwu57H1EQKwNiBAm/o7U7d9d/w4ly7r7K3MpdGeqCmn0aoYOyrfcDxShd4YBpbzjNHfw+VL5q2wVDthjVnnpSZXPM5c0+tMchqX+BM1cg2NVCY+0t5WTnpebT9ZE2Q/5zw49Cp0aYE0OkrPNd2uK9rqcaUPCc/rQB0PdAF0H0WAJ31TGFtG7XBGvklqK4c9vza82XX1Tw/9zvmtmB014oAulEEmCf3K2Qd0Ttcn6xnvfgB0Cs75m+Q1VlrdT6dv6v6XCPLMDem5KDmzygbyFf+/vt/9I9e5mhznjkUOBQ4FDgUOBQ4FHgDKXAA9DdwUk6XDgUOBQ4FDgU+WgpMAL1K8Xk9gSK/XyncqyS8CzzcHfkVeDvbqELA72Z/Hv1/t19T+fQIaFz19epdz21vtrVToqzmeaVIK/A7wRPv34Eq/XwqaQrKqUSkLkA4vWImf+280SdouvJwr+KyObx3SstH/LxTXs35Kz2novyqDUGEgu31iJrtVqlZAEL+mP1arYd6q/PcNHJoW31HAaSGm0fxbOhdlL4oPutNWKC/Cmb6VmUrSnm9gwAKAHhQ9qLEo4963+shVICtIPrk7Tn3U/ZNGpWGO/54xDdX67Xry75M70QUsXr+cV2gD7CAPLkUPIYAKPUMBCzgmhqPdJW7hsA3lCpzdgWgr/i7csTxP5JDz5G3r+Le3Tp/FW2/jjZ2dN6960opvpLzq/181faUUbZVgEUAXc+0fofiHfAc0AKQc6YVmDnQBZwBVZAZKwDdVB/uBwUneLegNDXAl7mLeQ4wx9zfjXqhx6DpLyrToBX3arjTqBarteL3tGHeaGo9sAVMlIV4ijLuRvLo+gdkRAYC/Oq97zV98n0AMgJ5yEho4brm/YLnGNcgi5WbjAHvYwvvclzMdwEkAB5AXIBvvCU/8YlPPAG31MwZACOFe0ob5r3AZUOvI88E2vAg9UxADUhmvwGNuw9AT3jK4lip2R8Kthtym/0DA46eJRij6wGAubmSmSvHbzQCnyVM/mc/+9l33n333ScAXW9qAeTulzUqKfDGdfelPsPnfQ4glHD6hucGFLQwPkBDPH2bK5lxmQubZ5kz1oPrAnoK0GEQ4Ptm9Bho7ZxhtAD/NK2CBi561nbuC3YDjDZqQfOcA6DXI901x2czvU/BbuhUj97Ku0ZFQA4xT9CHwl4IL1gawh1edu3CA/C7xgv0hXmHZylG0KEPrMV5Tvb/nkE77zXM8J4VuK6Mx1sZYxILc2oObfpdALh0oh89G5XvPFdomDfPd8om+KPhx/m8Huk1gmS9uz7gLQFjanhC2S6A7r4hgK7RUnlCAB3AGWOeeqBzHwA6awDAvsA7NBI8hw/qdc61BkTwBLyvR3xzoCMHKisYa39LzPNxowTowU+f3EeMqqKxGGuMfv7hH/7hi0KUA6OmEFmkhiLzvPics/7qN3P3HOaCfsHzGM5QG3XC0Pi873/4x//4dRx/TpuHAocChwKHAocChwIfAwUOgP4xEP288lDgUOBQ4FDgzaKAAPoKRN19NhX4jqhAxA5Afy6IVGrtgJdJUe+704dH4Plz+7ujzZ1Zf+672ubVs4LROzrdnecqr/tMlTM7UKUKnQlYTY9xFVG0VbBixWfeW6XP9OKaobund0jvnwD6Cly7Ak93/Go/5xgmHVfg1fxsAqhtUzqUptJ+1bcd30wQvv/zTMHnzn+9a+o5VDDW8JzmTKUGMMLDD2Uvyt96uNXLkncV4AAsMjwtNV4wAkX0scDJVFLXmEIaTYW1a+cRgD7X1hUI+dx1PuXeyliCz1DAGk56Auh4+xJqlnytXFcpLIAOiC6A7tzpbQcddwC6dJ18Nmm2kz/lnzty8lXfs1rjr/odr6q954Dn3jvl66M2Hu2Jnee5d/CdYIc8qQc6IFjlOaGmBS7IuQzvmXcYngTQJIw7QF69tZ8LoAui058C1QCFGJQA6kIjQS9qgIwCxTUqmR6Ygj8Nb66cqrFP90DAF0PJU1cW8j9AqPnFGW/B+0bZwKPcEOTmuDbstHnWOw7nizHoGcraBkw0BzU1QDqf0S9AYDypqWm7gGjnE7milznACmAVwC2FP+abezDgaS565t3wynhVGlabmjGYm5556T4KWEibGGLQLh7Ehv2HZoC5AOjU7jnUtEnkDQqe8Dzns3jc9zzQdYsxQwEs5smIBvCnc82+A0gHvQAJAQubZqDyZgLh08BvylSf5bnyJO93jOylyHkLALqgLgYNymtq7gVoB5yjho4W1p1rAu//Goewlpx7eAQjGL25mZd6hBfwFVgsmG677OUaNsDXzA1zBH+wp9dor+eRnkt5l0YN8DXf1cCl4C/8TfoI874DnOPJS0H+YJBiJAY9+tkDAc1Nm8BYacf1ArDbVBCMc8pL6VHemmeTygrGUBnelD3MQc+znJ3oj8Uc89T0ffVH+wLfAv2lqR7oGLOwdkp785VDc64bjYP/lbfwZs/hrAkjNBRAZ67mczUUoZ+CtLyr0Ud4TjnKuiTahTnQ6beyCOOWCaAbCQV+qCGOUTQ0MKznuAah7k2lLXNSw42e2Zn/7iEdQw0CuDZlCbzM2bjGRRgmGQYfAL3GC5N/dnJkdW5dAeiTh5lPok2wh1KzPmoAwP3/5J/+01d17DntHAocChwKHAocChwKfMwUOAD6xzwB5/WHAocChwKHAh8/BX74gx+86MQE8x79v+r9BCOeAxZdgXl91wqkXoECd/tyBXZNJdfVjD0XPH8Eej/ijkfvuwsMreZ5BX5NpeXs32xnKl2mEsf7V3QQuFx5TK+UPn5W5c8KML3yoO13KPueS7/2YV7Pfl2B8KXL6rkVwNW+F0TvnK36t5sT753gLZ+3/eklV88aPZBUaDe8qOGD9eRqfk6AifLSVDi2Tyi5USRaDO+J8pG/hoXn/4LvE0CvYtsxlg5zvXUeVrx8V67s1vlqXUyv89KpADp0qNcqQJOhPwGcDE+Kh9WHAdALxlzxzIeVZY+e/zDfP2eP+jDveVXPPgLAOw9Tfuz20Z0sfrQnr/aORryADxvCvYArfGg4bIBOgDJAM2oAC4BhwYyCYqxpw/tSTw/X8mRz3Qqgm/O5oZd5RsATsFHPVkAJ/nZ5hnlOD0LqeqoCftTjsyksuK9j6DXgRD27kZv2meeaTxuAh9zgGA9BK/NeU9eLnn5Oz1X3VoAgwGELXt141RJKHRCf9gEXqQE29crlHaULIB2gLYY6yBtznFNDRzy4KYJ8go60B9iOhyheleTfpgAWAUIBeBnCfeYHpq8A8nqgI8/gG+gJmE+hLekHLelLox0wNvKsU/P59EB3zQDKMS5B+wKn7GcNLc2Y9XgFwF6dO1xbPePs9nvPQ+7XAu/ujYJ58Ifh8h07fAFvUwDQa9SBoYbzAIhuOHdq1iDAOdEH4K+OAToaAhweaeh3aC0QCA8KVppLW/6FXgXlMbDBgMFUDkQ7sMzw56WDNBBorVc7fa73f79j3IDnRimABwAiBdANPQ+fs3Y1YmnqAIz+zLsNfzAGeNmi/LC/jTQ0z2Mro8eew71mbpg31it96TmVvvA538MHXFuzVj2/UZfvmIdp9GBf+VxwlPXXsxFt1rinnuR8pxybxneGcEfWsrZruKpshMeQhe0n7cM3guiNdMBzGrRAB8OdU8MDvAdZAj93rTKHRJaQF1gvpnRAvpr2AuOO8k/vOJixAAAgAElEQVSNKqZxggC69HAMjeSkkYK0p2Y8XR9XADp8qoELvFvwffLb6jfD1blz99tHHmQPNuoCNfM8z9P/7J//81d15DntHAocChwKHAocChwKfMwUOAD6xzwB5/WHAocChwKHAh8/BX7w/e8vO7EDZx+BtlMp9CpHeAc4WPXvEUDyHOXCy4zn0fur1Hpu+yugu+1NIHAH6u1A9Nmf3ft6326e+o4J7M7vHtFhBeyqNJr0LKBS8Hf1eem1UyL1PfPad09FeJXyE3ScY5kA+gR9Z1szX3jfrZJOZajvnsC3ntftS9vpfMyx7UJ6onQWuKBGuVkFfcOgqiwV8NZjT69OlbTUBehQtgNWWJr3FwWu7aGI7dzUy3DSYq4f5/iu7Fs9/7JrfMqOOZ9dNyiFzYGMwrseioA+emMJoKMoBmxCSWxI9+d4oJePpeFKDtDHndzx/ufQ9pFseNnvH8npO328c8+j99zp/529sHtxZdlOdq7ee9XX3Z5ReSCADrBEdIgCroC05pQGvNAjmBp+NO8sdUMBc12PYkEUagE5ebOehvSrQKoAOl7o3K9HJDX9FvyAtxu+umPgOwEdgA9zgZuLV0Mh6hrzAIw0xYJgjPKtACRt4ulKYdzmgqbGcxrQDwMiQJ+C6xqBFahVdpY3pItAPYC06R4AqJsLGllhaH3mSC92xoIHMzSlAC4bvp1a2jAWaIPXP+HCKfCG3qF4oBvqne+gL96qeojX+5T+6jUP+KsMwyAIAF15R22ebWroYZh7akB7+kiN/NvxPCARc6D3PDQyqgdApTmAqRkHYB0FmvW8U49h3qVMn2ernlWUrwVgu44bUYA+4klrgR5GEIBP6vGKQYNRAfBwrbdvvfOhbQFeAFrD51PXc11PZFOpmK+cutEooFMj2XA/vKCsmLw86eT4O3bz0Quqz5zZXYP0m+gEGGpQA0i6lhhv+9toOoCzGm4AwvOdfZOf4CUK76+crBFLzyPzuufKgq+MlXdi3MI+DvhbnjA6hykuKie5r+fbekHLk56fKsONGiDQW0MK7lMemmZJPnFelBHlZ4xxTJlBtIaCrwLoGhV1fMjkAsw1qEGmNgd6ozDA8wDnGISwNvWUpy0MeuQDeEH5Rs3aYR1Yeg7VWErZ3f0TWtWYoLT2rF0Z7PybaoNzHPJdAJ15nB7oGPy4Z3Fd739oXbrN3zIrGbc7p/VeeZl1xP4ND1IzV9PY+X/8F//izlHm3HMocChwKHAocChwKPAWUOAA6G/BJJ0uHgocChwKHAq8Xgp8/0//9MULVj+qn6PsvwMePLpn974rpf9zwIQdNa/G+RwatP1Hz33Yd1YpO2kwwc/V/ypt2uc7QPYEWSdNVwoXFYL2eeUNN78TBFFh53uqaJ406P9VQnasVSJOusznq+Ra8eCKnyewOL3PCvJM2vf9c/z11qrXit47KhPb5+n50jZU+npP536++0oBV6W7imY9dfTOosYTyrDE1IJZgCooIcsTKhCpoV8V3/WsBtzB08/CGFRW0iaKR5XIKgiryJUeq3kvn+z44or3J83uSvIpF9rOnLO2CViI0hWa6YFuvk6UnIQ0JQQx1wDn5v6dAHoBQhS4M4/pjHagwrzrc16vaOFnj/aEu3T7KO571NdH33dtftj+3t33VrS/8+yj/avydQcSwYcAYgBnAGaCKdQo3w3hjhcowLnefobMNYRu17/5uU3P0PDYzYcMX+4AdHOgC9YyFsKIK0cAVprXvOBAQWNopNEKNTIOQEZP68o7wXTerUemAKKAHzXjwStbb1xkJ0AZhTYA9vQ0BzgxPznhyyvfu+cxP+aupqbfeiJDpxkZADmBvCA8b4EgZIbGSgCOnU/GzZxSAHv0WqeGB9wnmD9BS2p4BBCNAuhYYJZ+N7S/IDVyjnaa9sOQ3/ARgI7gNkCaBgjU9ENwlJrx4J1KDf/1rFIe7xzRBkYfhi0HyDfcN57LAPKCdXiulmemt2/PMxNgnft1PVh3OasZo2Hwv/a1rz2FRTdEPv3qmoB+AmFc1wiAvdWIEPBj5QhzBH0pGDrwTnif4prQ0MP5o4aniRpDgU4N6w2fueaMINM9oueMzot5qQ1tXqC/Hr2s6Rr0YShitANqwXOMDJA/AvnQRKCYPjDWet8S2tx7SUGBwYdGHzPveeVIz55cr/YO9/sC+N/5zneeIiu4l5cuveZdpcU863bt8l35aXpKK0uUG8oO56Hjcp2sfp84n8gEw4/jrV/emgB653p6aNdrHpnqeZPoCNAJ/qSGtzRqYH4LwiOjoaU0NQ0ERjvwAXNKZApKvc5r9MR1xzA90Gvk0Xnhvp7R6af7JfUVgI4Xv5EOMEiAD03hQ196rp/RDeaZcndumWcH70P2YjRjWg7P8J77mbP/6V/+yw97xDnPHwocChwKHAocChwKvCEUOAD6GzIRpxuHAocChwKHAh8fBf70e9/7ey+v4vwKBFopfXZKoLsjfKS0f6T4vwtg3O3PqwA8Ho1p1Zc7z6wUVFWaFwCc171v9f6XpeMVKFaQxb5Pj6r+T7+q1KsirUrnSYcdXe7QuX28ost8f++ditEV4HgFOtpWx7669rPmPhRAsn0BZelaTx/eU0VpvWTqHVlFK5/rySQPtY2Z9xzFGkprasCfegLO/PYdR5WBvM/QnNTNa45CXnCAmntV4lX5aD7UyrMdAOG4nMeX5acr2XlH/sznlbcTZLF/hnBHiTpzoAOSmL8X7zWUxAXQDeOuB7pGCo9yoEujKw/0ytBHNHlZuXOHnq/inqv+Pbfvd2T83T7fefdONl89u+tjn5kyszIcPqxXaY1fJoBu/mNrQXT+L4DONXxpqdzomhZA1zMPOWXUC2rAYT2hobMhtwElXEP0n/Z3cpKxFwQEOMcbmgKg3BDKyCVlLHTVm5paoIzvAYkEz6mRn3j8UpB/3XsAovDeBnwGROkeCcgBkExpfmLDYTsXvLPhfwG/AUXxJEduKL+piVrRfOX1zDccOOAqdCBygCH4ASHdk5D7eHxaAI0EmwHlG06esRZQwhBD8JsxGRYeEAygywKP6OHOHJtTnppx6xVNe41gAvi+OmfI446BGgMDx4DHfQ0NALcIq8x4AOX9jrltuOrKzXkm6vkHHiuIW76bZwlAREJSWzC2oD+G+W9odPhUIxLGwDy5XnnOe6FTzzWA7eS5B0gGiG60E/iLdgDQeQ4eNooBRga2y3sm6LgKIy4gawoEQ5E7J/V05p6uR/N3C5g2HYIAuqHu9UAHSGc/rOd8Q3fDQ/IWNWMSYIV/mh6FuZGf5jlitReuzp+GJvfshNzSeIG1Ng0LaLd8Og04fW8Najzz2N+Cr5X1PDuNdHZn4Y5Fece5jrnAwACZhezCqKO0WRk++n090Gmnawl5B3BOwcjBKBoA6PABMoYCkF55hwwRQGdNu1aQp/CB/EvdfYfrguhdH9MDvWddAXTnxT2BexhPjXt4h574rDkMPegrNec3DH8o0NM1Rz3PiuWJnm/Lm5V783fvPAfQLw2diIiAzLGfyF7+/ud/9a/uHl/OfYcChwKHAocChwKHAm84BQ6A/oZP0OneocChwKHAocDrp8CffPe7P/GSK/C8IOzs2Uqh7j3PUe774/7OyGe7d95zp9036Z4rkOURiFtarsC4q3HuaLnjgefORZVr87rjmp4Tk6cmDaYCst9PBdEd4GgHFO3eu1I8TUC9/08lo4ougW691aZSdCrrqkhcGR3YX5V28kPB2CoE8dpuuGOBGGo9GFcAs8pAQXcVjioamwe4IVobUpPrKjhpQwAEoKQgGAp+PUepeX+9hPRAN4S7a6J0Xim5y3dT8X1HPnS9rdbwHVm1WrOzL1V0QzMU1BRAjBpETA90wXNqgC7DH+NxWLBAAB3lNHTdeZ/PMa7GV9nxSK7NtXqH5i97z1Vfrva553y369vdd9+h12q/veK95/Bg+7+T9ZM3+V8AXeX+9EAnhPtv/uZvPuUhlgepAc0BHqkBpZqKAZ7U2xSenCksaiTUfLmsFYx4LABRAmGMr7mLAdAFuAFtBNALpNMe46lHPOAzocwpU1bRF0BFPXMbIpr3C7IwnnqZM14NkAAq9G6nBuwxPDcAYOU5IJKe6zyPcYyFfhvuGNo23zNyn3FoCGCub4AS5oa8xRSA58of3se4eQ55XUCbMbuXQUM93Kn5HEMACl6fDdEPDzWdB+CrBXo13zMgrWAXc4KhkEU6UMM7BYcB1ATWBNC7lhxj9w7WFTIVEJmCB7r0pAZ4MxQ0PCwQDdhqpJhV9JO5tgqE1liB+wpkdq9g/gRY8b7nO0On8376psEU/a5hVfdhjdiYO9ZC1xVjhL/hQQBL+Zp1IwhvXUDQCClGSSn4KzjbqAzSHn7t+aTyqB68XDfHuwC6wK3nGIB0AECASAF0+A+jBwqRL/SUx/sefjKSDTwEKGthz9TYRxmmEZAGEsrG1e+r8trqTE+fWXvmqqem76xL5qDjr/HA6t09R06QfHcOn+fX1W80ny3t3cN5D/3CyEBDCowMBKqJhiMfcO+MelPvdgF0+bRGK02xQCQEAXQMRLjfHOjILWURtcC0HugYUFCQp5yN5ANqc7pTy4/WPRsJoGvcVZAcWvXeGp0KoGu8MQF0AH5SUlDDo3rVI2u6zpgz3uN+0HmvHHOOHv2WnOcI9l1kB/KeGtmvgSxri7//5V//65c9kp3nDgUOBQ4FDgUOBQ4F3jAKHAD9DZuQ051DgUOBQ4FDgY+eAv/2O9/5iZeuQJtHYNBKcT+BzDmylWL/Srnk8yoGZnt3wIC71P2wbd15/g7g9GH7O99xh76ruSztq4iZCjeVMa07hqv+rIDqq2dX/LUDu2e/VuC3z1ZhPd+xAohWba3mbbWu7Fe9w1VAquBT2V4l5pyjAkhVDOqNXrrYzgSNUfAVbEYpjhJSb0A9e6gFUuWFjrdecuYGlUb0rcB4PdMANBo+tuMAEEBZjKKOuuF4AQbwHBVE550qNFV6O67JTyoxeVfnlvsmn6uMvCN37sjLK37f8Yqfly8LQBQsEEAX8MPbtyHcBdDxRDdMNsp/ALaCk9PjanqzrQxcVmOb/DvHWJ6ec3FXDr7MfY/masryK9l+997V3lcZe3evXPXlzt7zaG++I3enDNrtBfVGBTyrpyrhXwXQ8eQtsCdwbl705vJF/rSd6W2pPORz8zBTsxYKcgKgm7Ob8ZiHGyAdWaQxigC6a61jR8bUY1pAAVnF5wVZAI8MUW84a0Ff6OeYaL9h4TUKYl2Sf/tb3/rWU/nmN7/5BDh//vOffwqHjCen3ro8g6xkjAC8ANqCgwCF9AuQnAIob78MYQ4IQuF9vMdCv3kfBQ/S7q3Q1vD1yOh6i0N/c9XzDP0H3KXmDxCNgiwqUCtd9JYFiDZUOmM1Jzn7UoEuxoeHMQWw0Vzp1NCxOdAJ6WwxB7rySnq6R7s3UENTx0u78LM5gZnXGoQoY+Fx5LRj9Dzr/rKSR/alBlF6scrrla8YIDS8slFbWEOcCQQIqaGPudIB3esB3tQIBf25R8MR6Exfyj/Mw8xlriELYxf0pO8aa7GmoUHnvsYq3GfkGdbc7ozJ582LrVGZcqApXQqgk0oAQNe0AwCnhu6mZi0YTYe5dg1Sc68h2wGGNVIBWGdeGpGj++eUob2v50rWpwYR1PCdocrpV41mBGyhAfRtJKGe/bxuH0rv3VlJfm1fu3d5vkPuO3aNGhr1BvkunTgHNsWBZw5Batc+/WN8GjbBU8gUC/xhGgFkLwC60RWQ5abnmHILmW0of4xJNKghVzpzq/ELZ1QBdHmx8r3GCzVoNYKJ+4d8Li9oVAqP04bpOagLoCNrkMPyHmtOow/4rkY6Gk88F0Cfv2dWvzuYb/rK3qFhEjwp7ZE3/P2v/+bfvMyR7DxzKHAocChwKHAocCjwBlLgAOhv4KScLh0KHAocChwKfLQU+PYf//GLF+6UdyoNp9Jl1dMV6DjvuwJy737XNu+ABneo+gjEvdPGlWLv0fOvahy791wBN4/6Jg9MgHmCXVMBU+Xa5KOrub47F49oNoGd9nde078qOOdYdv+vaOC4HwFubZN3q/ydec0FvOUvn2s4yKnA4/8q6Oez7TftAFQLnKCArNeenn6CQn1Xr32HirsqElF8qlgHXKnXFoDD9MiUhoAj5tYFpMDrSo90gK56jqJsVfFaAN0Q7uXB3VzPewQ3OldzvTjPVzJ0yoar9iprr8DmhmFtflAU2PXcgm4rAB3QCiWx4CVKf8CMKoYbRWAC6DU0WMm+0uXumOZ6uiObPsw9OyXxag0/Ws9396W7IPq87+q5u32be/QV7eb75jt2+71zCB/qcQ0oXOCbNY33OQUAC5DRAjhQj+kJoBdMbP8buQO5JAhOzXoQeKIGWC6AbkhhgHTklN6yrKt6/3Y9IjP1CBWo1QsbuVUwn3UG4E3huuPT85K1Zhh3wahGFKHf5I3/9V//9afCun333XefCoBoQTLCa+thi1e4cpLxIQ/NX4tMb0QKaOUf3q/k+abwPsAuAXvaKeDJ3mEubPoJwNV8246HPtY7FBkmLQAr9Zam5q+gpwA6NX8aROD9WO906IgBwaog3/AqthhqnRov2en1XRC966HezIBJgFt4h1LDOwL6GIEAzpobG/oK+tV4i/dMkLMydXqg1wCsMszQ9nqIa3gGLeizYZ+pAdCZWwxZ6HfXd2V7jd80hHBvZzyMzTGylzdXfY0C5zmmezXjq0FW9y/mzCgUPNO9szSbnr/wX41o6kHMukXu6IHOunQcrE9kEPshNfyl7OA55tnCMxolsI4a8rsgMnNZedD9pec5xt2zGsAk4fgxdKAGyGeOBZ27XzaPPO+CbhrE9Xzr3MpDc++e+7wyiPsatpx3e6/gtpGFytusfUPkU7PO5BH4pyDyzDNuZA7u4R16nzdSETwJf2jMxPlQ8Jya9aicBEjv/sG6EECHFz71qU89rRE81QGmBbQ5nzYSilF5PB9p9FkjFHm/UQJKM2jHuJwn2mj0EfPBIwOJ9oDREUYU1MhM9xP2gco02qmRwzyndQ/bGW7Qz3k28jl4CvmijDEqCiA/ewB/X/vggw9zLDvPHgocChwKHAocChwKvEEUOAD6GzQZpyuHAocChwKHAh8PBb7z7W//xIuvFPZXgGeVQW1wKuT87hEw8Ohdfv8IQOV9O9BhBwZMZdJzZ+ZOn1ZtvsxzK3DtZdq5M8YqU2Z4yCr8VvSb4NkKTHsuTZ4zzkfgt31uv+aY7vLFI97tGqjytwrxCQRxX8c7PYDa7wK+AlZ6etWLi+8KDlS5jMIYAAgPRGqUx4IVKB/rSa63JEpKFNZ8J0DQcfCZoVSpzfOL4g+lYcGuKoXpg5591Hod8jlK2E9/+tMvih7ohh4v+KJCEPpPBXHnesfnKrZ38m3Oa2VP56+g446Hu64nT7av9c6aAHppCN0aqheAwBzFrQELVh7oqxDuBTuUB3MfmAD6pMluzV8ZF9yRVc+5ZyqJr+b3Lki92w93+1/fuZMfu33s0VhXgHnHsdujZ1+fA57LowLogtErAB1gCA/05g6GDw0BDthiWG/WM6BCwbWCE9CoAAayyVDUOwAdL23+ANAF0QFvDUvNuqqhSuUrMlEvbz29AbyQUYzVkMXUBcz5Hy9ovQaRV+ZnZq0V8BAAZByszYaPRtZCH2ilN7tylTVPaHwKIFENjWhHr2zkuyG9qXmPgBl0/+CDD57Ac2rkNMA5bRH2vDKbNs2XDlDrHjA9mRmbhgvUjFuwnbG2L/zf0N0NFc6cCWLDFxpqUNOmRleEWhfoMeQ14LaAE8Av+Y4p0LAAevlsrrN6yjLnvMcCLZRhjAEg1vk3Xzbvgs9We7lycrXne797WM/C3A/fmaYA/sRQQnoDLAq6AfwCfAHIYdAAvbrvNH8482xEAXiAufX93Ge6BWruY90LcFa+zvNqjbU4V1Rudv/iu8qOnlvmfl6jPfpWwLXvEzgVQMeYTC9pAXTHZXhq6AmAbgQIaviH6A8UZJgREqjd9+c+uNpz6klemQ0ojJERRg4U1lj3/d7L2Hv2EminlqeULeVzeLRrSy9v84zbX94rcErNXw0Uet1zIJ8bhYEaHnLNc19T+zSFjNfOPXJJ3tI4x/ktgK4HuoY6nBMB0Ek9QbSieubLBxpTAJxrZMJ8lu8F0D1Hz1QiNRZRhhbMrkd4aeo88bwGRNBIwxHkG/RuagbkPDxLH5GZhsin1nhh9b65Brufzd84Kz7lM/prhCpqDIgM6S5f/ObXv/7oaHK+PxQ4FDgUOBQ4FDgUeEsocAD0t2SiTjcPBQ4FDgUOBV4fBQqgv6yCfira/RG+au8RuDifeXT/jjIFy67GtQMSngPOvszsrNp/7jsLrM0xPretu2OYYN4EpqcCprwx+zvbWs3TCvx51Nc77ez6vQI3dwBT+18w8UphrBLTul4r87mV8kr62v/pPcL/DYva3J2ADXpRoQjmu+ZmrFKxoSMb2p1rxioQDkAlGEGNt06BjNKlyl2UvCpsqQ3HKdhS4AKgnFy2ghPNY4ynKB5DFnOlCqDXY2jy4vQGk6al+zQU2a2ru0DxI/5SblXJ2f4UVOC6nlQFPKBneVwAHbAAoE+Pc2oUsAAHKGP5X28o+Kg50Lmehged3679uW7neOaesZLDr0uGTfkx5dCVfLnq03P6W35Z9WfS52oP87s7fdvtd6sx39k3r+aN7wqg62koGKIHOgA64AV8KCAAcFWgsTJIcFLZp4ciNX8F0GrcMwF0PLQBFieAjkEO4IV521lXfUfTJgAeNBw5clVQl7HjbamHM2C5eaE1KBDcBxRDzlEKkPFeABVDjiMfzU1OzfuMGsJa5F2G9cW7WA9/vOMBvfG+pIYWeg2aH12QF5oZCYU1/7Wvfe1Fob/m3WVsGgBQ8369Rw1HXAMq54U5gvYWwC7lNLwhGElNu9Jez3z2DuYE/qqHbYFSjAKYW3LcU3ffg6+7Zxl+G2AZUGol01ZngOYuZs7wvrQAVFMYG/ts90RkrYA9NJ8Aetfi6vyz2hsElN0POg/QAOMpZD+h3ZubHv5p3nplITSgz3r1Mw+NEgBv+8e8cp8GIXzXvdW9fLVHFjiFnlcGC6XLXPP0uwaIvh9eKeBacBbArznQNSRDDgHymsecSDmsEQ0IeQ4PYAvrzTVRwJV1uzuXQ4sC2Nw3xy694COiBBB5gtqw7d7ffdcQ7tS0Xx6d558aYDB3zK9h683BTY0s8A9e5vxgod8Nca73OXVlL+c0ZRhrj7Xq2VcvbEFkPeun8Sffc69GmqvoAoK60AxDIwB0auTu5z73uScA/TOf+cxPAPYA6Ow/eqE3QsMVgI5sLD/Jc9Jenuz+vFrPPYPzrFGaqGlfw1bGVA906Ni0J00dcAdAd077W2J3NoLuc/25X1GzJkyZQeQq/n7v93//0U+18/2hwKHAocChwKHAocBbQoEDoL8lE3W6eShwKHAocCjw+igwc6D3R/Xq+qonK4X7CgDfKeZX91bps7pe9ecKzJpj2gEKzwFDXnZ25jue+84V0Lebs+e2vRvTlUKQZ3bvWYHD3F9lcN/J5ytl0yNaX4E+V3Nv3+vNOO9fAeZVgl6BiyuQjvubw9ExF/icNPD/Kt2n8hwAR8AJxT6Aswpgc7YCnqCIrbKytBWcte3eR59R7gkGqWimRgHbXLRzviagvgppyjMdE96cAOiWeh2ipEZ5DdhCbTjMHYBePlyFnmfcVwD6lbxZ8XP5u3N5NcfllVVf6qlWMK8e/iio+wdYqacdyu96DAJaGl4Y4KBeX9Cx+T4nj1dJvONVaXq13qfseFXy6pG8eNSn+fwdkPrOO1eA3G6vuwOeX71zNy+7vWK+b/X+qzb7HUCnhjIF0OExPGMBeAXQG0Yc/mwo5Mo0vSntv16AAuvmWAaMqFcl/SqQyjoAPC+AbjQLgCNlnB6SNTAS3MHbDg9vPOgpGiWxLvFwJtz5e++991Qz/q6fgl3IOL2kASQa2pp2CAMOTehXjQkAoQ3py3O8ywIwhOc4oBvrH89L8wDTD8OtQ1tozXuo6acRRgBiv/rVr74o0NYw1wDO9aoHNNvJR4F0DZL0Dqemn4AueDHSJ/oP2EXNuHfnJD7vPljDCcCmGjbUc5QxFECX75CD0GACX12XU54rx/W+Z7+lmB4A8Jpx9Q9jL+aCAg0ngL7aJwRcyz/tF7wpAAnvdW+DDvAAEQQAExuVwRDRnAXgubYPMCrYDtCvcQs1c23ObPrRUP38332pIbj5rmeAaZhSYwllMzRnPA0dX+Ad+hUMbsoDQ5rLz13D5r7GuADw1JQyekqbwx6QkvOTXug8Bx1Zd9QYrZAvm4gMgPA1DBR49GxXkLzGJQLo5Wn3RHiZubOw/ndn4xpkCqBL07kPl885uxmZANC4xkvQXT6Ht41qgbyjDXiDwjPmuoc/NPwBOMfAQh5hLuhbadHoAo32AR81ZDzvW0U/gqc5qwigY7ji/FBzVlWu4InePUMAvR7o7AMA6dMgonKEfrXfXXMTcF79bnLdN/e8e5bh7TUI5V3wQT3Qoan7AnuDhbmknRqu9BzZM49nbee3PDLXasfAHGlQQo2BFgaunNEB0/n75re+decodO45FDgUOBQ4FDgUOBR4CyhwAPS3YJJOFw8FDgUOBQ4FXi8F/uS7390qPVXgeMMVeHCldL8Das4f9XeU+DswtwOaioOOYaeE+ijBm51y+M6sT6Ctz6zG8Jz5u/P+O33vHK36+zK8cadvz7nHPlR5ifJp/lXhuALL+1nvrdJ98qZgD7Xvb67TKnzrobNSONJn7q+SD3BEpT5KYBSMhhjWo9i+GnKT2lCUKnmr5EOhWu+igigAEPVImkC/irpJ365Tlcm+03yWgBEUPX9QKvIulNeA59R6TQv8lhbKGMdbheeUBWKAuw8AACAASURBVDsvxDuyofO9k1FVWE45235KF/sjj2hg0Jp5MzIAiuyuN5SbAOgoiQEMO2cASHjRUQBHylt6PwmiXwHojmMFrl6tgefKques7Uf3Tvn06P5H8//o+9VeemfvvJKTlV+7/j9nr7tDk1V7q89WALoGGoCngOfmQMcz11IAHZlSo5kVgC4gwvgFppGpyilq+tec2YKcrAe+I3z7DkAvCFjQD4MkcxNTs3ZcI4DReHsb8hzwWw9N6KIc4n48ppXNXBckB+wFKKHoka1BE4AKeZEpeKQD1FsA1PWSBfQzPDXrnfc7D8hZwylT6y2NAQF9BCjTSACZa4hq5oW2bNf7Hf+Ucco13tfc5Hgu4hmNQQVg85e+9KV3vvzlLz8VwKDKsdXeKC0K4kJLDQuoNcAwtHxD6zfyAWObe/TcC1ZrEZ4wPDh7D7ythz1jle8w4EDOGjEF2gmWUc+1XBrO80VlSb1Y2RMKpMIDhP7GgxladK81xLm06zsAQA1zDy8LKFNzv+tgvo//u4c0Skr3/e5lBVPd9ytPzMEuiN5zkfdJuwmgF7jtOhZAZ1+kAJQDngug18gMvuH8xFmKdWYaBTycicQAeC6A3jDmE0CvYUE9lun7PBs5Ls4/GMJY9ED3/sqReY4qL8+5rsEJ5wHTujC/GkEy/55NeR/vll4YHvCZa4lnajzQ0Ofwdt/nWbWGmTWekAcM3a+sYnw1OlW+c+5h/ZneRwBd+cd9eJ8bwr0GGA3lz5jMgQ6ADk30CGc8PQ/Rp+4FNRJ69Ltm/tbwnAyNerZm/J77GVM90OmX5zj2hq5P5mwFoM/f2T2zcf/c+/s7pvKGcWtUgmEJ8ts0Echz/n74Z3/26Dh1vj8UOBQ4FDgUOBQ4FHhLKHAA9Ldkok43DwUOBQ4FDgVeHwW+/3f5P+cbViDI6p47yv8+p9JntvVIaf9IITHfoaJgB9y0H88BcJ7Tj7uz9jKgy0oRsqLBoz48dzx3+/poPlf9WrW9UuDslEAqg+6OuYr5Kq6rmCz/7LycHnmer/rFOxybitSpeFZZh0IeQEUQidqcwNTmMqfNKtwEkwU/qXkWJSg1/W5+3Sry+dxQuVWg0keUfChjVUwDDOENY9jjglYT6K0CeYIDhg1W+aeSEZDqj/7oj14U2vBZFPsN4Y4StUrOhnB3vp2vKwC9imjnb8ould4rWVa+uQJFdjw7FeGCOI2QUNCBa+ZE78IC6LQFgI6XHWAYRgjmS6YGxPnEJz7xzs/93M89eaEVnICW0nB6KHZtrsZ4NbbdfuPnz5VLj9b8o+/vvO+u7Lt739UeOOlwp3+PZGr79aiPd+T31RnB72YI94a8NYQ7ADp8qQckNcCpubyplVnIrR2AjhzkvTVKao5u1ohKf2qAc5X+PAd4LoiuLAOkaAj3yi+ukU2GSac2zDh9QCaythgPNV6aevTyXde4AB1gBCCdcppxc68eofTLPjAevIvNj0xuZkO0U3MfkUbwbAfAVWYrJwS7kBXKTGr2Ad+HPKmnPqC8ub/pf42XAPc7pvJHwVLkSyOhALjwDgBnPBm/8pWv/D0A3T2/wOxMM1KgCzp+97vffVGa9oO5AXgyZD0AuuAhY6hcbR7juQa7hty7lZ3QHGMAPOsBahkjY6NG5gLS8k5rr/X2rewsQDzpOw3U/L/3wePIfoynoEmBfkBPgDfWm/nf3WsMw61BBWCqnvucAZwLxtwzkKCn4Kh98izQNbQ7x3qW8RnaN71LwcGChNKsQCb0bGj/hjRvCHdTSGhMAU3kD2rPTqxL5tTw4ALonkGYz4aM7znAsQi61sjBkNur3yUApxg/WJAPpa3AdMN2a6hQWWiYfeYQOdJQ6PC9xhIYkZi+gpp2pS10QG4awp2xGKmDew35T/vIDg2GGrLdnOCmX3AsGlp0TgXapRn0XMl33sO+gIEKBkjIqW9+85tP8pHC+wndTtQHjJqmIQXAOYVzJoYQ5EGnMJ/yP+NT9mnEWVnseajGjruzf8++Xnu27p7lOqC/GAdoEMCY6JdyGnmm8Qf1CkC/Wmvt5zy79neSsog5Yw+1cL7U4599nb//49//+0fHrvP9ocChwKHAocChwKHAW0KBA6C/JRN1unkocChwKHAo8Poo8Gc//OGy8TvK8T44lYsrBbxK1CqJrp67an+lmOj9ApT98T+/3yk3HlF7BWY8F+B4BGDYh6v7Vsq2qSSp8nU1rpfpd/tUZYvtrz7bjWeOYba987qaY5nK+tXctl/1KquyefJcQcIqZnutkn0CigUVZ/9WSnHDj6vgNrctNQAIikFDEAsIoMAydHGVciqtG9qV9qu8RlGnN2EVqChYUYpW+Sk9eUdDjzL2ev7pHaSSs95nVV5zXUXpbKdjweMLD8jf/u3ffqp5v0pjFIfNWQntalxQD3TnWZ7Sy17Fc3lmAhXtT/l8rs/Km9U6WPHBro32oQB6lbYFJ5gHAXTmzmeoCa1pmGlAlM47IZkBwijk5q03I4Ca3rATQO8a4vrOGnwkW0vb58qmu23fue+ufL7T1qO9asrsR/ve3XeuZG7HtRrjat/ezcPVGcF3A9YKxsCbzVmN0l3wFwDLNALUBdD1QBdEp43StKAqnzeEe3Py0l+jcVCbI5v1wHeA5xNAp++MoXKzaw6AGmBLD1/erzc3AAey1LUGiP7TP/3TTwVQrvKhoCYyq1FD6IPgJXK5oClAimHa8QLUE5aa5/yDRgBxhjjGm1KPRfrHOCx8J7CL8YJ5vQEOAR0FggGpAKUIiUzh3hUve+4TKGO/Yi8T6AJUBoikAL4IoFPrge44aoABP7gnsj8agp5+ILME+QD86CsAFAW5T7sCxwWeNFAQYKvXrDJude6aey99cw7ZvwDmAPS+8Y1vPBmmMY/QGS9n9i9DRsM7d2XPBI+lvX3xe8EtwDdo4tkBmgEYC/7Clz3D1EOaNcV5wf2FdzTVR3m5+zxzXvmhgZ/hr2ugMA0Rd+u6OblpexqVtU3Wbj3Cm1cbXjZsN7XRFFin8AbgJEYF1E0JwzoRQEd24IEu4IoX+0zLUzlcj2t5i/H0DDL3C9ZsjXSYP8Oaa7DjO2tAyRxV/iFzXPOcmzqfXBt+nVpjBdrt/PFe+BmjEGp4QMNHzh+uQWpBc+ej5y14BJp2HDW27Hmz0Y/oS9dkz6jQ1jD7nJNrdEnfjATCWqsxB4YurEvvR3a6JpjPeoTbX/reM6ze266f9n913Tmu7IBWnbM+iwxrWgrmTKMH5lNDIOodgL6Tz/N3V8+eXref0Br5JoCOXEG+Ubjm7z/95//83KPKuf9Q4FDgUOBQ4FDgUOANpcAB0N/QiTndOhQ4FDgUOBT46Cjwo7+zFu8bHynGdwq+RyB6PXto4y54vvvRv6PSBCf7/AQQrpSVbafvWoEMLzNjdxWlU6Hmu6ooXdHzbp+fA1RVeT+VLKXzBA934FqVMpPvaGPlAbbq72ynbc35mqB8gcYJsve7qextqNAVCD8V2dOzpkCMCmk9XABR6jVnvlpBED1tqA0brPJul9ubd6jsRAmJtxAekSiI9YyshyQAkMrD8lyVelPxNtdXwdiCH1xX8a2CXu+b8i4hNsnhSgGs0qsMpSgAhKAXNQpOvfULnnMtfaYBwATQXUsrxeFKJuyUj64HeepqDcy1ugLPBQtWXvzQUgBdz6/yeQF0gCrAG0OsAlgKAOCF3lCqBdCh4QQ5Crjs9o07cu6Khi8jWz/MM3f6+zLt3903Z9t35fOdvWy3l6z2iinDZ7/u7KV6oAPmsrYNtc46BdgDeKZg3CG4TL3yQNegiGcr75szV4BFEF1vUIHJGiUBoAOAsR5or3JED3QB9II73QMB0xwDdfOuGwVCOSDQZm7dGmF1TTM+wQlq6GaUD2Syf4wVUFQAH/B5erwbXhkg0bFqQGPUCcL/mr+WmncxBxjTACCVZoDRpoLgfe+///4T4E3NPrI6q/FZDbkcnyAzADrAkODLBNBtkznSOAoZz/5oyGbAJcPcU/MOQ6gj+wiDzd5JDW/UA9zQ3dTIxAK3TQcggN75n+tmZeg0oxTgxayMBewnVL1jRnYr+2fbc/8oT84zTUNLs39KC8Lk11gCnvTdAIt9d71/4c+ef5xP93T6VqO9nXe6wCn7Cs9K33pRc814mqcaWvTejpd3d8+aAHrDfBu6m7YB0JE7RmapAQ+8UI97+8L5DPohMwDRWUvsmeyfrGueaySdzqH0lDYdj17eK1kPgN40ERg+eE5kXurx3pDntKX3NDU8r3wASG/EoZUR4Wo/gc6ePU01IW2433zo1MicaSSpzIMGjbA0fxuuzpt8Ns9uGiuZUsAw+8gGPMoBxjVaMcIIc9WzNwC64C9ySCMkQHToVI/wGoBBi57x52+A1W8SP+s89z7moRETaqQIvfWo16te4yxkLwYgRlBoSqjVmXW3l6+A88pf6cb81UjIKBfQnAhH/P34v/7XlzkmnWcOBQ4FDgUOBQ4FDgXeQAocAP0NnJTTpUOBQ4FDgUOBj5YCP/zBD1688K4C/k4PdyAnz66UCDvF6+5du76ugJi2PZX+9ufRmHag+Rznc8CX59y76t9U0KxoeNdI4c44pgK3ytYd2MLnj4A1xzGVZhNEdHxTwTzfseunz628x1XITgVSAfSVN7zjrjJ7emBVEVzFchX1UyGNoq4h2wFS6nXe0OQoYuu1UgUcirT227Ch1CiWDb0OaIIXOv9T853toJzsHFVpuPu8ClE9iCZd6lnUfMWCRNIWAKA5QOmPXmUA6ChEUXZSQ2vDjjf8+Ar8vTI0KI+t1lmVil2bU4k626m8abuzjSpOy7fT2658Zw50vck6PkO4G8ZX5Tm0BizTi78AOvMlgC6/TQC96+PROt8BwSs5eBc0fiS3737v+z6sTL56367tR2OdyvaXecdqn5v9We1xj/q22k/bvwmg68EngK4HugA6IJYAumkGALJU1lPzbIGZ8l2jU5hqgnVB4b7mwkbRLxBGewDoeClSA6TqOc8YCprWi5RQ3QBwgMrUPCNozXP1fCaU+8///M+/8wu/8Avv/NRP/dRPeIAiCwVnAMdq/MN61mOZ68oDwGdAPMaCnKz3K7JRr1pkul7e1AAvAOgUAGcBVmr2AsBzCqAbMkAPXAB0o4FwL+CvOcsBceY5wL7WkAr6NZUInvMAWHiA0j7tffGLX3yqMaTouQCwywJY1mgcjJexUEM/QgpbzEFOzbwANFkAPS2MXYMMQWP3TMZSeTvPCj2fVE4DfAEwmTIAT36AfHiHvjRvPfPcCApzfXXPKAhYYJF+NfILhgPSDM9h9gILa20C6NJbMFZ69HxZD97eZ5SbSUP7x3PmdObehuN2L/H9rjPaYkw1ZiitoUkNUDovrPsaAvbMRcoDo7LA0xqNkKO+ecCJIuGaZC0wf4bSpmYNGUGAUPy80/Q382zac1HPoVzPM4BjBECvkQ4yUPrSfgHengPnmRBjDQ0mkalGE+D5FYDePcN1DZ1rUANvYVCAkQhnVOQNBfkG3XcGdz2nQdueBee+tDpzSDvpTA1N6AP9QzYYll0AXdnOWafrowA689mIRsgF6ON5c4Zw73xCo57bOp+VB4yvY2obAui8Tw9+28RwoQA6ssOQ+cheaG5p2qUVgL47U+xkGmNpP1lHRiaiZv/hbMkeyH7E39/++Md3j1/nvkOBQ4FDgUOBQ4FDgTecAgdAf8Mn6HTvUOBQ4FDgUOD1U+B7f2ctvnvTIwX6y/Zw1+4VWFBlVJU789o+FbxaASTPAUvuggs7UGxFp7u0vernBJ9VupUGq+s783YFjvDdVJbPd6/maNfmDszp51O50//7rgnk9b6V93E9yasAKzhY0EI+LJCsUnjmHS8AiaKpCriG7eXzKoy5NsRlw4cKZvBuFVooQgW/UagB/pgPFiUbykW9ojpWFL0N21lFId9NRf5OeV9Fvl5WKrTnMx1jFXK8S8AKxWuVkQBDX/va19754IMPngp91qsMsMTw43gOSTdpVjDdNlc8MEHy8nbBs0cyY8qctrMDQ+ZanPxa3uu8T1ozz6ucowAPeB4K8qHsbPhWgAMAAApgQAFC6Qfvcr1aKxP4WK3FR/LmTQDRH/XxTfv+0b6w6+/Vc8/Z59r+lLl+h/zRWAOeawhcQ7ibA13w3BDuAugAPw29ztoukFmP04ad5lrZR80zNTxC0W/eVuQVAMsOQC/NKsMBQvFEtR36bD5tZCjez4LTgHI/+7M/+1QAOgDmLKw5++Ze4J7CmjZfuakZlGF4YAtgAWIB7lnzPo2LkJPN28x7BdD5DnDX3MbsH4CIFMZSoy+AYMNJc/8XvvCFJ7CbIoA+92n6KsjpvGnIgFwBQNdTlPZp0wIgXvAO2WVuc3gC3nKvA2xnLNQAaIA5lnquQ0voL9A3AfQJckpreHoCtfJe5T73tQ3eDVhOgV8Iccw4KawHw+CTn5n9WxkOzypL5/409yT7qPd2DQsAFDW+ow+Gk6fGI7kAetexwLj7Qfeenin5vGcVPXPtYw25bEPAtHnNoWH7PUN3F2yv7JlGZV2rrEHOCoLoGvFRA6CTFsYCv7M28cqHJ/TupW4OdEKXa/BBjVGM+ydGGYKfnFM6f56PV79L5hm9a8gc6EbhYc2453puUsYiK82LzZmwALN7vmenRue4+t21mmtlIDRkTVKQPRjgGdnC9yuDexYy1Q505VxReT73p3r0T0PXnlE1zEG2sP6RKYLo8IHynbmqIQXzKTANgK4hFbnSMSCqIUKNMhlD5cHKWMB5rAER42vEhRqj0IZnct7remYNCaDTR/oLXTH4QV6z7xRAd7+bv59Wv9G6luZvqvJF+znP2cw/RigYpLDPPMnKA6C/aUfG059DgUOBQ4FDgUOBl6bAAdBfmnTnwUOBQ4FDgUOB/79Q4Dvf/vaLoUxAdwWQfphxT8Xqqq0V0D3vm8r6HSCwUlRdgcLzPY/oMcEGlYMqOx/Rarb/6P7V96XFFfhx912TljtgZCpiZvu7OXpOe9JRBWkB0IKKj97tc9QFWMzJaD2VcysA3XFXmaSnriEp66HTPIEo9VDuVZmvF4dhXVU6q5hraFIVytBFxSiKQcAQciBS8DASlNHLSEUp95YWk4YzRH3Xa3m74ECV1/a5gEtlyKRZ2zEvrIBIaQ+A/tWvfvUJRKdWIc69ACwosFHaUteTf4Lo0xO/QPoEKMrfz1nXHe+V/KmMmGtuzsv0aqrBgvwBzQ1tb1jTKp4FqQDRAW4apQDAUuAQGhrm1jCrBfZ23mAr+bKSg7v7oPcVsPsysvHuM3dl4932Xud9O/l8tTfc/W613z+izaP9VABdAEujoXqgF0A3jDIgqJ7cgEKG5kWeImcrH+t13Ty7U9azbpTR1HhiA0YAfhdAZy0ASghaMwblAfSozAbcAiS3ADgLkiNvAed+67d+66kAbOGFzhgB2gR8AX3NKcvewXrrejA1QyNLKLtY/xolAKbzPkAMavoiEM07ATYE0dkjlJu833zw1IAyAuj0s30BKBHIg371ni6A3r1U+SWvaMgAHRkrskmgi/bfe++9FwX57h9z1FzQ0MqczgCe0NPc5oBN9dqt4RZzC3BsEUCnLQDsKYuUxxoBKHMbzUUP4p5vupf3/YD69g3v4hpuMC/ugaYd6Dlo7kW+j/cLynHt3mqfPTvgDd90KPDIBNB934wY07Dw0KTvc00wn9znn2cu1+WUJ3prC/g1xLpt0B9oXQB97tfTw1fa067rmHNDgUzA34ZGBzgXAAY4BQC2eKZD/nAeMTw4NRElAF0pgJj17JaX6K80k296/vH7yhnXDTJG40Fq1rsyDx4RRKVmvSJjKKydnunsC++lL1e52rtnzH2hhg0YsxhFBBkoHeBp5LfgszJUfjXVjoZ5tkndPYV3G0GE2lD30qnjq1c086RMoeZZAHEKAHqjQhVAZy/4lV/5lXcwZqFAzxqZVvabB73yoGfKnpUK2Ht+l5/Lk4xXQ1YBdNcO0TOaA53nNR7irG8Id2rmtmukZ/muzdXZYHUv99Vr3/GYwgE+0BAFGvL3//zt377Oo9Bp+1DgUOBQ4FDgUOBQ4COkwAHQP0Jin1cdChwKHAocCryZFPi3f2ctrkLi0Y/rlxnFBJVUNqrQmW16/yMwdwe4VKkoYFhF1g7EvQIQplJn0olnVyCc763i0Ht3425fJ+3mMysaTGVc57bvfgR+3HlXQcLev6Pxbs5nH+3nyhtsB2zv6DmB03pEFZxczWHfXzC7HueCQnqHG3rdXNxVvupxQ60CTmVUleD1bOt6kU4oJFEKGsaxYJNKX8AAlHGC7Sjcyk87fpWOBUCrNO31BNMLbHFtf6VtPcx2ADoAQucMhbUKZEB0FOKGNEZJjNLbQvurUMjMDX87Xigt5tqeAMZOBk75MdfuXG9Xcki5VWWmnpyuIehXxSzzW++35lgtSAVIVq+85kAHRGibVx7o8Kj9nDzadb6TneWzKRd8ZiWTd99NhXFlypSTE8i5knXz3rk/7dre3TfpURnad831eUWL8uhsb/Z/t2/uFOddw95TI46ruTaEMmtWD3S9VcmhDfgCiEX4V0Afc/QChOpJiWxrTnDlprJEL1bkXI2hBKo0JBFAVwYLoAOiC6DrfQjIWk/Nyg3kux7xeBQ3JDZjICIGoBpyTM9qamhhyF28WjF2omD4pAc6ewbyqzRVzgPkcC1wSc1nhnBmXKa6QF4CAhpeHVBfkJ/+Ij/1wIa+yFgL/Ta8eQFs+gRQAgDLewDjBdABvZmvAueV9fCNgBHz0hD1jY4hKC+Irgc6z9MeYJgh82lDj3P5xRDVGBNMAF25xhwQdaPpAmiHwrx33+tewOf1lBUsc8yVIQWwea5AH7wuiI3XLjKXwhzRf8AwCvPQPXKus+4f9gWe6NmpspLPAeHYQzVGY8yf+9zn3vnsZz/7lPtZUJW54t3upQJlnnucT9ebxmpGhyjdPG+VN9yLZ5Sbnqsqt+Za7hnEeZn7NP2fAHrnDwBd4xZkEOC3RhXwXT3QoRtGGRQAVww9jCJgDnSiPdAGPGQUoHnWr9HFCkBfnSFIA9E0ERgTOS/Qn76aexyDCNcuvFTZPb2g25e57/T/2afuS6xXeRmamKKCmj4p75D/TUnE2GtUUXng2EwH0PMs592e2SuX4R3O2vVA1wud5wDGKch4Peg535DWwJD8yDSAc6JCUBpRgLNVU0/wrKH0qWcklMoHDTsZE/TrOjPSg6kKGgmqBmHTA73RBzAyM3z+BNBXv60enXdWZ5J629dwk2v4QGMUaMnf38SQZndmPp8fChwKHAocChwKHAq8HRQ4APrbMU+nl4cChwKHAocCr5EChnBfKUyqsPP6SvlepdnuWsDF9lTE90f+fLYKzXm9Iw331RuA91Z5NsGrggdTebAC16ZiciqgSi/une077rajYqjghM9NL9SVAmT28wpIqdLRtuxnlW59z6T9HNOKX+ZcrvhsBSi1T/a1yjL5aPJT+27/Voot25qeWvWyUmmsh1+VfA0NLiCkV0u9LBvul2fq+YJCSu8aw28bZhNlncBJPW8cUxXPAD1V2uoBRU27DbvdOZprYH5XBW+9T+rtxfXk9cnbncsJuK88xQAOnFfm6S//8i+flLS/8Ru/8VTzPd5WFAAAAQhqPTKle/M00o+uoxpStI+T/6uYfySKrxTPV2up361kUdey90K7Ag7lIfinCvKCVCj+610HaADghxc/wFLD3JqCAMUx1zsPq7sA+pTzXfuTH5VHztmUCVMmlrcmDSco1u9nH3rvnM8p51ftThk0gZ0JfEnTKa/drwSLqpCftJhgZe9dASCu2dUe4We7ftJ2lelTBpRGyK7KNMERagB0ACwU7wBEzZ+LN7DgMsDsDOFeQ51GWqisM4S7YAXjqTxA6W+ObNrTe5IagFk5CvhSIIO+GBKb8OnNH876AUijAGoA0ll4RgCG9wmyCdo2ckd5mXdPL3vlP+8QPGO8gsbISjyr8UAH5EY2Nn+4kUsAagG3Sl/mi3YpyImeFSaAbvu8g/kqSNr9kjHIB4D+/Q4+AFSmFJSnTeR71z9yzILsw2MboJMaOuqNi2GD3v/UzeMOqGeUAOhi5Bb6vwKty89T/leOdN3Ps2ajIRA6XW9N5qSh5/Wip2ZcXdc7ueJZt7Tf7cEAwRqjYQTB/JPzGX6FFp4j5MmZcsazEOPu/lJ5MOX4PLeVZjO8e89fpTVtdA0WuJy/STp21k2Nxdo3zhXIH/kEQ5Ia7cBT0IeaSAHwFIU171rCAIJoDUbAmakZ5r692nf6G8A57p7B2mSNwPfUvJs0DfQDmQEvGzECXnbtMofzbNbfCFe/Keae0XH0zMxZQhlOSgdkDoY71Kxd+oN8Qo5AKwvzYooO1iMGLxTojJzU6BT+wyiANqmRy9MAVv7iXowLeB4+b6oCZI5e5cj3yh8BdNNwCJ6/++67fw9Ap1/mWTcSimu9Z6O5D/VMxRw0msIKQNcoqu3MHOisB+iBzGLOMd5iD6W+44E+zxD9nbr6HbX6PWBkDfZSo4PgJc/fAdAf/Vo43x8KHAocChwKHAq8PRQ4APrbM1enp4cChwKHAocCr4kCP/j+959angoTFS87BUwV8P2xvbq26wU9q5RVAd/72qcqfSaI2/tmn1Xw6ZVTpfsKbK6ir+MooD2VgysQeSomeL6AINf1oOH+ehxX+aqicnrvOF9VHlaxpTKk4ygwUmVI++s9VVpXgdx3eI/1DpCdbd4BdFZA1XMA9N5bPqjSkHfU27YAuDkaBVzMI4pirgo+Q+5WQVawudcqfeVD+qKHjrW5zAECmhMchdukt2PkOz3Sm7tcj/OutXk9xYpzyDy3v1VsTw/01botr5UvqtzuNX01zDMK744VBWdD96I0lE4oac1bSt3cjIbK1/OpY53Kzn63Al93gMQOc9cdKgAAIABJREFUXLkCXbredmJ9B8yU1gLogpKCBdBPAN1xongHpASkQumtpyaAAUpXFfAAAI20gJK4ERVWymtl146XJsCxG3P5RPk8ZXL3o37H/ZXvU1Z0/spbj/a5yqo5JxOwr6ztOyrP2w/6XNlkeFrfUy8vnpseg6VXwVfBJj2VZ7+7h05e3+3RtClQTT8a3nmOqbwPT+pRB4hRT1YAIQEseFPPScObCwwDwhS4mB7o5ckCDvRZIyTkI+OuF+QKQCe8LwALslcQg37X61uABkADQMj84dTIIJ6nHUAkgSDeyxok/zUFAKwgSvdb+KgAYWXVBNOhlWAwgJn0xCgBEBbvYgr3sHdZCuI0UkW92pEh0E15T10AXW9xw8QLoMvH0ol3Mlb3OPrZXPTQhfy5FECs5kBnDI6fmhDk0J2a/jhH1A31DH2Vd8g85535oB8CnnjKCuQBltJO9+x5NlauMMbupdzXNT8B5eY8hoaGl2Zv05CCfQ35awhu6Fmv4dKB69UZtufCeW6mj9BOj2Fq3ikAi0e+URGoact5qgEC60/ZVe/y7gOVTTsZWtnjeOa5eP524B3z3Fbgb46/eyL7Yt8J7QHP4TtqeYn7OH8JRFPDT3ieA14D8tYTmflqyoPS0P7OfvmbYPKX/Sv/QHu80OF5agx24CEK/KxnNeHJMbowbDrrYWVUBq27j8onldur84dz0TbpC+uLtYb8Y21BO2rWrkZRrLHKSc565pwHHMeYgQgY1H/1V3/1AlBnfEb0oGYulFeeb1130MkoAdDJvObkqWdu9SyHTp0/+EDwHJkGgA54Ts16NKoPtYZGAPVGW5Bn59moe9H0/q/R10yNUJkm/yj7GAvjotYDnTUMXVi/pggRQPe3tfO5OnvNs+3uTFCjDs809h3DJ4y2OKfTN/7++m/+ZnfUO58fChwKHAocChwKHAq8ZRQ4APpbNmGnu4cChwKHAocCr54C/9uPfvSi0Sq6pvKtIHJBhyq45g/v9nYHSql8aDsqlXxmAtg75VyVQlxP4LTA0BzPVLxX4VDQeKVsKChbhZgKVp6ZgE4VZLyrisjddwVYJif0XfaxY2gfBZs6rrZnX3dz5nNzTBNA939BGe/v/PreKvEmPcsb850TeFCZWmVzaUtfSqt6izc/Ltf1ygMMQClnaU5elMxdLysFlGMumIiSSyCTWkU+NV5PKiNRSM785ZPW5buuz3q3CMqo/Jprrm0WjKxxgGE1baPK686N62nKkYJ3BSAE2gybXBqiuDbUKjWAgx7UKGkFAKgB6Awny7xUUVrad82ppCwNd0BieXonjauIvpLY7c+8r2u3cnnKFz0CqWe47K47wjbr5QmAXk9H86biiY4yu+Ad68CwqBiTrMDKKwD9aowdc+8rzxSwqnznnq5xvqsius9Bh8r7Kd9WPFrFc+VV5c0EeyYg5L2uFe+vIlpgDWV4wRbaathXni3QqRyTJo1EQDsFZ8vLlbdzny2/TJq1TfphruLKA9dzeZR1bQ5ZwNgC6KQV0BP3D/7gD548DC3wZ0MTF4hmfc89sntG159gBOAHf7ZDDQAlcAKtBb4BvwXQBU8KeAAIA2ZRANQazhkZZE5r1lPngTEaRYNnCtQWGGcsM2euY2IeChTzPvpLwdCANc57qKGhoBHexY1+oozUixLgDZlKzZx1v6o8AGBiDHgvc60HOjV7mPKB5/HWJX8zNX3WuxegujmzCS0viEn43y9+8YtP7VITiaAyx7MHtCu/ck+BPQBPgByLYD77NvsH4cotjp39Fl5deUG7tvWCpq5hzJRHnVu+qwEGoCOAE7wHYFj5DggGqE9h/rr3whfy4QpA777ffbayb+aGZ03Ww9cQ4NTQtPPUqDuOVxlshATPKZWp7dfqN0LPHfO5nlEqxypH7Ivfd59oBAzOFj3ns3bhu9/93d99Ksp82msUBsBJziDMFYX13zmDVgLFXGM4A99STwC9PDP3i7Y5z23lSTyrDZcNmM86oZCuoR7atFc56VxpUNx9qXvxao78TBlvu8hwgWr4ukYk0MDoQMhy5JKFtaacRIb9+Z//+VOhPQBtPfyRsXqOU2MwCc+yTqnbV3jV8zl0YX0Zmp35FBgHQNeLnJo5ZT1S2BO8rx7oGiUgPywC6NJkAug9g/Q8Da3727TylfEUQC89oUW96psDnd8MTUvBeuxv1dJpngHm70D5sO9eGV1UxkFr9gWKAPr//dd/fXX8Pd8dChwKHAocChwKHAq8RRQ4APpbNFmnq4cChwKHAocCr4cC//u/+3cvlKVVVlWRVQXcBJB3AMkE+ATaqlwvAFHl0VTgFGibQMuVYmC2c2UEMNupEr4KuSoDO5Z5f59x7CrvBCfqiXwFoBeYrGK088X1ShEyaaDitcrmOYcTcOnYVkCUipYJRJVWVcZIt865Y+lY+8xqHLPNKobaF8EIAYTmIS9ojkKsYdtVGOvJXKWboQtRfvGHMq9e4F7rJWP/yxcoMuuBblhyw9AKJqv4rQTo/O0kAzSYQPhU7M85kBeq6O0zjHcatExFW+ewPLACKv1+AuhdWyivzZWM4hglscYFeqDrhcm86C1XD3SUq10v9LEhYVc0lDZTqV9enHKu/X4ksXeyc7c+ug655vkCCYAF8gwK384LIFU90FHuWwDQAfvwtkLpXc/neqBDT2XYzvOwY17JqiuarOgx5XL3gslnBQQKlChvXTNdiyu5XTnS9TrlYtfglE/9/0rWThlXHi1Y6B7SPnit7O9+Uo/X9qXGAyrF+84VveXHPtsxzegUnUfTCghEm+6CGg90PUABVgSh4MXmQAd4Zf1iDGOO8ElT+YK+9B3ICaNVQBMNagDQAbEFTqCdQDQhrQFZ8ZKkANaU1wRjATQAavEox7uSmjGYDgFjlKboAFgQ+OJezz/U7BPeC++6v1D3zEU/BJDoF2sY0JXCWM3LzNhYy4BFAFXIx8piaKR3MTQTPKcWQPf+riva1YMZAF0Pd2rmSbnAfCC3LfaV/gKm1TgN4x5lE/MBEGhhDFMe2q+55pqHG9DekNd4uOu9C8DG/lEA3TDI1PXcFFCd62N13uGe8sjkz8rLv/iLv3jKRw/gCHgHLQTlahCBXN5FltCYcp55OsedP+cQ8FdjBWpoqOEeER/MC08NLeb5SBrTnvQX2Of+Rr2p/FcmrM72cwy7M26fLTA856l78jxXdB5Yu0YCQP4Yrh5jNO5rigWjHlAjQ/p+6GcaAAB0PaupNex4tLe5n0uL8k+9l7mmz0bkAWhG3ph7nH4Ydh5+tp/O1/wtsduP51mj55ruS0TgYH1RSFXhuka+0hciPVCQ59CYvlMj6/SWRk42VQDzApjO+qV9QHjyzFPTjuNDVvWPvUHDJsLBK9sBd/VAB4THUKoGWXi+a9CCTMOjHxCdezkTFdB2rVKzNno2nL9dpjyoAZ0yxHmXplO+1/AG3oN+gOjU8LYpF5C9AOjQlHp6oO9kqGcH98/+HuhZYwWgd9+HfuwLpBA5HuiPTv7n+0OBQ4FDgUOBQ4G3jwIHQH/75uz0+FDgUOBQ4FDgFVPg//wP/+EnWixoVMXtSmG9AsT8bIJsKnD8Ie8P9glqVCnnD/j2Yyqiqoho36s8tE8TLKxSaCoeV2ReKZXmfVNpaH/rjSCgo0KF7/RI4LpKL/uoAmMCp1VylOYTNNmBP7O/K3Cp454Ko4I4O36o8mYqaKZCdXpxTO/xtjUBtCofq9wx/K/KLxRRKJKpUboJJKA4rTeIXpYzFzrKPhTFKKlQBAIOCHqj0GrodYAjaaTxgrzP/3xfL0k9XcyB7jvkGZ+tAneuiSqQC35Mr6ap1C4vz/W5W//lzxWQPtdH13K/g56Cv9CjPAfIgMIY5Rw19FVxCBiDYtUw7vVA1wBCL7rOg3wliF7eXa3pyoeupR1IcEdMr5TqPvdoHdqfeqoKoBsyu2urHuiAd/X2naGza3ByJwf6Iw90wd+dTJ10WMnpKc8nIFBFNO1VNvDd9BZvX7rnVL50LytgtNojpxyba6l8suIf14XPSbPyQdfg3DMm3xTs7vgm30vXyoIpr6Vt10jnCNqaRoD1twKw4EnkZL1YBdAB0QEE9KADvBMoASyhNGct/Kl8oq6s5z7z4FIDLAhuATw3hDtgMIAJhTEAnAOiUyvPAaHod9c/7RoKnTzEgqHU9NtQusgmDauoARn0dmU9lr+Q8xpdIZOmUYLyHrp3j4A2RjGBxoZBpgas1igAMM89i5r50iCBOasHOt93vPId/YVmetEb7ticwQCJylOe0aMUr1Jku0A/sqfh3aHFN77xjSceoP0vf/nLLwr07FxPg5PKDqPCUAOUA6ITDrqe8HjEYxRRAF3ehK4CwDv5PfeJroMJTtrv7pHcDyjI/AA4srdpZAAYCtiI5ysFelUW12tVz2bbnmcvP6dmLjzXwLd6AUNv5l5DEXiA9wNWUuD7RjipYUrlFWPSM17v5kmnedbo/l6Zt9uHV/K19+7OJzsAHfrBG3pPU9e7mPXWtduzoLLOmvMIcoLimjOahed56E9/53l2yvfV+PmsRozMn2AlawwjQooh0wWmkXue/zQy6O+luUfOPUsZUNrLT84/gDUykALwDQ8b6h55ILgPXTRWoIaehsgXEIf/zDePIRCygD0CIxqLOdYB3adsEEDnXM/6x5tc+c4ax5iIIoDuXsAa1FMdGW1IfGoA9Bqy1vDHVAbO2Tz/zn1+/o7tmUDa0wbnOM/9XvN/1y48wGcakrIHKF81fpnypzJhtebkkbnWdr/xGh1DD/QC6CcH+p1fAeeeQ4FDgUOBQ4FDgbeDAgdAfzvm6fTyUOBQ4FDgUOA1UuD/+i//Zdl6lZZVTq2A8d5br6oqb/xx3pdVMVslfxUPBR1VOFRp2XunUq5KaN5V5VUVSSqKVgoOvpsgfRUMVeBOg4OOVcBDxecEQ+oNWxrahiBGPYod+8ojatKw96oEu1JyrpQt0ql98t2zzUnLCYr5//TaqJK43hdcV+nT8UxvLGikshclJ94ohHSkqFRHeUppeGruLfgjX0/Ql88FcQFa8IRpTumGhEWpOhXrzj3jqcHASkHus1WCF+TXI3zOjePwXfJNAdeCgs5319BUyq8Ufq6PCWysDFvs46qd5ipF2dm5RsEJaINyjhqFpgprQCrBc4D0eqDrPSf41jXY9WY43sqxruvyxCPZtFs3KyHbd8zvq1ifa6d0rIxruFpBP5+tlycAOophCwC6YXxRxNerXS9+lNPQsx7o0lMenWPYgU2VH53n8uBKps19aMr+8u40rqlMnf3yXmVzx1NDlblGJl90zroe5zx3zQuM6HHcua08oE9du35niPC2OffB7lcNFc6zcz+fst055j7fT58rm+FB19oEFeRJQUr5iRqvRUO4A6oYRQKwF3AEcABZSt0czEb9kFZGFkF+A4IZNpy6gAtyo57sADTmEhZA/8Vf/MUnAJ33msuXtVQ+AEQBAOZd7CF6YLLGAI0Ee7g2fD017xMoBlQujzRXO/MyZXz5A1o20oQGM8xVcyUDMn3qU596Kj/zMz/z9IzGWtBMwzKu64FeAH3uhwBbymHBJoEpADH5EnqZ752a/RIvWQBa+mKoZQA46GZeXzz5v/KVr7zz/vvvP9XIo4KHDaHetQJ/ss9bmJ8aXQDuWaBBAXQ9pwWBG72iMk0gs8YMPYdMmbOT7/TR8wd7mykAGDt5nvG+x4iA9VDgdnc+8GzY/atrvoZz0KWgMTxgvwHS4X95Bn6Z0Xtca7RZObqbl/JP98YpK+fZYNJugno1ECrALFAtLVYAun3lPGjYbmr+96yInOi+27QJtF3ecl6oWfumHyCsOm24n/Kc8rppEuSx7lGr/Uu+Iz0DKRQA0eGZekgDWLseAVIngO67aH+mBCmvd1+YtO95GDp4hmYtN50FYDj8TEEWIfuUf8hOaUH/kQumLoBH8bKmIJ+Vw9ScU/RGR47U2Jg50zjWvtAfCsYxROIAPEe+uw8AorMGWROA6ADB3CcNOSNpYEKtzKSee93qPFI+75m8+8mUIdKF+WHfMFw9dDENDzU8aSojjCVWOdBXv5nnOW3+vtn9vp5rtNExCqAzb/z97Y9/vDr2ns8OBQ4FDgUOBQ4FDgXeQgocAP0tnLTT5UOBQ4FDgUOBV0uB//Qf/+OLBqso8cOpQJ0g0/y/nn69rseKP8QLiEwlzQSpJ9hu/yYwXOqoeBVknICPz66UdxPkm0qFFcA1AdcJ6FQxO5VlBfdLlznbVSbTfoHAKr2msnICmh3fVFZe/b9TEk0aln/m3K76VhBrgkG+c+WVVwWhNEWx09zmKNNQjKK0n7W5g/VqrFKxNJtAfwF0AB7AAzxpqJu7HKVbebRzu1OwyzdVUAugT2DFMUv/yS/lybahonnORfn8ER/47JXisO1xf5V1XR8zV2nljgA6CmMAdBSuevnrga5SlXk0HGgBdK5VGlfh7fWcl6n49/+p7Jzyr/R8JKl381+6zvmZ66yKWGlouOy+H+9YcyMTOpgw2RYAdPO2Esa3gGTTGEjDCaK/DIDeuV/JigLo0zBJms/9areHyHfdQyr/fG7KIJ6biu7OR3mka2Dubzvwh/cV3CowzDMTQK/8k5cbqt294IoutKmCnjaaF1ugR8X43K/8nn4YOYOa+7r3dI+qYQz3FngCeDacNAA6wDmgCDXAqYZIgAQN8VvZznXbBNioJ6k5neFxARDD9wI+CaDTf4BDAERKAXT6XfmgBzqABkAoXpIWPN4BiygA6PUgBHwGQAJgAECvfDeSCWBJAfSeYZgX/hrCXfBXQK4ekvQBQI2Cd3+jpNCukTloF4MkQ1bDR/P8I9/XAx3QEQ93vW0Zu0AjvFW6AMbSBwpzAViJgQM19+kpCk80hDt8UNrPs0H3N71f8YAVGJaHyatsgb7wmYWxN1x/94fKJt4112DXyOr8rCyovGPMgPl47bK3YWCATKYwV+a0FkB3PXbN+17lTunQ/YPvlTG0A+8a5p+as5EpbaCLeamp2WM7Xr3RWYs92/PuSbPyds8m8xzdParPzL1xJ0OVPe1n2xFAF2SWf+Bx5gEZID0asYB11DO6QCY1fWlo+9IbfjUfOXzM+9xDuK+GR5Nfutf0vMl9NYREZunNzb5e+YfsZD1SWGv1oi8P+tvB/vD/bs4mP1XWa+Ch8ZLyDRmH3FaeAkTD3xrVsPaNGMHcCVhTw19GB+GZ8g8GChp5ALh3T0eeGVkKIF0PdGrmX2AcAL2GgUSDIOy4IDq0cx0gqzxrUpsChFoAvWt8t/d2DNOole8877g//7/svUmvvl12l8fnIEIiEyMxwQMzolG5gSrm5HOQL0JGZAyZEUIk+iojGhvFLhpLNLIxXWITwChIQQpBIbEZRNcJ15vLP+37Oedfft+q92/2kW7t5zzP3ey99lpr73v9VqNeFzynFUCn3AUHutYSJeheAXQyEJjC/SMA+s77zrdj2r2nc08LgI5jVSPQL4D+3hvA/f1S4FLgUuBS4FLg86HABdA/n7m6Pb0UuBS4FLgU+Ioo8K9/5Vfe7rzAUCM8+gKtoWUNiwv2LZhcAH1BPQxHr/5qcFjgd8G79mtBsRPAouFCGqyRwOe1/72P19M+gWlLW42aNawJ7kvfdTjQ+FWjXsEQo2i95xojd+yv6L3X1ghToP/VPZdGdV7w2WtMXZCa8zSMMq5GOdZoyOdGzTadMJ8FTDCKYvjqfRgPxiZTJjaaZ6OUa3zFoGXkH+CAaTxpjfSjxYC5BqiNClp610C5xrYaWTvXNdCVl/u9/CkP8f8aVdvXvc+rc0+GwxOPVUb6rNbvNgJdIzoGTsFzWgAtaAvoAeBr2lnaE4AuCFzw5RSBvgDr0u6kJ7/fAPqJV+w3NDS9M3xXXWkEOoZXjO6tdQvISMQvxn8yKTRt7zohnMBzvitvnNaGV7y0fHIy2FYvL69Xnyz/bl9O+r3nNJKywAU0Xr3VuaiO57zqaX6r3iw4VHnmGbtWFKDzOuV29WUdAKpvT+ueY1M3VkeiJ43AdH1DDwu2WzNbRyF0nnrTtM+eCygnOMk5BcI3hbuph2nhRdO3E8koaM719BXgz7rE9LfR1N0TWKoAIASd0fTugGdGKDIPAOhEJtMC/gg4W4ZDHgbI4NkcAugA4hymcEe+iAos7QFyCqCv84sgHWvRSc/z3YKVjWjlWYLitIBN1g+mP9DRdMnMq3LOfRsp715GfusYoBfRrxxEbAqQ0aKL1cvoH0FigGJ0E/TgHJzMjMCmpSa4ADKff/zHf/y3/NiP/djbgYPUaS9RBxt1MDrObACs8/ClB/f1gH+5Lwd8Rku/OODprvPVTevEpoyd9F91r3zjOEjhDnBuuv2C+5vCvc4odQDzmU+ORj6L391DsTYiJ/IqLXNj5DXnkTqelPy0OFTIh/xWxzSdUsuT0s097NLgtO8rfT8FQK+eXMfA3hNZkrd19rGfOFTCd6yHHNACfqRFT9R5pY4qPFvHS9q+K8FLP/qjP/rFgRwsGN65kYdcM3SQ7PiWnjiIkLqdA56Gl+AhWp4PiM7xQz/0Q2+yZo37Lc3QtXzfc57WDPrZ96ryJ3oYhyjLVKBDdbDBWQUHBcsp0F/lEadW0qVTc5wDmjgeWrNVcB46xEhy9HR5iveARqAD6lrbnLXHZwCQ9/1BAB3QHxDdshecJ4COkw26pJHr6M/uJ/Z9pjSsLOz+vvsZxl6nh2Y+YN3BCZI1xBTurFEcAOg6RBZA333L7uGdz/ave6gdg33lvicAnRJL1kC/APrpDeh+dylwKXApcClwKfB5UuAC6J/nvN1eXwpcClwKXAp8iRT4J//4H7/drca5ggg1/GsI0iC4xq8aE/p5jTMF8hbw3esEGz2v0YgCCU8v+TVMFHyw/zW018hVQ94+vwabAiPQ6WSE0sC5AEuB4fZnjWUdm8YODVjMkwYWDHwbob1AbQ0jJ8cBx1YDTwHCRkBZ63INbY6lYGUN0nzu3xp0ej9Bcwy3AHkFSlpDFaNZDWKc33THAgUYO6FRDYetp60xyhbatm5so9MFLgpgCMTb+lsBswLiBWw7V0/gSWVgnUOk6cpEZVXeqlycDGqvDIHLq+Upf+t4VwZPADr3KIAOCNN7YOA0ZSkAus4LnAfoYWpg2gLo8IHRdY2eLnhu5NzSc/VFwaTVFdVJJ934pK6XTisXnYfStvJZfWkUK0ABn6U15wMsYXQFQAdoMtIXQzuRqoJIGNsb4dtIO+hZYLbgLt93rlePL112bOXfpdfSyWurp1/p0KVr57Y0gk6bgaL8euqXv6+DUHWxPIY+4LyTHNun6s3qwoLj1aELctqPp0hHzhfcRx8CRBegsNQFOrVzJIAGb3A9jhaWrYBnBGmI3K4uph+CmMirjk7cBwCvKdxbVgBgk3sCDNC2/jJ9tm40rfXIafkDBBXcF0CnBUQR+KYlGtKUw4wJ8Jx0w7Rcb0Q213UNE7iHboBtrfUNaAUIysEYTL1OK4BO9Chj9zdo2wh0AfTqpKfPpuSHt+ijqe6hl2Aasg6ownxZD55nuObAE/KovFVApfqOMfzlv/yXf8t3vvOdN7DJVOjQzbT70I45byYA7mEkJ/q7KdXR79KQKHJrqgPiMoZ1aumaI/8zFsAyItlpAbrgHfkU/SfADojM3Dq/6kJazt905N0XNQNMZZXx7b7piYaMV6Af0FMZpCXq3AhieKnzXtnuvtJ1vetQ97bwtrwGXaAxh7XYATKpx47TAc4LHsxj9yt1puJ+1WPln93Drt58T/eXbk9rYse/AHr1JnzejA3Vo9C7WRKs403L/nJLZhTsPs0LNGA/IlBLi85zj66Tq9dWp9Dn8pZj6D5dWphlgz4yh6Y7pwXoxXEGWSSrTDPNrFNd6dT3HPWB421f6EP3p12b6VdL7QCgQwOiyt2bSVPobkp3ZEGZp8XhCl3O+CzxgOxy4ATEOQDtyEnnk3XHCHR0Mw4+litAh+sYQp/cF9Iij9CO/gD+4gwEiE6kOutGs3MgP0avs5Z1D/LqXabn7d6yMgZPNLtLHTcYm32kv+h8+4ajBHONzqA1Al2dsO+R7etpH7XvDfvuwH3rtIzOJfocAB2av/HJTeH+tPW/318KXApcClwKXAp8dhS4APpnN2W3w5cClwKXApcCXzYFvvuzP/t2yxr5BRGsCbmAU41zC6Dui7r95fsaGGuw2bqFC2o0CsaIF40Op+dpEFhD3YIhGqcWnPB6n7HpIXvfAhW9js+9f2kGTbhn65rWYMHnGqbWWCgdmR+jFTDS1VhfgJ7Pa9xxzEu/HXvngms2Zexp/hdoL402PWznhHE5dr7HQINR16NACQYy0kCaBhbjndF3TTEqv8iHPL8R4kTkFQBqlB6G/joobLRf5+lkSDsBfQugN1J107OfHCIKutfQXH5Z4G2NsQUgngzUO6/rCPIk52scXMNh57sycYpAt28C6ILo8LxGRgzWpL3FQEvb9P0F0DF6FoBYB4/y+RNd+d4+17D9/QbQm0GgegPZNH079CxvCaAD3mGIbt14DO0AaxzIg5GGgJytPc33pwh0dcnKQ2V59dsTiLLX9J7LxwtYLSBQXiv/ylfOc6PoKuOMdZ0Vqkf7m7wlANn6oHzXWuW7nnSNXOC7v7keG0l4cqTg/F2/K4OuO+hW5rNpiwGOAGQ40KulZx1ToJcZC2it+Q0fIY9mfKAtgA4w0jWqADrOHYAVOHPQAj4L9gJqFryjz/AzIAxt1wX4nj7ZP+5HvzjQG629DYBu+uYF0HGiEvgHfGldWp5nORBoxjjoCy0OKQAvHNClDiiAu6Zept+tL93sEYLbBenkZcHQpvXelPxGxzIXAOccACvOFa2pqLtGVY8t+KvcA6ADnnMA4gCcmyae8Zo1APCsAIv7IeSEz4K4tEaboueJABZ0owVAr0Na16uueXyutyNEAAAgAElEQVTGOUgnIehehwzmmowDtESyFvAtYAafbJ1qn+me1XV6nV3WycE5c83wfOZexw3GbsYcWjIFQE/oSl+6nlbHdP0R3DoB6DrsKHfQpbXi2xd42vT51GBnDtW/8F0dY5hb9SbPLRi8+nXfWZ50f8faua0OdB1ZXb+p9aV598gbDY4cNzOBuo+W34ywZaxdv7b/5SWcNpB9eIoWJw31yDq5ui7ojNp16DTO03sXc4lDi1khuM7MGehPs2rg6FLHxN2n9R2L3xyTfSu/tZ/dD7H/pi8/+ZM/+dbSD8BzIsbhZ/S/GSqI+Pc8QGtk3YM9uLKDTFSuuec3vvGNt4PzuyaynjUzSR0L0OFkBuA6gPTqZfSOtdm5pqU8WIt0tqGtDFj2qbpy+US6rW4tDzXTAXSXRtDL/QDfw5M6BEAzfjMyHr0rgI6udw2xb7tf7ztA90nlux1Lx0mfq9+J9gc8/6mf+qkLoK/Cu/9fClwKXApcClwK/CagwAXQfxNM4h3CpcClwKXApcBvjAL/zR/9o283qHFuwSV/aySSn3mJxzCFAdjWzzU6b8QyL+ONYNlR7Mu6xssCiAKuvXZBhRN1Tsa5NcaejHl+t2C0xogF4V4B6AW3ToYKvuvzTobuAjONbvHepdkJQD8Z5F5xk8C40W6vzt3orPJO018uSNdo8ab75XPrDxKNbjpeIlXW4N/Uh40oo+/WFYRfMYphlDPisKnYdRYQkKpRccd+AjsKXNWAVh5tNE+dShZoX4Nnx7ufT+B3AcQa78r3T3wtf67Rvnxffl2DYvte+W0/NwK99DWFu0Zi5s30+QAsAg4YaTGkt1ZrI4ZWf9XwbZ9POuVkIFV2lvaV5fc080kPeU0NnJ2v8gXXl4amq4W/Nw00QEnBO2rGewDUYPjnIIK46bK39vQJQJcWTzzwSm8+6eeleXnQeaye4/zyeH9zfXsC+quLLeVAy/k1EtcBo6CVPFP5kRadI8ew53V+36Ov9Cov813TNPc59K160ghyU7IXfAZ8MBoWndqMGkagAzwAHMAn1ijHeG+qYD43dTZyWiev6jsAZwzuHIAkAp6kzQWMNeU3ALqR8QBGRs6iFziq3wEUjDqmFdClhbaN9hVUBUTnr/W8uY9p6dFNXStLTyKpC84iU0RHAhwxjmZzAPz4mZ/5mbcUxzixCMRCk2bVgF5dT7pemkHFMXNeHa8KbkG/gsg6EkBbnle93PGtHMtznG8NdHQxoIkR+0agA7qylkK/Or/Br01Rzxw2ChpeIAqd7wTIiEDHkeLkpNi11b0kdJW+0AwnIQ/6DfhPC0hf+STNPQ5YzB0OF0am0y7QVF1xAoK7T9s9iTSmDwBgHIy3ew6eDwDGgT5uP3f92n1vecb9F9fII66NzQxACnNBOejyEz/xE281vGkBMrvO6aDIvJ4i0H2muvFpfTvR7dX+oWvi6lDu1fExxu673e+55+u+FB1n9D0R+E2FTpaJzSJSmp7GRl/YS+IE4VEnIPipMtd+dp5dM572EuV95lK+pmVMgsOMuSUWkEllSUeWdULz3ru+dM3q85UPzgdcJoW7adx5FjoQENo9hllFkH/2Izi8oD85D11Fi64WbGf+zFJCC7hsqnci0FubHl3bNUwZo+U69YoAunsb5t69EUA6ALogOn3XIYFWAB0ao2NKv/L18nhpVh6Gbjq1IVPwGGN3DVXPcx482THxm+ey/uIoBYj+VAN995RPuqp8t+8K3SfX8QfnMAF0Iv/f9iTvlGZ7b398f78UuBS4FLgUuBS4FPj6UOAC6F+fubg9uRS4FLgUuBT4AVHgv/rDf/jtyTWE1Ji63/N/DUkYMGow78t/jecYhTdKpQa/BfgWNOLFfY09p4ipUxSQRqs+o4aAjSxaULHOBWsYKVBTcFAjWJ/Zz+37GgVrTCxbrNHYeToBQ2uQW6PIzvGpnyeHiTUitk8d0zoPdBymQKQlctx07LT8L1COkaqR+q3NbFp329a5hAc1emG0NJJcB49GaDZdoqmvPa9jlRYCXDsvNawXJFqQr7xVwHzPOwG5BUt9/vLEgqrlkTWgPfHZiVeWR5/AwleAsjKsnHQ8gHUYOT36vKZwB7gxAp35AkA3jTCtkTECV9aspF09V2P6iRZPBsYTALA64yPq/AlgeKK1YEEdj+RLftNxSQC9wBqAHdFVGIqJliXFtKnvAdRMwQ0A1gj0ps623qsyUP0gaLJ8WbqWZ0687LmrG73nymDlpzRbOvFbdfjKbtcMaQiPcR9BI3SV6bI5Bxqc1hrltrzV9YVnq39oT+uetOl6yXmN3uY3AW5+2/rE6hN0aNOdM446YRQQKODJ/QSQablGYAbZMi0yLTLrHgC9CxACAEjL/+WXrpHwIUZ3DsDPphs2mh35BggH5BDsImoXAMY04E31DpAA8OfRMUATU7gDtBiBTmQyNASYMZVw9y7rnKZOYa0iAh0g2Xq7AMlGOgJk1AED+cNZ4Kd/+qffai93T8PzpOEC6GbS4LnIdDOoNEsL89N7AsA2qt909oC0PgOacM0p84H6qUA/tGIMzBmAnWATupe5atp76xHTwgOWRmF9FjxnHplXUzQDYpJCHACXlmh5ZVcwuPtA+Yk+Fmjjf8BDgbDOEc9s/V6j9AE9oY0OGICfPFPdsnsd5VqZXx2z+l25BgQTaISHmReBRgFX5g56rf580psbQVynkuofxt3oW8B8I3yRq9afB8j0Pjy3+kEAXfrX8afr5mkd3L3DnlOQub89rR8C6OrH7j3rVGYNdMcE+KwTjvrFiHSi8avfW8qHsZYXut/jGWR+0PlHXYhuQ0+d9hyOt+9a3YPtuti5Rn+TLcTa4oxHPck8m4qcFscW9TbjWSez9/Y1zsXuI6U3zzNtOi16y/0cekGAHF7HARYdyAHt0Qke8J3lJpABUoObGp7+E9HOeJBvy0KY3YR5Q7fjaKVjCO0C6HUMFEAHzGd/pE6jFUDXybap3wXQdz+7c+f8dW/cvUwzHcAflpXC4UG5guaMizUE/QHQvwB6HTfYo6gnd2+0+8sF93f/f9J/3WezHwBAd20TQP+1//gfP7INvudcClwKXApcClwKXAp8BhS4APpnMEm3i5cClwKXApcCXy0F/ovf+lu/MBA+GbLWiFXDPoYJjNVGpLXF6FBQrOm/NwKixscawDzPPjwB6TVmFmDSuMH1NfIVfDEaD4MIxoD+8XyMEQUralAwOgwjSA1u7wHoS9MaRteAuKDkCTTlfgtar0Gs//d5BeFq4GvEtWDPOgF0zKV7n7XAqRFQAOYY1zH+aQA0goQWY9UCzgtaaSQC+BM0AURpFKLRLIIidR4ocMB4azzaOVrDE/87F438a+1MeKt99p7SpyBn53nnsyCC/TzJRI2x3qPzewK+T3K/xurtd6+x3zXY+d3ydeW0hlgj0JkjdEavA1Qx+nwBdCIUa/Dk/sokBl2N/oBdC3KvQ8+TTK68vaLFE/+ctPj3CqDLM4y1fFHw13Sx8iIR6KY0Bbg07TIgOgC6pQvQ2Y1Ar9MKdN0I6crSSW8pI0uX9wD0GqW9dmWgOryOI5xXeVT3FwzqfBTUbb1czmm0ZsEYAIjKdeWY61r6oWUFuMaoOZ3KqlOrU5pKmnM03sPXRlYC2DCu8jnggGsZQIVpygE/+b9/1dmbWr6pa7mmYHtpT9/sK/JrhCAturgAbHmEqGOAEQ4Axd/5O3/nF5GbAJkAshyAUYC1HgAeRKQDktA20hjA1awitOU/6GbEvTXQoQ10gYbWfv6xH/uxtzkyPTC82ijwOm8BgBq9SEvaZtNgU1O7DmAAlY6XZ1b/sUZJb+a0vMXcwofMXaP/2WsBqpuWnnMqVwB2rYfcCH/4077xrGZsETSWdnUCwOkAZwfmizGYqpqWeXK/x/0E9ljbkR1LpdBvHSBo4QPuxQH4R/pwjm9961tvAHr3EnVUKw9CF7MZAO7DZ9ZKpjVyEzCN9cQyA/C0kfm0AGalE/qu81Sd3RT8fO/+Fr7p+rl6Efq5nkEbImkBBDmgjUAiPHj6W4Ca+6vvTCtdJ0F/L/DqZ2oXC3yRAcAoXZxAADK772UN1cGx4CH3r5PMewD5e7+XxicnhO7DuBd8UOeiBdCRJ486LyFPAM7wA4d16WnRLdUdZtGgrUMN/VPXuj7WoZisBjjVcKDTzHBiiRXnjfvU6WH5p/umAq7IcPmL+VQ+ce6BtzzQxaYHZxzVyzyvDqMnx0+f03eEygZ7BUFxUrRDQx3QuBanPQ/+VweQ+aCZguA7wGDWA/Q/qd4pGUGLbOkYA01xChDcZjzqQtYFgFyPE4DuPgce0IkEHV6HTMB+nuGxAHrpdNrTdG66Jy6t3R/QH3i3zr/qH3iRsQGcW6+d39QV6FbWG2hGaw10n7l7jNVp++5xenfsPh9+7N4QAB3HMA6clfj71V/7taP+ul9eClwKXApcClwKXAp8fhS4APrnN2e3x5cClwKXApcCXzIF/svf/tt/naHIF/4abBa01IBFi2HKyCINGabxxJBktFTriJoCvMCUBvhTW4PNExi4L/enPtfrv8ZXvek1kheELDigYbQ0KljKPWt026laUHIB7TVce68aN06f7U/HVwNJP3PP0tDPGlhOALpAus4MPq9GyxqBMKwUUKqhjs8YYTFecgCiW0+WtuA659aw/wq8g+d03rCuuWmp4UEjzTEsdY4KAPL9ie8Z787tGnkbhdSUjOtYoew4931e+cV+dU5rpO65lSPud+Ir5/eV+lhj9fbn6Vrps7zZsdInz5NWNTgyL4LntDX4CaD/lb/yV96AB3jCjAMYWE1TCnhVAB2gqxkNSicNxhqtq9OUEft3Gt8r2rwHEHjte/Q+GTEZ33sAuuBfoywBBQCRML4CWGnUp8UJAQAdGUKHN+q8aTrfA9Crr/bz0vcVgF56L52rAypz1WsC6IIT/KYOq/PJyg3/N4qf/wWNaAXQBVH6/HUMaUmT6kbOKxhTmV79yv/lz2buqLMK/Wh6ZeePuaPfAGPMOQd90UmAPlZGa+zn2dZXZR3nr5kJ6jhGvwTw4c2m4DaKV3l2buk//TECndTbgiYCJ4AW8qQAK4A3oGMB7QIHRH8K4qJHNlrTGrkC6N6Xtb3pq51j6M9fn9ca74BARC56AL4YxUs99K61gDToL+oDM47+1qhD+y1PCaCzNtIP91e00N6oeua6OgOZRj8i3wDRRloTDQvfmemFeW0qZPjCiFvOqx4BQDfSG9oJ/NLitCZvQzcAdA7ALO6pUxv9wgnC6F9BTCKgAdPgH6P46X95tDJX/c5eAnAc8AbQjP7ryEGtZGscA5DxvNYybgYDaAXQabS+znfwlPJif+pYwFy15IHrHeciE414RQdDQ5wQmDtS1Qv2o38bJVyZXB3adURdJ6CqYyB04B4nQJTroRfrKo4drBGUHvBg/+T+nbG1hM7ua3Yf+Wqf8TSOp3Wx6+TubVxn6vzTtYXxF0Dv+wU8Ix/SFkDH0aZ7z+qU3UP2HaB6ke9xVDMKHMeMlg/yHWWzQJzWqL7P9HnQpnyHDKhTkSfXefoBn6PTLU+xa1YdzLZv3QN7nuCu88N6ozMCMtYsIdC6ugJ+wfkIkB+Z53ffC9i/ozs50FuA5x5c55gA4+uwTZ8F0AHvBc/h8QLo6IWCv8w9+hv9jH6wLAW6HAC9+raON5ZD6X725Ay3fC1/KjMbge4cGYHu+Yytaw3z4LnMLfRiLeR4FYG+74bdB532aX7XfRljbnkSnNsAz9FrF0B/T/vd3y8FLgUuBS4FLgU+PwpcAP3zm7Pb40uBS4FLgUuBL5kC3/rmN7+4Y1+kC4A20qagqfUGG1FXQxOGq9ZH38iFGhaaEtb7afgqGKGxqAZe76vRsuNY0OxkDFgwnWtOIGRBQA1MGu4wKPCnUUTDXg1f25c+o4aXBWfXwOG91xDyyojZczlvnRIK2PZzz+O5BSQaqWo6do2sNVALqEurphDlc9MkC9hhiMRA1PqDjerUCcOxADpo7MaoVKcOeZDruWcNQTW2amiukX5BMoGrBT+dZ76vMXcj0E/Gq9N8di5PDg/v8ciJt+qg4TNXnZxA3RMgvM/3fvv98nVlrX0UQDflstfRYpQVPKflXIEaABaAcw+j0dBTTwC6OmB5u+M89Vs5XJotfX4QADpjKcDL54LfRJ1jXAe8IcqzRmJAo9YurnG594CmytvypGMu4HOi1+rVJ956uk/lotHTzEnns3zGvQq8V58qz8qv6wr0o281EpvC3froG7HtWJwLow3pp+smz2k64KVnDdi7HldvWvYCoAdgdVPtu2bzfUtksLaaqQMdqa5fhwbGUFCVfhW4aYQ/AKlgKOC2sohjCwCIUXLsDaQDtAPYF4wFuBBApwUYkTb0rWArc9I61YDmHqYpds/Q9Zc1CWBFkIVoSUBgQGEBdEF0AXSd5rrO16mC9PiCs7TU0xaABMhoiRAAGqIoAdBJnV3nKGgjGALdu+64pvJc1sU6GkFP11rmujyDTAtaMw+CUkbGm/kF/mg/twxP+wLwD0BHWmVAE9IpM15aQJyt2Su4z5gAZDmHfkFzDuaAfrgHYHytq875TzJPvwHpWk+d1PDWFe+6gIOGB4BZswhAd6P/4btmrzELgunpKy8nAF3Z7jzwLBw3TC/NmKEjPMBv0A+QHxrSD3nXLBfVoyunrkXVd3yuLnS/U6cb9QxrgtHw9AvQ0IwuyJROLPBny6HAd6fo2+4xXq2D762Ruw/x/14nLdy3+c7SczaFe3UvehMdxHpYJyMcexir0c2NCLYkUNe/0hcZBRiWL8nwAnBMFLgAunp19xF1ptp3mO471+myWZSQSfkcOcBpBn1KSwS6Y0LGu8bufvPpvcV3HPnLfuq4uOnkdUpgjYDHdWrhPjrO0M/KUut5w4PoTA/m1tIzRPebOQfQnT6YwQo9rzMNQPoJQDdzgBHoTwA6OgGdpcOSjmzrKPzR96++9/pO5foCXX2HZo7qrID+sL48WQbgbecTRzXBcwF0+VJZr+7oe8ju3VfG2l/viezXKQi+syzFBdC/ZCPNvd2lwKXApcClwKXA14ACF0D/GkzC7cKlwKXApcClwA+WAv/1H/kjbx1YUKHGcgwFC3qayo4X//41jaUpUI3+2xd4r+N7gTONB0RkGQFXUJ7zGlHS6AsjImoAqPGxxp41YpyAwxonF2RvFKjGJo1KpjuvE8KCsqVFwbqPAlEasmqE17irEbMGsj7P+dDw1usKcNVYxj01khkx0ahHIkga3VfQBl4pPxV4KvAs0CUdMSDVmN1IcsFwDUyNLOI3eQRj5UbM1DiocUkZKDC0ziKdQ/q6fOY95JUFz/n+yZhVwNi5WoOc87QGrc5zZdH+bVTMSeO84v+VlV5/AtL7+wLRC3raRwF0gZyOXQBdEJ25tqwC4C9AidFN9KfgYcGnBSJ+swHojZ6GRgV/BdABTAAMCpQADmmIRe9u2nZB9BOAXr49gd7SfPXKGnBPgArfCdL0PsqBv9HyXaMu+5syJ09V5xQEEnjyPuq86vdGhDcyt05JAu0F0/rMBSvkw4IyjAf9UWChoB8ADUAgB58340fXpwIsAJKmrG50+EbC0xevMyLyBKrwHX0wrSygKCCyB88ywheQQ95iXIBWgBYAPmRHaA1X1nmzlNA2ZTs6wjTb1Fpv/Vz0/YKH6iPWK+7jAWAoiFsAHRC9KdyhRUEygDdTwRPlaWkEWqK7ASABgRmPwAsgDGM1khLwtE4dWwO98ylggy6Dfu6rjC52XnaPAfAH7QGk0JOmTwZ4ghbWeyYKtKV26CtzJeDW/SFACXoYJwCAkqbrB8zqGljdy5xxP/oDCNn6xOwV3NfRD2jIvNKil7p+V64B3pk/nCCYSwExaET/iboFbONofXTGXUc9HV1oeX6d73A6kJcrL/DEAujdg5RfoAN8grOFrUA/ct7IXPa8rm1NFc4cd1+w+nRB8tXL/u6+xXsxD3XqqOzidOH+i3loBgxTuDsf3Udt37rPP+0lTrpfPtq9SoF0x1BQb50EmJOW5ej7AnzHuuhh7XBadLtOOcy7GVpMsV+dWloXuEU+kDUcIwDQ4Wkz56in6iTUPXrn033j7tG6v3PtQA6ULdYF5N4DmTBiGz5bftq9WkH7J7Bd5wWdxNDVlpuArkaBw/eUxvDgfMB1zmH96PqDniDymywQON2gazzgB3kU2VSn0NIXHXYAm3m2ILoAOtke0FnKLnrgIwC6Zcp856FlPa5DWPcA3d+c5LZ6rE58Oq75/qJOgd8Yk+UWiPaGr5lP+gavQg+yt9BuCvftQ/u37w8rj30nta9m1cAuAB0E0AH2SefO3//zq796etW4310KXApcClwKXApcCnyGFLgA+mc4abfLlwKXApcClwJfLgX+2z/2x74wem40gQbJRgljODDdHtEWGNUKuDwZvngJr6FgR1EjuDVMTQlvZJagunX8uKYpEY0MXKDRZxUAqLGqgIZgQY0GpuRuKwjc8XKtoAn3XNBYY4uAT/vQz6VNHRtq/OScAvY6D2gEs18FnvxNAF1D/BruaryrMZQxO9dG9wpyYLgqOGGUH6A6BuQamnpPDENNlamBEQMShqHWJ4UPjI6z9q81LbfPBaU6lzX4mTWgBqRGGja1ohFXnffOU8dUPivP1wAqzTcTwALp8ibP6jMqq680whry3tMer4D0/e3p3BrgngB0ZcBxwYt1jtEYSYvxFdDGwwhfrgH8NcILIzX0Vk5PEejKBX0s7ddo+MqYvDR8Mjj+Rmh9mjd1aMHRgnCmtsewii7UuEmLoRpjMsZ1DNbWEaU1ulL5KhBVkAgZOAGt6ttPBdCXp6VX9VEdLgSRvK7AIfNVAKtRevSr89nf1pD9BG6jZ1ZPtvZto9PVq+qmjlP+Uy9Iu/bP56zjWtdZ5tOa4AA+vU91IfOlkR19CjBhpDepqisD+7lrj2NYXud7QExBOMBw01/bCoZQj7s8Sb+tHw7YUQAd2hHJ6dEauYAl8i/OMwUH+xkaC77S8mxAV1IG0/6jf/SPvqjZi7yQeh3wnJb1RX5yTyB/G00MWIZzT4EaaArAQ112AGAASEAg2gLozF11nFHl7G2sT+xagx7TYREe6PrinoO+cr9miGG/JPADwNJ0zjgAWP+dMbRuMyC3kddGgMtf1Fhmrr/97W+/6RJSjwNKccBnOqAtwAI9AfDoD8+yTjNRi4zJNPM8F1oBWtJybsHK7sFYF4j658ABw/0heoz7WA+YiEzTWgNA4bixabDldQEso4RZW4yyr7zQJ/vCvbi+/awjHnsjwUJagFtLHkAXnJmcG8YgyEtf1klonWwqj5XX016h4LP6BrpZXxrgS8cFeBf5df8FH7R0AbqvY3xaA9uP3ddW3z+tlU97jq6PXLv7LGnBnPiOQFsAHRlAB3iYfpwW+tRJB53DAQ/DX41kr77HGcWIflrATHQU+gra6ihMW2djMyP1XaXOXV1D5AHXYq9hzF0X0J30dw9kkHer3f/sHO567tq1a2kdYrtfYF0wYhoa/4E/8AfeDnQs15iFAnlsBgzojPMG6wU6hfIClhmgT5bsYL1o+QX6x5wib+joBdDVUwLo7u8F0Fm7TinczdhCaxYG5FcAXV2y62fXzOp6xlA95nud73R9H9KZBl5hvSHzhxlAdErSQaqlTJrC3fuf9hjMeef5JJN9f+qeq/oAhzB0OjS8APp7O//7+6XApcClwKXApcDnR4ELoH9+c3Z7fClwKXApcCnwJVPgf/zTf/qLO9YAV8CzqbprzMWoy/8biVMDfg3ajYjUAKfBt1FAGLoE0wqqNXpDA2frdS7IsUYnAY0CLfXw34h5DSJrjGw0oUYl2o1A2Ah0/18AvQaw9wyJC/BoSDw5AdQw0jHUAMf3NeY4v6aF7dzyuUbjpmm3TivGYUD1RngxJum8GQqW/jVwYqisgay8wHkFDwXFoG0BM8ZavtboK3+/Al96z41U7bx3zjRInYxSNU513gQnCtD1c/l4eaXGtxO49cooejKWdSwngPwjoPkazWuAa5RkxwgfNLNEHSCI3MNwiCGVlusEKwBaAM4F0bm/PAsv1+C5+mAj0HdO7Z/80wwCvdfS5DQPJ7l+oqX3PtFRnkQO5XPHsRHolU/S0gJ+AaIDEGDQ17AP2NRsHxuBLj2/jAj0p7GtbHjeAuGl7TpkFcgoyNhncv0pkto5Xn2uvrLurb/rqCF40KwIgpkrw15bwEGQ3HSoJ+cFzllnLIAa5hEQEcO6kc60RibzPHijKaoBcwErmXM+n9YTv1sdVtCqOhUgXCAT43lTjAOEACYDJJFGuOMDONHoTvR2AU9A5DphdS1ljAB8HNzTlOqsO/B8n2GKX6OjrbkLiA6o84u/+ItvLbJTAF2wrcC0vIijmCA8kcRNAw3oyFgZM591AqQFnDGSEsCh8r/OL91jOPcnB746jtSJw4weALI4nQGiNQKdddroe8agk0WdLaAZkcddnwD+jaIHQBeUojUKVD7v3oHxmXafuTWSkhY6MPcczGdrDjejAGNtZhuAL+hIn4hCB3ATeIPHcRqAz2mJ2ORZRKK/B6B3DyKPAdax1hSMFegy3X91BzxJJC4HfAyNTettpDvOEjq1ANbiaKJjoHz35PTZNfW0jp/W/QLo6kRARgFfZLflEAB8dbaBrs2A0f0dfHnau+y+pX36lDWz5z6tmQv2qp/Qf6cSUMwBQKsyQItMezCn1pSmRQ507IUHOt7uI3DMabkA9q/ypJHsArKC6cw5fVz6dG/ata7vGd3fQm/kAKcIDniuJQjoi2D6AuinfeXTHnf3PuXR1oBHt0ILHIfQsXV0hGfMgIFcWCqA1qhys1VYIgP9ybOQc2VdpwZa/swMAoDeLBfQugB619MC6NQYbwkJ5HIBdKPQAZCbhUbH5DoZnvb59C4yLj4AACAASURBVHMBdGnNtS1n1vcm1nl1GC1jgkYc6Dt0p/oK/pZnfEfYvuz+dt9jVq/0vZ7+d3+JHnau0cf83Qj0067/fncpcClwKXApcCnweVLgAuif57zdXl8KXApcClwKfIkU+Jn/6X/64m41QhW4KGiqwaBpfZ9qo25KUYyKRixr6NbIWuMeL/YFQxb43sgNDReNvq4xSsBtQXkBeSM2NZzq9V/v/0aWPwEjC3iVhgvw9h5PUconw+hGjdSg+Oq307002hhJwJxg8DUNIm3rvTb6rUBlMxVYi7dRFNDdLAK0rXFv1oACpgI4zEvrT3Y+1lmioJRAp4a+Ey/Ldwum1Ti4YraG3IJunltjlfd6Mlwtv/TZJwP5K/B6eXKvfzIwr5w8qZZXYO/2u0CbPEbb6BWdSJRZAXRlssZIAHQjCGn5k0cwSjcFLvcVAJavjV71Ovp3ihaqwbHyUrBw57TjW4DiPTX9GwHQdeio3AjCmX66NWsB0AFIOABdoZmp7wFNmtnhywTQS5/VQSf+L33lmQIJvcc6MjXVc+dyDci9n7/53EZ8wmPoII8akKs3+Iwe4zxLS8gz1UWOpwAvgKD6FuN/U+Cuk1mfyXmCBay/gG8eADLKIPzR6D5BIICKpvE96Y8TyOWcVZYBnQSi4TOcqeQ95NOayqTS7l6BaEmATQ6AC4FnWvixKcAbSV7HKpwACnwBnNRpphG1yAVRmYDotDwfYIeoYOYOAF0QvQA6Y26/uV4wlGcDbJhinjkgEpAxAJxBe3UaAJCRlER/N1q8exw+Vw52X9b0wwXQ4b2WvuG5rsPMO6C+zgzwnZG3jMeob+aLNVfgHZB3AXTrEQugf+Mb33gDpwByqo+azcVIYAFxnKE80P049HAAXhVYbFYhaNKa52TSMP02oDj8RcpsWmivUxDtpnB3PqFlddSuDUYeW7u9kfqCfgD+zHNLvlALGrpy8Ll7KkBNnCvgFfpZJw/mqzR8WpNWN7qOdg/83loOX+FUZVQra0PT1wOekwafAznqutBMEtBwnTJPe5lXAPruuzj3BJzvnqvnVDd5Hv067efhKxwbAP4AnWmNXKaFZxw7LXLg+wO8vNH30p176qhG24wG8Ivp1Jn37m2rszt2x9F3qROALp8whzolsc53XUBXCjifAPRdF8s/Xaurj3oO3xcYRq+i1znQNeoeWsZjrXhoZsYJnQygFQc0Z348uL+ZLGx1+qEv6DXXVJyycCSghb4C6NRir0MWADrgL3QTQBdEPwHoljJABnQYoHXPCn80U0Qjv3V46PP7/ud67TtS34OtgW6tcXiSOeVAp+iEQyuA7v6j63vfR5y/01q/+7UF0Lu/ZD3DUQL6CaD/6q/92ntb4Pv7pcClwKXApcClwKXAZ0KBC6B/JhN1u3kpcClwKXAp8NVR4H/+Z//sePMF3BYwqEGn4GWNiBs5ZepTDAEAtdZVb9SYBokCGWvg1KC7KelOA9HwgxFN4yCGGQ3EtBhpCpS0fnbBB86rQcPUrjVCFNQp8FbjwwI6ArzQccFfDYuOuWlC+c154J414CwwusZI+8kzjZSiBQgQZMD4y1w5b4Djp7Ea9d3xGrWBcQujnYYeDNHSHpDEyBuNOgW7jcZwbhotuUbGjdBsXwpUcF7r8DYrANescbLG7Bqedm4rLxvV2Uj5ghGOYY3C8vvpGWswXlng2WvULJhXI+kayBbQXKPa/i9vlkfXUNfndW6Zkxr9katmmGj9ZUCTRixyH/sKXxVAZ36N5t1sGZuloYDryucaiZfujdLtPJUm72ntEz07Jzsf/L9OOeWtBdDr/ALAZLQmkWlGg9FitEYWMcii73SCqZyol/u8NRLvmlE+Xlqsk8UTL5Z39x7Ly4382jkpj/a3As2Mp+sXv1X/v9LTAuhGo3ZNVN+rr03HTUvEoqAgerdlMOjL05rW9Zh1SZCaFrC087TphuuAVrrv/O0aUt4ugASQL4jNmkFkoVHZ6H7SfHOQKaL7BgAWs0oACgB+Wt+WNbqZDwqqNhMJ8wNo7wENdSygxUmE55KGm/VfWtNyjQAsukcAvSnczTzQ7DnIj9H/zFeBRcALU+nimNI9CpGUOgIBOLRECLStPuy6s2u++o39E3NklCJjsOY5bbMmQCejvAFGWesdOwBvS6WYRtz7Vs4BR4iiB0QnehlQSgAdPaITolkQ5NOuq8gG9yDymZa+QXPqI5Neuc5NrmfqPhw1dNaAz3Cu4mDeuZ6+0BKhWv41ZTwtwHuBr+5pVt4ajY5+BCxnT0Nr2nnAUGhmhDbzwjPkSWRDnUoLOAeI93t+z+95i/AuwPtqj9N9sLrPffLuW3ZMC14L2jGfOLDgYAD42vHiBILccCCXzSjQsk58rsNb9wC7R3hF69O5p3V490WVHfnE8elg0kwijhHZZfyMm9a0+gCD7F+b2YZrlEOerwwi+/3btPBmZMLhiXkmSpg5p0U3uk+Gf3ZvKD0YS4HpneuuBQDGpvgGGEYXeSCfAujo18oZY9qU8dK++17p2z2rPOv65toA/5uZBAAdmUTP0NJn3yvYp+hQQot8qe+hu6n1GQ88qDOD8mj2FfrkuwxOED6bFh1juQlkr+tQAXRAYMspUFoBBwSBeuZK8Nw1vM5M1dOnKPTuefreUboLoLvv6B6VdzGjvGnZs+H4xAGATokJ6EuL/u276L4rV0YrY7vnrEx2j8zapbzQsp7pLMFn/i6A/t4bwP39UuBS4FLgUuBS4POhwAXQP5+5uj29FLgUuBS4FPiKKPDLv/RLv+7Opxfo06NrxCrYXUPPAug1bGNQag21gl5NA2jtaY0yNQrUc38/N0KOazFEmMrWWr+CRhhrmo7TFHqtxy2obsr4NS7XqHWKpq4hogY/rtNAplGnc7CfG4nndRpjanwt2OOcSNcab/jcqEeMNIA6GNU5MABqlOLcgjE1+Hf89NGoKoxPjeLiM4Yvj02NXF6CxxxTnRUKPDvvTwC6dCiIXv5ao2Gft1HKNXBqzPb5lZH3APQ1Sr0CHhuBVqPlAtWdC/tmuwB672NfXsl9gd4aVR3zyWDud08AOuM6AehG3hiRSQvY1QjCOmwAFDWaGj5odJxOOrQ7tytL8krpcwIVO78d34k2r9T2lwWgy6cLoNcxBrDJKC7oKahIi2HdtNvovupi04crM2u87xy+AjuWDid+K9Dc85/otCD5K6PwE2CvLnZOa1jnGlM2QxdBBvlPfcC15Ve+N8p81zLoWcMzutZIVQAdwAQjrwV/dNqSJvSjjkDoUOso06JzBRnof9fC5deCd8oO4AD9NKKeljELEDImnZq4nnON/DMC02wHgBs/+qM/+gU42nUaAJ2IbA4AdCOkAesYQ/VvyztA3wJYACAe0lA6Wr8a0ATQSMCVFpBToL8AOgCsWRygPX/NGkBkp88j+rzzAuBiKl3GYLpfWmgiqAN43TWrvN91prxFX+Qt+wNdmt3FzzpROPfMl8Ad/WOOGQcHYFNTPaMLlPMC2IwTJxyBbyJsAayZXw6AnJWD0xpB341iJx08PARwDsCFLq8MVvYZC/PFATiH3Mh3zDd98QDUbpQn0f8APLTMu1lJaLsG6rTnfrB6ah36TBEP7QBACzDDH/SRvrKP6pjgxT/4B//gWz1oeP4VaLW/Vcd2HyefuKa9AsW6h/6H//AffkEXnTp07ABAN2qXqP5mooJ/dNAqgG707dMetnuT09q4evq9NWVB3u7L3GOcwHO+Q3YpaYJcwsuCooyHfSq6w3WSubdv6kKdaroOseaampy55xkeXC/ASasjBjoS/mnWpjrqMrd17KpM0Jc69+AIYMpz1hbmjQh6WuRTsBk90fcU17byhrSsA417b89TV0mf7t+RM+jKgb7z2Yyb8+UznqMzCi26SycH+EmnMuiIjDWtuRlVaBkD9LfMQwF09LmOXDiu1OkAWcWxhgMAHXoBotMagW7q+6YtNwLdbGwLoO8eXT1TIHrf/aB1348E4rkXayv6i3Ghy+AZI/fRQeg8ywXQl+8FQH/1PtB+M3fdq6A77Bv7TP7+73EuebUXvr9dClwKXApcClwKXAp8vSlwAfSv9/zc3l0KXApcClwKfB8o8Av/6WW3hqunF/8TUKaRRSNSI9P8rKGvgDmfjdzaOuoaizZ1fI1IRvidvvO61pfFmND6lY045/PWRW8kTlOH9/tG8nE9hmdAeQ6j1QWcF4wtmFeAg89L5xrMatiGvq3BV+CPsddI3Dqx/Na56bwA3phmn2vqEMFYHB9taVZa8HmN+tY/pa2hEEPPgpQ1/CzAXQNsz2vEZwHWJ8cKwVINRjX0+90C4ad5WXDPc3rtq/k8gdPO4xN4LtiycloZLk17n1Upa6D3f8/b8fX/nvsR3bCGwwKQRqDrvKIBmZboQgA2owjN1MC4MHQLoBNt+p87gG7KaOgGMKbTEsZsIjcBTIiINLKQVgCda6F/gYQt1XGKQG8E2spyddIT7/X7E1h+ApiWP09yVJk+ycrJWNzz1LWCUtU9fC4tCqLAn41GFTBXB2Pk12mJ+THlLHrYer3Mg+sJBnVBbPUW0XsAJBzMl6nKaa1vTnYGoq67DnQ+uVdTNhsRzz3pF0CHB+PxefQXntF4Dx1M58pvGtIx9KPvAaQ5AA6rbwFVAM8BZHGQMfU5LWCPDm6Mv/oAOuIEYgpg02NDE8YgjWhxKDA6n/sRzQhgYlSj/0Nr+wkYbKpxS4V0fQF0Rp44AHWq84muBEQHeAHgOKWMJxoT8LcgzvJiHR0ERwWp+ltrLAPydF2vTDAegHPBfc4DkKH/8KfgFi08WNCsaygAuqnXAR6NHId29KWyelo/+Q4QDOAcEJ2WvuA0AZgMyN+IfuheWTddPqAacy3toQ1z7QH/VCYBSomYpwXghFfkm84fOrA1jwtg6WyI7MKD8LZ0g3/K2+hYsx3wnM41zgLf/OY33w7GvPrP+eX7kwPh7rXplxHgT7qqfet8QgsjsFkfXC/oMxkLlAkAxe7tkXf3iXwWPLR2e/n5yQng9HqzAPq+X5z2W9XLlQ3GCV1amqkOQ/AQ/GDK9TrbwQPsJzyYB58tHXz36Nyi29Ev6AbarsHMU9O2FyhFN3WPXIchaFq5ds/v+41OrrToMx03GE+z86AfzP7E/U+OgCcAnTmpHFS/9jfu19/I1MF+A76CHn134vnNAmbKdlrWOt+XuH8dzqBhnfZ6D2gkLaA7qds9uCdyxxrEnqf7Emjm/pLIbpwNdDxAl7fOerPHLIB+ksETj3ePxO99x+IeltNhbDowcR66z/r2jIt3LNfhOvPghMB9KguVQffdp73+nre6Sf5QF1qW7Rd+4RfegH36JYD+f/2H/3Aa/v3uUuBS4FLgUuBS4FLgM6TABdA/w0m7Xb4UuBS4FLgU+HIp8Hf+9t/+wvC3IEMNFQW7Fhx8Ms41GkFQU+Md/zeNZg3UjRzic6P5Gm1RQ6sgfNMOt+Y6v7ffa+xoNEbB7kZc8r2AOMYgIz4F4zGmGm3NZ8FAI/kave3za+jYyEaNGWsIcS5O6cilI0anRvxboxUjDAbPpXedFvpbDY4YdDAsCqoYLdwozQJAp++t8SldGUsN3TWGyiOCPj2vYCyfG+H1Cnhew25BMPvi9TWsn0C8BZM9Z+WmElvjtdf7nCfgnGv822sqezWILa38f2Xc+z6BlK+AyV57ur5zy7nrzFCQxhTY8ozOGRjmASOs64mBs1kpkDdq52ro/s8FQFdXqKugE7IlgM7/pkilxZgPYEnULxGRRGF5ADZ5HfcwTSl6wgh09UMdeJSd7xVAf8+4DO9Vll7xuvwlj+253qfrWOVOvVOnIEGT6gPvU7obTefa0/TG0NJ5QPfyGb0ssGK2BNcnwG+M4RzoWgE6jOrN6MJ8Ak5wAMYCljOPtKTB/R2/43e8gep8xzPtA+uCIAA8hAHe59Ev03oD/AIGe7CWwjv8DjBoqnVa+ubYOQ8wnLTQgBL8VgC9PLMAOuCpx9aGrj5DHwj60Xa9Yn667gBQ2lfWYYAcI0QBeDwAs4ykphVEtr9dUwBcvA9z2jWE+TMdOjrNOaKFpqa6B+h52m/Bi12P+b9y0LS+zDFgzw//8A+/RXEi26z1tNxDfke+4QkP7mE0JfurruUFy3i29IVfANApp0HdbKIOf+InfuKLA4Cu555SGtMf+gVwzvHtb3/7DSCj79AOfuR/HTJaxgAe6J4P+gq8ISc6CNAiO11fAHXoLwfz3zI13RcCcCI/HugDZR3ebnkCnb7kt+6VkCXL33BdQTOAvG9961tvB7zZ3wQg1e8tZbLr+/K90f/099VfeRn+R645iJiuTEBH5pdIedbY7ueZH6N9ma86uFTXFhDvfrb7vI6rMlG67H6m8rCgefcZ0KLZpfoZOcGpAgCdto5j7HFxvMFxgHbXl93LuP+EJjjYWOKB/3WcQsd3HM4XtEP/4IDiAR/qhIrsen+eq2xAd/SIjk20BeyRDzIIGHnNmNyf6+igftj9dPtZkJzPC6B3T1BnAvqjoxEZP1rGALk1nTvrTx1w66xgvzr+gvwtsYKuaAR6a6Ajo+53yCrQvWsBdPaZ6FIPAPSWxSiA3nfOrYFeXi9Yv/t39aFOEfCrmdJwqJDejBl98nM/93NvTh+0/O7aLZDues59SqcFxitnJ1ms3LqXKs/TXx1oaAHQpTdrHX//57//91+useLe7VLgUuBS4FLgUuBS4AdGgQug/8BIfx98KXApcClwKfB1ocBP/9RPvXWlL9Q1PC7ovICyUVFPIEoNKk2lyPMaVdHzakQ0XeJTXePWUW/qZs4XqMCoZDS1RseNZJEGnZeTAQ+jVyNajBQhAgnwAsM/xmCAC+v4bY11jFhb17TGjoIMNWxBC//4HiNGU9nW0YCxm/oQYzoGYw8Mb03/WeOKwL5AEkYaD4zSRh0yvkbQCMBpiK9RbQ2kHeuC3eVF+tiUiXvu8kwNqQvKe1/6VaN0Db9rHOQeT8ByjU58XtC8Bqj2pUZo+l9jM/cpbQqor754r18nAN1+roG79+5c7RhP/1du9tqVpfapY6c/zEMdTgpkAjqRWtOjQCKgDeC5ILoyoS6oUVwdteDnyYmlsu+45YfqR+esRtJXdDjpl9NacAIeyp8F0AXUpB+yaOpTIzYxEgP+EJ2GIdYavLTIsiAQuq0G+gXQCxZWxvlc/lj+e2+9ewJLVo+c+J7vuL5ONAID0rE8v04zNQzrDAU9uKZOXr3XOmDBb42UMw07LfpX4JTPRr7SVqcDNhuJC/ALoCiggg5uGnEM1kZ6E9HctQaQ1BS0AIEA7D6fZ5raH1khUhoQlsP06xjoAT4EJAG1uc4oXvgIENADGZSG0IGIclOzw4sA6IDSnN91D8COczkA3I2Opv/UcWUdFVjt+s91gLgA9bStiY6TV6PqHRv35Nmm/6btmgjtTf9NX5GD7n26P1KWTNFcZx/WR9Ohw5PMkQc0VLaYy5aQqEMdz9JpjPO6V6FPgmC0gOemP2euifYEDKXlHt6XtVpa0DIvq+N2HVCuClrDdzhGcACUCLDSAtDp4Oj4nO+uj/xG7XMPdJRgIfNQx0fO7RrTKFaeJwiHo4dgEvRHXppOHhmBLrTMmyn4mUsBQmiFQ1YBtNa+Rj6MAKVtdLwgqHsiU5wj/8hE9SGAJuD5H/pDf+gLAN3fC4rzXdfB6j73f0avdt/2KQA6+siyBtDC+vLQCT4xUp41tmMQvGWfyXxVBnwnWJBuQUX5bfeHXve0JvB91wV1f4Fd94I6lm3GKf4XQAc8XwAdhwxSeHtwP/fMuy/s+wq6tWUikHffUXQ6MPtInYqRx5ZRWOep7gu53tIFyI6lGGgrL4yhDi7oxSeddto7q9O7b/K9zTFXdtQXXofTlplC0LXIj1kveFcytTyZDgSQ6X+dcKBRHY/hme7/WmaEaxuBrqwCNqMrzbpDVH73B9BNnYaDJmvw7/pdv+vtEEB3HWYdck+pQ4DrcvV5abHvLT5bHm4ddWTH9Qsng+5rmGucPXAaYy3mPCPPWXegqY503Pt7BdB3j1W59Z7MUTPpsBZAb2gtgP5//Lt/99627/5+KXApcClwKXApcCnwmVDgAuifyUTdbl4KXApcClwKfHUU+Et/8S9+YaBc0OH0f1/+T+B6DaXb662PuQavJ4NZ05RrWN624LEGiYIYGLEa2X4CGP2uQIwGSo02TQ/O+Go0waBh7W+MH43qqoGxAK7GRscOfWsk1nC3KcprZDpFkxuBjtFeo5IRA9B909JrpOoc0Y+C5Bi5GRfjdHwC5xiy7Df3egWm1Vj3BKBzPbRumv8CXSeArkBDf68B/uQAssbYgqEfARlqKK4x+ImfHUcNyBrc1pApHU/AoePa57zSFmvU3nPb/y9b6+y8V7/AMwWGyktEMmHYFEDXyIpMCqALojdrgcZOU1j3eYLoAg8nujv+Ey+p50688lEall9P83AyZKozkXmur/5BBhuBDt0ASDhMO2364gKgGF2bJaN6E/lTB0LbBdBXdk40ezXO6onVGfJ3nbN6TueT7+tQ07VJcF967m+ViQWsXEuMuBJ8Nn204xU4bES5n8uvW3Kk+o/1wuhla+RqTEcPuwbRMp9GhAN2F3QETAQEBFwFAKgTCUC6EZKsCwD1AAWABvTXCFtA9+p6UxMDPMJPpFnnAPxABnUkg5YCowDjps4FNATA0MmDsfIsAXTAcNPQA3YzfgF0QALrxNMyXoz0gHwAfk25beQmQDqHgIIpvYmwLWAokEr/TxHoJ16xvjUR9IBEdV4AgOVZAC7IDTpL3cVa3Kjv6iAAX+gN6AWIXDmqPtHZSD7F0YBa1cwFgDI1kIkS50DudH7jvgWbmYfy3hPYiczXEZGxQ3MO5sIa0cwt/Xcv0ghFeEc9okMkIJAH+5LyRZ0J9rMRxKwPjK1Ru4zfDDlN+4+OLDAMgF6Qs7qX+7mW4JTFteoh5AUHJA+dwHTKK5gnwCzIZBQyLZGwANPUQTcCXR2pDtOxZp19Ci4XuN19+c7nrlM+D540ghnZkHdo0R1En3NAk+6j4GP3lYy1vHx6b+i17Uv3QJ7TMarvd79XuRRklB69RgC9ZYP8jB4D8POo0wq8VEcK7q3u7jtA9+30m/m1RASt7xzKWueloDG/15kT/lWHwVcdf/f77G3qCMQY5CHkkbmDz2iRl3XYPO3xnvZpu+fhOae9b3mL9QY9QR/NboDsoSNNLw+dX2XE6julfZOe3TMagY7MobNM3w6wy3nIHXqK51auBNBZg4hAb9YSnJJYQ9ALtJZm0aFrwW/3YwXQd/+zNOu7nBHovGsx/5zrfOJ8YBkKWua3a2Qj5RuB7jytfNmPXWv6/b7PnAB09DfrMXJEv9C1/P3v//bfftmvEPd+lwKXApcClwKXApcCPyAKXAD9B0T4+9hLgUuBS4FLga8PBf6HP/WnvjCMPRm+trc1ABRAWWOnRgrv28jPGgYwMKxRof8bqb5tAfFGs/t9I6cwdJzSANZgqQGuhi3rDFonXMOJNdy9J88EFLBuK0b1Gu0atcrY1jCqcYPvW/8Q2jQKsmOiv/0rgNSISIxsNTxx/0aW93n0uYa8RgVvyvamw2xaWcZaJwSjrhsRUeN9P9egqtFS4Kjje2WUqkHoxLuN8D/x/BqpF0B1rnZOva5Av3P0ymjc/p6edTJ88d0TQO/5vU4jZK9bOj0Bv0/fP2mxJ8D0ZJiVZjV0Wx5BEB0Df4Eo5QG+2BTu5RlkBd436nPpWJ6VLie+ck6cS+mxxsXy7kc0/PcKoNco34heAXTkGR7XeE2L0dp6zxiXATSNXMWYLa25X8GeAl/I8er7Ahkd8wIer2Ryr+v/T0AQc1Ed2vnztxqz+/wa5DcbwRrry2sAANbOJhqs61GB8UbI8RkwRH2LUbxgIf1Sr6F3CwKylqibmZ/qVIAvU3UDUJienxaZEBQHlG5qacACgUvGY+YGwUJLfQAMF7AXEAQ0AzwTUKAFQBfEZt2jtjUHQDpjMvKPZ1izlrEBMBmtTgR6I6QBhonIBCAAQDf9Nqm4mQPGb2p608yT/YW+QG9BbZ7jmozcAJoJGAKESjdo1BrolhrpWiHvA8ByHQA+stSI94L57BUAZIxu5FydGUz5q/wwVsbMAVBTJ7o6gHQvxffwi6n7uaYR0owB2jW9L+dy8JvrMrK6a5nyAs3gE+t5Qzt431IwgF9Ga8Lj6jR4p3XmGXuzBVU38b10RmYFwWmZyzr7CVLzHb813TH/O9fsVaobrcUMuGMKd4HHyhW0qXMR9FbOmTvlg5bfuob0eciJmSYAvhgvtKMFwBOYxvnhtCY/6cCCW11Pd71ZgPm0r+A7dL39pG8AYAJhOFxQ454D2fWezBVzpnMA6+vu3wvU7np52gud9jhP+xv5tbToHrO0MGNUHS+6rwBkZby0fZ+A9+BrHYx0zKsjrXyj0ym6Dj1piQhanSs4B55sDXTWVh1qmAcjtGk536h57tv5EzTmfqwdLduAzrGPPEtHDVrks3vD0nfB1O61/a17yCee7X1ML6+sWx6EFp1kavktD7BOy+tUUl6p04oAOoCuALp1uTmPdQgQHaefvquyNwI850BXI5PMO8cC6KcSYoLo60RS+TzJQ+nvOwPzXj2m7HCuKdx1+MApirWPdY/1g7WPg/Wf5/V96/ROsHPe/evpt75DNgIdeqNXiYrnEED/3/7Nv/nINviecylwKXApcClwKXAp8BlQ4ALon8Ek3S5eClwKXApcCny1FPgTf/yPf2FUOb3kayhZY50v/xqINB60ll3rR/p7DbU1pGmcrhHCz312r1mj4AJ0+78A+bYLvjfKAAMXBgIj/IxArPFQI5jAeA2pgtEFSmoA3Ag3rjXyhJZzNdoYUWuNYu6p8Q5a9Q8Dh2A7hqVGyWl01/Bu+lTaGp4bNe9c9hlb97IGG2EcLwAAIABJREFUIY1KRl/WSH2aTw1IvX8NNjtn/LaOHPLQe4BvQfM+bx0b1rmiRsPyawEO51me6rjs88qAfVjQsUasAnt8XzlYx4SlS0Ggpf172uUEFr+6pjyw5608tp/0saBRnU9M4W4kZ0HNRqCbZlZeg/+bVrsOJ5XVyo79b9+eaPYbdTjwWSd6du47B3XYYTzNGLEAeiPTjLgEQMWwTW1UDwA7ZR1aVN9Bw8ru6vHy1sruST9/hHdK14599UGN4MhHea862N+UxQICy3d9BuMuiAx4C/hMGlWioJtSvTK448a4Tap0IjoxeGvopq2zEbRp/e51SqqjUZ28AJIBoD3Q44IARHNjUOfgeYAXpD3/63/9r78BwIAY8gHXudYAipl+lxbArHSrkwv3FsQGeLK2NSA69AUg4SCtfKPa4UVSvZvCHQAdOnEsgE6fHR+AbjMvEAVvNDxr2jooyBct6wLAAqgKMM+8cj+AQkB02gLo5Xk+A7wb/c59Gvnn+ACvoCF9tu+c696C+atOJ02+KY2hA+u12V94ZvVRZch5YMzsC9CRHuwfmH9S4wME1TmD8XZNPTn08Rz4wRrZtOgG+RudIV/T8jxpxf5DQIUWHnIPtSVkqtN4ZssKwLM67uFMInhY4MzvCmRW/vnMXJN+nhbHDQFtQO3uVXA4IO01PEALjdxH9Tzmj7FWb3YdB5Q2XTV6GKcLjx/5kR/5ApiGb/2rfLmn6NrTfcuuPdVb7i+d09178r/X62gJr+IU8N3vfvftoOwAzitkZUAm6HNpCh/raMW1fU9YwHX3EN277P5r193et3r1tD6rg/ubAHoz2phtCccjo5QBWrt+oMcAUNWj3U93/wEftOwHtGiWAnjTvTfyB9iproT2pnOHH9FDHOgkntd9YveeZrrifjxbZyIzXJhaHH1OmQDKBXDwf+9z4i11Up2N5ZfSVV50Tlyb+j7DO5IZcJABs2PQImc4kSBjgNqdZ8bezC/NNsZ5rvs6XUr/Zr1gj8OccsDLnNMa6H13YW+EnhZEN6MHrQC66dGrC5qxgP72naB79Mqje83Ka+WFMdWhuU4LrPPyKy08ipOLa2Udj75XAL2y+krHMEetgc56iJ5nb8Rn/v7Vr/zKe68X9/dLgUuBS4FLgUuBS4HPhAIXQP9MJup281LgUuBS4FLgq6PAf/cn/sQXNy+AXnBnjXM1ZDUqpQbFGttqgNbwsiM6AeenCMJ9wT+98J9AMJ63kcFGrdSAy+cFrAXhMBg+AegYzkyrXAOh/WtUhek5pUENd9CzadP5TRCnkegacJvCsNGUO2dG/tFieGsEYQF7DE01pvcz9zRKp9GoJ6NQU+pvpoCO9wmcPNGmUTFr1NN4JT++kpiTQdfzy4cLoFcmyvcau72HwEQj/PxN/vf68sp+XhD1JJ81YC5A2Gc5j5UBjZZPtFo6fUQLdW57vgbFU2QTv2no1rjdiDGMy4BCRHNytE4mAIupQGmVc+W40dQrlwVgd2xroC+fns7dsX6EVsvj8nR5pd/Rpzr7QMumHG8Kd8ZmytSmTuUzOsx01dR9xjisvobHahgVQEeGBex7bnnyJLPL06exLeB80ukn/lmQvABzHQsqnzxr5ar/10mp0feMH/AZEI4D8LfrRGUd2jeKDMAE8JwDUKogMsCOOod+uE7QFihYELd9Zr4KoHMuEX7WhOa5AAG09Fs5AhA11TstEW06wEFLDOEe9McoesbWTCisJwKp8BKR56ZmZ76J5OT+pKuu8wC82BroAui0OB0I+NIvQWH6DlDEb3zPURCX+wsqo0OqbwCsrB0MmE2knPMJv+BIYB1052X3N9AWINR62tzPqD/aljJBzgA6jIJkngRdoGd1DPQxxTDAjQA6bQH0k87wO/oiEEQLbUjjz70B6Osox7ObkrpgfnkNXQvgxYHzCCC9uhlgW2CJ/YRp09FJ0L1p2gFn69C3IFGzzCgrtMyzZSl43ma92XXfNa+6nbltBgOcX4igN5q8YCF8Z9Q1LfOk04P7O9fN6l7nSH3NvQXpLbcgzzC/RMGyXjEvjI95NnNI9zC7Xlffln+650DHdQ53L9i9E/NrqQkAfzMm0KI/lAcA9DrHch37YsujbAT4Ovx1HXu1R3gC0Lt/rw7vuuA4u34IsprFoMApoK7OAoCslXWcggqkLoDe/S18KT8jHwXQ0Qfu57mnZSpodUJAL8Ar8igt9z8BmNBBAB3AlOd2vW65BZ5tpgPSuCP/T/dUbqR/nWt2r91zl7cqj/AHPAXwy/iskU2L3rA+O5HhdRaT1mb76lpDXzqHOpzRcp3lZ9C9OoPQwrsLoMvPAujoTCLQLU9yAtCbsr0ONQLoT04Pfa+AfqVvnQ4Ymw4BtL0ftOyYmH+zluCYoaOcEehPe9bK2PLD7o26j+27hhHovg+j2wDPWSf4zN//+i/+xadsg++5lwKXApcClwKXApcCX2MKXAD9azw5t2uXApcClwKXAt8fCvz3f/JPfvGgGp5egZwnwEODWQ0FNQys4a8GNT7X8LJg+r7w914ng6ID2t92TDUI1BBUsLsGxoIrpmI12kOwhWs9Gr1oKnjO5541jDaakGuNlsHop7HFvjcqvIY7o7M0MNcgBT0blUea06Zw9z5Gn5feNZ7R54LhNZKWfpzXlMY1UOs8cAKONYyW82vgOfGdfa2haQHtkyR53/KEhsGC20+RpScDsc85GazXCOn1J4CxQP2CiUsP7ltD2QKE28+l4Ue0zBrZXl3Tvu957Sd0bd8EPDVqNu00hm4Mm0YIKV/wEsANYIQHfW0EusZlgPTSWn0jCCsd1zivgf5Et+XXT6HTKxr2PnvPyhafG7VfGWd8ADccRp8LpEOLgkTQUAcLntcIdPRV6d3IY+evfL90Kj/4efV5QU7OWZ590gEF0J13DdP+ZuaMJ3llbGYQocXYbypd6FT553vT5QJUNJ1r9R3zYGpVWqO/AVgBMdoXgDMdmOgr9+UADGUMRi82+tboaOlIvxvdR7/94zqAa9NsY/A2nTV8IQhtCzgDwM8zCujQZ8BFQDXGA4htXxlTAXQj3AEkoC8R0ERCcxAhDrhPS1SyYDvXeA4t4EABu4L5yDeAAc4ItICsHqxtBTblA/ibdde077QA4YJdppoXxOb/XVuUESKYvZZ5MoU7ayrPkJ/gl6YtBqisLFW3A1CaCYD5agaOkz6wb12/mBPo6IFc61xENG3XefjavQt97n5MEMc07416hLfatzr7CXAzb/ALQLU15nlWI3Ubqc/zukewJAAt81knQR2sfEb1TfebC6CbOYKWfpUP6mwDT5lamha5br3jAl/VMb0HfSS6GX1r6Qz4QF6DZwHOyZyA3DTFPtf2r+M77QXUJXX2U4fKr7s3q/5lfDp1bCYL+iVPCqC73lRvLl+7n++e7MSvp71C9+yuyV2bu4b3nqVTZYJ5MYMB/Fd9gP5pxoY67yE7C6AXMC2o28wvyD66gfTttNBLcB1+ro4rDdGlrtO0OqjuPpGxuWYgG9xfBw/mAZ5T7phbHCB0DEI/yROnuXniO+ez4Kr6ory173Gm+WfNwWFFZwVa9HVTuHeOGLtZtmjrOEwfqt/riIMMWK4HPYUTiPOrfgesZ6/YfRP0NksIe0zm3QPHMzN1AfrXcWIzUuy+pvK6AHqz+rgXVWdt6S9pjVMO+2Ad4KChADr7DB3maM0wUnnZ96r2z986x7v3rIzBu3VGQ7+5B+Ezf7/8z//5R14v7jmXApcClwKXApcClwKfAQUugP4ZTNLt4qXApcClwKXAV0uBP/tn/szxAWuQ6v+N9FsQyZf9fRHfl/U1Ci/YXkD99NvpuzVgvAJiajDwcw1vjah5AsUxUDUidGunW39ZY5DGHQxLNaDwu1Hu/FYa1riCEahRZEaVG+3YNO2N1sIgU7AJ45HGbH5rRAc03Pl17h2r7RrcasTt+AqQ8Zm/E7B2MvB0TjtPJ2PVGl/fk5ztQ+/JvRz3iR4n45PzVqNVAdmVDe5xAmalzxqw9v/S8WQoOxnc36P70uz0zPfouvPb8+s4UhneCPQaODF0mwoZQ2dlE6OmNZZNBSrvYVgWQMeI27Hz7IIeOw/Ld9UNp/F9Cp0+eu7pPGUPXUOfGm1bgIo+WvOcFiOxdYzRNUam0QIW8Cx53lTLtK2pyrP7DAy+p3XBOV69Wn6sAb96RfCnvLGGe+9bncZ31dP9bT93/tC3plqmBYDQ6QBA6ZWO23SuApIAG6TjJmU5h3XPoR1jMWoL3gR8NRsIOlvQjRbdLKAN+GF9Z1rGpL7DkG+faU29juMJ49O5BDnh+dZOZ7xGkLIG8SwARA4+Uw+ZtKy09A3AD+APYz339jmsO0YNI48FpegbgOHpAGS0VjpyDdDuwRhbMxsAxnlivaMvHjqLndqm/0ZmGnksuAnNkKPf/bt/99tBunmzqjj/BZ64TpAK4KvrLvdnXBykB2/NbGXWNbC8BdBtRCbODt3/rBxVNgSwaOHXv/bX/tpben5aHB4EQIlEr75jXpx7+LZrHHwnr3HfRiXDu3Wi6brT6Ek+N7U092yEZDPgWMvZsRQw35JAHcPK/CsA3brBtMydTiqAQIBw8BTzCG8bHU4rgA4vmvlEZ5lmiOieCjkXyORZrYnNZ5wHdCTheYJ1RL4y9t0/nNZbdaJjPjkh+Rv3a4aMrm11FmW+5B34hz5a4gE91uh/I/N1LmiWJPr7BNSqe3e/0n1SHbO67j6t0bsPKi3WCalAprWvASXZX9QhlbELoDMv0K9jbHR0HdfgE+bcg+e7ZgJ4VscxHkFY9G+zW0nDdYLgmjqR8HvXPRyNiARGb8Pj3RuxhmzZJenRedn9jXuDrsNP74f2V4clnYnQTQK/0Jv3GHQeZXdYK32vYa2E1lvuQT6FNwTQkTnllpY+taa8Tpe0zAPyDD14Zh00BdBZgwDQrX/eGuiC6K8A9NP+XprVoYfzXgHo3ft2D4jzHvIJr9IWQAdIR5eQ0p2We3xUj7TfflbnnEB0fkMWzHZAC2j+D/7BP3hzusNxhL//5Zd+6SOvCvecS4FLgUuBS4FLgUuBz4ACF0D/DCbpdvFS4FLgUuBS4KulwHe+/e0vHvBkrDoZSxZUfAJdvXnBq76cL6iisWYB8o1sr4Gun9ewqCH6PcC1YPsaFHYGnsA0jCuCKBrEMNBaL93ITmuAahTCWKRBl3Mb2VADHAZeDM/WXMUQu4A6/2OEMjLM1KAngLXjch6MsDLSXMNrDT4a7Lync19gs0BpeeMEHmw/TkBbjaqnuTzN2RNQ+QoM7bP3vI7jFV+fjFCn/nPeGoXfk/aTHL3Xl73nRwHc9/ryqb8vv9TYuhHoAie0AHUFhjoPGDZNzfl7f+/vfetSAfQapTXSc84C6HzX+z5FwjlnbT+Fnq/O/ch9NOQjg/S3NYGb+pOx1pCPkVjQE+Dsm9/85hcH+sQ/7tm09wACOgbxbCO+TC3diMwFcU78UYOyullAyhTJ6zx1kne+WwDdflreor83aq26ibE21X0jhgE/2xd0q9HG0Lp6WsM9tAWooG6w9YM5VycBfm+kIVGJRpGht03zTMt1RGIbkYu+5yBanPG4RnJv+NyIMCLMAQoBvplzsw0A0BolbQpmjN1Gx/KbkbHIlanHaekbUagcgEBGWNLSTyL1GAcAumnLSdUL/wic8hvncC4HaX0B0DkABAToaZF7gX5A6a4/3EfnBFod1WitLe68AQQb4Q9/AUIAbNMKdNPyPEBmU57XOQQ+7h4DfWR2B9bt8hYyB4jF/HHe1u/t+lIdgg6zVjF9EEzefVX7Yh+VO0Aqasr/1b/6V99aaI2DDOmbcQzoembta/gfupW+yLj7CPrL3HgwXgF0nq9TIHsa/ne/ARjZrAzwsfNOawYBnDXYq5QWrX9Mnzcjkf/T50YCn87TqYIU3dZEhucF6NiTKVO0AFDlLfd0jUK3fz6PZ1jrWkCPyHvkCj7geTgxccA38Iv7M6JFWbfMfIAsOZ9dr3aN333yKwB9HRi7tvGbez0A9PIP68Lv+32/7+2AJgLF9rG8fapTfdqXn/Y88mX37srJ0zvJylHXmu5dpbUOIdXnzIfZGuBvHVE5l3kxlTetdHKNkR9omXsddZArsy7Q8jz3MgCe6FcOdCj06f66Ms9vgt06tjmPuwcpLdD5gMCArKxr6mxa1q46p+z6WT7ZNbcOb10/d/8qfR2bssL61OwY6BiAcw4ybphBhLWN+7uWIZ8LNndvyFw5t/TZcgToI50uaemXjmQC6PAx9GA9Zv4XQKdfjUBnTRRAl9/XcaTvtuvQo76gn+XR0mwzWZS+rFPsgz2gVdfTljJhXKe96qv38O4/nz47PsbNeqOTFLru53/+599KorAn4O+f/af2U98T7vmXApcClwKXApcClwJfPwpcAP3rNye3R5cClwKXApcC32cKFEDfF+41jpyA9DWInQDBNYJ5zb6kPwElNd4ssF7g+2T0WSMezz6dt8a7ntNraiDZqRJMEuSyRiSt0XS01hUWVDE1PMZoDLsYSgAXODA0tc6oEYm0GI6sn6nhugZs6wNuLdiTUd450VAoSL5A+Bpqlydq/H3iH+l5ouUaRneues1pjl7NT+drwfH+5n1fOZSc7vU0no7Je+/1r4DxV8/66G87vu+zmvkCvCk/KctG5zSy0SgrWkBAja8YQ838gPwgGwLotNBXozRy9QpAbzSWxmt59usMoOt4Q19rEG9WCebXyEdAPYzE6BVo+REAXWcfaNgI8a3PeQLNy8vy/hrnNSYXHBAwqo53PuTX/lbgUqO0esvzuZ7+a1jfuqroWwBaI5wbmYqxvCliBWJpoXuBfwz+GpTpC8ZsDdqAhwLv/CZgTdsoMgA808fTH9Pn8xzGCrjngW5Xl0Bb54vxAKADXnMA4lrvHlCffhTMtwY4xm9+I+oO4ACAU4M4LeM1ypzI5kYX0xcjigHhAXE84DXXLMZXugBkf+c73/l1ADrgOYAV61gdz6rrBQ50PBDMsDRKI9EFJKAf9AQ491gA3TT3tIzJSMCmfeazWQoA4AD5C/giXzpIMIfKqs4h1f9dX9BdOrUAoJ/Wh5Nc9TzmhJrygKC00AfwnIOo+sqEJWUsRSMQJLCj3PG7c0lUK3MifZHFAtjMmTXu4evKKjzgPoZWwAzZgNb9a+kbePtpLwYfNyLU+VIv2E90DVkRTOmMXux+DAcP+gQPI1/yIHzYsj3u3RxzQU4BdLMR8AwcKX7xF3/xDTRXNzBHOgVAH54NgA5IDQ+gb572Jk+6kH68AtC9zrW3+5E6QAmgy0PMjaDjD//wD38BMBvtu2CidGEuCwoK9hcU37Go+3euy7O7n+z7Q/mngGsBdPbLBdCZFyN62V8UQCd9PRHo8sJGoJfv68SGviNVvyUe6KP7DOjZ6GbnzTVqM6jIz3WUebVP5Dd0tQ5M6H51JC2yaakO1rA6MEK/vhfsnrX7od0rdS5LX+5n+nXWJ0FqaI3Mw1Mc0BnaqBO4X7PglC7cv+u+ADot1zUCHUcCo9AZq+nbiXxv5h4j0OmfKdydJwF0wHMBdPm+DntmF3l6P+k6xBjqbNx9cOnM5zrGMZ/oYMpQ0KI7dEpybbZlfJUd3+9O/LPvXPt+dnpXMJuLWWHgd/YS7D3Yb/L3S7/8y9/v14z7vEuBS4FLgUuBS4FLga+IAhdA/4oIe297KXApcClwKfD5UOAnv/Odt87ui3WNImvQW2BxX86fDIAbubBUOnm9n8DHj4LdNUzUcP0E1O9915jR6/ithoZeKyhkjVzTIAtcaEzX6KmBCKMEYDtp8DCEcQBImKoW44gGWox9ptTU0Lb/G6mB8aYgmAbGE9jteYJDJz4ovywvrJHzyeC387q0PEnQGkx3Tj9i+Ol93+vbjvPE9+9J+onvtp9rTH51z/cMqO/151Np9JH7vXfO0q2GfGUMo2hTxDZNJ6CU9c9pkSv5EyPiAuiCApz3mxVANwLdKKoa8Y0+ai1WQD8ccgANMTID1gGs0QIe+ScYa+p7aFg9UZCqzgoFulY3cm+BOVr+Gi0qwFJnKD/XKWmva6rTGqWrZ3keOlWQHMCzYDOGestn0FpKwNq1Rn0DABpdig7m94JPjWjm/nU0AJT7oR/6oTfwmHu0tjiABilXATjg5epP5gvjPkAPwAxgA+CuYFadExqFjRHbutXMu2m8qYfLeJRH+ABDvCl/GSMRgQC49LU1rHmWAAfnVaYZqxHLfMbA7wF9oZfgFDWAoQUHADrR54DogBeN+GTda1RrQRPupUMC4yl/Clh5fgFs+mJUO62OarScr/MALeOxz4A9fT40NcqUa+t00XIA8EF5RBkrkOgaA7gj2A39u584rbGOmfMEwugHNeU5oCvgiqB8AXSeKfhTIFBgiH6bnhe5QY8ICMJnXUO6l9AZBH7HAaN1jQG45BHaOv5B2+6tFkBfANj/mdtmgfB5lq9phHgdsAC3yxeWLaDPyqLAo5H66AbkpZHHzZqCzq2zDSAq4DmyCPDVaPxmKoJ/Ac9JlU7LPbpn2D2IayffF6wU1PT3Oi90fy4vVXfIS8w54LkHfbOsATKBTCJ3tFy/EejyEs+og1T1+tO7QmXj1fh3r3QC0eVJ5hg93dIXBY3Rq0YdnwB09JEA+vJa+a41q+ETHCc8umYBYJvlgha+dzwnZxDvC58VtF4ng64ZptImnTZ8x1xxIHNE1cPr8Dl9ebrP6qnqIuevYHt5tHxXZ1wj0M1kwTqBoxYHdAZA9+B5rslmFVEnqN9dpxuBDh28Dh1mynhaaG0K9wLo8McC6PQHfgfYR4fiTGHJBefdPagOAvTv6Y9+1Tm02U34rfsf7lFnGPa+Zq6AX1l3bOkT74Q66hVMN4X76o/+3/6e3q38/fTOwbhZQz1YH9B16Dz6yN+/+Jf/8r1Xg/v7pcClwKXApcClwKXAZ0KBC6B/JhN1u3kpcClwKXAp8NVRQAB9n3ACwU8v0h89j/tvusLTy3yf8QosPAGw3K+GgBoYT4C35y+gXiPQ6fMCPl4vCIjxAgNPIyf2WaVb77epBzF0YVwnSkmjm4bbRtc34qdGQvvfaImCWcxJjXMaljVYyRfStU4F5ZlXc9V5OQHKa8jrHC4gv3zac0/G1I9KzhqWC3Isj594/vSc8mjnv/T46L28/+cGoJ/AH/mt8976uQtYAVK1Dq9lEjBiAjoiH6bAhT81QD4B6MqbkaUasmsUXj4/6aXlmY/w2ise/Qj/1hGG/jYCvZ/pm8AXLcZ0s1oIoAuubQp3jM9G/2Io7Z/ZAmjV6er1BcXL/wUcuK7gVueB72uwb2Ss13l+HYY0SrumFOgC1GwtYv43IhRQtYA7zgQADRxGnfEdnwG3BMYLfvDM1jzGIN9Icozx1qKF1kSGk2KdFkDK2qU8U8CeFmM0qad/9md/9g3stR4xLYBIQTAj7GmJBDNdNX0xDTPXAdi7JnAu9/fgmQCtHKQZxilAwJn5M5KS9a1gmvIq0FMHAWtmK9+tAcz9Ac85SEtrLWhaI5iV1YKjPKe8Vb4TWLHGbSMZibBtTfIF0AFO7ANgDrSiH0Rr1lkDmgISwFOAGYAcHqZEB/hB/7z669oGuAOATsp1HCQ6pup+rum+QnmEvmRBMKKfFhDYtPCkLa5+EdwS2C3/oCd0njDKXqCE8+oU0P0R4JyRm/CPwB28yvw1PXHnb/dYBZsLhjayWBoUwDItOi1yWl1lanLS26MPS4uCUMhi5Z551JmIz41cN0uK4Jg1tGkBMpFDnCDh8/JvS/bgXKKDC/JJ36UHfSxgvA6PpyweJwDd+5z2EN376YABgI4TBvMm4Its6ECjbL4C0Hfv3fV0QfCurd0fnt5J9tqTfJVPBNAFWhdAJ6ONKc+ZC88DNNWhBxAdftNBoDwHrxYcRd+Z1YOW+XA+2avokICOhX/84/5ds7inKfO71vR+vtPUMRl5tQwJOqmRzmZXQDYB0V+9u+2+unu1Pm/f4ZZ3fdcwAl0AnfGha9EX9MfMFehd7mEkOfK2e4dmDmoEOmNV36MLWTc9eJ5rsAC686YjBU4U8IPzXgCdtRme+CiAXt3O52YH6rwXQIfG0LYOROwBcIbgwPFHh1DGh741owtt07n7jO/13eUkV70XdGg5FHSqTiPwIH+/8q//9Ue2xPecS4FLgUuBS4FLgUuBz4ACF0D/DCbpdvFS4FLgUuBS4KulwKZwf3raewBpr3s6VwOgoO0TKLWgm0aa031fgU4b0bhjewI43wPQNQ4W6OFzo2hr9KLfJ4C7zxEowACEsdc0rIA3GFhJw4vRrUbhGlg1xHSMNUbW6Nf6e0bDa0htqkp+2zHazye67/elcY1wT9/Tf39bI9TO/0cAx6c5PxmT++wanZ+MUGs8XNr7/4nPfNanAOjvyeB7v29/vlrN8v/dfWV8o0WlA+AKAKVAQyM+AbowhJKGl9a0wxhXMbgKnmMgFUDnuQugd/yc9wpAXz7/OgHoAr70qdFvjeDnN6IgPQDQifjlwFBv9DntRqA3ah9jbuV2IxtrTC/ox3ml2ToTNc12ddo6BTU7B/PX69oXaCIAsenaAcsFBGnLP9y//cZIbn1mjOamdqaFvvKlQL88BY9iiAdc5RnUPvYgyk6QjHsTqeXBeACqOODlpmkHfMOoD+jAvb0HLcBB9Xh1JYZsaz4D9JoqFzAMAN9U9MyrQD5gPoAntY6JQidSvHxgBC60hSegkwfAk3/0qWPHkcDIZnilKYz5zRrojNOoP1r6ubwtiM2zNq2v6yu/1VGPfhdUgRfq3CCgznw2Da4phWkFgNVNyJDp3wXTjUgX8BEEruw0bTDPK2AGqEONegH0ph/vWtSoTsfp3AOAGnVJ6mJ4ibT97B2Y00Y20s9mLdApiZaxwcMc6I3SuhHQ0Lqyg7yYLYcMAy154H7INaFDK8aJAAAgAElEQVRz5Brgfq0OfuvsV33QfvG5z2Ou2jdBYfZVgD0FdI0ypkU+cZywLnprpRdAh06dz2acKIAOiAq/mTEBGYMHdWbiHkag4yQJrzUFfeX6BKDL9+7fniLQu1fa/bX/A8q576RlPYYmAJzMJ44FOhNB2wKbLY3R/e7ucU/7qu4Tdq+0+zTp8Wrv8h6ALl+gUwugbwr3RqCbNYBx8rm81wxQ6EwdiNDf7qHpLwA6cu7RKGHOEzSGz+pQuIDrOic497SA5uoiPhdwBWRFD6Dj+dzrdu/79B4hyFu+3HOd8zraIEc4SQmgo9/UFaw16Hvow8Fv0HlLJuiQ1H1b54x5N+U5urDOYdDaCHRroCu/G4GuPngC0FsypA7Hu7+unHVvBv/VsaGZyjayHR5172L2IPkEmpk9A8efj0agP737lAdO53Q8yIAZjWgB9y1NAz35+5f/6l99P14x7jMuBS4FLgUuBS4FLgW+DxS4APr3gcj3EZcClwKXApcCX28KfPsv/aVP7uD3AlxqJGuU54JSJ8NeDWYnEOu9zr8X0XIyHBV4F0h7AtVrIMcwYnSEUXK9V6NfmgqZPmj0wwCEUc8DI4kRhD/yIz/y6yLhuK5GqhrIl1Y1+NV4w2fnhms21bvjLmB0mv8nkFj6lk5L81fXbqrI9+b7U4xDT/d6MjY/3fsVsP/KoeBVX7dvHwXHP3Le9yq/H6X9U99rsGVe+4fcNAVuo4ww0NUY2ihPouGMLBJA9zkYI42mRq78U6YbEamekd+WX9vX6qny8kfp84r+783NKQK9QKMp3emjkWi0GNOt/QxdCqBvBPpHAfTt64Lra6CXPo2aNWpZ+nPP6tDqN64veND008xzo4vrMLSpuxtpyGdpRitwJojWVOEF97uu8Nka6IBlRKNTN5r06LQABNYSJkqs9ZC5Th5lbIDtphIH6NNxBKM0DlREMNKyfhgNi243JTYtThNGoPMZoNsIOgBCQXrGCJBv7VJAecAyDgzyGuppjd6GxvCH9+A8rpMezBcRaB4Y/Y1eZqysYYyBlv+tt0wUqCl9GT99tlwJ7dPa5hro7/RV+tLKB7T81nTr1Q3QHjnwaIS96dwFawC4BFYZG+CB5RKsW8+c0KfyCbxkFC8yK5BPC00KoDdDw+6dSgvGZNpi7oPzBA4MtIArgEUcRP5XXjhXJwDGYNQjdIJGZh9gjpQBWmSkAG9lHn6SzwBbCzALvBX0776jOnX3J00Tv/uY/mbEOy0gdvcuTU3OXPXPsgg4msDPlhxgvnXAcM2RhsyzGT94VnUI38MTRI9yQM9Gb7OeAXIiI4zb2szoCPQPz0eOuc/ul+vAUNovoNn1a/dXT+Anci3ASYtuhh6mtuezB3PbaNw6gwigV1e75hZAd/7bvree7tp7WnM/CqCjU08AOvNuBLpgKvOuvhVAdy1u5hd0SjNwIFfOGc44zjVtAXTOs5wIre8SroX7/tHsA9UxOPcwLg6d5uA3vmcd8vmMa/mgTiVL1z7j1Z7c83SgU1cxJnhKEJ3+W84DML/OGYz5FW89AejQEH1l+QlrwdNCaxwXkDHWz5a8EUDfCHQcKEzhrrOYzmAtIySIvjJXWrQGOrRt9gbKZLg3Qwar47qHcj9rRgzWXXUzjgc4uZhNg/Ge9qwf2aOe3n/2XYW+sKeEx3TaQOfpdMX5twb6R6h9z7kUuBS4FLgUuBT4PChwAfTPY55uLy8FLgUuBS4FvkIK/MW/8BeOd+9L9Onz9woCLUjeF/MadE6fTwa3J8BwDW0n8P107ckIspHsGrP23H5fA3iNXUa+NqUnRiYjwAAqvvvd774BJ7SmqMbwRfSIaR1p+Wv64UZn1cjVyP+NWlsHBUF0rzlFvD8ZPN8DyV8B5U/89mTsfc+Z4mlu3xOlJ77e+32vQPV7AOmpfx951qcYy76XPrxHt4/83mjlAgGMD6Npa0xrJKXFuFhjqDWsaQFtapTWcMs9jUAXKLOPP2gAvf34CN16jhGoyvFTBDrnNRIYIyeGWsAyjMDWWz5FoGOE5sCYawT6RhKuQX91YXUOn+us0OwCGstbMqIpcZf3+xyjzegrIEFrvgtg8mzG22hbo7UwNhNRKTBq6mfBsKZkBtBS7+n80b4UWAOYBBDmIBIYAIqoPyP/HD/jpM9EKgK6MJ46gwDEGyHO/DXFOX3R0YHxmQKXFiO28gKAV3oCWgBeczB+gW4APYA7wTLo0lTaADAayKG1dcxprYms7AnY0DalMEAFUbYegJMAKhxETgNkevy23/bbvojMJ7LYrAG08H71QyMCAYbpp31V1unbglSNmuU8AXtTgVs7medbS9ixKpPoFuRMZxXmopHCBZ4Al03Xz7PqaMDaTvQ5IDo0aAQ6z+o9qw9wEhB8oa3zgCAgfMO8CrTT8mxAdmvWFog2Op3zeC4AF/NMCxCsoxNyUhnge2gGvaBh9wndp/C51+3+pGt+nQU2hXtpwjV1dkF2C9o2shqnEoEp7oEs4GSAEwPzU/2ks4QZGCyFwzy7F3MvV4cBs1DAF8ipEba0RJVCd+gP71o2gecjvzhswGfQs2tm92rQtgDd7sn8vef5+bSn4l6AnNVb0Jv+APyiD+AB9AcHY28EeksALIBeGTyBczuu9v3VvqZ7/N73BKDDk/BmnVgF0NHRAOmV+wXQ0RU6FDFnfYbZB+CDRqCj0z2X9chsOWTM4RBAZxzQsg490mzfI6oXmmHBz6zvlpMA3DSTBC2A8De+8Y23jBQ4K5UPOkfoyr6X7b69oO7uZSrXvb+6XhCd88z4gVOZZVOgO/Ts2tOMMdxTGrhnVE9zDe9PHKwDrJ0e0FpnIuRdmeVZrLOA5xzwv04T0Iu+NdtKAXQ+16GxY/c9b7Py8D+80P2I0dvoCnR4HYjMiIP+hj8Zmw4C0N51EH2hQwJyyr5w/5SXp3etp33p6f0DvkZ+oB0tOs1a7ex/+Psn//Sffur29p5/KXApcClwKXApcCnwNaXABdC/phNzu3UpcClwKXAp8P2jwF/483/++LAnsLPfPwFxNRqfbu51J/B2gXPBiqdza+hZY1uNpDW27edXIM0aRdYYuAYj+sD9+B6jjXUyCzhh9NDoQ4vhp1FkRC1q+AFAx8CK8QfDeqPyeFbr5W1qwY3a28iRk2Fk6b91S2vQ5fnLD6XH0+/9/onTyyPStO3pu1cg9/LqE+9u316B169+e3X/j4z/ia8/qhl+I3376DM+9bzK40bWaQzViL0Aeo2hGBAFT4nYMzUnbQF0DJzW8n4Vgc6zF6hYPl7dUv57b65f0elTr63hnj63Dngj4fjNmpS0GDUxKgOiozMKoBuBTl+4ziguWs59yr6xRuLShPtoXLafRmo2+wa0b11heKTj6FrC5/K1NTgBdwEI/v7f//tfHII4J8AGIBt9il7F6Nxo4/a7xnr4kfFo2BcEdG7Lr4AYpianhb7WVcW4LVhAC197LgZoAFSOH//xH3+bK6MZAaMx5nug601HzmciwgVnMWiTkp2D641YoyW627kHSGidc8AEATMcU9RT0JB7WotVMAZgFrABGRSY4hpBDOQUUMC+EO1OSnHGRku/BS5wGDPVvJHAZgMAGJUnuScARNMmA0YIbmHQ/7t/9+++HX/v7/29NzBGwJdxLK+dwETGUHAUnURf6Adta20DrDXqG/7wT97VAQ8AWj4AJDXyH7owZujCwTpf4KWAlXsL7226dUAYeKRrC3wnXzCvOsbQ8uzOy2lN4lnQrmmn4VnASKPyO9a9h6mJ3Zd0r9JsDjzH35jb1bUd/+q/Pp+5kWcE0KWTADo10AHQmxoepxWcOgA1kaE+D95ib2b6dqNNaXWwsfRIa6IjyzwHBxmAaSPzAcT4Xl3FbzhPWGscoNryAewNu2bunuBpr/XqPHWo613vwTitGU25FHjbaHx43+wY6BDGXGcC5EqgU917Wjd2vXuSv4/sC/tOUN57D0BvCncdBmjNTHKKQG/JA/jZdYJWHQM/bAS6JS/Yi+B8QjYpHYgKoHNPs2PQ1kkLOspbRqTXsbUZIdC9lmpBZ5thBHln/r75zW++6X/WwNLebAHV46f3Itf4OkDuGt258BnITyPQ+d71itZU5LTQseswfKWO1xnP9bbOb9CYPQ7rImunGWBoobWOKoxdmaUVQDcbARlYTN+/EejVafB/eW2zjdURp7R2X6oDHLrAvpr+XBqyRssv0Ib1WkdI6KLjNTTTuYVsIycAvTK17+iVy5OMrjxCBwFzWmjIgdMGfeTv53/hFz71FeGefylwKXApcClwKXAp8DWlwAXQv6YTc7t1KXApcClwKfD9o8Cf/3N/7viwAqNrGN3f9sV8zz/9riFm2xO4XUPO02efsb8vIOzz9jlPFD/R4T3Dpfc6RR+YmrEpdzHEGJGA8QeDCsZ/WoypGFcxsmLUMU0pBmz+GvlodISREe8ZJ09GE6/RQLYp6WtcPvHFyZjW854Aw1fGutPcdP7KQyc+8LtPAdG/fxL4/zsh7DOXJp/ap9P1nwrYfuozT+f7zIIBC1hvNFFrXWOQqzHUKBwMzcjDqwh0wcMTgN408e3bglRP8yJ9fyM0/dRrNdgC4PD8U/p2U/9iPCfSkRZwTWCTa4l29dgU7kafnwB0DffMT1O+NmrtpO8LAGwq9KZrbeQ4PNLazAWvOa+gKoZzgQNawS1AEYznTSeMUdwIagCtAqIYpQG1OKB19XT5mD5LJ3hLkBUAj342hTvXCUQBomjopgVMA8gkYhwwtFHmAFp8R0Qhz0LnC14axUZ/4QOBUsAI1hAjogFWiQ6zPjvGdQF0Il7hCaOWuU8znLSkAvwjmE+0uvVrARsE0JlX/gT2aRkfsssBL1K/nShIWsAlgCuAC7KtbCptQHyPOsIIZlon17UTeplSHZCfseOAZlp25qCR0CfZc/1r1D7nNUV10/8y18yP81THCngeENQDcNR0+tC5EXzQ0+wDzFHBmNNexe8YJ/NCFgPmpWOCdoyd56In5Wtani2P0Hd4ywPZ0UEBmtEfD+a6Oqd7oe6V6F/3I6a9bm149wWCZeq20/7S8a5TYNd+swQA9i6AbqYDWkBts/XwzALoRHpWxwrewWONJuacOmdAkzrRACrxHPife5gKnft3zljDrF1MS+YFwHZaaL37rdNe6tWeatcyAXT5vPNHP+uohsx5HrrALBqAeui7pv1vuQfm6Mnp6glAP+3h3ttLdC/f+340hfupBrqA7HsR6HXA6FqDDmK99YAu7tHNlmMEeh33BNAF0aGhYxJAL1DeNOZ13OB6S2agl9ALgOe0vD/ovMQ7BfffNdx5e7X37HtFZVXeOs0bdDBFOi30UxfC73UOU09Dg43W5ruWgOnajY5hzXH9YQ32QD4tfwL/ngB0I9BZ01zfkMlGx/d9a/cjlaWm4Gd+kCXmRufP6mJToQM+o2fqFIDe1ekKvVagmnmQD1hj0C0em8J934FO72kf2YvKFwLoZlFxDWSfAMDP39/5uZ/7Ml4f7j0uBS4FLgUuBS4FLgW+BhS4APrXYBJuFy4FLgUuBS4FfrAUeALQ94W7hruTEe8EmuzITsazNZy9B4x+CrVeGZ4/8luf9REw85UBosATBpUCFRhiNNRiYMHg5YHRTVAFww7/A8IYIWhEHdc3vaARLJ3HGsteGb5rtNVA0xroGtBORpnlkxMfdc5L11eAb8Er77m8st+feOU9I9F7v38K/91zf32GgvJVgRAM3hj8BJowINb5BIMwDiVGlgKWCvwB+gg8nSLQTYtKu7JQg/RHAfSP6IGvct41KkMzAc9GbAtu8bs6RADdqH3ugSHdaGdARuXWCHSjo4xA19huVg1oJ2heMMb7GJ2u/iiAzTk7/wKbGGbNxoExuVGzglhGtBa0QffVsC/wiq6Er5pJg+9wTDJdsil4oR3GdwEI7tnIY8YsX6J3jcACiOFegmQAANahpeV+1ruGDjpE4RTF90aqYng2+pQ+6kCgE0HT2jaDA3PSOsWczzNxPMGwbbQrMgQgQBQiBxF5TRvMddYMh5YFsOmbQAzjFVDFCQAaOc/wiRFyjk1nMFKdG01HJCbzZwTo3/ybf/MtCtsU7jgEWDeafjT9OHOEk4QZCPob/MLzpTdpgk1tC22fShG4JslDAiCMi/sDTnswRscL3wqGQEsBS+4HsAZ47WHWGfiDfgio0BKdbgQ+YNKr/VRT/CLbOF9wEAlfHYceBXQBWOaZygu8Wz5nfI0AbZQ9DhtNP27pGJ+z9HRfIYCuc4zRmgLXXQv289PepABdZd3P9FUHE9PL2z+iX812gGNF6wyzfsCPAJvIkZHV7sukm46J6i73cIBxOun4PAF0QHTkCj4UKEd+jAyGT+FL5R6+N7U1dK+cn+jyxCfSRCC21+7+zX0hfIEzBpkmaNEh8jbXt1Y7667R+NCljgY+U1q4dnT/uXvr7dOusyegdq/xnh8B0OmLta9x4OE4RaALXrYGuvWvdSDQyQp5gw4tnVJnH2SRPYqHALp6vg5h6hFpV2e/LYfSLDToIHUfjjEA5x7oQRyXfv/v//1fZLnQUfHV3Ox+pvvuBWJP7wacU12PzoeGlh2Bz1sSBD1Zp5rq91MEuiA6fOi+EBoInuMUAo2MQH8C0NER9I21DQCd9y2dWnBo4TAC3bWyeqTvDq4f7peQedcP1q7KS3Uk57teQBfTx1MjnrmyTA06jDHpUI3OZh/nwblPumHnrLK172tP+13Gz3jQc7QA5+6bmAP+fvpv/I2vcit8730pcClwKXApcClwKfB9pMAF0L+PxL6PuhS4FLgUuBT4elLgz/3ZP/tux2oYePrMTV6Bj6ffTi/n7wFUn/r8J4C2hp73Pp+MtYz3ZMBr/zR0025EAsYPo9wwoJgCEyOaNVVpMboZsYiR3Wg6Qa+mGDU6grYGOI1wW4t9AXUZoUbbrYHuuJ+MM+8y03+i29LvaZ5q+PXeT+ee+nbqz6eA5O+d+/T7e3zs7+/d/yP0/DqfU2Md/WzkeY2kBdC3VimAmCAcYCD/C5JhyDeFOwb+pnBHDpq+ujqqUUwYGwVx7N97fPeDovkJQC8ArF5B59R4Dtho7XjGaiQaLYZs+ZD7N9p3AfRGn0JrwYoCNdBGJyHridfozjUCtbSVa/SZ80trPW2MzgCNBc23Dm3rgDeSEwC2/S4AUQcheALAWWAcnYwx2yheAFHvA7BkphAAJ4A3Uxxj9G7NbuYBIz4GfcZgGl9aDPBGzUH3RjZCO0AdABpoXdAYmuk4sdFnjMm1AGO2wCEtQCng+be+9a23NPZGb9Nf+mY0Ot831TzrklGVgAEFPDDeC/DQT2tyY1DH4G/kOo4CBZB4JvWHOf7W3/pbv64GOkBigcXOO8BQ10hBPutUN/KZqFkAE6IPmaM6m7S+sGuH4GgjwBkPqa1Ja03bNO1P6wvyxLywZgOI0vJdU4AXfKFv1pgGLOmeY3VRo6eJ7Hd+4cf+oVOt9cv86HjSls/wC2m5OXDW4/nIjM4j8jz8iMzJW9Chjk6r6yvj8nVlVqeZXQtL+4KvOuz4nNXZjdykzwX3zXQArwmg65ACcK5MIh9mGyhoii6okw58Im1poW//0CE8B/7nOvZwOp0QRWp5DWRanc18wQOCtuiw8sE6KzztxQqel7bNEuI50peWcRf8JSIW/csBLZo9gn2pfMj4WtOZ758im98DwrtOnPaYnfsTWMs1zSDwyjEPPVbdKICO3BqB7lwwxvJFyyWZXYTr4BPm3EOdhP4C7KQcAnqX1rIgAuhN4d79e51vXbuaHtz1nxZdaI1ss4aw/qCD0UP/L3v3smvbst1l3g+BxHOAD2VsSwafYnLxMUgJpXQJl5KkktyUoEQJ1aSWFJNiIt/S5wYFG2HJBReocZF4ldRvSd/m78g+5hhz7b32XsunT6kr5pxjjN4jWkS0iNG+1loY6/ZJ5vpmhdmxcbXPPv+342rn/Y69/u/e5PLv//2//+pKHsYRR6kivpWcYNLDOSiRY1lhNvo+2ZcRofVLudkUFqBbC84I9BxsOFI0TwF0Mlvnos2IYwysPt89f1kDyuRhj8ABlL6mG3J8dj/tJQeX/Ya1osuYKhOMz2x2A+MpwO774DoQlQ1m97zn3Ou1q73uo/1tbQyg5xRgjdx9jM//3g9/+F1tk+/n3hK4JXBL4JbALYFbAt+wBG6A/g0L9L7dLYFbArcEbgl8eRJ4FoH+yEB8/v8ZCPT6M6j4ivTe8pbv82/V5azDGuzO36/A+cLlE7xv3by26WIX2G3KRYYdhtyMcyDKnqkKEAYrGHMYtxlNlJ7HqNQZnSdAX0N0kSZn+uQro3SGaWXv3wj09/b9lcwfyf3q3u+B1K+MsWdj9cpw++o82Pc9qsv5//fU55U58jm9Z41zO58Wnvv9THe84xRI7fxlZZEuSkZDBuEMw68A9KDBgtRnAP2VcfVtyP0E6J0rHtzNYEv3FEmoJMPOEdX+X/zFX/xwSacNPGdMdf+cDugWumn7MCAeoMrQfRrUyXbPOt8oqz1PliF9x7+/9WsQPaOskm5c4LtQjjE5ALnnjNOVQGCRYEq6NsCt/gsgFqBrf2mhlRuN7h6lJleCXQu+NruB6GBnL0sfDf6SeRc5ZpSnx4veJgO6n553MaIX7VWq7jI2ZEgPeBd9q0/1ZWes//jHP/4AxaVwB9FBnF0ziuwGXsga1A0ekEUpv4G1omlFS3t+7dWXRb8zqoOIOXKASp09r9QHQWlp7Dd9PYBuXAIDyqK1gXwAckHfAnNtri76WlR350tryzqb7DER7U92PKevyKN6KhuH6m9+bHToZlowXrQpOO39ndHr9+CPUh8X5QikrAPGRpzvniInGenvRfCDK6tjN8W43x85zHltARaI03niHRXTfXP2M4eN23XKO9exRxkT0v0B2HRP5e5bzijmcz3ZTBbk2KXvd+8C3oHn+k8K9a3bpnA/o0z3bG+fWfkuQDeW1jnMMziMuMisMaBsXniPsbUwDbwrVbo5sM9bgN46R2ZXa9MJMlfG5/4mmarnRpV2DILSmOds1cXBIlBNLhslvMcYrAPE9t0JwmvHCcUf1fXR3tv7rwB6zhU7XgF04BQ0VRbJfAXQjdXVlXsW9gJ0/6fzkl17c+uWuUTvdTVmzgh0Ok77dh5svXctW8cwv9Mbrd+cM3Ly4oBoPAXvzffdO1wB9Gd7WXU8+/TcDzRm6QrOR3SVy3pS6nty4XzmkoHE3ydA937teisC3TjseB9rmTXFBaSTWc4LItF37lpPOp/dWNizxH3nOrO7nOegl4ng3N+ugxTdnCOZOb96jaNYkePW5z3SYTNbmIMd16HkeFDdOPltOvvtz/M78zo8vAeer645Abp9S9mC9JWf/+ff/JtvY0t8P+OWwC2BWwK3BG4J3BL4FiRwA/RvQcj3I24J3BK4JXBL4POWwO/89m9/YxV8BMnXsPpNgKgriF4j9lmPfr9q8ALdNRScRpErqP7IgLkR6OqyEW9nVFeAiZFojSQAYdFLohIYWDo70D0z0Cm7R5FSCyGvIsVWjmvQXKP0GQ2WIfa90PcKop9yPg12V/33TYyf9wz4R+18tf2PxsZpGH5Pnb6k954GukcR6AvQGQIXFjDOZXxUFuGqND86U1T5HoC+4GvH/BqGPzdZnwC9SKoToDPqAuel7wbuAgAM96Vylc6VAbd57f455SgZgXfOB8UDVGf/rnE22blnEWTuueeBMrqmB8idYXazBgQMi3xdoBV4UgJ+UqK7ANOOufD/UmYHcxjXA/Tu27EYPlPUOyM3aLtGcLoXhHAZO1Kal4oZ9EwvA77GJRCjBNB/8pOffLgAejLvMtb7AT+KXARh9AtnAHpfHcEtYMZFnxdxBmAHmpUbfUuWwHmXNvzyL//yB4gOKGzEu/aWFl0fFd1WRH3nnXoPGA02KkuRb1yZf+sAsQAdTBT916WvRZ6Dv5wQwMPghXT4m8p2U+IDHiB+1wIl86G0tkCM+3Q+vP7d6MVzTVwot/1uvDi/nWObsvNeOUOQ04LajQzVf8YjIKo0tuo//bIR/sZM41D/bbaBTQPdOdxBaDIo0ll9NiOEfumexueex74pftU5WQP55Nd7yXN14x4Toy4L5c/1fB1cvLZ7id0bnfq2eXrCuXX261nriFWkppIMt3/Buy7jOOiljuZB6cn1ybaxVMsdkbP7xDMCfTMDGOvGisuzZEEIjNN5+qpxpK/rb0441cXcfwTQ22s/c9J79Pq59yNP9VSv6sZhJv1m7Hbkh9LYbi0/o4TJ4WpveTpw7PeFc199te6ea80j2P4MoOfkYhwUgQ6gbgp34yCHKOVmTdk03taejYIOLJrn9LV5XpaoAHogd1O4u2dHrHT2/ELW1mAlfZcj2x6p4nf3KVuHPluITF+ne0VXL3ClD66+Vz36Tnd+36pv3gLo6mItVFprmufmUXODnqSr1skmeH4Vgb5tMH6TIZBubfE8JX1QpiJOBHuEFkcKzm0u42GzqwDonMSsIcqF5/t9y7NXT+YsZd+lH8zvsum4R8ej2J+cTnqbin0dl+mNPdPePay/IDqA3p6jDE6PvmOcAP38TvfsO0v7tHXoI+8yHBnvfv7vf/2vP7ft812fWwK3BG4J3BK4JXBL4CMlcAP0jxTc/bFbArcEbgncEvjTI4Hf/Z3feVdjvi7A/LqfX0PSacS5MhhcGQuu7nEKYQ2lV9A842GG3KtyI8d6ZkaxjK+dKZrxlZFIqt+iGxlFgAUGL3ChKDWle22ES2d3lhZ5Dchr5D/bujLS1jUEraxOg/bK/z39+gymv2tAfuI3X4HyV+F5VXvU3rfG7ydu1rd2+yuj9xreM3YH0IsU63PGOANkUawB9IDDAnTnK/8sAXSduKlIGYnLbkEXiDrrYuAMaHkfZ4POow6gp+f2WIgAegNmAWFngjs1A7gAACAASURBVBfJu/Mi4BC071xWZRkEgFi/r75Jh/W5Tcusb8vUAVzs+d3gKCgtFbOr1Of07Eb6qRcYW6Sl522EmXsW9X6mkKd/wXlRzQzfwGWXZ6ir5wIlawRnxC8K3LOTu9J9SiuuTfR+qV5BnM5L93vPCqCv4R10KEI+5wY63/oAnoP3SjAcQHcBOfsDPuSc4veOC1GSe3DNWCqtfZFvrTXGwPa1upZCmHNAoARQdE9rnQhBjh4Aheg7pT7JIQHU7fx19wLQN93xZgYAovfc8ZWRsdB6FrzZeq8sNtrUmrxZL0S/A6PgIiiya2R9aV1XDzLuMub0rUv9NypZ/3WWsjEJwBbxX/aFIt9bo5X6N4cTv29KYXPCuLFXIMuOI9Bn6tmPebVAaaP0jaV1sgg822P4/65tW68FaX4vpXEODK0B6ZzTWe4K8J7vWXhuXi/QVu/NMMBJwwWmBdCTlYjUoCZ57RnoRVbTicbE7vOKoE3HlLLe5zlb5Ajp76C40rgv1bQ5VTp340oEbtkpgNvdezZmA9H72tWCnrwWNK+zwrk3Jo+du8Z350iD/ekN5Xnsxx6jcB5xcOUIce45k+uOoXM/v44Vb7X9LYC+GSKKQAdNT4C+KdxlkchxjYz2yCU6e89AP8+GDioaR9aF1QcBdG1xzz06RdvX4WDXSHO36PHTUaQxrQ/0pWjvIr/p0RzMfJ9Qn5yN1GWB/dUet7n+1lx9BNDNnc3YkkOfdtPBRcYrgeF0jna8CtB9pj0B/dqcV+6eB0jfyH3joAwxIPqmUAfQiwj3+64LC9D9vsdTeH46vCwUfcezT3CvLnuG+jMnoPYvzQtyBdCtgznuWff6Pki368+uTeF+9T3j7MNdw559P1uAnlOd9pYdyBzw83/9q3/1rX3PuB90S+CWwC2BWwK3BG4JfFoJ3AD908r3vvstgVsCtwRuCXwBEvh/f/d3X67laSx99MG3YOp7QOtbFXsLYl5Fvzzzul8DwhpJ17CX0e40/u57rgyBp7FPXTZayt8ZnhjaMvQy9oomKL0qo9eexxcgKTVzxu0MmHu+70b0JtfTeL31CP6vI8EaMB+lfPzY/n30uX3+1Xi4MgS9MqBfrec5zt4Lz1fWV7+f4+6Vun9J73kPQF9Yup8DMjMcAmgbzQOgL5B8FaDvuaIbCdbcXh3yOcl7I7PUK0NrUZcBbgbdYB3DNeN8usl7i8ZSAm07z/a86ROSLZTaoyjOM4AZmoNPDOBFWypFzW55RqOuvMu4AWio9xqwi+4yPgCdzvZWFlGXTltjN/hZJJf70a9FG/q7CHxwdB03wN/OAaaHtx0+V1poAFLkcxc9/sMf/vDDxeDcOeBgGtCe0ds9pJDtvGYgubHN2F6ksZK8g+YgyEbiLTy0NoDnP/3pTz+UIEqRpGBFa4QSfMipwXjZM8i1LccC7yuCzthh/A9M6bvgINB+AvTSqQM5jVFOHuTc2lZke6W+tyaWqhxA37WuaHjvB96D8OSn/3ds71hrTSzKb+d8mQ7MBUBgU36DikXO64ugn7kZTFOqTw4d+lEb61tjtteU+i+dR/bmbI505kpjnex37do5qB17VELn6XYG+6YGVr9+1HvP9vX/+lOdVtZ+36wQZ0aR9JNy1zv1DFoZn+ce69Sxr6yzm42DnlongOZA45sTS9GvnFi2TZw5QHTRufRNoKvU5EHQAHp1DaCTJdmvbrJe5bzkPo7LSHfovyLb9W1RskrzQnYIF5j+HoC+4+KEzQs2r/aC2qRfa6tSBhMp70t7T69WN04Y3cdn+1zHfpz7xkcQfcfBub/eMdHnX3EeeBWg08WdfR1Abw9ynoGefMjRHNs10jjo6ADzKKioNJdzLrBXoftBdKU5kZzcc2XfHGyfvRkxzKMc5/x+9nUypYfpmy5rjTElVTqnXAA2PR6IfxT1vv107o32u9VbAH2P4bGHy/FH23YP1/EAOSsE0M8U7uS3616ZELwfbN6sE3RD+pbzIP2gzUr9ZH0Moi8wT3cG1dOv5voeHVJmkHSjvcNG3Bsf1mlrtjXKXoLecW2a9vP74wnl6RX7F2UAnc6i6927Z1wB9HM+vfX3+b1r//a79jbOOSAY5x3rkZ78P//lv/ycts53XW4J3BK4JXBL4JbALYGvIYEboH8N4d0fvSVwS+CWwC2BPx0S+FiAvq1/FUZ+FxJ7BM6ry3tA2WlEOB0KTgPgGv3WEOLZe/5pxrkiKDKoMtIzugV3APQzAn3PBH4G0DO0rVG26LDqGgzY8jSerUzPPn11LLxiID/lfTV+vm2Arg6v1P2t+XElo/fe87uYSx/zzBOgn8AloLURvAuTfB48CqArF6BzMHkE0DNKZ6it7zIS7xnoG+Glf96jFz5GLh/7mdUj6nme+xsw0vYAnJJROacBMtuIL4bY1V0b5d15tiuPfl+YT3f53KZVXwgJpgZgGVs3c0bQUVtOEN9ZzEVqbzQskFpq700Dyyi9abwZqFc3gp6dTwyEgMqlKy8NuTFi3ImOJj/GcPf9pV/6pQ8wjJG9aE3tKiKa4d5nvV6EGZDWGauMzuBFV8ZvBnD943md28opIN3vdUb5LkBg03MvzNs2kHPp40ECEEWEK5gHGAYSwAT9IiLWM/RXEctKfR4I0q+boj4A0LjoHFql/inCVgS29uSwQPZFJYLLpW9Xbrp1cikdtntp00aWk1NXkf8An9/7uQICJ9Tbda450JECRaAD3yLDRQurC1ntWmmcqjvnA2NKW63bLm0IvBszC1ECsJ5nDJXKX0nezbV0UyAxeEdn6sOdH4CKsa3/lGUN8Lc+OzM/5CSwzyCTTXe+acpXF21Gnqu1TPv2yIyV9akLr3Tv1V5gYf1GoNMnC9A9O4CuBHyKFleaBwvQt11FtCqLrGwd2dTd5lxjBkASfV42Cc9ozpl35JBMrWXOZ3cB1bJbFOkNdp771/p9x/W5nzjH9Y7P7dvTCVK7zcn0Nr2Vwwd9Sfc5A13ZGCrbxR77oW27x9w908Lenn/27Y6l3aefoLhnnONn++88GmaPNbqKQH8E0D2r+wbQW+vSvcbDeTb0CdA5TXW11rn31V6lumr3zuszhXvr+qb79hn6V3Q9pyyl9SL9CwjTj+nJjv1YGb+11320P7rqd/2sfelwJeezdKoxJ3uMueGiO9dhYB0L9MEew3EC9I6KIXcAPQcQ7QPQ7RXJvxT4/m9NBs+tjyLQy4TSGr4R6WfU+TpWrfOAdXTPfKd/O/5FWWS7svUz6L16beeuNSOnSCU55SzmeyF9n1PdM4B+fv89+/r8brv62mvGuflDdkrzf523vP//+Of//GO3uffnbgncErglcEvglsAtgc9MAjdA/8w65K7OLYFbArcEbgl8+xJ4D0A/jdFXtX0LoF7B7Gf3fAXIvvKe02BwGnmvDEJX7zkN8SuDjB2MPH7WsLVnKDKQgFgZ67w3gyrj+Rp7gQopJF2M8HsGOsNU0eeMUG8B9DWqVs+Ntt1oojWCvWUIXaPKKYersXFlWH8Ejv1/n62uzz7/6PWr8fHqmHmrfq/M1k/x7FeeexrEns2zV+/53vddAfQFN/3OmLwgdQ25QGVnsQLonSWpXIAussicS+bPAHpAh0E2A/kZgf7qOH6vXF6ZL1f33KhLr68jzqbu3vTYoCw9UXppEc8BI2VnjiaDjaT0v41Ky7hLnwEIQVUliMxo7/K8jdbK0Ufps8lenTPkM+Zrz+rqokpLk7w6J5Cp9CwR36VjL3W1kg7dqETgndHXxTi/TghkUySX1wJbSgC96G2Qd9M7M5h3Jjc93HneSsCAIZ9BHUTe88oZ04t4U889V129GN5d6gUKdMartaMIcdB2gcBGVGtDAF3pM+aJS7TrHgFg7SEbF2N9Z3QzzuunNZCX5lu5zzNejIMcCjqjm9OC+65jgbqVIlp0InhYinxtB6s7T91cD+4bxzkngBubunbPge18+dXBJyDaObaZZTa6kP4BzLvUZVPd7zqlr4qkB9DJO7hvnO6RCmWWURoz5O8iu207GecQok17NAv9Fzghs13b9S15dCUnf5vTC8PXsWnnmPstzNpzzYu27HWy3bqtbDd1dnDn0Rp8rhmP9iOn09N5Bvpmy+C40BVAr48XoBvrC8LqkyIsd10l+2RLn+VApDSeG9v0KTAYJFTPQLjxDdoVCS06OB3j95XnuUfdvejuU54B9J59BbCLrC07RGdD02EBTu0oI4i2aDu9HkQ3ls/xtDr9UZTzuS/d8bPz9twbnuNos0wsQNdfOw43Ah1gbi31vjMCvXW3qOjt63Ve8v/OP1eWlp2uM/8A3PQvndrYbq/S+3cu+X2dAozrzj6vzBlwoTs9Ylx10SGd700Pd0QGPV8ke+P7Sk8m50fwPL1x6lvvNybWKcgc5FylVE9OGV305RVA3zPQ+261AN1zW5PJMXiuJKeOrQmgt4apw0agd955IN0aQ27KBehl42hPtHpTZok/+IM/+Oqi41vb3CfnN2VH4bSOro7d/rAmlIVFRhZrTcd72fuss+EVQD/75a3vxPveq98D6EF083/XE/f+R//4H3+dbfH92VsCtwRuCdwSuCVwS+AzksAN0D+jzrirckvglsAtgVsC340EPgagnzV9D4w8jaN7r/M+z/5eg0X3ufqy/8hw8MiAsAaiq99Pw15/Z3hl7PJMRpsuxoVS3Hl9DdvemzGXManUf0A6oxd47rxURpiAipIxsFSg7h1Ady/1XgPyGn4zVGZo3FS2V327BuxHo/SRwWWfe8r7LQPOyrT6PrvXI6eIZ+PkrZn3CKBf1eXVefHqfHnlGY/q/la93/P8r6uVHgH05kiGdmP1PNagcRlAD6JvJO4VQK+/zYNN/+n/wYNN4R5A3yjPZ7J/S77vkdl7+2JBsOesAXnPMWXgpEe66IcAAUMrGNx51ADcQgd6pAhNzwjiFEmWERlc2vPMAc5StZP7GoL3d/1clC7AuBFe6vZoHp2AzrnZLlAS8F1nAs5GAUrAemEb+NkYom/X8QhUAECBeDIrKk0JtElhLJWxSL41GAPERVoz4tPZ3qP0WjANVCnttpJhnm4Hy9QT1Ol8dnLIgcB76xP1tS4ADT5DZoEU7wsw+TyQsADde2UfcIlw3WMTyKLnM9ZvGvqyQjQvFoLtXDCeFzqSc7DE+NgMKhwtirjXjxud6Tmb8ndTJot+LQ2+clN3n2f5pgvUa8dPc7617XTq2chC9e48XQCj87BL27/rIzCV80RrdLLS90VhkhFQk4wBNtHILnJZJxb3AXO83++bOUN/BunN4/0JFjZ/12HIfN/I8vS0z5wy2ejXBXnrFOhePlta5NK0J//uf+5DrnTlAt6tS/uAE7SmQ9cRppTU7YGK/O8M9ORrTpXCnTOR8dn9Gss5BtEHux/cM6S1t/2dkk4qkwRdDDoH0H0uZybz7Mc//vFXF31RlDed0JEczeuV19bzlO+uuys3v78F0FsHzAc6S93oDxH1gV9ljkn2sQCyOVFWETI9nRt2r3c+P5me/bttXaDr8+vscq6hu5bpl3TcCdDPCPTW0iuA3nxZgN6xB9ofRNf35nmXeV4GHDq7bDmioU+Avmegt3/vKJKNStb+xnVHI5RJpP+b88ZtDhAirLUvPaK0xqWDjMdH8t71ZPvx/P+jvUwAfaG5NZFDkYvOk3WB44jSmrbOOeuk5//ps7IW1W+e3zj0mTI7KMmp8WvNqM+UQL71vbV+I8Xp8/Yn1uoF6MbCub407+yDclzgnCFtv8w1Ls53+91s96Lut84D+93MXmszCtin0BHWcXVcgO7+V7ri7OPtz7d08/n9jv7MCdGeoSwp+13tf/l7f+89W+H7vbcEbgncErglcEvglsBnLIEboH/GnXNX7ZbALYFbArcEvh0J/O7v/M7/70HvhUOvQqA16l094+o+5/+e/Z1B46p8S6JbnxP6Xf19GpL8vQDd3ydAL8UnIxAjXZfPZdBlcAMVAguM4gEWQGajNdWrdJvKTUsaLMhQcxpHMoR79hpp1kC8xqEM2VcyfKVPrvr7fNbVe9ZQ+sj4cxqBzve9Mq4ejY1nc+HR68/mxLPX32rTK5rhrXq/+uxXnvPsPefcWeP2gifjNCN0ZyoHgBagg+gnQM8wyjh9FYEeRFfXK4B+noFuzO18uWrjs3HxTC6rn155b++5Auhls8jYnmNNmSxAI7oh4AO4iT4WEaX0/73vGnCTRfVdYzbQVyQu465+Kk07fbbRfitP9d1U20V3ZQTecZFjkfuReYBOCeoAr0Arg/VGT2pXZ4yCPQtngIXO6S4NeyWDeSm3fWYN1vRwY40RfIGk6LqOGQBMgudKBnopytUXWNk09yA/MO8CNHZs5xQVwNy5JHINSHb5fbOd7NgCZcCTLsCrSG/PLnpZWaQ1qKEe9YsS/Nlo2IV3O36Nl01nD44U1e73jXoMoFvr9GMOHUptlqZWGmyvLSQHfwCJzhJeoEJGG0G8/b5QylzZKNnN7GAulArYeNd/69QGFp8/6QNAvOh482yBi2j8Ivbct/TJSnuDMgxwFthU08ZvKX/JL6iqDfotZxTzePvlBJI7r8j3BOjpxgXUV9lCFuat84k67znn+7wrfXfq0OrefqQI6Ud1OPckJ0BfmJgDBF3IQWUdFMw9DiUB9K1r2RSMVfMxPabu6VN9EEAvBfoCdJ8LoCuBrpzF6KEf/vCHP/d7v/d7P/ejH/3og+4JtNM3O+5zbnhrr7J7qvRFctp1rde2ree+AEBXNxcdSz5d4F3Ajk4pE1KZRzZTyY5Jzz37tzp/DEDf9WnXyJ6vXzbbU/NKCfzR7y6w8wqgd9xEziI7n1tv9FGZPALoADFdfwL00oifAN29ToCeTq/f01f1XetrMFg9imY29j27tinNzY4q0X+bxcNnd76efbTjZMfYqW8e7ZvomzKIKB0JYD10WR84poHnSvpwx88J0Gv3FUDPieMKoOegZd1YZ036vfWRw0FZbIpE3/1JzoXGQZnGksfqbLp+nRfsTWujvcPK+swykfOAcp2g7LU6p12pfq2Z7lnmnNbq1RNXe/5Xvn9d6W33WoBuTTudi3zu7/zGb7xna3u/95bALYFbArcEbgncEviMJXAD9M+4c+6q3RK4JXBL4JbAtyOB3/nt3/4TD/omwNBbNf8m7v8IAL4FSl+FhldGhUeGhjVC+n0Nz2SwZ/VtxJf3bdQKY1GGOUa0wAF4wEgpwsAFxjDKZzD3jIUxa9zr+Rlntq5rnFojTQb000C2hur3glmffesz+9rV+04j+bNZ8Wx8vToOHhkCr57/CAQ8q+urdXnWpvM5z97/6nOf1f+V1xf6ef9GMGacU58AevNiDd3gBXDetemcGcdBTcbRUrhXr03hzqDq5wToQdAT0jyT4bPXn8nmY/vglN9GEG/UEZCxUZcM2PRG4JU+AVJdAEgRt2eEqf8Hm+iagLlSvzDSZ/jfyELG+lLyK5tP5Oa1TSu9WTW0ZwFdkcfBK68Xad455uA1I/hGwzOSB7tBzYWlpZNnbBcBCnQAHi7Rw8nFWOwcYyX4UDQaqBmYUSdG5FJ8uy+DduecG6+9Bt55JlitFHFq7DKwAxoL9Be+kMOCU9HnwRC/X4Ez/zPunYHbObjaVN08b9PJA9w5JGhPjltK69AVVNlx7nnknHOC8aHt+gYk8Ts4EaAwbjoDHaAr9bkoYOO1aHh18Zr/KwH0zVqwY2vnePWp73dNDKCv09vCYA4Z1dvzA2LGirrturQOaOaX/rBOGxcbSUke+txlPG8EszGdAxGYlfOdueKeOZzoh/YVSp/LEc/n1hFm63gFxXPMWCe1nSd95lwLF/6csKd6G6tXzlKNlwWprQM9e3W/164AehlM+qzyKgK9ewXQlebgpugPoIPoxtfKYNPqL0D3vPoPsNLenBnNVfMIgOYcshHoVwAdOAepleZkjiH2e5smPv36aG15C4htnz3aZ20/e08AXb04BNCLrRt0KtDpMia37edacjpSrB7ZfemC/hOMN14qt49OeZwR6M2PPf5AHYpApxsB9OaS950p3HcdXEdV/78C6K0pm8K9CPQgujHTHAug50SjnZv55WxjsvIe9W6tXd1QGvOOIXHPnB44XpX+m9MG3bN64D0A/dQT9enCdbqmNU8pW0trK1ltBLq67d5wAbr7rL7d/Y/6B9DPFO5kXdYS83x1BT0PdoPSxsGuUdaatwD6jssF4SdA53jSEQju177zzJiy3yPJb/vB+txxD0q6IocWfbnZiHI+emuf+Za+uBpv+z/jtfPPzaMrh8n/6dd//dk2+H79lsAtgVsCtwRuCdwS+EIkcAP0L6Sj7mreErglcEvglsCnk8Bv/9Zv/YmbvxcM9YV/b/LsHq98qX+1xa+AqH3PK+8/DYnV5QpS7Hsz+vT+NX6scdDrm8bXaxnvGYsYK0tNDHoVMcigygBW1KD77FmMRcQo/ZxRiRm2zmi7K4PmGsFWZicQPdt89fezvnw2Xp59vtev+vZqfF7d75uqw6t1favOj+7xrI7PXv+YZ763Pef7d7zonxMA936G3z1XeVNcBtClPy4CvWgmRsPguXLP1z1TuC+0MebfOgP9WbtflfXVfd7SQc/00zq/qMMakIu+dw+G5M7LVPpfwAMckPqzyz02GnXhBDBSClowCXzq0i/pH58P8imD9emrHQfppYBwZzMHojZl9BrP3cN7ukBOF2M1Y24pYZVAlXSpzlUVVb4AsehbJaM0fZsxHywuxTlwCc6Dp0qQobrSwevMpB5BeACt6D4lYLpyU9cuffALv/ALH+oq2jGAouQQUFpvst/5ATIElcm79il3nKvLnuNuXgEEpak3FoBpDgHkyOlC5gIyZJwvOl5/Liy4WhPT/TkIACXmaal7AfTOe1cao50JLkK/9pHznglu/G10OqjRuFIuBFfHhUjrjKF+G5W8nzMWdv2kZ0ohr+82OtR7++w+rzW9KOwzyj3I2HmxpfFW6gPtcnEo2QjJBWRktG3Y1P3m1YLhxkJ9tVlnFpZ532ad2LHk9wV5gZndSySLU6cGUpPX6raFTepXP+3z0uUnQA+QtqeqfSsnclkQTwemD829zVZhnIPWC9B7hn4Pop8AnRNQEF3f7zED5xnoG4FOd1RXOhSg7jI3jXUZNIBN45secpVh5Jx7u8a8tS492gef+7tA/QJ0Tp0di6E0TnN4oX9y5LQeGIOPxtO5Bp8Qr74++3Z1j/qdjh7b7kcA/SqFexHoewb6FUDXplK2Gzu7hqwzrDFwpnAvA86mcOcwVeYb9T0Buj7dffn+vnsA/989QHsaY99z0+d0uvmYk47xxHnL+mPN8/+d9+8B6Ntn60TXelB992gPezl1c1lrpG/vov/qb/c4AXq6Rxs3a4DneK91xbz9D//hP3w4B11p7pS1JIDeZxd2A+itjeZizlpB9DMCfeXUuqNe9gNFoCt9h+v5nL/WufCcs7tX2t85Le6Z9hzhcgoA0Hd/cH7vOec4uZ5z7z172s5AD6KbH7ufdv+/9bf/9rNt9P36LYFbArcEbgncErgl8IVI4AboX0hH3dW8JXBL4JbALYFPJ4Hf+s3f/BM3f/VL9Fvve/RaRrFHkOjKkPBNtrznPnr+lZHhChSs4eE0Qqxh4jRSrDGk1HwZA4NGjD+Mr1IbKkWzMaa6GLwYbYtKcv+MeqWHL1pUW9bQvs8OoGfkPA11J/TMENb/34qE+hhnhbf6+Eq++/5v4nmvjvlvciw+asOzZ3zMvDvv+QzSPqvDe14/x9JGLO78CKAHlfydQQ5k6OxgYGtTgQbQS8/5Vgr3Nd7vuZObwn0jG18Zl++RRfPo0Wde6ZcTFq7xPF2SIZnhGDRSajtI6mIgZjSnT1xgTtkrSk9dXRiki5plwJWmvLPopTdOp5Pnpi0PBDKGA/dX+ifAttFY7reRwIzupQTXPiC3q7OJjQ/QYtNsO0f4V37lV37u+9///ocIsgXoG8FmLP3+7//+hwhtpbT2IgRdZAVia79yAQpAF3hWer0zQcGkzpZVqmewn8EZLCZHpeeJvnOuuujOIBzIyrCvXQCu+xd5H+Dp/GzyfZT2VV3KRCD6lhysKS6f2zNx1b9odX1cpCTY4/2P1rP+n9HeOCkbgHYnl9LC6w/Gf21tnSMLa1+XMbCghHy6yHT3Euv8oS6b5n+h8QlnF0S5R84gZGbe/MEf/MGHMaEPzmwy3XefZ0x0n85Hv4IU/W/3I/o+GGJOnpHHzXvPa++wDjOt6ZuRxv1bqz1zHVO2z/y+QHnhutc28wE5nI6B6TX/b8/h982I0z3Tfevk4H8LPc99ywL0M6p9deoJ0LeeC9CLQK9+gBrZA1zm8kbxc97IqcX42OcF0EF0Mto05sZ1TjlkC6CbT6JQrwB6Z41zjKGbXUCbOep/yj0H/dm+6K11aUHp+b6V2QJ0bVnnl3UQoifbfwbQT+eJ7f8rh03/23oVgd4cae2uvALtyeQtgH6Vwr3sHKd+tZ6Vwt1YaW7lIJDOfQug53hjHV2ALjtKDjbus0c4WPOan8lq58Rms/L66oocR7yfLt0MKvRtMjJ2rT0d4wLoniC8Z6fXty+q3+ncsmnMvWf3Kzs/rH+dUe536zWAruTUtenrF6C3LqQHNz0/ufTeAHr7H/LIMY7DTPsmn7fOAtNAN0eKHEOU1hrrVVc6w5zWtnUEWp1mX7EA3Tjqe5x5lBMg3UG+Oz+652YU0l7OdHukDEcWa7MLQF+Af/bZOc9bW881/dX9bBHoAXRri7Fn7aWn/Pzg137t1dvd77slcEvglsAtgVsCtwQ+cwncAP0z76C7ercEbgncErgl8OklsAD9PSDx2XuvXt+okldg9X65/1hJvApYn8GrR3B///+KTDIA7vnoRaAwzjD8lEZXKbpHFCCjj2iRPTtdnddwub+T1xpUzgiW4LlngQFH5QAAIABJREFUr3FyQVdGmJX91zHcfkwfrqHn/PzpEHHVh6fR76oOz/rtY+r9ns88G3tX8v867XjP897Tjkd1WqP3pjTevj0B+kIbAHIB+qZwZwgNPCn/tAP0BcHkt2nEzfHgD/CT8VjptQzDwCuDbnCA8by0tAH05gQQWmQ18FRaaym5vbdUqOqRkRkcZQTfKPTV5TsG3GPhpPdtlgLpwDtb3f+DBco9x1i9NmU9hwqwSnS3euWYIUprdRz43lmsSrCqFOOiPxfAbjSqe6yhXT2D5OpVunHvWScE9VyoAZwC6C5RausQRd5S3Rr7jOeBb5HvHBNK4U7OZ6R1+h70AcI8U6k9pfH1OWMBJHAB36VU9+xS2YMsPrPrxKlDArXq4T7qq9wz3fVjEA64J5dkIRJ9s6noJ+10aXdRuUowcfcSC4bVcR0yFvD4zPb9rh/gTnVWGgvWX5d+3YwYG/2q3Rv5F2jTFmN7n0GGHb9i/PqpHeQPiAAhxt9GKHpPc8aztx+6R+1caF3kd05B2/Z99ulQd8LLjSykX889QnO7/zcW1hFm1+Gtv/f62X5aWHi27+zPHYcbtW++L9wSgeviZGNsd4yDEjinL6wf5u3W2+s5dZTZp2dae3Jo9CyAsvuCgmUScr+NQAfNjBl1pDc6f1lpfHQ8gbmSHlHaM65DROvt7tMere27x3kE0Lf/PMfcFBkP7vt966KOjVc6hGzaf678/L59Vt8vnO1/zYV1Fqn/zzHzdQG653PseRaB3hqZY8xVhP1mzugM9ByfrBlBXdAUOAc8A+jpLvct04vST329jinG2Tp4kMvqijJSKI3HdcZVlyKofYYu/d73vvfhso6fAD0Y3jg7v7N59joh5aCUg8/O65wEGiPmR85adK1MMWWMsa7VDrrgBOg77s8U7jkscELYYxvosKsIdO22lwl2F4Fedhdz0H6mY09Op6DVheuYZ90r+l3pPu256PqySiiTY7p99VZzQsmRz5EQLnrMGgrKW5/9fu6jzu9HO5dWhle/P9v368ey6NCn+rd5QK/5+dUf/ODZbe7XbwncErglcEvglsAtgS9EAjdA/0I66q7mLYFbArcEbgl8OgmcKdyfPenrwsa34N3e++o57332IwPCszZevX7W+9W6ZABZ8MxAUipFhixGraJbwMLS2ioBnc7EBDT2nDv39rkFD/2uDafhO4OYz50A/TSu9/fHwtZX5NN73jL6Xhn9MwRVvgLSt0/Pum3f7PtebfvHjo2PedZbcn1F5iu7j5kH7/3MGr4ztjb2tm8Z/0p9XARpRtQF6GBiEeiMlAygzQ/lzwJAX52yAJ08A22M8BuBTr5FLC+sA+zSQUH0hTSAr/S9Lobuhcj6ac/Q3mhm4HPrtnPVONgIxT1qokjE3t+Z60WA7xjZSC1jYdvLsMzpSNQZ2NOxF8qdJ+BY4FtJthnCGYS9v2ixUpJ7lvqT557nHTgmx+A20F10IaN+adIZ9wF/kaYi7wLoC5+ktl2IW/8prQvBZfVbx4qdo9aHoryV5l5OWNpW/ZXGTOfKayO5FWkK+p2Rx2dUaSAvaA5E6zeQ0GXsdL6s0rwObIL7pUUmA20D6Eobvc4KoGU/2+6Fy7vWLYTY3xcYqkvn1Cs7fx0c4GSxkaurQ/1/wS2QWKp242Cjuc2PoKPxsXUBTvdM6TOKvrlJRufPrn8BOXpgoyX9vXDNPTZrwcpx70dGG1l57tFWv9f/yecq4r0xtGvmgtMgXHM7uLTQd0HfjoP6wd6qSMjqbnzlSAJumovpMuC8DCbG2aby34j+MztHzkP2ZNq1UN461bwj5wA6px7zrwwrdApoF8g1z4J35rkxk9OJNi14PvcPyfFqjd61doG29/aa3xfa0vlFxgPodH1jFFAsUp6OCKAnu9VjRYTnmBFg3Wc1rq7AuHbtOPO5jwXo++yrM9ADsvS2CPQu7clhqwj02pgzhNJ42eM6AujWGX27AN0Yby/k3guKty+aC9W9uZDza5G/uzb63T1lEumig3MG8ZnOz7ZGanf7s52DObicOqFxswC9iOwcYFanbNQ8uck4UtS3NY6jWw5vHDVyePMd5gToO873fHvPaF7T56WvV7pf81x70xXmsD1OTizq5Pk5i5h7rUPKM4X7Oecax9a9YDe9I0uDe5nP7t1xN5zDFqCT6wnQmz/apC9zJrWGBPb9vo5jqxevvgefOuLV7w7pdmNrx7m+7zvtDdDf+y3pfv8tgVsCtwRuCdwS+PwlcAP0z7+P7hreErglcEvglsAnlsB7APp7vmQ/qvYVlDyNsvvZR7DzFbGsgfqV96/R4Xz/afA9jZdX9z+fX1sYmDaSnFEmwxaDKsNlkXkMIxndihTJcFtUxxp5T4C+EH0NW2fUXgaxszz765GR9q1++jrj5oy4WmPQKd+ruvX+Z/V7VMer8fpK3z9rc6+/Ytx6az68+tordX7PHHn1vWv41tYFp9u3VwA9iHQC9AAdkM7wyyDaGbZr8O0M9M4grS4ZojdiJ4N80ZrP2vesf9+j/97SO2/plT0DlBzUKfky3BeBDiwzmHfGMkNuabSVnTkdGFhQCiaW3hz0XTmBft0TlC9FPAMxWFD/0UELwDKmBw/WYFyEa2NDH+cwoR/TT9q60ej05p71LdoL4JG1AwguYlvpp/rkvCRajx41tgLq6rlpi9WjaPzStBe9TX8XLa9dC5v8HVQtZXzpwaXr7uxXDlIZy5WM5UXNipIrgk3p/sA5CK7va9MJIz2XwV0ku0sfl3KY/DrvVek10JsMgIhSR4Nm1pwzjXDwxLMXjGojGboPmQRAyDjHAqU+MzZd2rn6nFxLpS9iE/DIQF+K2Ec6tP+fr+/YJd8dd4DHRimL9lN38Fy9T9gXdFSXTf1s/S0SuTS/9amIT23RLuBj22t+BuKKnk5PLbwroveVvY26lDZZ326kqj57C8qvfjtTqu86Wx1zXFo4u9kb0r3JfF871+29547rdUbYz7SGbirtAHrn0ueUCNaZw8aeSz+D5/ZYLrrrTEeeI0LOC/u8QJz2BdDpAnpTlK1LWwFCEB0k9Jnk4fnpAvrLGMgpSV0CZBydtG9187mmr3zOfUHP8/9HAH0hu+fYh/70pz/9cNmPlrlCqT6lpFZHMlrAvEeCLGTdNXjb8l0AdE4yOS4Ap+ZxTl/006Zw1/cbfbwOAjt3zf2cb5Scks4I9Maa9uc0RHbGTRkPVqduZPMe29A4XAc04755oI6csFzGY85MdJp7dmyBUrvXKeHKYag5t+PEZ/ousQCdzmiN3bneMwD0HVubocG4Xxib/MiHnLovGW0Kd/XouBdtFKXdZV41z+0Vk5GSI4W6gOgi0Regcw4pC4Gyfm+v1Ng+HTrMa20suw1Qvk519iFdbwH0dXIylsB+lzpzMquufi9rU+tjuvPcGzzb2+53wL3H7lPpyAA6hyR90hEaZOrnr//qr77yqPs9twRuCdwSuCVwS+CWwBcggRugfwGddFfxlsAtgVsCtwQ+rQTeA9DPL9YfW7NXoObVs94Lra6MrO+p8xU8XiPClXHh6vXzPoxTnZ+pZJRhJGIgYngpja7IhQXoDPAbgc5osxHo+7t6bETCpnP32kaqvSrrNdr7/RmUfjZeTsBx1TfvBehnn3zder4F0J/B9bfG688CQM/Q2jggr9NxY51KFiBtVBWYV9RNEehBOka7DMEMoxvBHEDPiF19MkgXBdhZpFeRjT5z1c/v1UWnXvgm9JB2bApT98zAG0AH0YFvhvWiiQFlYNjfSgbPDPlFtSUj0BVccLnPykz60T0HvMhJJYC+kaurOxjBS1dL5y3YOyNHQVhQ16VNgRolkKMOSobzYKw2d34pEKuNRVMr12BdVGR9DDZ0xrt6dk48GM9wDUSQCdCx6ciBkyKti6AuBXn6loxFqRdxqmSU7/xX6dw3Lb1nAX7gn/bvGfPuXfpo8kvvBRcay+q1kdXu39wyd/asdvcw11zaB9DrR5cxsv0ZFFH6abx47qb5d68FkKB8F1mAhy59tseagHKl9FWe8+c982+dlM56d1/6ZB0wrMc5PejPEyj1uU01r0/2rGSfD2DrB44+nfNrXO3POpic+uaEk9vHpx5ZnauvPdflHnRFznc+twB9odje8wTfO87UY+WywGwhbWvwRtJuP1wB9I20Pvcd25/72YVi+iV4blztMQ0AejqFfgHWODUAm/TGI4DeWH8E0Omy9nHmXJG/ZBFAV6pn8gbxz6M2zDdzm+MKvWOsKBe8X+0fTjnWj9u3p+47X9u+B/+bn/RQEc7kCaCX4UP9Fi7veDV3riLQT3i+7bnq7wXvtWHnzOqDdUJS13VW3Qh0gHt18Z6Lbd+9DksbQX2C9N2rmPPgZmdDFxFtvdOnnVmtNB9yeDNXN4NBe6Zz/vnMlS5sn2zc59RhvcnhS8mpqXFPdoF8dQmgJ/uV0875c0ydAP08fmH7fuet+fiTn/zkQ4YD33PWicUcrC+0Jedic4vst993/0OW9gHgubW4CHClOVfqfPvFTbuvvzYCPdBd1Hh7AOV5PMHuZ3f+qUfOC0p6t3kNpm/2ms2osGup/xsTORAYS5wgujjalNHFPR9FoJ/99+x7y/m97Xy/v+lI4LzL/1pf2o/8tb/+19+zzb3fe0vglsAtgVsCtwRuCXzGErgB+mfcOXfVbgncErglcEvg25HAewH6q7V6j4H7/MJ+GnBffebV+9Zo803c5zRe7T3X0LC/L4Tzf4aRM3IiQzvDT+lGGX5K4Q4OOusuI4wyQ0bpM0+AvsBjo1ROQ/ca695qX4aYLR/18/7/vWPh7P/z82efPurjsw+u+v+s5yvGpW3/szH1sW1/qx5fR+ZrnH5r3p3terU+b/X7GZ24cjQ+9wzFhekB9M6DlgZbRK6SYbL0u8pHEehn9PIZhZ5cAqq1/5y7+/9nff8eGb7VF2uY3d8D6DnVuMcCdKlLOxecUXOjzjPgMsAyLl9FJbofA2npxkGUAHpwqihz9+/sXs8BtjcVfyBAqT87PxNsFYlFzymLXA/WMIYzRhdZVjYBQEL0dVGR7rkGc/fpNW0FpzvTO4P1CWq0dyNHGYmBK+D6BOiM+tpZm/1dRCt97NnVj8wCRqVs7szVBeieEwDQbsCjiDP35/CQIwD5tobUf+n17UvwdNP4WiPqF+PG/WqHPi0K0vuK+t6U2BnpTyhW//r/Qhv9tQ4rG9UOXnYOrnNiS5Wv7wB0wBnsUD6aS+ml9M7VWnEF5Fo7g6X0SWfmmjNB59Kw77hf+EuGyU/pJzCt7XsGvPFXVL10wAsRN0p3AaD/lza4uZ3evBq/q0eKmg1i0qn6UulnnehOgH7qmeq6z/b7tmF16Fm3BaALjJ5FTad/r9b88xnneF2HDNGggLC58F//63/9kNWiTBMBdICtTAylIl+YTl67Dm7mAfXcM6ytVTniBNBLUe1zrT/me1Gy9Je+aqzJ8GHP5xLtveCd7E+Hr9Wx53q98+KUZX2/fevedH+R+9pTZgUlvRGQNK5zwFLueejkt/20ddznXu1pzr3K6VTxaOzs/DQGcjRSBpqVC9BFonemvfcF0Evf3TxsTq2jU+nGldpLl+RERN/nWEVfF2lND+jnIozpjHSv7wKr1xor7eFPWe3fRW4bY+690fBAsbq5jLON+tbmnfM7X3e8+P0cSzsOH+mD3Ve5B4De8QDGP2eMv/AX/sKH0p6kI1fUax0LFqAbr81BpdesmwvQfZcyr+iGMnlZU9KDdCF55CRoPSq9ulKGnY4qUO4xI5tN6XQ81Jc5UZC7zzVeW984oVjnNqvA+f2LnmoPwPkhBzclB77gPpntd7xdLx99P3q2f92973k/43zXea+3Dw2g/9W/9teePeJ+/ZbALYFbArcEbgncEvhCJHAD9C+ko+5q3hK4JXBL4JbAp5PAb/3mb77r5h8LBNew2wPfe6/3vv9VGPpIAK98/nzPGivWKL3GQEamoi4zdJV6nUF1QZCoNoYlFwgUmOksX5/LmLfGXs9bg8p5rt5CltN4niH1lMszeby3f3r/W/c9wcgjeV8ZjB7166v1fNbed02c482v1OEVuextr+D1FVDKkPdoHp6Gs1fksP20vz+CV/6/Y9D4XKPmAnSRx8FzZSksGSbNnzOqq2cWgV5k4LZjAXpRXacBOZ11BYOu9NlVX+wzr8DF9sGjMfFIhlcAPXgH5pSSWklOYO2ewQwSiLIi97OePZNxubN8weVNE0rv6BsXqLKGZtGTRYTqy82AASp2HvF//I//8UM0o0vdfG7PMs6xSOk5MnSIwFJ2PrkSrHQvkF/ppz7WxiLcivw7ZZrOM76ANsANRC4ClKHauCsVuvpkAGcE9/wiw8giRycAoHENsGhD0W4gujYXge5+OYYoiwQ3ftW3c1mV2hw8IN8zorc5rp4bfatugUVAZ9PTqmfwyzjaaMIcJur/K3hn/KqHLBHgYZH6e1Z0cEI/A5iBC9HfOVEoATrrnRT8rqu1qDZegbjmUu9ZgNP79UWOGWDHrrvan0y9f6Nv9xxc/bBnCZNPMDy9RQ7mjv7lDODSvj1CouMMguQLanot4H2udVeZMxrP6VltqO/0v5/93KO9SsBsZbz7g2d7h1Pn9v6df1vXZ+v46tBzDr8VgV4GE30BoAc4lcAaoEk3AFELgxcaGxP7U2RzYHbPVfecoH0AXfS5qzPQ9T89LVV6oNpcD8y5b2NLGZhKXjvnF7KuE1n1fbSGn/269+zICiBdumYOa+askjNP7XG00DqAbOYDOvTcl5xj7Vw3d4ycc3wzXTS2z7ZdAfQg+iOATg/plzJuWBtbK5VFWgfQd6+90czaTj5dsmwAn0p6MJkpzcecZQLoQfRTX60z7NWca0yYA6XSJpfgq1IfBj3VXx1k93BxXnr03WXn+9U4utpP7t5+91V9PoAOotufcBLhiKHk8OZ7j6hq33fKoqE0N/Z+m72GDHNW4LiQI7LS+9on2gtsn1lrf//3f/+DM5eMC5zTumRosf50HMzq6dUTfl8nK/Jd56nAvlIfWdu6fG7n6e6L6S17Gpd5uLLweW3hEGAPcmYNeKZLH+3/n32vIX/to0ddxpT/pQ/TU3/lr/7VZ7e6X78lcEvglsAtgVsCtwS+EAncAP0L6ai7mrcEbgncErgl8Okk8F6A/kpNHoGgE4a+cq8v6T2noeiMxsgwQg5r7PX/0kIywu7ZfQw5nTUJ4ohK6nL/TWl8BdA3xeoZRXZlnDwN1FfyfwX+fkn9dtb1kbH5U7Tpak5cQddX+uG81xVQX2gSHHHvt+pxgt+zLqdBd/9eY2D36VknADgBSJFdC6KAiaKqGIQZ64qkEuFnjDcPM0qXVjejdO0+I3ZW7qeRf6PdnumxlftVX55ySP4Z9/29n1sIuNDoBOheC+4BM/RIUJBxs2glQKAzupV7tq66b58x/mcoZYRfCMdI/V/+y3/5cDFCc/IBU5Sg9ab03GhQBtfOPxX51/n1wCKDdZHVPr8pUunGBcxFLCuB4oVkxkzR6oDsL//yL//cX/7Lf/nn/tJf+ksf2nD2S3I1vhj3A+ibwp3DxgL0UvySJ3mXHhcECRp3rm7ntXut81aV7vFLv/RLH1J7g6rdH3DV9uTmPoBC5yMDQj3DPFnIumOVXIJzSn8Hw9VpI/Pdc6OSd36aK6UqTn4BrJ0PPp/BnyODNSkYYd3aNoBMORMAGHusQNH2Rdyvjuq5u57ufN36BPaa+7seglodEWBMkk8ws/e7F8BR9La5krMbOAj0GFdd9FHzGCwRzQ4QKY3tQJHIxuSp3MjWTYHtWecZwqd+fZQmeZ3mNgvC6pmFKCe4TL4r+2fr0Ftr0HmfhWzpvNVvJ0RcvXi+z9/n+rE6Z48x0NfWjrJgLEDXRzvuN300OLo/5ks6iEzLHqGki+gQl3aAlNYnpc9VN/cPtCsBwCLZi5rN+WcdndxzI2D1dbq586evZNrat2Ng+31TVG/KaDC9M52V5ESnugC8+kO9jNnO8gb8etbVPmE/5/UzK8PuqRd+r4479yf1nzlFN5J319bhTOG+/Qmg59il9Ix043lMg2eU/cBrZNWVwwFdp//oeg5TyvRofdlYU2rD7hP26JRTnjsXAujWBj89X2mdNi7LJtC6oz4cgZ79vLIvfbZX7PUF6HTjHk9ibFmz9YH1gp4tu5bxuXqgiPucv4r47yisHPX0T04yAfQc28iGAxd4LhNKThRKDjWBbiC9jAHNvS3br1orjBVzuWh4+iZHFP1nr9MRCHTB6sJdyx3vYI/k4pS20J7eat1Rxx0Xz/ry/A73nu90+lB/2BcaU0o/AfTG3v/wV/7Ks2rcr98SuCVwS+CWwC2BWwJfiARugP6FdNRdzVsCtwRuCdwS+HQSuAH6NyvbNfhlrAvqLbC+AuhFdG5KTxEYpfEEczpXV7kA/Spt5p45GjjY6KQboD/u+zUWfrMj5E/e7QQOrxgp9w6PDGGPIO/CUffZ9z36zJUszv+9BU52TmzdF45uCvdN5c4oeaZwBzK7GOteBehnPc7zOr8EgJ7xWF3JbKN7/a/UwwByAF0JDhRNXaS3KOAixQMX+jFAqWRcZrhleAee3CcDs2cVdc1QXMp0JcN3Z4kyhjMSB27BhNJlA/xgu6vz1PuccuGhNpV2GaDIeM44ri4LC8DRov8AXKAHPHdtxNfK0+/aCLY5txQIkpa71Pdga2d+MiDvGejqFkAHjzImrxOBvioCPQcC4ADAUD/9shGD5mpQTFtLa6ssrXpnxu+8XkcRMGYhLjlVN3LpfGVjw70CX9q364fXNqPAQpudN4DCOm6Y40XO6+N1euAMAQyI/nR+/Ub6AczGprHDaeBcv7a9V2Au3bag7YQfpVo+ozMDAs2JHG02Yrx+Ub9SWSvJKV0I5mhXZ1wDQ0VZGjsLf8ipbDLKdYwLkCfzBYk7Vxc4+/9GJSe/IOVCqKBqMjv79lW4su976zNXry142+efa9Tq8LPtzwA6cGhe69/gObAVQAfYRL/mdEHubwH09KAxHUDvuIkAOlDoPp2BDqL7XGvcHrHgM3RWENBYKuW/MjBV362zi+dvlo9H8qyvH82Z5oiSriqil27LuUQp1X0gGAxc8E3HJDfte+Tc0lpTn+5++VyHtPkc9+c4SS6PItCtXfuMK4Ben9JVmxkluVylqF/nGvPWOnEF0K1ToHWXNbG5TW9eAfT66xFAbz9Vf6tLa47XFuZb1zrOw7PKfGLtMYZf/Xlrb7zj7tH9vMe8+NGPfvQhjbv1yToURKcnHecSQN8MW+tY4P7NIyW92XgF0DcCnW7YM9DLcmNOBdBBdNem/DfON1p8dUNOTzk/r0OU93V2ubKsLOSv/Z0/rzSuG1/W3dpgTyUbThmArFc7tjkCtKexdp5z+pH8r/T0qzq+e6pnzpNKbUpu9xnor86k+323BG4J3BK4JXBL4MuRwA3Qv5y+umt6S+CWwC2BWwKfSAJfF6C/+sX7VePqJ2rmt3bbK7B4GgP9XcSKklEkg/me5QtEgBwMOCA6A9NG8DG8BM5vgP6tdfG38qC3jJRnBZ5B9H3/M4D+zAi39XpWxys4n5FbuZE2xvJG8GzKZHMiwy9DZOl3GRQZiz8GoKvbRmhuvfy+clhQc8Kmq8Gw/XElr/536sRXItD3ed6/kc76NmNzmSwAanoEGAiWinres6jpoMBadQpOkLXIXFHFDPBBdyWIuNGywSMliF6ENhCxkeuge2nS9WfP1h76bSO7k30G6U2LumltjaUiNxmsgbEuwLhoSaW67M8a/Y2polPJkjEfVHMBW0F6rwX+GfrJu1S9IHQp3INljWfvC54r6fSM4Pqnc9SV6tWZ44zzgRFl/w+M1p4TYJCF6G7RdS5yygnLGOiMXzLXDxnvwbNNc2uMrDPAFaBTBxADNA4ce18gSjT5rnucYKoXiCITQZfIv85UVZ4pjE+A3pzd8pybJ6TiDFEKWuMcvDQ2lQskN6uF5xrbRdUXoQiMuza7gXtpX9GNxlAR6CLsc2RQqttGWgZlOoN99UhgfJ3hTv3l/fu+jqlIry18XJ32rSxu85D2Rud8rH6ri3eM9/pm51iAbr49ikBfgA6iAlHWEICtCPTGV8d/KK8i0M3vE6C3XhWBbs51f6X3Nw/Ml1L8K+mXdJyxBLh3drp5UP+RRfBVuc4SjdfGxKO+PsG2vzebgTZrC31uTrSWKOm86iXjyB7tsenIA+j13fnMrdsJ0K+cZAL1Oz7ONfZZCvfW2fMM9LdSuLdHL8PL7rsXoHsdtA6i5/DFaewE6I9SuG8Eem1b/XdGoO/c3wh08tz10vpddhXrgqwnrYuvRKCfOubUFe/ZG8pOAqC7AuhlezEHjS8Q3T5jdaF+2J+gtfm+8DmAXgYecimTgzVm1xb9FTxX7msBdLrd97DVO+tMYTzsMSethWUFs4cqGt7nmtdK98x5CjTfvUvHJhhHXlt9B77Xhxzgdr/9SI8/guevfj+vjwPoHJIC6GcE+q/+4Aff9nJyP++WwC2BWwK3BG4J3BL4RBK4AfonEux921sCtwRuCdwS+HIk8HUA+sfA8wyiX46EvpmaLoRjANvoyRN87VmsjPVFQIAtDEqdI8sovmnb+50x58qAnvExQ9gdgf7N9O03fZdnYPrqea8awNYoHTg5DbLPIPoa5teoelXvjUxbWOK9m/4ygB5EX/jBgA+gg66ujTRmtPtZA+gLGjrvVMm4XHrpK4DeOZ4L0EHUTTt9QjmQsYwYZM+43QUiBq3oIgbidBcjNIO1S6rSgK8SnAVPO8s+Iz9DNn3HwC0tsHJBLbCwkeXnWN55Acw3XgCOorwZnBegnwAPBDe+1IXhPkO+sjPYGee9FoiWmjzI5POgUeezg2XGcgCEEfwnP/nJVxAdNCgNKyN9Zy6D8Dl59NmdE+vooN0bnblyOCN78ePHAAAgAElEQVTevVakP/gLajs/VZS9+RjwAfA3Eq8UyIChvj0BemsJw7qocufJuoyLjiARJbdOK8ZAsN3YEZkpxbUSuNhnbNu19ZEj0Lm/WF22EYocBQDL0v4DFereGbMLBN1jIY66mQOi5Es7D4i7tC9ZGAvJQgmgF4FO7huNT/b63POLQPfMzvxdOLIyvNL7yW11b/O6sbH7kY1cT34Lat9a315dq15939avz5zOTLv+7Dh4L0DPUeYqAv1jAHqweVO4A5aA2WYpoBvoa/PIXg2ACkSVWYVu1O6NWLbW1adeW5i2TkjnOnsC9GS8ck1/LJg2Fjklga2cQWRSkDlEaR9adPzP//zP/4lI4BxVjGfX+bP7jZ3j59h7BtD3vju+Noqe3kh3rfzU4SoCvQwr5xnoZ7RxmV6UAXTraBHoG4UeBC2Fe30aQA/OnxHouz/fLBivAPScLXLqUtJ1wLXLulBWFuWrAP2RLngPPHePAPoPf/jDrwB6GXLo1SLQjbM9qmCzqxi/65h3AvR1+NBH9hT2IzImbFp/fZWjkxTuG51urdxjTrb9xkSp5ZWboaT5mTMHJwH3dhkj9iNd7tMxQ/YdnBVzWjT/eobP7Y+2lEXAPuLZ9/Fn8PxVna8OdEM6S6n/zzPQ/8bf/Jvf9Fej+363BG4J3BK4JXBL4JbAdySBG6B/R4K/H3tL4JbALYFbAp+PBD4WoD/7sr5Gum3tq5/7fCT09WpygoagJSNN8IuRpchRxtdSDzIAMWwBD67AV9GjjGoZVxakfx2AvsbpR0bvn7U+/Hoj4H2ffi9oeGtunf30CJpcGdKfRbNcRYCddff3pl4+Dft7nqPXGDk38jxoBjruObGbHpUhNICu9LzayfCaYZJxeuscnAxGJcdH0GZTQT+Tzcr9yrC8z1g9+UoE+gnSTj1SFCs9sgZk4JOBmjF49QhdwrC/xtOtv5TmpQAHgxi3XaVZBY9djKdScbvAQnIVmegCUPdcc4ZgEBqkBWb0LQcJpfcFUaU9PgE6ENC51dW56MuFrNIMp0e97l4u9zbOMnafYBFYLQq8aO3ayJjd68ZWKevpaK+Vepku3nNU9/xp79kIdH0iAh1EJ6c9g/gcoxtR3FhuXF4BdJ9XL+eMd+668QYAAwMAeuBXuef3XgH0ouoD6PXNgi7jr3PN/92/+3cfnAdypPje9773J1KTA1g5XBhbyYEsRPcHrclkjwAowra2P9pr+P/qNrpAhgFAS8nw38Uxo/S8yreiCUXU6zcXEL5OFgtOjFUycJkXwRhruc9xwDC2lAF0wJEMi3TtzN9zrAfUHs1bfbNjYqOSyaU+S1ee68jK7WoFu9L1z973bG1L7+ycv6rHAuEToAczlasPivIWhXuegX5GoO89XzkD3bwgXwA9iA5WFu1rHIP0AJ6S45E5RNfRMWVB4Kykbl3aGSBTWut2PV057Fg/17JHAL3PLJTfPqTHcuihD8qkoDRum9f01mbH0KbkFkDftXfH5Tkmdn07nWQeOQmd7T0j0AN75LdOJZwVWq+sWfu+AHoZOoo2DpyvbtoxVwT6eQ66v88IdOtCdd2o/Y1ADxh33Ixy58QJRTeFu9c6YsV6y6EMmHUZp0Wf07vWssbD+3asP/fVGn32w1v3sda3LnHQy4lLaW9BV7qA9AXofq8P/F4GHrL1d/PPnvGP/uiPvtq70AU55nHo2+MXAuhB9HVKVIeiz5X7Y0zkcKXcNaOMH41v4DynMuvQpnA3BrqPdYiuyrnLMzbrwjpuaIf9jItz9as/55qxc+6V73batBHoC9D3+IAboL/aI/f7bgncErglcEvglsDnL4EboH/+fXTX8JbALYFbArcEPrEEPgagv/Il+8oY8+rnPnGTP+ntT3h2Gi8zbAe+NnKUwZIBqFR/SlFqpTYEvhiUuhhWijj9ugD9hHdr8DwF9rPQj590kDy4+TPA8EqdnvXNguCdo4+MaG/d76q+VwZx97iKgNxIMa/v2ecBM0bJAHpAYo3TC9BFxAXQ1eM0Sm+k5c8KQA+i0yPAHYBeJoscccj9CsYYH6I0iyxngPeZPgcyAJ1KELBzzZX0Ua/1viKf9SkjMrgrEm4zbtCLQSORehtl6b3gZwB0o8h8bs8AZjwvjTjDerBH6XPpX+Ns50H1Ujfjc59hHBYBz5AdWAfE/N2Zp4zem1p/IwYD6MEDur1IQAb6hT+N0QVca/xW7ysHjdrjvWDMpqclz9LwW0eKohZJ7V6l4deWBUO7XnG46NkB2OBzAB2wB469t3S1AEZOBkoA3ZjiPCEKt1T2SpB/wcmZwv1se7rx1Fc7rjk/FHGuLNOA0tja9+6Zw+69RxWYQ5wBOIcAPqVzV/pJFsAMGeRQYN50PAGHBfMi+B6MCaAXfb4AvXFwRqDvmLiCzxtdnJzqt3OdfwRXruT9DKI/GptvrWOe/2gN2dd23AVad7yeAB0473p0Bnop3HeN3BTudNqOr6KVT4BuDxdAt2bpyzJqKOmN9IpnFQkP6IJR1ZMuKEWz8hFAfyTPs2+v+qO1efd/3S9YSbfRfQubOQ2J5HXRW+swpE0L0HesufcVsD9BcPOovk2nrS69ardnvQLQzSH6pwwR2pZTAznTjeYqgK5cWSw89/sedUFWZfEoHX8p3a0JRZ9b4+iYdIXPmfvJrVT69dmjOX/KrcxWnkVWq29B6z/+4z/+sJ7T842tAHpj4dkecuX+TAc8GpvGeesSoJ8eJHeOXWX4aB1IH1qXjUW63Dw7M3KV9cD7QOsynJC19cd4DaCXAYSedsxJ1x6tUQr39k7pQf22WUM8d/WP5+16sgCdM4OML13rEKadjQOl18re43kcInxead6VBYJT16M1cftg9/m7T7j6LvBofvn/noFOn5JHqe87A/3X/sbfeEvV36/dErglcEvglsAtgVsCX5AEboD+BXXWXdVbArcEbgncEvg0EjgB+nuMJ5/qvZ+mpZ/+rqdxYuHPGlMYRfLUP1MvM2yJnmTocjFMMuCBXowkC602An0j0T8mAv0ZQFf/s32fXqLf3RPeM7a/Ti0XeLxyn+r1dWD7K5991P5X5dIzrt7f/zJ0myfGcoZo5aZQZiwFIroC6AyfjN2MiKLPF6CT5QJ0QHDb/aUC9DV6ktmzCPTgNGPxeRREIBVE3ujbNaaCOgzcdBIolNGZXgLIgVeX36UelZpVqc/SKfqS/soRCHwJSIJSe060DAQBZQb+PeeXbgQ9Ak6leaUTg1jBGfcU8QWQMERLM+wCPoFOEXelUt72dratehkvHSlgTDJaN/boW+e1cxxQZlDXrj5XNoWdA4zfAVUl3a6dLgbxBYMbLZmRvXUk0Jljytl/yV5kmwi/HCmA2iLn1b10/EC6ftpjQIp6NM6Mkean33c922d73ka8W+e0DTACKLf/OutV5C2niAC6/gcuzjOeT0eC7bdHujMA5176ruMIlAAMcK4MjibXgFUgpIhw/QvAaAt9A7DlLFFk/gL0zTZgnIg8d5kzexyC+pXC3dgKGCm3r8mg6HPluSZfOcI8Auz73t7zyhr/CIy/8v+zn95aJ3rvQtNz3G2U8oLMPQPd728BdE41+jKAvs94FoEeOFbHxpKSUwhdaM2iU4J3SvOuz2mjdO0yIrhEnuZUou83zfap43z2av+w4PxKvvuZtwB66zOdYY7sWLbu0qV0qnWFTsmRxP2TG32w56qr8+q1Xc/OsXFGoJ86b8fqjr0F6HTaAtHmtTpY2/aIBfO4TCkB9BxeHgF0/981Ql+X5YJOK1uKbBT0A4Be6u6rFO7B01NmZR5ozm/b9/cToFszAWeXsdhaAKzvGej6Lt3y6h7v0Vx+ZR9L97c3MVfIPacSjnbBZetSewWlNbhjDujzPUJD/+XcYNwtFNe24DnHJ/uYjlnRR+0VfGadQcD8MoApd0zm9BC0txfre117qt4fQHd/892zu8q85DPa4P+t0b2m1CaOZoC10tjkkOOypjzSv9sfrwD0Z/3nOdYomTLUZQG6+udg94Nf+7Vnt7pfvyVwS+CWwC2BWwK3BL4QCdwA/QvpqLuatwRuCdwSuCXw6STwsQD9PUaW97z307X009/5NEIvWFijLCNY3vrKztJjlAigA1YuRiXgnKFetFupDZUB9NI2f+wZ6GdUz2mEP8HjK+Di00v70z3h2xyvHwvQ13h+JYlHkPwRcOkeb8H1Uy779yOZXQGdxs86mBjLDG9F8RQBysjM2NvZncrOzF6AHkQPKHpuZ7GWxv0KoAcJz37YuRzUXHj51hxYWVwZNa+gRiDjykFi5bTAQVvPM9DPFO4ZqRllO8sTyP6zf/bPfhW9RcZ0UNe2DQxgeCd3ECoorATNgXGGXBG1pcNm3GUkDh4w3ktZClC5fC75atuPf/zjD+eCu4yDX/mVX/nqXHB1KlOBcZDBVsnITje6QKn9AXHd1+X5na+qBEeKoqdfTxCzEajpRiWDfbCLMXtluGnaAxFBj+aqfgcASuutpNeLSjxTxO6z1XHXk3UA8fseh+B5QSpG/p075kRrD4jgXO4u/9++X1jgfhuVvTJa0G38dca7PgAj9Of3v//9D5Ho6wgDojRGOFyUUjiAfuqO+nfnSvP90Wqw4xq8L526sgh39fes+m0BXxktkq/PcNYBwdTT+N/0yiewb1wrQRGyLrrSet7lc6XLLoV70H4h546tK4D+SFec+n31XW3vOa+sJ2/B8ldAztX6dbWGLDT1+wnQ1wlrI0AD6JUBdDqqCPQccQD0dJO+2boVgW4NMZd2foB+HWugL4DzLhA8velznC5cIB5dFbzTn2VCoF98Lick+znHGeRYcgXQt19XNick33Vj3/cWQF85iOh1XrXrRz/60QfHrT/35/7ch6v1hIMInejnBOj10+qm3XdezeMTIu+afO61t65XEehFl28k9wJ0AHUBqDWite0qAn2PWFiAbu5aM1snOoNc5hLjZc++DqCbs+vsB8i+x+lgZXEC9Jw6OEAYV45jcXHkynGLHgPQ02PPdOor+uHZ7pxzgYh4l/3CznMOcWTvAoZzalOSa58zj62ZLuNQGxrb+md1vf83Bzl+LMA27zhSlGEhgK0MoHdkh75qT2J+btaAnADMU2Ni10WR8KVwp4N2XdpMFtpetLvSvTqTnQ7iAFFGIHsuzgDaUwaZnQfnXv7cr1/B9Gf9lny1/TxuImdOetjPr/7gB89ud79+S+CWwC2BWwK3BG4JfCESuAH6F9JRdzVvCdwSuCVwS+DTSWAB+nvA4avvffV9n66F396dTwPfGvIyPGRALNJF2Rl4jG9gTxGfALrXM7IDRiLzuhi8AmZFoGdsWiCw52YuYMzYfgP0PzlGvs0x+wpAf1afK+j9FkCvv2v1js1H9XkEy1+pW+Os5y0kDk4by4y/XaWt9P8AehHOC9AZGEtj+SyF+58WgE6OgY8ToHekA0ecDK0g+hVADwCTcUCAYXf7iaw7P5jBdOGlCPYixYBBgLILRCiVLWM96AigKjn/9GNsdMa6tOv6KKO4cqEmiAN6MKIrO7+bkb302d1XpFdnsoMXpcsuat5nfB7MOg3JjwzPZLEAfdPZG68LXhcIrANGAL0odJAgGHt1xmr9ol8X0K1+9+yAnNLfPb8I9CIPfa6oef3fWgIUqH/A0Oc2hbpxVpQp8F6b9B/Dvj52AUYAR6Dcs4pAByr7P5hjrOgbn7HuATlFRarPFUA/nU+uoNoJWYPantdZ8OSvfZsqeR0WToi+Z7CDoDmEWJt7b7A9faddQRkl3ZbszYGgjNLPmUWmyMv2DM29M53zjtcrgJ6+uALb/W/b7v2vQPBznrzymV1pH61R+56vA9AXogPoOfgAb2U/UIrgPAF6MutYBvPiTOF+BdA7liIQbpw/A+jGSdeeU208BM+BdM+72qvVX1drt/+dc2TX+11L3topL0AH0UEygM/Y7Wih0nCnR8qoECxcR5VTV9aucyw3d6vnCc53/9Fn16miCPSchjZ7gzUE1LRWKM3P1tMAeiCXrtD/ewa6/xWBnvOfPnPf1sFSqHMQAkp/4Rd+4atzq9Wt9rnvHhdwtWdKZsmi/toxoV9qg7bqt8ak/ZPjVf7wD//wgyNXR6W8F6Cfe75X5vE5tuwNZLQRfW4+7phc2QPD6trRKdZfGUvsRdwjKK6kWxtr5CkLjb5VqnMZaP78n//zHyLQy0LjPh21QU9vNgX7mgXam5Vhj23Rd/q3DD10z0LyItCBemMjKK60h+1z9lTta5TqHbC3p9tMGvYwHAe053T82b39qU/Pffi5/3n02V0XNgJdX5BLe/cA+v/4t/7Wt/fl+37SLYFbArcEbgncErgl8EklcAP0Tyre++a3BG4J3BK4JfAlSOC3f+u3nlbzGSQ7v5A/veGf0jessVcTM3xkOMzQxLC1aSUD6KBFEehBdIY/hhKgikGFQQdcUJ4A/Uw/vGkf18ivbhnuAjHVPSPJFVRdw92rY+JL7Opvs22vAOtThup3ZbR8BWCc4+CEVKdxfYHVI0Pblbz63AKdjPlroOt9AXQGRYa4E6Az/nYVtVoEeunbAXTtC+6dZ6CfhsQ1pp/98Gg+bBsejZMro/4aH08I2Lxax4a3oFjt8P7SR5MbPVIWigB6EP0tgE4OmyZ1+xkUZbAGmhivN9IZtC6aFpgWyVU0pQizYDPjN3Ag0voXf/EXPwD0xpk6B7eU6sGIXIT4ZiXQtnWeoAOleFUH7dtxBRI4Y5XhGsxfgzXoE6TfaPiNvFsnj+6rfaVaZkBm6O8CWJtb52d3DoABm8J9z0BnDN8f60EAT3+SbWfAAzc9zxiwPrROdAape51noJtnrR9K7e+yfnRerz4rHa5SXydr/bfR6TlZcLQQTRhMV7p3Di6i5QD0ADuQEBzpTN6iIgPop67YedoY2nWuebbgrXt43kaEG8u7Du6cX8AHCAAcgQ791JEAxt657ldHbTMGO6JAPYJbxrh7gB9KbSD/vZrL6Zz0w6ah3rUgvVf51r7sXD+C8+nP3Qe8soY/W4+u6nJ+5uoe7wXoRaFvpgxzM3heBDp9ll4LoHPwMMbTx559FYFeW06AvrByAbp+PCPQA2b6sjONleZH2YfM/wC60vNWN28WiKs+OtfuhdQr66t1/Vyr6aHf+73f+yoK3fpcenMZQNYRR5tKa72OOHRW+82dX6fe3LH3CKDvXnR1hN838lffb7andT6xPm2a78YO/RnEpZ9B9FK468urM9Dbt1gXjKsueq0ocH2+jmQL0N2TjI2hPW5mHQZOx8fdBzR/taG1Tlt3/PpO0Zng9HsAXfln/syf+SoC3ee+7s+zPbR1xnrhAmA3u4q1v+h/83HnLucEzibWHE5XOb4oAfT0p36wB+Aw4FIfupbulomnCHSw3JrKscraYG0miy7P7+gb5RmBvn1WWnj3pn9ysNC31gHw3KXtu8cJ5Pu85+aYp3R/7TSO6Ifd//g+WN2sl2/pgPO17Z9nfXW1dyXfzQZkLd0jXnzmf/r1X/+6w+j+/C2BWwK3BG4J3BK4JfCZSOAG6J9JR9zVuCVwS+CWwC2B704CzwD6K1+ur4xZ312LvrsnXwH0IPqCSQaqzvvbCHTGxiLQGbtcjGGd83eem8oAd6ZvL0qGoWcN7RvJSUI3QH88Tl4d89/ESLsC6Ofzn9Xn6h5XcMJ9rqIXF6KfQD3j2RpyX53vgZyMo6dRfg1zxvJCTqCvi+EQPG9ObMSeeXQC9I3q2hSbJ/x+BtBr5ymfR44EjYdPDdDr2xOga/cVQAfRF6AzTjPgFoHuPumNM01x4Ba8Zbylo7roLuAEUGXsXXDKKF0Uns8VZQ2QLoAFO/Qn2KjUXyvfPY9U+zaiz316PuPzjidR96WrBcuSi9I5xBne6dQT0u1YXyipHQF09xFxCRArT4C+gHl/186NggbzwTFpzoHU/ZF2N5l6tog9wEFJ7weeyEhEdFHR/m7MgjcBe8/lkCBtPPgFuucAoA3WHrCCIwMAlMw8SzvBB44HPr9tAs05KoAz5L46BoAQsU3mPlsEOogOhpCHNi5AN1ZOILBzcJ9t/Kyu0Heb/njBsPEopb8U1MoA+q7NyX+hHgBHTkXYan+Rqf536sPGr7FqDAZxyLExCpp0fq2S/lvgspllThB65TDQfRdEbb2u1pBdI66cP67k8k2seQv9u9/VGlb9Nzp+ofGC0iIgrwA6mLXHSwA/CznJ39wB0DlE7PNyYNkU7tV5UzZvtK/3Aug5fD0D6KKTu8wP+tpFF54AfXXc7uGu1p793xm5vvd5q08bNwvQgXTtlX0hxx3z3EWfGstFnwfQg87bp7sn7TiCHZNX2RTWyWXH946fnQPqEkDnvFKacs+jy4tQVpaKnY60ntHN5rkyB7PWyU3hvtDavO2cauOM3NqDWIMX+O452e5fpLjSz87Jc/917st6b3XRBm3NkUHJMQPIdbUmlx3kPQD92X702evq7vnNSetz2U6Ue/48JzmZaWRQUVozrGlkRNYdf6J0hEB7E44D1qLmEvkEm/XnpnC3V2ldANHdp0whxnTrnvVrs4p5fk4zys4tV+qHYL6+5URVRhzrHaeTMouRfWnj7WP2PHj7rjIa2B9pV31qrnU0jb3QI7lfOSadc/787COHqP5/jnNtzGnJnPPzd37jN76J5eK+xy2BWwK3BG4J3BK4JfAZSOAG6J9BJ9xVuCVwS+CWwC2B71YCbwH0VwwhbxnuvtuWfftPfwTQGerXILEAHQDcCHQQg6ErWMgQlmGSwSRDpTKAXtrm95yBvsbJ07h6QtRn0UrfvqQ//RPfM/a/Tm1OcPBeeN6zn0H04PHCrYywVwD9vO+VAfcZKHaPBR5XUL86PALo/s/guHNizxU9U7irUwb081zRE6CvMX1l4feFuJ8jQFentwA6+JrxOIAuFSkjcAAdRHcZE3sExPa1+4iYcpH7AqUAOogNOARDlSdA73xrQMj7F4IWYaV0/3UKWkO3eu7zN4oLJNl+KgIUkBLhVqpwpYjozqJlxF4os5GRjYnGsHYVAcY4XpS8emza9B33jcUM755fulilCEfpmV0M9Rv1DcDmLEKegRmlNSWDtehwYEa7lKVYJw+wATB2Sb2sz/bs4s4t5kyhfXsu7Z4/z0APQATQT1kX2Q2ku2dXUXLGHlm7v74JoBd9a5zVJ6COMZL8z9KzF54G0INw+9o6kQERneFMHntcwTn/dxyQZ2l1W4PLvAB+7M/OHeP5j//4j7+6OAkE0/TDHj0BuJTyF0QKBJkLxtDusxY8BqPrj51Xpx7bep66OEeD9N65BzjXuI9ZH9/6zKPnbb20+wTo29ebrYI8AcrmiDkD2DWHSgOt5NxxAvT6vwhegCznomSxoOvUTQF0+7gF6KWaLgLd2DUuuqR8B/5cnr16k47bdfmqr0/A7P27v9sMA+caf86zHcv0rrlTFLr3NgfMCSA9IEjmO343u4k6r4PCK8cRnPvPXZuv9j9XAB08J791mguglyVixwuIG5xUlsJ9I9DT1Z39rNTujZj2dyA1pxmOGjnNNJ69pyM66EJtPDNNbN+uc0sONeS6UfT+vw5vdFFttZ6vvu0M9PZEz/a0b83lV3SDdbAIZo5N+93FelrkP4De2eFKWQPaH5Cd+WFPobSGBZeN193/BNA7dqCo7yLQWxeAdPC8i94vTbqyOVe2n/qMfigtfADd+MjRohTu2mCut5Yqyb4MJ/pvIX0p6+kpa+XOURln7OXIqkw6V/32aN+968Ozz53fLxag06naag9U5ij3+5//7t99Nozu128J3BK4JXBL4JbALYEvRAI3QP9COuqu5i2BWwK3BG4JfDoJ3AD9m5PtCRkZQjKKPwLoAKD3MEgUgQ4WMnYpA+hB9IXpjBUbJVh0jDLAdkahMyT5uQH6N9fvn+pOr8D007D1lrEsg1lw4DSYX0H42nZltN52r0F3fw+ANO4W9Cw0YbgtAn1TuC9Ab05syluGx+AhIOUnAySjdMBKuQA9CNX8SBbJ4ATozZc1Oj4yFD9zLDifsf2yACv57lzdPtKGNd5vBPoJ0MmJ8djF6LppQsm+4x8YQhdagYClYgdxF2CD2wzMDLmAJyDRe4vU9jcwuyCo6OL6P4eIIqz8vzZvBPpG6TJMb8rUK8Nz56UzPjPWB8+Mk87bBn36SWc2NnZMqA8jOeM32dLZPV+Z40b13rWgtPfqDBzsudj6orTlDOHkLRpVWXpzcjHmN9pNvxfxBlZvRBtY1DjymeC5Ul1LJ72pbPWlZ5ROH9QoJasSUCji39hJh5g/YGERfKLQ9wxX6xUIAraBUs687TI2yEM7yTWgozzTxJ+Ad6NvT6eHhRwL6LQJKAmWbH/vmtj/g0kgeTBNH2l/DgLG55VOUF9whWy0V8n5ovaCdY41cP3Fv/gXP8zjYHAAvShe/9+ft1K479ypXid423G9uujqfa+ubVe68NX/nWvHzsft93UW2D5ObidA3zTu5n4XXcCppiuADmoapyvf9N2rAD3g3lnmotDt7cw5RxgsQDd26LQgnNL7i7b17HSDshTuyfUKoLfOruxXF519svuFXVtaK5N/AL35Q6eZo8AdfR7IMz/0wzp1trYo1bn6rA7J+WX7/nSqOPcgV+ts4z+IXgR6R52ss401quMVlN5rzJib5niwdQH6RhUvQC/K3R5elhB6VOk9fQ+gR3YclMJdnd3XutL6om2nY1COB6dcNiNFAF0f5BgXRLd/0k7Xdw3QOxrG2mydNr6aO8me/DlnFLkt/bk1o+855ACecz5T+lw6071k/igLDXme0Bq4dtnXtEZax/q/0vO/973vfXVkx8pePXbucoZuv6IfdiyqR1la6JKOkAHlfa6jPcyrjlFRdva7NVKbdk22d2ldOh3Ozr35zqtTp1/p6Ud6obXjTOFOFqs3ve9//ft//9Xl437fLYFbAvw1MZkAACAASURBVLcEbgncErgl8JlL4Abon3kH3dW7JXBL4JbALYFPL4EboH9zMj4B+ltnoGds2Qh0RomNWhNBwRC2kT4MOqV0Z+jb1MT7OwPIGtauIEMGnjsC/ZsbA1/3Tq9ChysD2SMAfkL1R0b08309Yw3XV4B3jYonwGEELirFONv0ygvBjNXOEVX2mQD6RnKKzC2VNyBY5C2Q7qd5xyhdykuln+r/DKDve68M+W/Bpm8boOd4EEDPGN/550qGXcZWRmnpu0tHDWqScWAAvAuakBE5d1Zwhu6gEqhaKmvQdKM8vbfIdfcAgIoUA1TXiYNRPPCun+i1rqI8AQrG44UudGNjxvgpBbYSjOgCTnNKMo6k/C81MvB8OhNtRN9GvAaC6Fn/D9ipl797vt+Dr8rOz/V5MFy6YJFoSunAnQsvBa0ozqC/EnBlOHcx1Htel2g7AMulDzd97KaTX/AFEoA4pXp3JmxgiRyB+/pa33kviKC0Tq2zhjHjOUqAOCgNoLtvF7gWkHCPTUMfQAcJrHtkAJ4rgbnAk3IjRxekrlNM+uqE6xn2F6Cr70Iqvy+UDV5pn4hI8LOLzklu+v5c95v/ZL+gNtlKWeyntmqv+6Vn6K91/Amgp59PgH6uBacTx4K3ldEVbD91/qP17Nk6db5+9f6z3gvS97Xdn2ydg6StKQsP/b4APQeanGi2XxwxUFQwh491uuiMY9DLvN920E3pJ5/ZtUaGBdHnAfTGDoBqPhVxanytU5LPBP08szGiNH/Sf43X2r5Q+gTNrWXv6YPmVc9TxyCjuUOX0UEuawkgWGYLunqh+cJ0fbb1OSPQ6/dHThWnY8C+3+8LLT2LfJuryvSI+Q2gl9I8gF4U7UJca2YR6FcA3X2NA+0Gq+m4Lv1T31gvVzeeAH0zsZB7Orb1qPtcAfTkGGBdgF7EtrWvlPVSg+8Z6BuBnhPGzsH3zOdn48zrAHqpya0DHAdqP9k3njjnbcYW781xwX3Ac8efuHyutpqL9a3ST+PTvfWFeag8Afqej04frO7ftrXP6oz7HQfkv3sVe7DmNd3eeezKHEatp/YsZVtS+ruoev1e5gqlvUNOkQvQr+D3OU9e/Z5yOtX0uROg+/tcB/+3f/JPXn3M/b5bArcEbgncErglcEvgM5fADdA/8w66q3dL4JbALYFbAp9eAjdA/+ZkvFDNXTcV3xoEGbsArc5B974MP4xIm3qQQQxAdwXOi/BjIH4G0BcGLbS6I9Af9/sjkPzNjZT/fqcrY/erhsvTUPaK4ew0vmZ0vmrbjueznqdh7YyS7jmdK6oMoO+8CIIwaC8gzJAdQG9OMAIXocvoep4r6rlF/J4R6Np4AvRA55XBfp0FVm5XDieP+uytSJ4TBnTfs08eRaD7/J4bfwXQg+j0jehAED2A3hneZJxRGijIuUAJbha5CQCeKdQDAu4p/XBnXIOERU91vnUAvShPsteGIkKVAMSCqQW8fg+aa/c6BWn7wo2NzgRKNg2siN8M7wD6jsfT6ejKeWLHUX3Ys+lj9yuSkVGcbNPvoPhCG88H9NWJXESudoEcZVtwX44HgLSylMk+D6LXBmO//iNfIKGoUSXgBdi7gIGdZ/qpzAGcHjyHYV6Zs5Z2as86DwTQ3R9AL7JaqW49g6xEZnaBIWUfMKf3PFtjcx0iukfOATvf1slhf9d36yhjTK4s9HWOGqdu2ueB+fqoy2f6WXB5gidjGZzpAtVKkU+GZWVQgm+NJX2o37r07bl/OKFa9Vm97H4LXPe1nR9BzV5fEPIMhu1cuJoXr4C3K0jzqC4L0K/OQN815IxAL2V0JYju9wC6SPQAeg4Um/XBHNw26jN7OPpKf+x50wvQjYOFcMBdkarG0nlOtchZF3iWc43SZwLAJ0BXr+3r9+4rkve5L+yexuIeBaFNgUYOJmW1UJJJadsD6d5PB+YMUv32GJVdb3cN3DX0YwB6jj+dgV7fBtBFBtPJZJvjnjaJWAYolY8AuvbteqWd6W96UX3TJWBt53Ar1SN5G1ubfWR1k/e1N1CukwA5baT6Rii7R84LZB9AB9E5SNG3ewb6OjM82g+u3nu0H35LZ/QafV/GGvqxzBycxche1LdLlLXjQX76059+uHym89LJ4vvf//4HeK7kSNb3IXNKxHrZXsj553/+5z9cQHoZRPQJWezRHs1NkJo+MKbpCOV+nzqzBuzeZI+QMMftjdrDqqN9k7oojY/0ivbtPAtMe939O3aHswDnRc4AxpJ9wa5953rw1j7/re81j74vaMPq0TI87Tr1z//Fv/gUX5nue94SuCVwS+CWwC2BWwLfgQRugP4dCP1+5C2BWwK3BG4JfF4SeAugn8bRt2r+iqH182r5p6nNQsegxmnUZ4QJnjPWdJ5eRjTnX0rjqWSI2fTtexZrAH0jIzMgMWSc0T03QH+tz78EgH7WcSHElfHsUcuvPveW8fQ0cmeYW0Pb/r7RxD67UaXB8yJ2iyZmKCy6lXGRUXWjqUtzqhR5K6K26+sA9G1LMlDns23fNUCvPuqxAN3/A5yiojpLl+wY+UFuRleRS6BgKXjJurM6A+jpik21CkB2Vi9jPyNuhm5wHmAvyhac6pxhBnLZAUq1DxQXLapcyAi8pBvVeYHARpX6fdcnY6jjMpQL2oDa0sCKZgNCGd1B9CLQG4vrPBCsOI3I/b0Ab8GTei2YDmKAKwvQQRvPDziLthOVVxQ6yFAUvX4BvzOgA8xFoIMBe175jl0AsPPJAQh9FqgGBBa+cI4I2Ptc56Mrz/T5jTMlQ3rRdaAR+Xa+t3HWOqRenYEOMun32scA7zNBajBk23RGoF/N1f63cFgfBumuItADZgHJPkuvAJ0uDgQbYRvwWDlvlHfjQ7+XQYBcOZeIKnQZC5uyfqOL1SF4Ti6N53T1jtFz3/UWQN91YSFcAH31/kL011bN/+6cdLVvfLY/3PXsbMPWZefZrh/m4makOCPQizxfiF4UunkgAh1Ap5s2+4B5QJcWgb59DqBvBLo+LYW0vhZN7gLBSgOtBO06/oHuPc+pLtUzHcuxpguwzikg+Np4Va9zXUpup4PCW3B9dd06YBiPdCj9qTRvW9u1Zddgf+f8kvNQAN1Ybp4qryLQH+1tzvG542zbuPPfXN3MGZsRh/6hgwPoqyvoyYXd6r0OWv2uLH27saD/6Tj9r9S++oz+Dsgr1SV5u4/+7ioCfbP3tCbXvtrceFXmsGj8e3ZHQ5H/noFuHQqgg+hFoAeIzzn/yHHhrfe99Zp2chDTB0qOVC71ssaBy+YKR7F/+2//7Z8A6O0hyaP07Zzz1ulKu1vzlWRW2nRl2RM8y3OD9J61+w/6gPOLuih3jtHvrV/2Re3FOGoE0Jsj9mA5xnivtb7jb/Rbc8JrjR9jqIxAXte3dEDnt9vPlVXIXuDq5+t+lzm/H/S3trfXUxr3m11KXf73f/bPXl067vfdErglcEvglsAtgVsCn7kEboD+mXfQXb1bArcEbgncEvj0Evit3/zNDw95ZuC8Ml49q9177vnsXl/K69vmNeRlKPO/BeiMNUVPMkowoHQGppIhprTtWzK+MM5s5ONVCvcz3WtRcgv1T2P5FTBK/s8im76Ufnqrnl/X6PQeGTyT56tz6ApAZJQ75+46eex73oLwz4zu57OujLveE+Q8U7nvGeilcA9CglDBYOWeO8nwC350eW7G+03hzsC3em6N5eZI9W/sn324c+JzAej6pLMzSwENWGg/4JPM6BFGfrAWPC9qWXSxK4Ce3DaSEcRdqBsQLFJsz9MOvnoNqBJ1JYWxs2AziDNEi5YqAwfo4Bld9FIGbGVjYMFHUOHss4Vr21/qD/wUxQbSbgT6CVwDlEHV1d2BR+M3WSuLXqxuC4bo5eCaaLeFNpvCnUG8NLbWgWAcGGDebNaSTTOrb0+YmPMWA/+CBJAhcCuqbiO0PaeIW78XWVmEbW1Xlx0H5Bug1D4wrZTYQHjPUMegohIs6TxbY6/POIsawNo2BfPWgad+2df871Hqd/Us0lDpvRvJXfuUoPnVuut/PnPqw3Tqwq0iFPUBnaXNf/RHf/ThIucyAQBZG13s+ZvCfQH61jk99EiHLwA9AdjW8wToz9akq/Xtap16de260rW16dHepPqvE8s6YL0HoJsH4HlnoK+u4VTSelMEevXd+eEzC8JBsFIx+3/RpkoOKUEw9Sw7hffR2fSDlOKyQKzjkbWujBxg2um0s+v6ym3HdevyuQe46oOdV+q2esv8LxJYXTbrhHqWBcZ7FuKuc5NnbsaPHS+7n/H/c39zNS4aM1cAPbhZ39LTAXRZM7StdU+dgNWie5W154ysN8fdO2cK48W61+U5ZUVwz1JuF4G+AD3nNKX2rdPQRj7Xn83bHa/6ouwg2tMaojQecxYAjUvhHkB/FoH+7HviW/P9fE0b6f+Oedlzv82PosUD6EF0fdbapr5F0GsLZ636Xj/tumccJnvQ2frSZSwXrS5TzTpE2Kvs3N15sgCdjt9MBwH00vD/4R/+4Vfp87U15zQgf2Wj3qWEV9bH+lw/736PbDgucooE0M85sXU9v9Oc/fGo7x4BdOOeQ1pp+DnYrAOjZ/+Tf/pP3/NV6H7vLYFbArcEbgncErgl8BlL4Abon3Hn3FW7JXBL4JbALYFvRwIB9GfGkbM2rxpHX33ft9Pab/cpC3FOSLOQyPsC4QwxovkY2ZWMYZu6vWh0/2Ms20iYV85AXwCRATbDy1sRl0nuY4zr367Uv/7TvnSAniH5ShIZiXOk6L0Ljq9+PwHMq/pijdLG2xklnDG4SLGMkBvBK71nWRnAYPCpVOKM9cCHC4DzjECw+bDpcbfO7wHopzw+B4CunUWgB1W0L0M/+ZTFQkmu0qG6RD8xDHcx9iYzn199AOhuhDjjr4gxFyAAPLmkIl0QBKgy1rv0HSNvEfCeW3Sv/gsu6yttWlC843WBjv+fDkrbL9tnDL0izH784x9/uALoIDqAfToT9cydGwvsGPADQ+lcMjzPxa4+5BIQPQE6uXT2N6iy86MI7CDhZmXIMO9/mwq48R/oASqk7O3sW4Z20MGl37avPa/Pad+e474Ax/v+83/+zx8u/axNnWGrLwHJrgABWWiHsdi4BC6ak+6/kX7G1q6fp55aeLjgJwea5BiE0hbG/s5xVnY+cXVYWAC2BE6AClHDXef8X72yQPeMvjUPwDpzwrwCHYsuFrVbtKL7vQXQzzmx9d7fF6Cvvg9Irgy/SQD+3hX4XFvOfn8Eg0+nkVcA+p6BXoYMTkDpMfurhaxFoINZm05ZG88I9NV/C9A787jjLswJAN1lf7f7Nvs+EM98te61rlnbQDf7RvrR53ZOXO3Pz71eOuwE7edafu7x/K1t6pZzJ/1f9K3+2uMIzowYORaUTWH19ungWTvcc+txgrxXAHrQcVNr777CutYapdz1hf6R6ruo5XR+mVr2XPf2LMaD8cJRhuOY0pz2f2vDea76Rh6vsw1d6medC9bRqT1T6fDXyWwztvgMsJkuUZ/0j7EVQNd31uHti6s5/B5Avp+/+pz5VNS5sj2GcWX8NFcWoIPoXk/Hkh8nJHpUCaA3LrxnMybQxcFmay7HLs5kSs57HFZcHClax5UcDDf7SLrJGD4Bep/T3/phx5r5rP4umS/2rPod8z7THFemq5sP9ZG2c6K2f7Gv0vZH68Kzvnz2Hf10XnE/47UU/ErjbI8B8p5/9I//8XuXgvv9twRuCdwSuCVwS+CWwGcqgRugf6Ydc1frlsAtgVsCtwS+PQksQD8Nac9q8eyLd59/9X3Pnvelvb4QZ42G5LFpArUr4wOjpFR/4LmS8W/T/THwdr0C0Bd8nBFrN0C/HlGfE0B/dU6edb5qwwKVDI1XsPwKyFwZRK+cKR6Bdv9/BNDde1OtMkSuUZixN/CmBIdLcbwAHQR5BaDX9gWEC22uZLky+a4B+s7bNfZqV9CVjNbpgME2PcLwKjWpKFuX1wLvC9Ddjz4qUkzZGdnSogNBAA+5g42r48BVUV0u0Vc9K2jP4Nu1kdz6pMhOhuj92b7dlPNFgG8EWJDBZ06ALlW4lK+lcN/+3sjc84zl4HJR06BSIAUAzSlA/RdMB9CBpAB656Az5gcyQIMFJRvlrr0bWW1+ZIQHabYN5kbHHJg7nUuvBNA7c93zXoWTO/7JYdMUg8HJTf/t+a6gczrM2DIWXECOjAVBY20p6lBpbO3+of5cgNEzz8jJHcuboj6AHkTvbPFzn0ImHABE/4qml7HBPAuE7Tp67m22j3JIaKzSXTkziC4uZb1SRoGiposcDX6dUbunE9Spr5PRlb7f+p6OI+da812tg28B9K3zAnS/7/nnVxHodFIp3DtuAsxagE4v5pyiBETLIGAer4wC6Oa7cRZAVwbQRf0CmGBsFzhr3aIv6KyO4FHa96U36YrOXlb6XODdM0+orG79b+f1Ov/4fV+7guW1cV/TJlC4i061HpRFgj51LIbL3F3duQDdXNh+OyPQd8ydddtxcbbhaq99AnTjY6EmGFu6fOW2ewG6fmvtKZV7Tg/k4r5FBpdpAqzW9/boRTSXFr5IaHWp3kUel+0gYLoOiDkDbX+2d6pdm8LdZ3M0VKpT+pfzUo5UC9DXeexqz3e1Y/4YsG5elcUEQC+SWQmglzKdw1/R5wH0dIA5R3d2NIy1rbmrTgF02WfMLaAZcHaB5+0/rJWNA/LZY3Hcs1T+QHpj1/jW9/UXHWEMmJcB9F17zGkZcDjyyciz43ePOeIcs3Xb472MvfasxgJdRT6cDHxmx0r99Oh7wOqxV76fn/chz3WsNL72iAP3/wf/8B9+aV/Z7/reErglcEvglsAtgVsCDyRwA/R7aNwSuCVwS+CWwM+8BE6AfhpRnwnolS/f773ns2d+7q9fGS3W6EVmQSIg3U8RoAH0zstjzAG+GEmUjCYAunJTuJ/noKvDRpRkXKm/Fkgs7LkCiW8ZNT/3vvjY+n1b8OAKOH9snfdzV332yGh2GuKv/j7n+VuG9+pxfibjY9GhW19jeWHwpiVlYC31MQgVWAImQIjS7wbQc0Y5I9DXaLmgcs8iVcfzZ43zfv8cAHogZMFeTgpeI6OcDsiOYX2db/b3BehFtdV3DN0gbBdwHkQHR8kc3AFNV6cAU0V10WWAkQsAAtEZfoFJeq1UwMYFnbUgTF80HjviYs/NLsOA9i2UX0M32FP0l1I0Z/BAHQKNytKtB8c3qqr05ozmnrsQXyRbTgIAwELOIpHduzPQk42oOAAdxABqGlvBj9L6avNmUwBci6DTD/s5z+h8Z/3FuF3dRdQBAmCAPtg5sbIm8+apdlpfSgfsXiBAl3YFkAAAberS340l9wsgKwGUnACsc6BJ4ATASl9d7THW0WHXL585I1yb68bBGYG+wHF1gnHdWe7kVD2Ns553padLL5wjy5ZFF4sw1nZwPkhvbhQpaw6sjnOPbe8JSs41u3m447oI9Op+6vircbB675tYk966x64n7wHoC2OvALp1RZ9txgRzo/N7/9t/+28fMh9wBKLH2lcF4kqnbP5tCnf1DZgF0DcqeQG6viyS2Rw3ts1Za5d7pGOUdGWppwGqnEroV/Pd5+gX82zX+EegbNeExtCOi7NPznHQHNS2//Sf/tNXc54MzSfyow8A9JySNnuEZ25qe21cuL4A/a267Jhwz6ssEMlg54q1fcfFZvFYgM6hZ2UYQNdfZL8AXRs2awDdUNp046Xo8yLQ29cE0EsNv/uOjl0JeLe+k0l6KSD7DKAH0fVlgFcfqVeOuZyXrIFlDigC/RFAfzR3Pwaeu5d2qgNHInuLspkoje+O5LGOgM5d+qx1yhxdBxNrW84K+gQ477KeW+td9Hl7BYC871zgOfksQPe+Pbe+TAR08h55Qs7rUOP5uyZb76uLNu5rZJ8+KLW78ccRxfpv/0tG5lHtU9pHtY/bTC/p+re+w5z79/fod/c1Bzq/Xp/oz+aE1/z8/X/wD95z2/u9twRuCdwSuCVwS+CWwGcsgRugf8adc1ftlsAtgVsCtwS+HQlcAfRnT34Vmmd82/u957PP6vE5vv4INjN6ZUxX7z0/k0yCFQwxDDkMqUVDlHoZbArSnAC9qMiMGJ53A/TPcYS8v07GxyNj2DpEvDrP3gIj53MeGeZ71sKkK6i+nw8uFaW57y/VaVGeG73DgNixBiBUII9BMYhbCt6idjNynync13C56TAX/vp99dTnCNBLP528lNpWO7S7dLtKxuaiv+kQUegdDcH4f55fWf8yjDJyu0C/TdtJ9p2BDgr0ow7ACijh0mcbZcXQHRjyuYWO2rDv3X4BAUofr1y4rP3ONu0KeAATQE9RneAUWCblq9TpdOueNUv/lo5c2zeqlAw6573zSYNBnJv+P/bOZ8e25KrT9TYIgcCSLQTij7FxFfYLNLRRQ9seNGqmzaRBjZpZ8yrNoAEb4/IAJAy2sKuQJaqMmJgJ79H6svVdPi9i77Mz7828mXSkFIqT5+wdO2LFihWx12/9ETRmfPWK1hMZnoSXUaYbUp17BDIAa/oHvVFSQ3O8Uc0Tj8c3in/Hyjx2vRCm2rnnM2C7nqsAAhpgAcgVTJvAcI0HGC/jpw/muMebFyCN+1Dgo/QHJNLYixrPfM8BzAUGDAAJ1IACht1m/uQlatopmLcyWpE3yndTBvU++KA50DUW4X6uk4asFQAcwqsTHrg8Ytjlo3NMPdDlDQGvehfDB4JE1IAolX3KLXPLChQz5oKOEzyvh7bjKh1X/a4Bgr/Pdo52rTOQpvNytuvNPWQFoMtDE0itsUSBUkBEwXNqQCsAYOqCv/CEHui3APRVCHdBM/iiZzCiPeCBTBFA15MV3gYoo3C/xpPUnPlcH6x776Fm7Zq3mfXM3zSE6L4szUoj97ZGUZhn1hWIjixApluQKxrQIBcAYgHQqelj52sFoDeP9TTunGeL7mvyZXl20qF7xgTQG12APcQ9Cg/k8hayzDDiKwBdb1vmHF6zAMbWU7+paaCL4cCpBdDdqwy1Dr9oyEefpmyqcRi/d0z2A56HRkYioV/kZdcQ0Tlz3pA/R/Oweo9bref7vNsxRvcz9gEMTj766KO7mr3EKCnsiRg9mX6FOXPuGbdh9qk517jPYZjsOqJm7bIfuTexf1rY20yZZbobjZlYc+yzRg3QaI71AF/Xw79G0cxD/+AvDKc4hyB/amDHuxx7OIU+MQYNDvHIV24xhwLt1PSNswaF6+f+fSR/V+f0M/m8kvGMv2exAuisDf5+7/d//6zZ/dumwKbApsCmwKbApsALosAG0F/QZO2ubgpsCmwKbAo8DgUeAqBfVahMZd5973ucET9uqwXbCtapWAdM4c9Qf4b7VaEISIRSzzC3eK/gNUHYQQF0gDCURSiQznKg67lSZU0B15Uycirkq5zs/N1HWfa4FP//q/WVgcaKAnN+CoxM782HULDtT4V7FXkT8Ghe54Jbhjp1XdT4QwAdAIqC4lIPYT3QC6CzJpp/WDCKcU4A3ZCYE0Avrz8nAL1gCHTWAx0gBprJHxNAZ9woZ1G6Ij8AfC2AmALoDWtNW7QDYEtB4S2AjmcztDdvtQC6fIHi1/kilHwBB56PgpyCF27HBN0LECqjqFH660mKUhkgF+U7NSAxgKft1pACkAzQ2tzCAGWCo8jUhvWlLfgNL26e1xyyKIz1vocW5XPGLw/SZsHYGgjQPuC5fQFA1wsQEEBeY7zQUJDKXOMqrQlHaw5tjBEKonz44YevPK0BTQCA9KRk/lXQ48U694auSQFB5k7jCeffkLvwAfyDQYbF/Yma9exaYk0Chligs6AxgEdzp+PRX0Bnhmk/AlKZk3mt8g3wDwBdEL0AOvfUcAPPcI0smM/5dwQcd64FwbwXozjAHIw44C/5hRpARACGuazhT2WmgJprhLYLdne9TGD6TE6XD2zTdXlrfzgD0a8A7AV0+DzPIO33/K1GCisA3TlFXghEYfgB/1qQYUbS0DDR+zSoAbyaIdwbspn13rOYADprERkCAK4nK7wNSAiAzpzXeIlznyGr6R8pHiysJ9YvchzZO89mq7MBtJsA+gRKS9Puj513gENTeWDMg1wSKEYm1ZtZ4xc9YaGbIHqjjTB3TTE0zyzTaKZz3d/kGekxAXQ9xOEPPdCpC6Bz5u65iPlBrpqOQgNYjR0618pe2gSwRuZCG+oC+NDFMP60y28+Ex6oocE8oxmRh2cJoPsu4f4lz2o8Aj3cu6nhSdO6sH8JnpPKhD3hDEC/JQPu+z7guQJ6sbewTiwYL5jWhLVZoyfmzH4yXvZB1wdrVwMTAOUaa0Fb9yfOPYLngM+AvwDn0IYieM6+hpGZhmrs1T3HwNemEmI8rGVTczEHXXesa9K2cA5hH+oZB7mgsQZ9bDvMmcZw0Il+02dq5Ijj5fwzZe2Z7D0C22/Ns7+zlyMHmA9q3luNwCGA/t9/7/euNrev2xTYFNgU2BTYFNgUeOYU2AD6M5+g3b1NgU2BTYFNgcenwEMBdJXiV3p4BOZdufelXTMBdJU9Augo4PhrKD6uUdkigK5nDNeZtw9POL1IqQXQp/c5/09F+0ppugH058tdV4AHe79SXl4B0F3DVUZPBfotr5b2c9XnCXTVQ7PAiB7oAsJVMKK4N6UBisgCe4AQAlF4FpujFCVec0+j4OTvPgC69OkY2kaNUcpJpf2KPn43jRCOvAILiq0A9NKsALpe+9Q8C/AFhTDKV0OZIlOQMQJ/E/SrpxiAsqGPqQFxBD3Npy3NUPYWtDJfLjUKcsBJCjlMm37CORNALLDHb3rDU6MUNxoBCuR6awp4wA8AUXp/UdNnwGcK4Ci08Tlca35kniE9qaGFodDhQe+jRvGtIh/6arwEH8uL3DONQVDKQwcAAz6jzOc51CinBflQUlfO462mN2MBe4CWDz744J2vU3NkwAAAIABJREFUf/3rd8ADCnhTHLA+ULqj5EdJD7BUDzqU4gXz6hkr0MG8QpfeB+01xqBfgoPUPMP1Ax30JKSmHe6lAHg0Bzo8onzomhWU67wUMHN9Op9dl9CyoAr9MV868scUA9QAXfSHkPLstWcgbgFg16dgX2WH3sWA6ALo8KIAOgYNzA19aQh3QUfbbB5cx1d6KC9ci1POrHa9rrMJUp/tklf2qVvXHAHoyqIz2lceNpQ2nwtsAvgqj/AAxfDDAkinHLsCoEuPnuGmMeMtAN1Qzcx390SNLOAR+NXoQ9QYTepxisHF3JdW8yy4XCOLyq2VsUL3IcdKH4m+YdjtH/zgB3dyBtATOmpsQlQPQD2NWHiWADp1ZcwKQD/bEwuglydqdEF/O1bWSgH08oQAOusSD+HykgC6MsnQ3fS/qTv4v21iaKEnNd7U0EGvcNoUQKfmN/dd2jTaCfvaNIaokVcBdK5rWPoZvUUvb2r6w5xRANQxejD0vqk2HgKs3hc8Z47Yt03FAk+ZboYa/rFvrEvmxsKa8GwA7TVy4PzB+tBzm3VF2HfyjlO4hz1KEN11RM2e3uebroOa85IpT6jdL4xwVAM7AHfD9TMP/YMnNKpA9tfIiz4ZXp4zmlFZqEkD4NkXOjkGamSI40UW9Z387FxeefuQNyDaFkDnXEJptB4B9B3C/SHU3fdsCmwKbApsCmwKPE8KbAD9ec7L7tWmwKbApsCmwBNS4HUA9FU3z5Qpr/vi/oRkedCjqsSmgXqAN3ce19VzlOsEAVBECJ5Tcx1eFhSULCjzVf6gVDNk+yoHep+/AfT7TelDlIL3e8K/hl/1vltAQ6876t8RWOL3E4AtjzSk+fRM7dgmKF4Aq8rruR4ENVch3OHl5kAvAImCzogM1PC64B5KRIBBCkCUALreMAKsDwXQS3PHMz3j5rw9JoAurQWXJs3sL+NV8UrNH+ApBYBXoxxqlM2dw8ppQ7gbuhxPaPOVAqBDd0JQA0KpwOV+7gNs1UscBbIFwBTAmAKILSjts/R0BGyuZzX8WeCkSmjAR+Ui4+NPXgfgwetX71/4RAAf5XXXBCCb/aTvBckKXHZ98BnAVwMFlNqlBXOBJyvjZGx6buKhiFw3XC0gGb/rAS9gRY2ivlFLUOxrTAXg0P7gRaenNaCJXvl43dNPPXWhpSHi8SzXyxYAh/UjuENtuFrGwHj0cgQo4PkCE4SH1wuPGpq53mlTUIOa55nrlTYMkwtQAUDYuZav5c0zwxRpP+9hrIbOp2YcglbQxPQopjjQKADgq3JyevQeAZICXdYF0JFp9bjnGfAwBdrWs1HQsQC6vKhBQemifJ504P8pkyvTJnDadu67tz3k+rMxyAsT8O1cmIca4Ev+FHgUQKfGQMZIEvAERhLMBTIMAL28vfJAd2z1QD8C0AnhjlybHugTQJdHCCVtugkiZ5hqA8MU+ZN1z/01rJqA8qT/nMsjes4155zAe6xXc8J//PHHrzxj8ahFxhgRgzVtBA54qmkw6oHOXl1DuXl2cV15Ppb/qe1nDWomb/C/ALogegFm1iDArGeLGpGxHuELPdD5zcg2jsG6ADryEeMCC/2UB5mzhhznNwFZAXTP8/S9hkMFyWscxjwXXK83OtdpcCaArpc3BlFGPgFEZ09+yvcz9hPzs7O/Ga2GGv4R2OdswT6JQQo1vOb5ACMAIthwDTXrw/cq1nCNtQTQBaA9K7CWmDONDU13I5+wpxekr4EU/FA5zT3KHuahvI28YT1jAADte5bgTGZOds4OnU/khxHJmEu84THUo2bOPBMg+6a8v/U+Md8hVu8UR0A8Y29EihWA/j/+4A8esg3sezYFNgU2BTYFNgU2BZ4hBTaA/gwnZXdpU2BTYFNgU+BpKfCmAfSV0nYqsp8CnHxaKv6/p03ldMNQC6CjKBNAV9mjgpDvUcig1KsHup6NAOiG76OeeTdVvm0P9Neb/afkz8kz9vyW8muOcAWcr74r4CAopDKviruCkyqp27cJDvX/PqP9rOLX8KP+bq5Q1gSeNwWsVHS7JgCUBOVQtgqgU7O+XAf1ZkZhy999PdA75ucGoDO/0ErPp4IJKIxrdMA4oJXK2oYGBrSrjBac4DuBcJTcALsAJ4AD1ADoeJAT7hoAquBL5R3zQOhSC/1VeY/Horm1qQG76y0q2Ms99BNgFSCCGgUyObapAWsLdncMtGk+VLzR4BOeC4gOQFWvQjy+DHMLgA7NLOYfZdworqsgr0EUSnT3A3gG4EnPTXjZUNLUGDCg/IeGAACEl7ZwnwYgtGfuckA+FO2GeuXZ3XcF0PFCZ57w5qNgsMBYzPnOWgFgB5ygRiEuqMG8F3Qr0MP3GmMAfAs4A/LRt8oRrtXYhTWIB7iFva77mYZi1BohzPVXuXik8C+QVlAI2teoBPoyTgAUeMdQvdTQqSCngKBhlw2rLtC18njnt3r0I7/0gKcv5N4WRAewk58LoEMj+ZO2kKHQ15DONYybAHTX9Apc7Hc1CnrK/a/7w+sA6IylnqPQsHyITEFusebwQMf7GPCcGqCUubgFoLuH2GflDeuQ+WCeBFlZU4CVVwD0AuEAeKZ4AHAraM5n1hdlAujubSvv8Xmm6JqoQRafj4B4+lhjNOQK+wsFeYX8srB2pD2yRmM26hnlYgLo7dsKQBdEn0D/EX/T/sqwArCTNVhj1RoMCaDrgY4MM3w3n3ttAXTkiWlGqOmXZyn2j+ZAZ16gh6XGsI7dext6vmkiaL/yQLorp9x3qDEMY3+DJ5F9DbuP7HnKP84EGs6x7wsSw08C6J///OfveIp1YIHXTGsCGO2+xt5mVC7Gzh+pQgz/jhxt2hr2HY2RBdAF8SvrAbaVDciHyij4oAB6DVCnUUMNcZhn92BqzjWcYyicc8rb7OW+D2IwID8is5A78AWyjj73vqP3iu4JK9k7eWC24/96oAuiw/ca3jE+/v7nH/7hU7LUftamwKbApsCmwKbApsAjUmAD6I9I3N30psCmwKbApsDLoMBjAOiM/EgJW2DjZVDoei9XALpAYD3QUUbWc9TcxUcAunn+AFvMgYcCqB7oBQ0F0KucXIVoVXF7poys8vUpPVSuUL08dl/A+az9+wIIPnt1H9/d6lv5Zl4725y/Hym951ytwAl4osrC5m2uhwx8JCjO86rA5XP/Gl7U33z2/G2GWhU8py6ADsgB+EoOSYre1/QFAM/8tdQrAN1Q3+XzaTwwgYQrysWH8smK9+Ya7LorODCNEwTQqfXQ5l7ADsEBlNLcJxCMUphw4RYUt/5NAAMFsUp48o3jBaZHGGFfBU1QMvNnX5FNAlr0C28wFNrU/N8Q7g0zK4CukrygOACEuUupBdKpuW6CidIU7y890AHS4RO8JekDoHTz2TI2gC/C3NIvPL0tgMZ8poZmDb2sIlugo3TE8EBP73p80y9kuwYgyHRAF0NNM4euNWjZcM6M1zXKswTvGAtj0FgBsNDc8NQAJbZJ+wAqFpThgAkow/ltGtRIT8ZYYE8gghr6eB3zUUMK1iH0t/A/9NcwgFD0gBzUAjqVHfJ+zxdTzrmOrXvegH8BJJhbaubXHMEYYAhoUwNq1LuvIFXnnT4VfO5njQcEyFYe6D6TtSmAzlwLzDAXBR2PAHR5v7JiypnSZgKOU/489V6/2su7183f7X/3EL0/6wWqoYFGP8gV1oShh6n1QMeYAb5u1IszD/QC6Hqguw4N4Q5YyVwaXYGaPcs0B0b/cDzwpmsXgJD1pHcqfcNIxTQJ3QsEXFdRBM7O46Vj94DVuqqcxODG/Rh51TQRRrlgHpAVBdCbNkEP9MqxubYdT/dnxj3fI454uyHc7Y+yeoZwr4f7DOEugM5Y+FxP5Hq1M9dEabEwHoFVDK8aDpw+F0CXvnzn+USgtfLHcxT9pQ15vGc2PkNfo8Cwh8P7zBsFOd+w+z0DrM4nZ2fYh5yDGKvpSpDB8hI1tAc8p2CgZyQWxkL0CIw3KHijG/WAmrXiGYSxc96w8CyjpFB3/+I3ZDPGVYDoylJoz9rzfIl86BkDPnAMzHvXIPSXzwC45R+NP9uORoLUGj7IXwLogOgYPZiuiHqek1dnyFvvHlfmbr7XQmPmz/zn1Iy//Ms12wP9ylvsvmZTYFNgU2BTYFPgZVBgA+gvY552LzcFNgU2BTYFHpECf/anf3qv1m+9kE8gZjY+FV/3evgLuXiCmip1BC74f3qOqshsCHeUOihJzI9nHkyUPzMHegF0vDtQwEwvYgF1nj+Vr52XlcJkKldvAbuOuVN2lXeOpnmCe7Pto37fAgN63+ralXLf8a0A79nPghWr9ieY4f81enDO/K3Pr7J1eotzXRVrHUu9YPRgUWE9eaeKXj1K9cJEQShYyvPqiTcBpXqq1zsTBXHBUnmV+wEa9cojhzW/Ce6hNDVXMXVzoLMmZgh36aHxgIppveNVSnsd9WoeJpgnja/w+BE/lZ+PFJv14leOaHjAHNpXwMl6oBdAh2YF0AFx6gXZfiBLDNuLotu8t9TcZw5nQt3qpUwNPwgI0j9zkRK6Gxo7Z4S0bY5clMSGfUdxrpc1NUp+c35S67VF3RCm0K7rBNAaBbRGGABmes7jzdlc34BWKOYpyGKMBBgHNcXnwzeEYrXwfHNYM15BFa7De04PWD6b+5UaAF3wCbleoJ115B9rDOANcIoa+rp+oWfzEzMGQEIKIHE9u+kPawKFN8/3Ojz7GG/5GroaVpzxaRzAszsPfpZWrillivse67EAOvMuICiQbs2zK7cKWHUNu0667gqqtg34qgYDBZfgr4YDRhYJbDBuwakCHAJuBe+UKxrFmVqFGoAGQw5CdGOs0BDuzKvRFAqgM0+rHOgaOwnaVP7cAtHlqa6R1TmtMvCxj15H8m61p/e70n56oBdYbAoJeB76W5gHwkBjyMIarPGWERlYK3pW2ld4BL6hzBDuevvCb8whUQ2QudSsX4yBKNzbPwB38z0jKzR6AlRkbRiCmjYKKk8AfdJtBTjPM8zq3CoP8Fv3fYx0DDUPIIt3rgXQkb0B2YEsbAh3vdA1CqmRTteyfSkPTn4tzzf8eunZEO4N7c+aBvjTu9cc6D4DurOnsT+5tzWEe88xynojRxhhBGMoeMnfMfSSB+AD+t9w8D1jHZ3NPN/ZT9roWa30oj2Mhizsacp75gR+V+Ypb2uwsDrjVs7Os+wtMLY8Sd/kC/ZQz3fU0OlXf/VX7wB0UgN4/qBmLOyRFOR3zzHs064J2vfMQc3eZvQGatYSew81vyGbjajQM6sAusC1RopcwzM0OKPuGpTv4AlK12qjF/DZ9AIC6DXk4Jyldz4ySDnF3Amg93x6n/e4I5l/9s7mHLIWOJdj8EjNeXMad/633/3dx942dvubApsCmwKbApsCmwJPRIENoD8RofdjNgU2BTYFNgWeLwXuC6CvRnIFNFKxU4X2lftW19xS1FTpZ3+rkDubjVXbV/s5FUpT0VulFwA6ChPDVav01xtC8Ivf8cizqPyhRjGn1T+KSZQYglE8q4q1flaZ03CYnZ+jOT4CYktjlW5n391nNUyFXZVbU9HjuFbtt++r+44Ug0cKqSOQwutXwLHPWK0B26und5WoVcAVIHKeCxZU0dz+1OtlejjpZe5zJigP6CYYrReWyl9DUFJzn4pRrjszAlAhjSKS/jd3cu8zh7VexK4bFIiAwYRFxbOLoscrbRZAV8Hn3NN+84UWzKeNzlHnge8LFM/5nvxfXps8OEGOOW8rmVmPXvjASBbICeSBfWUOqhTmWkAYygTQAYLqVdt+MEfQzpylzVXKPBhSFEAAegsY0i9AHry1AVgNoU4Ia/qmPAMQcpzU9LN5cgVwqQU1VTjXCIm5rMwp4IqXKbmFzXMKKKJCHMCsY0cRLsANDxWUM1Q+Y6OPANUU+BMgTI94gORGGMH71bDweCZWgQ4AoBECynw9ogG+mQeBW+bW51MzXtco/RQYoTaXuYZU9Mu+MT+EzG1UAUAJwAho5r4ErZ0/ao0UpHm96/pZwECwSiCZuaGfBdDhl3oFmpeWGllQGVBQgbYqy7rm5p7b9cmYG7IevjDfPPOnpz6gjTTWGKDRXKasrjxQDkMT/lw7zAX8J1AEzQXQ4UXWpQA6NFTeCqDLM3NfF1Cb4CNzOffgCaJOup2BY/fZsx9y7Tw7te/da+dZrL91rWrs4XwYNQPPcNYI824BlDKSBvJAutC2YaYB7+DXyvAjAJ3r8JD9/ve/fxcNgjlknZM2g5q5xhvZVBCdF+4RyANA5xrkJzWAH3ITQ0pk+DQUmWcO9/KugY7t6Gx9NBeuQZ6LYQDAJAZR9BmZasG403QX8HQNpBqmHBla2UH/Jwg398/VnlijMtrseCeAXrBbwyrAczyf/eN+5qj5yhm7ALeGg/a1Y+D8DoBuGhLkh4Y4yGCjSVEz3kbzqSFXowFxXfnceZ7nOfrNdc4TtMZIRBnXqAs8C8MAjMnYwz27KedWa+7W+aT7uH2Z61j+4/nSkzXG2c4C7wigI5MrQ1lLrklkZFOsQGf3ctr2vEjNvDRdiJFOqGlzprux3wDogNUaudWwk2ew12pkI4DuGazyqHsZfNOzEvLeNAPMe3kCgxq94xk3Bg8aPkwAffWOs1rjR/L5ynu199J/5BNGGdScK3zHdE/6r7/zOw/ZCvY9mwKbApsCmwKbApsCz5ACG0B/hpOyu7QpsCmwKbAp8LQU+Oqf/dnlB569jF95UV8BsA9t8+xlv8pkFTZVjj1EgXCln1OBcaQMRNHQsH1VHE5vCJQwgAx6HumxR43iZQLoKpt49gzpqGJHJZuKmqkwPVKgXgHQV6Bg5+AKn8z58Z7paVGFXWk9n6Fi6whAmIrolZJWhWAVi0f3zX5Ob/+p6JY+Bf14Tj05uaZeVgXaDRcpaNA+Vqkn4DbDs6v4KnDJ8/yeNlQSUsNjepmjTEaJKThL26u8kHrudG4KtPN7PYqrJEZBB/CKwp5ab2SuJ5S3+bwBJwRgDZkp6C+ALm1ov6FXGYe5hgXQ7cP0kmu4bGhTpWppX/7kc8c010nns/eVl/hsP1n3BdBRpjbvL7+reDWEu3MEqF3PLe5VmQ3dBF6om/saWgo2UDPXGC0Qlpj0Esy7wB8AqN7EgD14K6ogR+kMKGtpGHpBKY0pBBWp68lF32o0MkGGGkQAIgD4mJOY/gIc4DEJ/6zWi7Kia7dGSCizAeMsgOa0hcJdwFkPfJ7r+AHTazxFXwzjjYxnTQgyMT4BaUPyOi7XtQYrjg2FO+PRGxw6Vv4BnuMxBngEoOJ+QU2/9IyFV9h32GeoAX+cE/lFEKTAD/1rKgaBfnl3AuiGbWfs5lWn5lkFrWt04FpagT3uHa6vjh3jBOhvkQ7QApny2c9+9i5PPDWyYQVQCQ74HPrVPbhgGs92TVCT39rw3BgsNPWEADp8zp7vOqI297nRMSpv5jmocqQypqDi3Aflf/eznpXuA6pcPkguLuyZo58LCGoU0D51jBNAr3wA5EUGUAOg1zOXaBQaT2CYWNnBeUwvU+a5ZyBkFXxaD3SBMXhM0J65Z48yEgRrCVCcNcq9lfHco5ES+17zI7MWkbMU5MxKbsmfziV1ZQWfj/aa8kVpPHmA5yJnvv71r9/lmMZLFgMqCvIMGpr2AnlSGdM9H3p6DmbuCijL63Mdd01WRtd7u/Q0lYhRcppqg3Xf0OGlE2cajfIw0BOYndEg+L5GQ/CL8gUQnd+MrMMaN5oUc1ijRduX9+Rd5affcx3jE2CnjZ4X5n5d0ByjLCOmQNeeAeRhz4bln/IZnydvrM7XXuO9nnE9W9C+Y2Z99HyHsQgAOoXQ7B17DYN4xjQcdfysQ4yVLKxh069QOw/UprvhTMNZqecfAXQ9v7snwb/Qk/MMdc+CGk5o7NezJmNoio5GcJr7POtMeQBvYegDiE5dAH3K9/nee/ROdeW9eJ5jeRb0JWoNspTaqEOmSeCe//ylL73OlrDv3RTYFNgU2BTYFNgUeEYU2AD6M5qM3ZVNgU2BTYFNgbdDgbcFoJ+NtiDbCgztvVcUvG3j7Pqz386A3yr5qoScoG6VHCsAnXYE0FGa4EGKcgWvKD3PARosKCsK5pnrWbCwgE9D0KqUXgHoVV6v5mgq348UM2dzeDT3V+Zyzv3sD/9PpftUIHeMK8ChSvLVeAs4qGhc3TOViCqzVzSegCr/F2ifNCsvTZC1ffG3guF+V2/mhtREyW2eT3lEhZ+5DlVqMibDWwsI6E0Df3asU3lapTf8qbfx9D7Fy9dwnChaaV+lNApOFNyWeoqh4CyAXp6EHhocUJcWfK7ScOWBrqK2vDVB3KmcrKK5Cs4VgFW6dX6nB7rgMzRBVqhQhrZ4XVughQYKgBrSCy876F3jiSqQ9eRHYapsQi5RoJsggwC6fIJCHpmF7AIQbQ5y5sTwqYDsBZT13GZ+68XNNfwVWCxgxrilKf3XixzFNgA6uVP10kZpbk5ivNJmNJCu+YIH0FAACDCWNil4YUFTc4EDoBvCmBrvc8ePBzoAmjmQ8SYVWEOxD/2gM6UgEjxQQwPGKgABOACAboE3DX3PPeUl1wR0ZCz9jWvlEdaygIM5330+fDZTOrge6FN5EiBBvuca1q+FvjAX0AAgXQBd+mnww/o78kDXw73ycwLHylHmDFDLcPqGoDWCwOc+97l33n333Xeo4e3K0cqDKccK7k9AR/AQegOgA+gAouMNDyhDARDRGxm+N8y+vO7YHZd0cVzdG44AdK6Z4KP33ZI/T3Uynfuie7lgm/unczH3zFsAOuC5ADpeuYLotwB0QfT7AugY1+iBLvBNDTjLfCMzpoEL/VO+Ilvc55CFrBOBamRN5V3PA/1ewLN7zzTsnGeX8vrR3APsAZ6TYxr5xriUY8h2o0kw1nqgN5w79GzeegF0+7ca34pHCsZq/OaYWEsClALdgpmAyxqZESa7BpHIaPZG9jdqftPzvMZ2fC4AivzW+5waWeheoFGSBrE9L3huMSpP54hnlG6CyKszdo0waQvQ3KgmGkGyX/Cn8RK1hjsCoDX2q7yZn3vdrXNtwfTKTAF09gUMrDAuee+99+4K0UCcX+VgZRzz63zSvvtSAXTS/iBLWTOWvkdBD9MmyAc+g/Ml8lnQumulADrnDfYijS27D9QYgt/pp0Zy1OUf2uc75xt5wBmOvYO9BHogr6iRCdOYap5djtbv6n327P2rv/GZ/nGWATw3qo7vtIyHvw2gP9XOuZ+zKbApsCmwKbAp8PgU2AD649N4P2FTYFNgU2BT4JlT4E0B6FXGHg25L/d9IV+9zJ8B1mcKvqkEuAXAt69nCoTHBtBVyqNMMtQwihOUL3g2opBE+YMS1YLCQq/ZgoUoi1AANaTeEYA+vbpWSrDVfBYcnr+f0WoqYs6WR/vC54IoAswq8Gb4wObrnCBnlWDSXbBq8ugEUeS9I+OIFV9PRf8R/7afXDOBg3q/6J2uQq7XrjzM+a7ekyrBUKoaErO16QBU5hmam//1iHRcKPJU9KN4VkkJz1bpWS8r5qdKVMbRfNdV1BZAB0hXKY6iDpAPD168iambA13FvYYlBRlWAHo9narsXYET03CitO29nesVL5U3bHPeU0MKrleRz+caK5ir2Xy8eAZSADiQCQJMKMubsxZP6ZVyWkWvoDhgtO3RJu0Z5hbwBKBJABh+EFAGODCEO/PH3ANgA07gBVdjIgEVwY7yObzX8OPyHHxjyGzlScFRgBKABO6lBrRXhhpu2BDnBe2cB+eNe5trvJ8BijR0AgAu+A+tGD8gOqBYPbt5Pkp6ZDzzIthBDS0FYJkLvToBmvlzjdIvwXOALfheT8t6gDMO6LoyWNBrvCB9w+czR4IVrJ3pde5ahoflSXO6KhO5R09D+QAAHfCN+j4AeoEDaDEBdNdgAZ4C6IBbhuCnhocEbagF/uWB7mn1UGa8E2xSjvNbgS/2cz0i4UWAEAsGC3or0l4NRTTokbcngN49RxlSWVLg3b6t9uwj+fM2jrCuOfpe2dT9ec77KoS7gJbgOYA2oI/gOUB6AfSmdGCeNWZhbyyAzrPNf77KgV4PdNrQUAS5A58jE5EZrLHKGbzkzXlMPwuuIWPNyw1IfXS2VYY5b913+HwfAP0IaEPOvP/++68AdFNyMD7kq/mmkVkFCwumQ8965k4DtBVAvDpLudZX9GgUD8FhZSNzLzhJbV525BTGDQ3h7nkM2vF7Q9E3hzXrlhDuFniD/ZXCnMNflhr/wGsFTis3aLPnNPPIa/R2dN5m3dT7v9Ew4AP2HvtC/9xPm76iALVz1T15BaCvZMuctxok0C8jk7BHAqBrzMTa7Nm2HvaMv2cHnms0EOgHcK685f+mC6lRMuC3kQgA0vuewb5cOd33XOZBQz1qzywaMlY+rYww3TO7xqFT86ojtzzH8Tw88i3M12ovOHs3u/WefvYO3N/oyz/90z+9KjWcYz3w96Uvf/ltbB37mZsCmwKbApsCmwKbAo9AgQ2gPwJRd5ObApsCmwKbAi+LAm8aQK/SYFLiCjg7lUFHCrwqB+9D8asKgpUS6Og59nGCr0cgK0qP6YGuEtBQryr2uFZgAWWOYAM1ii4VSij/qnRXsS/QcAVAPwO3rxgQHNFnzvuKD47mpeBhQfE5vobZriJt5uE2lLjeePXYmfM4Fc+063fzPoGJAnArQGK1Phy7Sjbmiu9mWNJ6TFfphvJKgBsaVenZeW/IUPqGUraeeABMeiyhEESRxzUAAAWNoFNBZZ9HjWJScJbcmp2zjofP5SnuVYFLXYMIAK4Cb9BQvqiHEF5CKrdVQDcqQz1aC6Dz7Cp0u24nEDV54ggUPwM3Jq8XACgPlt8KKHGNhi9V2jbkP/QF5LAwjz4XuaH3KzXekLMP/o9MUUkMbxgKGaAH0NW8twDhgk3UPIO5oQBOmy9zO3JkAAAgAElEQVSXmj+fTx7oAl+MoZEzHCs1/cBbmAJArrc0yn/kaeUvABb5rikA6FW8Y9hRIENlOqAPfzVQqNEKz8TbnMK6cc1RAxQZsh4A3THRL7zHBAhoA+9/wRlAFcM0M3bXI7WAP3RnjZuqgFp6uIY713oYKo87BoAhc8EyN/yv8QBzVhlkmGDlUXlQeWCkiq6ThjQ2xDB9gSfLB9zbnMDsc4b1NwqFvFAQxfXveq5MlW/tzwTQBbYA0M3hynwCdH3+85+/K4QOngYZtkf7lWP837zKXUca8xjWmz0dUIfC3BYMgQfcwxhPwS6eXTnT+VwBysqvCVqVFqvzzdsE0I/kJf2cHvgds/TmunozN50FdDUfOQC6OdAB0VlnhEM2hLsAusZeE0CvTG4OdNZIowEhf0zvwHoUYKZuZAdkV8fOOtYbFoCqaxDvc4zEKLRz9tcz1tm5dLXH+J3rqv2zXeQ/+c8B0TEQMqKIKYYEKzmzCmo2ggf7MuuiHrs1Qptjq2FI16J98zxXEJ42WCv1QG8Id9IoaHgESNn0GeyJ7m0YLXiu43nIrUa2QcZreMT3eOQKLrKuzXePrEfmMv/UE0D3/M7aR64bHpxzGfLC/QCe9FpoWPnXMw597lmm9OeeGiwBWpsuBdnbPblGVUa6gabQsufp1blmnnedL+U5MpLxNgc6fSGVBiA6a7NjMCIOc8V4emb03A9NoA/guSA69xkFAmMW+FLDZOhLVBBBdPd/ZADXIBss9F95RB+YJ/Oglw+mkVn5s+8KfC6taZv93oIMcW9nDKYYIc2I6R/cD+ZZ9KHvbFfekRl7DUWYI40GoQN/G0A/FdH7x02BTYFNgU2BTYEXRYENoL+o6dqd3RTYFNgU2BR4DAo8JYBexdzqJf0KeC4N5v1nL/2l2xXlwIrOV5QRt5TZBUqPAHQUPygk9fSkL4IcgAvN94zCokBGFXACzCpu6pVMm/WyqLK1cyQdVmPvd0e0Ka0n8DifczQvva9ej4xvemQL5NK2oAU1bdRjsV4bKwDdvq2U0H4nsKd3oEox2lY5KI0dw8rDquNTmaxisl5O3NsQpPXybIhPlIoFIBnLVD7bPxR/5sgkzHW9XwXOUf7DV22zCjv6ZRQEaryaUHpSAEk7vgkodb0wZhS1esKWXyeADu0Fg1BG+zxqeKReblV0dwwFJvhc4K08UTBK0HoCWOXlCVqtZM+Z7FutpZVcsV0V2fU+F8zR65KauXX9cE+9qpAv/SsIiHLbvKko8AWlqVHg6hEJgA6t9VZHKYyHJaAB3rUFTqGfgBX9aN5o+iEQRV3gFJ6EX//lX/7lrqjYh2cEPKUV/QMsowCUdb7pk2AtCnKAb4Gfemx7j+sSPjTnJ+BL55329LgHkK6xC8CpADr9rvECYIW8zvyQl5cC0M4zBE6QJc0zDF2YU+aG8X388cfvfPTRR3c189B1Z18YB8CN4WsZN3NkMce8MmMakvT/CaBPIFNQoCARsql8QBvwDeNiXxM8py44oOGP8pT+VZ53zbUffC5YAa0AtwS4GtYfIEYA/Qtf+MLdnHT/65oof/J9ARABFkMyK3/c1wVH6QsgiKU536Gz68hoMt1DjrwOC5i1v4yjMnPKE393T5v732OcO2ebncPuu/ZJ3luBRN57BKDD/8oCACk8uwHOLewbhESmFEBnDguge5aQPo2AwdoqXwig81z20Hq/InOMOoFsLM8WQAeg6m9E7MBIDPkBGHj2d3TeOqNn+YLPcy2VLxgXaxnDNkBo9mHHhSzV4x6jJA1OujcbPaMGfjWWnHtkz1SeuZx3z3fN3y2/nAHoRBDBEECjMI1WWHPMy6c+9am7/Y269JgAej3QZwh31jUAOqCw53j2H8qqTc/wGjMKpNJXo6/IkzyLs07pVmPGGqN5JvBMCe0YIwYc1hqk0ee+nzSainutZ9E+uyDxNFbsmckzsnsI4/mrv/qrVwVaIRcBi+H3yoZG2mIs7BMastCu44O/NFaibeaMvYZ9BqMtjfuoJ4DOtZ5p4enPfOYzr0r58AhAN7R65UHXKv1sWPfuH9CEfZ89nZo9nbMMcovfoAv9odbQVLqvZOORjDh7n129A85zLGNvqgIBdPokgP7lr3zlKbaO/YxNgU2BTYFNgU2BTYEnoMAG0J+AyPsRmwKbApsCmwLPmwL3AdBVtF4Z0RVQ9aydWy/4t17ybXsq4o6A2lvtnfWnirwqfws4TAWKYXRRNuh5Qzso0OpNiNLEULoAM4Y+pkZ5ZBhAlXoq3vm+Ci3BQ4GBCaCvlOr2+QjUm2DhvK60PlLoXuEB2530LGhdhR3X1+N0KvYKqsjTBRxUMs8+r8brdxOUVzko0K8C0bYNGd++1ZNRhafKPK6rl30BOp5Rr8iGW9ebCfCRzz5fXhM0B9BpuE89Sx0fylU9ZQUrbavhcLkGJaXKSpShFkOLa9xQmjPeKm2bQ9IQ7ni8obQXcEXxiIITjzw8mamhQ8fRMO6do+k5VSUkPFHgtkACv01PzjNAvGvoiiy6JfdKM9oTQNfjUtCX+dPrUgBdpTDz0FyaAujlb40uoKW5U+EVgCEKylMBdEAG5ruhenmGPIOsE0Cmhn4/93M/d1eYt4bxZb7qhV2vemjputZzTXnH2PqHl7ohus1P6vwDGMiTgBt6YEMHvQWp4eV6UwNgyOvQpHsMQAT3U7ivgAEpOcz7jQFAaU/7emgCJOAVbb8B3uRfniXoT93xa1iAEQzt82xAEENMa5RCTf8EqgFxzM9rn/W8nV6eky9rNNNUDFzXvM3wo3sN/CHoBj34nn1Mw4CC+TM8bQ1ZXIOu2blWJxCnHIdORhCgxksUkJIaHsXzXA90+l0adH+s8QDjbWhjZSL3MncAXwAhFIAQADv2d9YVAJGlHvfQRb6mbgh39y7387lHlU5Tbk2AxTNPr+s8n52VrpwB73PN6uwgwNh9/whA5/4CUcpD90m9wakxgnGtUAugY8wD4NuzkfnPDeHeNc96EsBDTrlXszYM4Q7QDN8Z1py6KU5m9I/mQKeNerXjEa0nLPL2aG/pGXSewcqf0LX09Bzae+YakGcA9vTwhacLxAKgu6Yx1jHUuNFhNCoR/HUd1yimkSvcj/UMpu5+XVnL53ndDO3vemVtNjJBU9iwP7A3EU2Huuc2DQE9cxUMZa9pm5xpKmN7jmqb0Kae+o3m0n7xvd77ptPp/jnXQA3H9EDnfp5Xb/yjNCpc02gqrCujlHiGkoc08tSQpal9kOcaGlAzdunH+AS7qQugszbLoz3fwT8F9zXm5Bp+E5THu70e6BifEIXFwpyRNsHUCT0/ArAL5lPLi/SfZxidh/NzDQE1HKsxZg3AOmfTGNbIGNQY+7hH8UxkFDShZux9lzl7h6ssnrJ2JXt7/WofmB7ojI05pk8bQL/Pzrev3RTYFNgU2BTYFHgZFNgA+suYp93LTYFNgU2BTYFHpMB9AXS6cgvkOXtZVwG3GtJ92p33XwXGr1432z/rm79VgcHnMwDdcH/U9dJDeYPSVe9RlF4qt1BSAlZZAD1UypivU8W7SsYq3PXQUQl05NU15+9MuV3QbfLGQwD0tqdiv/0sOCIvzTlVMWldJdMRuOKYCwatlPUqlKeCqUpF2tDbl88NU8r9DRFZT+sqK7lHMIvr6YvKUMETAcEqxVEU1pMcgECvVoDJ/k1lZPmV5+sRjlJMjzlqvq/hBop+PF+paaPePXq7UgM2NOx1ac1YZihv6QYYCnhuQVGnUholqCGxARhov2HbG8q9wLfgjDxbwF4PKftXmTXXuPSUB28pJyffXJGHBc1XAPrKCx3+0+uSGk82wRgBdIHceqDPtQP9zG2OsniGp9UDHcBEoETZI/gMv6IYV6HNmPHq08OvkRfoZ0H6KsiZc8BvPeYAQQHD8CSG50sbQ6vS5+ml19DLKvblPcAfeRavyoavFcwGAILPKu+6VswB6u8A6ADHFABuPchQyLNe9PAHZGUsFuZL2QVPFqgVxKmxjCGIAWkMEw0orWch9QTWpyGOICDtT76v7OS58lPnnTVTkIh15e/0r4YUjB2vWgpAup6Z1HrxFSSXN+lXDY8EtKm5pl6tHQN8jGe/RbmF7IJXAdAtlQF93vSG53mV/eVBDSLgUwwjunagEyGKLQLoPrcAmsZWypbpzdl9yv2p+9TR+WR1Tqv8ekoA3b7w/MrY1Rlg9TvXHQGlyJdGzkBmEAnCaBb3BdCliwChOdA1KoHf4SnAemQvMkjQnNr84NTI3vIM9xCxggJ/lg+QlxpcsGZW562C53Nv8vp5Ll0ZhNV4wf51LQHqffvb374DHRljwVhkqGdUvH09x1AbXlsQvbxbI0/BWcdAnytnCgzP9VAPYs8VgpT10MYgSsMK50lAFBAXT/+f/dmfvTP08txWw8jV+RkZTsoOCpGkNAyswax9mWPqeU8wvZGU/K50gD7TQ9y9iPVQo0u9t/Vcb3qdKeNm9JWeYVdnGL5jHuoRrte9hmU1JICnNLiD5oRQxyCDmvvYI+F11mYjB0F/AW72kxnJy/lhrOw1gOfUPOvHfuzHXkVGMP87axAAnz3aYr55aozVzMdOXZlIm0aBoXYf6JneM3p5krE3rUDHwHUA55zbOa9z9tWojmfDjxh0UM+0NVcA9Dd1Pr0Swn17oP/I69b+Z1NgU2BTYFNgU+BFU2AD6C96+nbnNwU2BTYFNgXeBAUeAqBPxd2tfrwOMH6r7bPfbykT571nCuM3BaDTDkoVgZkC6PQHxQRKPcP2oWhUIYNyyvzSeNsCVNTDYSrdq5ycoMKRV1eBRedZBWrb87oqVyeYfh8AvfStQrkga5Wmeks5h17nuCZYOvuuMrhADN/Vw1WlouM48tqnjQKwtKF3DfdUuTzB9Y6poUBRsM05mn2dwAj95NkCRADngDaC2wAHpUOBdz7XKwbeMuQoIBwhWfHcoUYRqvIVfjUsMcp0lNINbYuyz4KnbwH0huSnXwWCSzOUiORaNecqAKpKWRShzQ2tkrhebgKLznnnU6V1FZr1muV3aTZ57pZsmuuhcnMC8ZVVva8AUsFtgabmQG+obmgrgCOArgKe8RmymFoQx/6V7xoyFfkCDwlawyMYLeiB3vF1DdMXFOMWaCpoCvCulzk1PAsfwVMANAXMiTYA/1lQeHMNBR5Zed+2H86XhirQjjmVD1mzjEV+Jc/wDBE7DXi6Bv2N51RW0D+NP1CMv/vuu3flvffeu5P3gHmMmzE0xDjtCfbTZxX7KPyNEMGY+at3H2sCsIACmNU854y5crngVkEbaFEZWhCD77uOBdO5B/ljyGKAEAF0fmNNmusWYwpoZy54+AH5YAEU6vO7DjQqsG6I6CnHypM8H/pb3GNZH/Ae82Hh2Ro60WbltHzUuVe29HkAQ3jqGoYXucw8M9+0Jx9QF0BnTho6nH7I2+5J9dYtTxZA7/7d/q3ORStZ9TYA9NnPyrzpMT3l5Azh3v2MuXYu8Op0zVETJho5CFgHoFb5Vw90801PAJ01qge6sqQe6BjINGw7XuiEdGdtYixSL2/6aAof2sCgyNzXnPmMkICc6vhX55vV/tQ9X9nhuWLuSfN8UL6BhoLEhpcWvGRcylAMY0pPaGiodIDQrhd4egK13asLHHdua1DI9fXk5v8ClAWUZ0oSw6ZTI7vw8oU34AvWpAZDjKc043/lPfxELm32L2r+PBvONduIBY0y0X24xjOrd5BGetFAyj3DcOvSqsZw7CEaC1AzLzX67FnTzxo11AC0feJ392tqjLgwcGQ/gv+N8KLBnkA466M5yPVAx8AM2tfArgA6fe75R+Mj5oO5IsoJ4Dk1z2I/b/oSU7ewL9TooWuOsy9GVd0XlLcC6FyvAZ/8Ci2UR0aZ8RxK/zSi4JoaVzC+7lGA6P4PH33yk5+8O6NQ027/VnK9v0/+me9cXjvf2yqTvaYAOhFc4NOZA30D6LfeEPbvmwKbApsCmwKbAi+HAhtAfzlztXu6KbApsCmwKfBIFHgogF7F162urRQ/t+55U79Pq/wzpfCbAtBtZwXoqIyYALrfo5gA8LQAmqigQ9li6GNqlFQqX/VAV/FeD0L6U+/lKuhUShf8kfYFnwTsCibO3213AguObSpo5xxPJf5U4NZDSRp7T4Eg2i2gXQWuSmPvm8BQAfsV387nOoZ6nThf9YiU/qU9n/v8KoUniFtghD7Wy7pgGopDQwZTA9jgwUJBEWc6AGqeNxXvKksBdASzUPKTG9YC76psRYlYT2eeoaKQvuAdbsGbp160VSALoKsQLWBF3wXPqQ1DjXIT5WxBVcOU1vNcRS3PaOjjGl1M76GCdBo9CGR1zm7JqRVPe8+kfddH11b5t4AS1ze86gTQCa1rjleU1N7LPQAD5tNFYT2BFZ9pOFToCfChdzg1ETEAdSgAoa7zKT+gWz3M+N8w/3goFtRAGV35V+9p51s+pE1DvxL2XG+vKtJXtOvzoGEBdEBnDTJQtgMCEFGBmnn3D56Qx1TkGyqda6C33mnMgV6lgDbSjJp7zXmKstz854CtjMM2a1DDs1kfMwysQBF0ArAAvGDN1SNcD2rmW/4X+Op65PMKRHGfEKTS69a2aLfhnHme18I/zXUL7QECKPBPw+cjY7o+uh66NjWA0PBJ2V9565wBlEhrvPwA/gy3TP+dF4zUoJlAFOul8v1o35rrmvkXDKVmL1c2YpiBh6vFkPWMTQAdkIv93H1EGhQwrJFB99/Sy+9XwIhrdsqps7PQLZn3Or9PEMhxuP/1LDHHW8DKfcQ1gkwBnKYG/O06Qw4ClhrCvXvtLQBdL3RkSiMh1AMdPjAiBDXgObKFmr21Mh3PbiMQ8VkAjRq+BECnCKB77zQYPJqDKed7nquBGN+3Xz3T8Rt7slGS6inPGgeYlK9Z1zUQEEDnOvZl55f+8vzuYT1/9Uyl/Os+3L2zcoxrGh2k5wr2Go0qqAVCqfVAZxzwR8OfV+4bRl1QGfmuwQy1wLgya3rOz/Ofe5Ngu/fNs6jrhPY08kKG9L1CD3TPwkYcov/IwpmeoN71KwNU11tzezd1EGOtIRf7gGdIzmzIVL6j8Mf8C+o3xQLXuiaRyQLM7gn1nJ+GTe5D9MuoN9TMEwC6IHojQiCXNcT7zne+8yplDfKX9TojkyiDBNCN+NT9ivlrdJemYuB+DTZ7fmP/5jojY2CMwX5FqgEKvOFZmnXFvVNeHsntq+B597D5uW0zb0ZUoYbuzpMReDaA/jo74b53U2BTYFNgU2BT4HlRYAPoz2s+dm82BTYFNgU2Bd4CBb721a8un3oV9L56ncqX+w7xSHF0tZ0q1lR8HN17pjQ+G+dULtpOFbFVaKOcEuxA6aBnB/ehlEFxSo5hCsoZvkNhgbKoOfBQ8vkMFBjmSkQxhpKpypUC6HxfpWYVP6VN+8znqWydv1cZOmk8n1FaH4GMPtO2Cuio4PWZBYMEFlVSQQu9JPlcxXC9ngou9RpB93rxF4Dic72LVmNXIdlwo9MjSQBwevoIDtXru7l1UYaqyIRXDLlNDf+g1KWgtEZxaO5HQPIqcOvhZb5k80MDbulBhGLQPvFcPGctDZGMAhBAUsWlXkh6j688xVTAlncJgdwQ7gCEApuMRzDCfKv1pNXbjbphSaF1wYSVIl/wpWFnoVHzjsuHqzlvm/Nz10M9SO1X15bebTXI0fCl3kvm/UXRyrx8+OGHrwq8oKc3inZDgeIpiEK7hiMFnV07eqKTv9k8ztwnEI+iu2Oq3KVtwrNamo8U/igQLKCsEYh5vKl5HjJPoNVw4HiYAaA3ikBDpgpuCMJoLLFaZ+QHh7coAEHkGrYwNxrqII8LkmOQIl9zXUOxA9jpWY6MBjjTA5V+mmPe9gBwKNBQIJD9orRg7Vr4vt63hrqHXvSroAZ8WlnZea8REp+nvC2PC5xTKx/5nXtqpMP/Ak7wIGCGuZOhvxFVANHNTU9dcMDnuiYElayn0VP73T7TD8EIaoBKDUyQD84LtXKSGp6rF2b747nGvhV4QubqiYo3Kv0VcEWu4p1rDnjm13s1hnM/n96p3UMqO+ae2H21ZxT7f3beuXq+epPXTTDItnuOmueI7tP1Rp2fNcoB7GU9sl+xV1EDknquwgO9sleQkTVq2gb7iew1768pV1xD9UBnD0auWNin3BP1QHeMRPfQSAmZYR+pC6ADoHX/ci3Ip2fn7e4jrtkaUDo+6WDfSnsMEIxsgwcqvO7agobSk7DzPTsLoENXzi2ltWcx9gP26rm2ui+d8W4NGZiXRsSp7J/GWgXQkUEYqbJPUgB7NWhBTjteamS4844cqdFDz1TzXNp+yUeC/e7l0ELDrdW7EPM2UxfUQKznO/qo3DbVjcaFjXLBcypD51nEVCYacXreZD5rlEjfHU/XCjKQP8PT045phjgzsibgG/gdPjf0OzVt9j2uPAl/NIS7speacXsWpXaPp2be3ZcwynO/okb+C6BjuFK+o/89A9SAr3Tn84xsNeWTc8i8aNxDDX8J0DN2I/ewb7hndO2u5PHkm/4/f+v9Hetcb4wdOYq8omZ8jkHP+A2gv8ndcbe1KbApsCmwKbAp8HYpsAH0t0v//fRNgU2BTYFNgWdAgSMA/UwBN7t99hL+GNfeR/FbIKeKlxXpz9o9G2OV033eCqBDyVMAHSUIykKVICh6UEgKuAAkobhDgcvfL//yL78qADYrAN0Qvx1vPTXo4xGAPgHBKlGrpJ1K1irZVrSaiu8jvijQyDVVSs35a98KonBPFXcCoCjqUFD1WnNiqrSdwJ+KUZ5dDzfoN0Neeu/0EKySn+cJ9PF58qe0a/sopzSiQKnH/OIBBrBMQYnXkOVVIMNP5ppkDII21PCP44c/6tXOWAXMASwbBpU+12tVkIEa4BCQFfAWD7XmTkexLnBIbb+YE9qsp1GV5SjpyB8tiG5oUAwB8EamXcBOw+/W0ACFtlEZpD30Z47KszOcvJ6/1BoiQGf63LzYAt6Tn7uOVmuj66Gg2wTQpUMV0/KTgFy9lFWeQ1O8Xi3MrdcBrKKgBrSkBvCsgre0r/EGPIaHlgWPMnKVUgCh5jhUwtP3eovTNwEk+GCGYe16Ka3hwXpuEdbfAoAuCEHdSASGFnct2y/noOOtoh/leQ2WuF7jDNYgyn5zKTdKA2vpgw8+eGW8QFQGjVjgH3O4U9Mn10E9G/nMn0Y79AsDFAtGJHr3AfA25UHDIHdvof/SQH7v2LsnnIEoAhWCQ+2nHpGC/bQjSAPNakhBPzXkMCWJXorM80rRz3fuQ9bTUM216LXuG9BU4wRq5BOyisL/DT+MfAS8oUDzo/2rexD9KHDC3o3csrDuzL1rLmzllqCDsrXeoRoo2IdpaFUQXZpNmbMC326dh57yeOp5YoI2pa/z2T2zc1+vcz+7ZwtKY5QI4IO8sAigYwzEHtKzL/Ng6gTWaftZz2bWX88VPM8UGvAW6xUZQQFAJ2oKQB7fV8YD6Jsmo+ky+Iysrgd69wT61XNH+WCea6dBQuV253zyUNcAIDF0pLDn13COPZlz6qc//em7qA7yGfdr4CeAXplTY0Zkw2rfdFzT4KvXlp7wQY2NSiPmpRFVCqCzVjEuo//U8AD7P4Wxc+4yso/7i2ciQWqNz3r+6rmiEX44YzXaSj3J4a3OZ+cImtaws3O0Oq/3fUGjS/a0ee6ucSe/SW/GVANN6FGZqtGP7yCVOzWU4/t6r3v25IxB1BRSuyCDiQbD/mZpWHp4ZJ5VpD0055xCmhdq+t8c6KxD1yTziREecpq6vIV8ds1RVzYIoEMDwuBrnOF8VL5O44/Swr0bXqVNZACyiZq2lT/8XoM+ja+dq9U7+5T7qz21++XcE6Y89lr6WSNBDUs1/OC6DaA/5Q66n7UpsCmwKbApsCnwuBTYAPrj0ne3vimwKbApsCnwAijwJgD01Yv70dBX4OpDrp1KwVUbR0rZo+edtXnWb3+byqt6+vQz1xWQFORAEYICSMUpykmUO+bkQ0H3K7/yK6+KuYtVcAm0F0B3rBNAr8KxivmpTOl1/FbwyXm/paxXKTPB4tWzyktVCtP/+Zwqgqv0go7m46OuBzGf9eilPgLQCzbpAVhPH4EovVs79yrSaFuvVfuHssy5n0r3hnkU6Fcpa9hNFIwo61DgosCi1juOe1BkFcQpjVFuEfqVAjCEAldFHv3U04Waa/kdRSPK3dlmvViZB/+nTygsyWON8rJesijW8aCx6IEkMFHlco0ABNBVcgLKm1tTQMqw3oJ7ApN6jVGrqDQkc5WF9Vrnez1FqblX2tDX/sa8z7Vku1VKr8CII8B5gnKl75Qj8jmgccPfMh7ChpPbk5r/BTWZT/mAujnt64nmc+VxlNwCoADi3AdQIoBeGdPPjMdQ64Twpi/m6AZM6rpqTlAUxAXXpyfeN77xjXcsKJzroW2ObuaLdXUGuHSeKgsx1KjBEvOq9x1rsAA6ynjBUMYO71OgvTlmXdOsf41F4IHKPGlOXZnCPeQW5hkU+oZHK89lPmd0jAksFACpsQhj99q5L5Y/e93kC65rnloNGeBNrkVmUZBT8I2FuTXUMyDV9DSce0/32dm3uRc5pu45htwVKDOSAsY+GDkoC+kX3o/2DSOPCVJVrhawKw1pU8MfauSWBkwYkAioUutxy/16oGv4M3mhRmXTGKRA2wqAbP+O9uO3cWxdndXsR0HWachQedj5azQKZIoRfQTQAT+RGdR4GpNrWQC958B6oLtP+XsB9AnmTQBdsJSauRdAZw13zRO+WfCMvZRoRJYC6OzfnkGo5QnPkhMQ7V63oufKi/UIQOdavM2NOgMNBdMx/GRPdl/AQKZAbgF0jNuUK9TKEY0Ze76z//ZT4x29v7tnVhZMAN31wl6CHCh961WODOtZxZzhAJqsaw1c9b61r9B/nj01jKKPep1TI7sBi5czGbIAACAASURBVOEBZEBTX3gWgsf0uu7aXq1jzyJzfuf5W/7tGW5eUw/0nqnYS5VL1L6bwA/Qr0YIyHzPVZ5La1TXNCDtM+81GLJQONc1tQd7vPnD9cD2bEobTS3kHkzNb6SLofz4j//4XZtGjGEf9xyBkWbXCrIfD3RB9PIWvMyeZi75VYSjeQb0HapRAiq3OGOxnjzbw3fun4wXgwLGQC2A7t40+eMh4Ll8dQScSxvGrhEvNXSvMS7XfenLX34bW8l+5qbApsCmwKbApsCmwCNQYAPoj0DU3eSmwKbApsCmwMuiwBmArrLg6oiuguNXrzt6/hXwvEqQM2XAVEQdjfWhAPoEHlSGVwmE4kElEMpzlSfUKFTJ10pB4fTuu+++87nPfe6uRhmrggZlmKGAqVFo9K/KnRXoNxWoK0W8NPXaI2X9ioZT8d35KW0nmFXgosD3yjjB3+lfwxYbzhn6Qd/ylXSv4tnfq5TV00c6OkauqYK4ikdDRLff3G8IcH7Xc5zacJCAtcxhAQ5DaHMdiudeyzMLyjXPeJWqPBsQTiAOwErFO/TUi4zQkbSB56X5n2towD1VbpdOKJebA7ThMFEYA0wBBFDqgQQtGjWgHtGsg7/8y7+8K4TtRuFMvwTSm5+dvgi+V1lvCPPSpiBcQ34zNsdL3XCnzGWNX+AD59e1LW9PAKLrpUBteYbPpafjUdldwIE2qqwXeLDPBdChhcp7vLnMPU2NB3pDzXZuC8Qyl+awZi6gA8AnIAntlC7mX6VP9BMAnXu4n/kxdDWeZr3PteE81auLdgpWalABOAnoNEOVTwDWdV2+m/mlK6dQsgOikHeUmmfXU66RF/AeVCnPcwDqANGooZvzx3j0sqZm/mpQM2Wn/YEe9ZrTix3QhXldjdXx1hhlfl6BrH43PVMLckzwroCAfCaAbhQIgIaGNGfcAJcUQMyCS3qg+sy5nytz3du7tsqzvY55EOShBkAHPMcDnX22Rh/MubIKEKXGGT1PdH+HJhpYIKcBZsytS43hg5EfMCCpx2nXPWuxfDblypQXzpOyfu5f3VPneefqWerqGfCh1531Y8q87oud6xWArnGOaXGoAT31HsYAzTzXBdB9xpkHOvwr0KmXsPzKuidFAF7ogIqAdaZD0QMdEL0e6NzLOQ++YQ+mj83djowVzANAdy0LoHtWMrqKfSm9evaTr8o/nb8pG7pncf5gzbDfc26wn+z97MsaHrE3VIazl+qljFyoTKEfjMHzcGW956+ek5VBXDffFZQHzEv3yHpWM4Z6+zsexsTzMNLjDERd40bOZ/W413OeZyHDNIxhvpkj9xv62JQrAubIcvbghnTXGM493XmZZ3flonJuBdj2XmUH33Xt9Bo+T5lSsL1nOsH0zqnfadDp2aL7CecRjRvhg+5L0lF61LCKudQ4hvXX1EJ8L09Ac/YaCsacjLUpMwTlOQsVQCeiTWURZ2XW3HvvvXdX+pu8rId4jUynLPY+56nvY5Vb7BsaZ1DXCAF6aAQAgG70siMP9KsA+tG7bcc65TNjbxQP5lie1RjsP/3mbz50O9j3bQpsCmwKbApsCmwKPDMKbAD9mU3I7s6mwKbApsCmwNNT4BaAbo+ugt5Xr5sjfeh9U/GzouCZIqDX31LiHs2Ofa+CUYVewSiBNn4T7EEJYm5iFA8oklTuoqBAUYdiDyUPiiuUOCp0zJ/J8yeAjgKpfyomqVfKnfsA6I5zKusmQDhpOxW5K3rONgpqNGw44y14UWUgY6kCstfxuV57U3k8lYpHfVYp3FoFWu+popI+V5nMs+r1zRzr1YVHj3NmTmtDIcMHHRMKWEBlvJngiRlu3THRL3NIU6Nw9Df4pSAD9BNsB6CuwUe9Jef6QyndEJT19ENhrFcngFlB8gmg18MMkKO5k1FMm08WBbcAuiHc9ZhuvlWUtA0RK185H1Xgyluu4QLa8Isgr/Sbinzum4ruFRhRPpwhU/tMx6P88DeeUa99le2MbXqgwzMCCfCLRgwN4e44Clh1PUJPDBgArin0Xy89FLpT0S14xdhqAAF9zHEKKNQw7YyhtOhaoi+dJ8B420VWdk4LxAssaSyiRxc80fC1tF9FN6Bpc2HDkxq8mA9Z/m9oefqIzLYIcGnYY+hYakPTMifQTwX7lMeMoQALNHMPgWaCNBpOFShpGP6VJ375vPtVZePcM7jOtgp8Necw/MY1AirIBgENasZAmOdf+qVfugPRm8JhgoCuKWvp5HytAHTn03HMHOgC6IDoyF75gxp+BnCBvwHQkat6EfN7z0XSQXmuNyZ7N2HiAVIpeD4i9yiApzV6or2CVKbsoJ5GBAXQS4c5R1PmzP127lNPf/r8t0+c8zllsH12rDVeWgHo7oV6GpMeBwDd9CfUzAfgOXsTRg5dgwKDRznQlV0C6PYXAB3wXAC9Hq8A6IaTRgZU3sI7RB2iINPkHdoBNMcTlvNfAXS9eyv/3NddA5Nu3UP6W2eke9Bcd9BFj20AZ9O2ULM3C6BjYFXjO+SmgCNyoTxKPzqGaaTTCCuVPz1/TznBsxvhpGuHfnA+4bxirfc/Z60azRT8RY6QnsGc76b9QD5jKGGUEM5P/DVKUSOquP6Ve0bI4Zope/tuMffnKQtXcyhdurfWeGGe47oP+jzXWiOYzKhJ9Sqf55bOTb3XOQN7n5FjoD905v9pYCcN+d5UMNQYJDkm+ki0HCPfMAai7XDeYO2w37r3YqyiBzoAemnBXGKsbKnMZOxNETRlsbKAuvzjfunZs3ILumh8h1EK45fXOR8IoFMzft85NMCac3/0f/fLM7l/9O5Mv9jfWDvUeqDXwPiLv/Ebz2FL2X3YFNgU2BTYFNgU2BR4AxTYAPobIOJuYlNgU2BTYFPgZVPgKoBeZcCtET8UDH/ofWfA9/ztPteeKSNWv1XJxeeCEVX4cW+9Jes5ynUFIAVUqVHWNB8fSn0VkCi38PDTCx3lTulZAL3KFgHlqWB1vqvgnEq2XuNvfeZUvkxF7WouqthR0aRSpiDRDDVdZSDt1htEpWG9zVVe0e/Ok0o/agGVepL7e3OZ1/NCcLlKzrZfZRpKpwJteJyYkxOlVBWHPFcAnfvwWDI8Oko+FWso55sLmjEU4NFYw5Czel7TNkCShd8BfCgo+2eo8IIMBYKbFxLPO7ygLYzH3KgAZwXzoFs90KukRbn9rW9961VB8SmYRSjrhvssyIqSjzVjqeKyHrMNv6vSnnvlt+ZO71qlz1xvX/ncNVIAonw9gb0Cd4JzK56cADrXFnyuIY4Aul7ozK/XYsiAd60FxXONAKZi3XVLm+ahp4YnVWADFtSrC970efQLoBvQHQCe9QRgBWgKaFUPwel5rNykrjcfcwNPoCQnJDg8Ir2ZA9YAfTDka8GX5rOFLis5xnfc4xpjvTWNAv2hbX+XD+ijhhtGi2C8Kv25vukHjKQAHwO+NOLGkfyc4Ap90WPZ8SgzuVb+hGY1EJr7bT0+V8AbNLFPBS4LfBVAZw64ztQiAOh4A+KNTc3vhP+nkGvefNXU9Lt97d4xP/dsMuVuATNoA/BFwdO3ADogSv/ga+UfMhVDCtNFMJ/d7wr01QgKnqyHK2A8xgIU5HX3JdvQQKTyZ67Hf88A+upcNUFW55/v5UNqgSjqGiiy7wCcWwTQjfSDl7QAOntJ56UA+syBXgCUZ/YPEOwf/uEf7gB0gGbWtvJRAJ191RDujhEwUWCWMx+ANAVeJSoC4LkAeo3MPM+YNsZ1AO945lBudC8qUDrPY3P/KghoSgZkKWvJXNOkb2Fvdp8HQG84fWSQZ9QVgF5AcHrYC4TX8M+1UZnYz557lf8dA3NrGg5q+IL1Ss2c1cDPvYy9CrrM6COcSQBlkRHm78YAh+dL7xoaGfHoaC2738nfPSNMGd4xdT57tvWcX/reeo+rjJtn2O613UcmMDvfH/zfCAacfzEWqXEo/KR3M7/XSLXGGKw/1q4FYxT3KOimoR81f+a059xjBBfqIwCde5AHRPyikD6rZ10N6jhfsh7O/uY7SN8tCqDDkxreUPsewvWc0wxBT816qEHEfP7c3+c8XX3fXoHo7E/QzUI/a+xMX/7Dr/3aVRbb120KbApsCmwKbApsCjxzCmwA/ZlP0O7epsCmwKbApsDjU+AxAHR6ffXl/NZL/y0K3BcQv+/1VSId9cWxFkCXBiqMChbyW5WBKARVDKGoanhI83SijEdpB4D+hS984a6+AqDbNwFDFXcTqL4FoDuelZL1Fo2mUm/+f8QDE6QtmHYGBLU9xlmv7yqcBCu9vgCS3uLSjWvr/VpFnkpr+4tyyTCX5vkWjC3wxHXmkERhi7JQjw6+B+g0zK/5e1Gwo2xUYUuNhyQekxQ++yewVWChytaCzbSP0l9PPUF6w02jnDTnMkrkKnQdNzVjat7YhtGkXzP3tiAkbdZTTNAPmuMlCEhq/m34Xg90AEhzZeKJzvWCT4xJxSx1+akhNI3KUD5ofnbWZ8Nsd60UOC2A3vVfD1LlQWlWJfoKQK/sqFwVQBfI6RqH3z744INXBhGAFs4ZtMbrEvCaGiXyam0VjOQzNNHjmxoeN8Q/NdEADHkL7xq1APoafh8AnX4KJAKiO+9cz1+92Lp24YkCF80zjszkT9lScHvmSkXZrVc0Y+i6tg3XTiMvQFOuhw7Qo8D/9HKvAU+NNbiHtWTREASAjbXW+yYYXECrMo65s1/0jb8q+js+AbXyoWMuIMl1E6iX77l+gttVnmvAA+jEs80Ti+wCYLMwR4ASn/3sZ+880ZVTytOrAPqkyzx72G9oYwh35Cve4QKUgOoNPY/BBPNBjYxt+PwJoNc4jvYBhACB+KzxADXyGfDmZ37mZ+6ie5S+TSEBn1X+OWflzcoPP899uODViiZdL7fOWW/r9wnAlQbl1wmgI7MbLrthkQVKAdApAHBGRhFAdz13/lxbyphGTIB3e66ZALrertSGcAdAJ2pMxwiwCN9QOAtg0KYcB0BfeaCzxmocuDI+qTxwb+qcrs7Fc111/0TeaJgG4I9BjIUxYpBAIdJI5SR9bbjvyjjanwC6hiV83zNzjQJpY+6hPZ8UgK2ns6HYAQHZPwydT83+YJvcz35myHV4C16wIMeQExTkhJF7qDW+VAbJV8oQaVyZzXNrlMP6LwA79+WeRyqj5zuI9FXuzHPylB/yRN8VrsoR7p33lc+hb3OmS0vPxEQ1MH1V+RC5aHQOeMl84NScY+wzNFO2U7OPG/0DIL3pQlhnGATifU46mMoYAXT2KUD0np89j7gOpqwqD/Y+v5cXGnkAI2ijObD2GY9nEAxwiFxCwbgLPpx7wmr+57x2/c/5XMn5KRs857NmXDvMRc+ftLMB9Le1a+7nbgpsCmwKbApsCrx5CmwA/c3TdLe4KbApsCmwKfDCKPDnX/vaXY+vvEivXsTf1HDv8/yjZ66UgPPas2vOfjvrn7+pvBAEq0JFJTuKBv70SEQpqALFMKC17AdAB0BE0QsQAXh+BKALVFDrgW7f6nlM/zqeqYBbKczm9WdKmavzc2u+Js2rhJJnpweStC9oNL2z2vcCEW2Tdut5TBv1SOJ/FUZ8LtiDghhFOAWFmAo28xkKkOghraeqimVqrmmoZ9rQW4p2AdzMqwporgc6ILLgIDV8JghuiOgVENaw0ygvUS4LVqKwxCMThT81isoql8s/5mqnv4wDL2HAbwpKd/OvUxt6Ha8tlO4Nu9+w0xiPmHubGtBBsLaeoXzWeMEQoFV0t59TiTkV272PNVpv6gJmDbtcoBxequdogUt+q6woMOHarJJ8Gt90HTRKQb2sUe4aPpoaZbVGHIwVANvw2Shm62FWML2KfGhqJADmE/4QVGD+DEuMgpc2DaNOfxtunX7ioajncWUT/TYsKnUjH/BbPYgZF56ZFEDLgkQC6NTMX/c4QZQaSRg6tvLANa4XY3mS+WmY+Hq8A6RIF2rGJwDiehSg1Utej/3ObXnLyBfOTWUj3zViw5Sb9dI9ApflO+UY102QtutnBaBLr0ZFgOeQgcgsQGuMHoiKQA0N9O6DHxpBgWetAPSCzq6j8mvX1gSAmONGaSE8NrwDH/G9RjnIF3hdOUr7zhP8NAGo9lOZqQxvyGZkp4ZOyC/7Sg2dlDl8rvetc7ECyo72bvm9e/lqX761B7+p892VdtqX8mnPUR0v31c21qhNma1xEQA6wDm1XsZGBxBAB2AjmksBV3Ogc6Y68kDnGci08iaGaHiQ4oUOwFyPV/hAIEwA3fmCDzWqA9j73ve+96oYwh0Qnc8d+wTruiZcx4K5V87xK/Cz8lVjItYJ/cVQzr2e8wZGIhT6KbhMTb+U75x75hqX9hNEngD6XB81jOxe3rUKHaCv8sgw+Rqpel6jhrYFWTUgZL74vv1utAPkhNEGqKX5CuDvOQJ6l++m0dw0rCrwXjniGlqB3107XY+ruV6Bpr2nv69kCN913RYE5zNryVQq8FANhuAP54K58rxMzfecTymcaWqMxlmhvN33KM4jGnWwzmtUyvsVXuqA59Td95AHRx7o9Kc54OUJ5o42ajg36dW9rnsE43N/ZI/kN9cPY/UMTm20HuevPLaa356Bbu0LR3Mtr7GXNjpaDZiMwvVrv/7rV8T+vmZTYFNgU2BTYFNgU+AFUGAD6C9gknYXNwU2BTYFNgUelwIC6H25vvLE1wG8p3LnikLvVp9WCp9VH88Uxme/3QdAV1FVJcVUiNXroGA642xYScFzlL0okwTPqfVA5556+jVf530A9AL/8sNUtFRBN5Xct+boCIQ/uk8QUUVjFeQFGqfykf8FxKgLdquYtU0Vz1Uu28/mNUYpVFAeOqiopf8FsFCYG5odT0TAaAF1lIZ6p9M3gTENK6QvSlnBYWruBwCgoPitRzgAuuGGAWbgH55PjXKf8NB4CMMv/k2FHmNuuHOUYx999NFdwXijIb9ppx5RbbOKddozByXe4yja9cRDoVlvdBTTVSBLa+jKGsBz2UII7IZtL500RkCxqWJW4HjyX+e+YTShTT16mQu9auHBhlemnxPAq+K4wHTlnDKigKmK23n/CgzhPviv3tv14KVfzh81PKOBDe3hUWWpHBGUki/rGct8GqqXGr5WdgGadj7hTxXIjLsGEPQZr2MKwCl/0oM5o11Lc4TTF3PUUpvugBplesOfN38tdJkefYLK8IaKfGr6UTBmyjuV5PbZ+QMsUZkPL2McYmQE6NDrK++lkakBvE6ZMtNWuC4KoFROFtgpGN7rO6aCYsr8GiVN/nSejgB05qBGHawVZBfzyRx997vffVUA2sgt+957793xQtcjfSnfFxyYIFHnlvvaTmlgzlplBOAmIDoAOusdUMLCfit/IcMLYE0gqs+o3ILPNfSh1mCImsgDPXMZLUO5M2VK52k+3/+7j64Akvueh27t52/y97NzxeTdnq+6fxYUY40BqGnM4d65qvFINRoHgFmjKcwQ7pVVBembt5q5mgC6RmzUTQ+ArOi+gIxmn6SwB7NeTMNRAB1ZO9dgeaRGM36vXDs6t83vJw+1fSO9aJRidBhq9kr6Sh8JZ17ve8Za4LQReZS9rrWemSeAXsDV81+98J1DgVxlWlPmQF/D+FN3X2c+NVCkVpZTM56eVfzsM2sQO8+XXbsNwU//akh2Bq47psqPrsUpH1frfs6te4hrbbaxMlw6e18qT9vm3JvmO5F90Mtcg6KmJ8HrGblMhAdSMtSIjXnoWBttgDMjRoOkCgFIL+2Ye9PLECmnxigYeup9Tt2IAuwnRqhg3XYfoo2+P5S+E1xv6hL2SI1RqFlLRqnhDE/0CosphHjuXANTNq/me7VfrGT66t0a2hpmn5o+eK7xvLMB9De5Q+62NgU2BTYFNgU2Bd4uBTaA/nbpv5++KbApsCmwKfAMKFAA/Ughs+rmSilzZTjzZfy+IOzVF/wqcFbKpSvtXFUwOIap2G4fqixCkaTip2AKihTaqJIP8FClL0CEADpeSAA2Ppv29a7Ta6OK5xnCvXO96veRwuVMWX+LT+7DMzynSkQUtqUVyiOVorSrl6jKG0Fq6nqS0q6KLtpsKO/pWVgjB9qo0lbFvW2hTFMBC1iJ9wsAtt7cAoIoBQUlubdAdD2d8Top4ML95nClXcO7U6McBESnoJDXQ4camunJjiKu3i5VBkpvlZx46hl+HS9N80dS8wzbMfer65qxabwA7RvalX5LY55N+G4UmhRA8HqO1cMMMMt8lngJAXIwVhSJKLQbOlzPdxSaKF4bNWDyfMHB0oXvO5/0y/XKOAU1jfIwwZ+pMFZ5WnnQNcfnKqgLoE9w1GtV8jbsfZXJ8BZKZkFAaG9uXeaHPLoAlxRzh0qf0l7PWKMl1CMSnhQ84Nl4HBqimjbtIzylIQVAOn02pyhe6H0ehg/0E09zlMl6BVPTl4Zibn5pZGO9ugDQUT5T83292Binc8azBXTgndJXoML5mBEpOk8YIZjPHF5WyQ1YpqxSXq3mu7yhnCwP2n9pRVtHe1w94Xqd15f3JjDdMbWfE0ApGOI8K0sNOcs8I+8AA83tXP5BdpnTGXCiz6OvBddWALrzOL1R7YeRQWxnAjP1QIe+gH4Cf3gPA17SXwAWoxWwDjr2rnU+1xAHoK0hd1kTgiF4qlYeISvhQ2SWKQJc+wV0+Fz+7XmqwNrZ2aXnlStntqe45uxcccSTng+c/xoQwXsF0JUVzCXnKfZSZQl7muGdBdA9LxUgmx7oBdB5dvfyhnBHnjUlgAA6UWPYSzuH7FusFQF0vVGpBdA5AwJOly7yhG317FQQV/6Z5+6j816vq2z03MOaos/Id42k2At+8id/8q4wxnoJQ6Pmu+45ivaP1i73FZjummeslWkdS+lAnw07PcO283+NZFifzA19p9ZgD/4AUG+0nK5Hnj2Bf9uV9q6nGqcJoLuHtR3Pt+61q3eoebae18z9ZTX/PU/3TDP3q9VaPTv7r85D5aXJk+Vr+lTDTt6HkNsUDAMbFWZGaSlPcJY2VzrnlEZ3IcJRUw11vlYAunshewa8b6mBLdf0bNZzHP0qL/e9hnNP1xJ7ZM8VnvOpeUbHXAOSOR9zfXfvmZ/nvZOX+J99kLmAdhToqSGA7wT/8YtffIqtYz9jU2BTYFNgU2BTYFPgCSiwAfQnIPJ+xKbApsCmwKbA86bABNBvvUyfKWavjHSl/Kly50obV17wj9o8UixVCXamDDr7rUqned0E0OstZQhIapQiAOjmABRAR9kLSATgYB5MlHtVmBqeUgC9czlDuPe32e8zZcsV5VkV+QXx+/lonjs/Kp0EQBoSETrVy2rm+a7nZj2weG7noqCYoQen0ph7UOTZJsojlGZ6laNkr/IM+qsE53PBfPpZxb5e9dRVuHFNPaBQIupVjkdkvXIACVVSc0+NJei3ilrGoTc6Sjm8846UpnhnmXv1448//hEPLJ5lDnZC0/bP5/lMAVwABdo0vysAgV5/1Cg49dihrjcPoIfhNQHSUR7qKYpiG3AVJTdl5reul9cEEsrLVZ5PkKrgFjxQhfI06piAWr1Tj9bcVFavAHTXQtuokhbQskY5AujQnQKAbvhz+FfwHHnSyAQ8p7wsiGtofnhCvgDs1tMbgEjQBK/D8gXtTQBd73c80Ls+WEsCrqwhc6tTM5eOh1oPKPiK9VivwIbfZV0XjJ4KesFp2p/zVSOLepkzXvcM5s9c2awLritP8nsBn6N9QtCkwGCNdpRbrtnuWRMQubWn2oeCs/Oes34WRJbuyp161DXvOPwHIC0PwSPuZQLorskCDjzrCEDvHgF9+OtarjEBvxe0oh+GlIe/jbIBwMJ6MUc2n5X18KTpIeBb7mtfGRPRNeQBgTdqQDlTErBWS2/asV340T9lzREId+u8NIG1W9e/rd9XAKiyrucGr4MfmNvpge5+WmM09jnn0vMUHuIapAmgA7ABkPacMQH0rrmG7mY+y3d6oGOIAYDO3BuKGeMaU66wH3edCaDDZ8g1+FMeXQHoc0+xrZ5xVgB675tAfH+b7SsPC0xDI6PDsD9DB4wEKIy1EWI4/xhlgbr7M33v2cV1Rc1zC66XT13Xru0akvKM8kijm3Cmqte55zJq5ou1bOh99kiLaRwqk/zc86Vyq2u3Z+vpgT3llr9zT/e2KZd7hpvrd/W+dSQTygc9G3VtnrV3BOJ7z+SzGmXVqJXrNUbhmp4P2EPc9zF6qAGGMlQDDdcuNfNp+HN4snxNm5xxPat2z0ceNFpPjTzht6Zd6rmJ9itHKssYW43MaozB2b5rib2k0Q9MgWSqickj5cPywi0Afa757j8rnmJfNzoasnUFoP/mb/3W29pO9nM3BTYFNgU2BTYFNgXeMAU2gP6GCbqb2xTYFNgU2BR4eRRYAehHL9NHo7uPkvbfM4AOfTq+fj4C0AVOzdWJAkTwnBolhZ5SKPEBvvQe1ctTwHoC6J2XemjzjCpU5px0/ldKsVsguv3pMyYoKC/x/VQItj8FtKoI5v4qRgtkoqAquD6V8yp/qbnPkMPmoLevKmRVsjYvNqCKuTNRehVE4bqGaS8dAFZQmlP4XEXajEog2EItaG+IV3hCAICx6m1LiFiUaxSUbQDKet/RT70sP/GJT9zlRldxCS2qwMWLHoUiikU89uwLYASKZLzeKQCb5fvSgbZ5Jm1Ro2groG6eVAAMAPSCnvUQMsSmeSpRhBKyHhAC5aJendQaFqAcV3kuCFljBY0lyofOO3xWDyEUrKZVQGHaENUoZgVH+F5l9vRSXXkCT3mx6stcQ+VdfrMvgpauA64DxKEANqNsZhzMA/w5PdD7HEEN1leNRuClv//7v3/nww8/vKv5DZrDx/AE/GaBJq5BeHcC6ITsRjENgK4HF7Qt+MH3RmEAhKE/eJ3Bk9TOCYYlgPk1lIFfDbvPXNeDuJ7Nyh9lTj3a+K1yxtt9OQAAIABJREFUs6kSMNYo+Ow8sD4EYOQNnicdaf9ofxUQtA9zz5gAROXmlOcFd7pvT0V6gYrK3cpl+1tAq/zteqn3tXzIGsRoBhAR3oN3KIDXGBsAoFOISLCSIz5zNR7p0TVHG/UE7nrpZ2j77W9/+52//uu/viv0E0MejXr4X76k//CaUUVmSo62i0xU/sKzGvZQT5nTeTFqhxFKOt7KZT7PPfnW/3Nen9spdYJ1q/NHZXONLHoGmMZohm+n5hylxyT7mXKRmn0ID/QJoMPPKwBdPp3pMwrwNoQ7fK8soAZYLoBeIHEFoOuFzp5tBKJPfvKTPyJH5hmu+6dyiv5pHNa9ZgXAFvT02vkM70P2YuD2zW9+867wPXIb/md/FkynRk42vY5nK2raryFk+aBnOMF0QWX2K9MysO83zQf7SYHNnuGgh0YNnIUAyzUM1NhFHurZxHOi4+/6pJ+VB9N4YZ6DlW+MtXxQIyr3IZ8zz7M9c3Ve5dO5/pUXV87x3WNWQPiUwZXhXK8c852gsqfruIZ63U9Y057DTbfiew5rs/sQZz8Nnaibo5vrNGyi7t4N7/CuxTmVYr+4Bv7lnGLKmUa5ga/MgU5dML9GX50vxk8b8hXroUYj9MN1RM25ymg2nD88D9GvRrbpXJeukx/O3u2u7gu0zzpqBCDG3jMobX35K1+52uS+blNgU2BTYFNgU2BT4JlTYAPoz3yCdvc2BTYFNgU2BR6fAkcAel+0r/RiKnGP7plKuN53tY3Z9mzzTGE8r50KnaN+n/Xt6LcqnyYYcqTsRUnWENwF0PHM1HOU3LF4Oaqgog/mOD4L4c5zBdCP+j1BlpXSq3RcfT5SFE5AcCr5SjN5cPZTJWW9MwuEM8YJLtnGBDhRYNUrsCCR3syGkARU0UsQUBLvMgohDI/4iPmsZzkA40/8xE/cFYCWguR6oqiIlzbU9aRkfgmXSr5GCgCP19IeYbE//elP34GT/Oa15PyFf+AdCuBnadh8zIBEjAv+QxHZPNEoIAWwAbNXSla/a7hzQH+AVPKkAloBAlhQCKLEttTDTQBdL3SerbczCsXmWHWO6K9glICwHu7MeaMNMOeCxVzL+mgObQAXAFvoBwjd8PmAx0YKQOneeapie7WmjhTbc+3IW3xfbzueVTC/HvxcK4BODfinIQN0mYY4fWZ5ovMH7xPO38I99S4EJNTzGp63HeakADr9VCkNnxqVgBrFt0pp1h3rBcUxNe255qgBpijMCdcWgHBdAXzwfYGT6Q3eVA0AOc1D3Tym8KogK0rt5koWmFJ5XWB6gqNH88t8lt41HpIH5JmOVXBCHuM3Ff30o399Nt/X6GC1N1Zu1iipwAXPaEqHfoZnTB0A/2mAAYiOHAE8BxREHvXMUTlcMEI6r/YXvitow7XTkKW0gCdNDYG8IEeueXKVEcwx/KjBErURYtinkcUFzJBNGCn99E//9B1wqBcrMkoAiGfBE/0z9QXfQ+d6nOr1aD330LP9unvIPNs89Lx15Tx4n2sKMBVoOzoryPvKbYGrenxOD3RDDQOuIs9Nb0ENgG54Zz3QBXKPAHTGN9NnVB5MAN39ZALoGKCVZwXQBQD1QKcGQHe9EMJ9npXmPiFdCuKu5EHlzFGbbXvKImTvN77xjVcFHnYfIL0KezVRSSjI48o4Za3h8ZtKZfalQH/BOtqDXkb9Ibw3+wM1+8MqCg00Qf40p3SNXQDWC7LKc56dG7VEIysNFKZstJ3Kaa6ZfF/5VwMI+Lzhub3PeZgybnVelpb9rUDxnNM+Y+4L5Zcz+XrGd/Pso9c4tR7agMzM82p8HYefWasabCKb5QFqzhY1dKis4P7mS+87CedSwXPq3sccwfsabxRA57ee/2oQhWzRuI9auc41GGqxlv7iL/7iriAf2FMo7CectzDSMuVReWbO4eSDSbOHyn/mjnWLHGU/pF4B6P/lt3/7PtvAvnZTYFNgU2BTYFNgU+AZU2AD6M94cnbXNgU2BTYFNgWehgJnAPrq5fyoV/d5GV8pc+7zrFUfppLn6BkrkGAqHlbtn43v7DcVUSiBmq+uihi9z1EYoeQBaBBEF0DH2xgFoeAnHnsoKVUK0Wc9M1DCmp9ZUKGelKXNkZLl1nxO5eZK8boCOaDDnOuprOv/VaIfKfJosyHqG2ZRhbHt6HFdL9sCajV0qCd5w47yPYCkHugYNqAYR0lOXSX1BNBRiOkdjhe6HugCNvXYKU0LKKG0w4PTcMjk9aQPFMYCgA54bnhsAU+AaHPyAnyjQG76gHpdoxQ05HeVkvAmALIKcQwBpiK4itnSk+cDnlO+9a1v3XnTGOKYz3q1UztP1BNAZwwaIXA/49C7qOHWpwe642PMenKqlK9XMvxZZSvPF4xmDdbjvWH263Xd9nyGcmW1to4AwSmLBNCZZ+6ZALpRDLjOCAJ4bCNP9JzlXnOQU+PlVHBihnDXO0wPdEBQeIp1Jj9NsJB+a3iCPGrua+QcwDlg5c///M+/8vRFfnFPQ2QbrYGa5zcEeD2BBWAEOhpGnO8aqrc8Ca9qzAR/1AOd/2sgwVg13AAYas5l5qLtKuP4XkMCZc70gJcf3CO8boIdtHkkKysnC77WY1keK09VsV+ApzLa+46AEwH0eqBLf+ZSOVIAHR5izepR+xAAvevK8QtGWrfP7oXSsQA6fPcLv/ALd/xIAdhQNsJbGBEhZ6kxCACQQd4Crnft6HELMAeP1HOVdlwT8GNpD9/Jo/BHfysw63yu5MXR2ezszHNrn3+KU2j3OXlw8l/PaA8B0N2rmT8AHyOhUBO6Hw90IqGwN3ddM78aJjJ//dNoDz6p8RvypAZ28H890A3hDiiGXCtQCwioFy19/c53vnMXwp0aowwih1AA0KcRTfeXyqL7Auirs9xqPpRF8DTesgB/77///p2cdk8mShIGJfSXAjCtfGNfKXBKexolQNuC1qyxntlqEMXzGkpbUI955reClT13Y9xSQLLnCAywjuStfVGuT0OqGtF1bitflUU9O5XG0xBvyrXep/ypHLKtXjfXes9p8x1o8kD3l8qePlOjANuqDNPw6ejdqlEJuLYGEnO/7tms7THXnoORz8y/hTXVPblh4Quea9jk+JHnnpUw+qsHOvMP72vwNwHquQalB200ohPjcX4B0DEUNaIDZ2HO2pw7OGNppIjcmMYwV95bO4/zPeyKrJcu0LrGjKzHGs7R1v/6oz+60uS+ZlNgU2BTYFNgU2BT4AVQYAPoL2CSdhc3BTYFNgU2BR6XArcA9Ksv2a+jiL0POP1QAHwqiFZUfaiieSpO+iyVVFcAdJQqeqALogPeoQQSQEeZo0IHAF2wmOcY/rgAun0pwDwVeaXFVJRNmhSEOQJzbO9I6XakyFsBsSsAvYo/lVIdgx6YKkv5zXGg1Kry1fDCKLkN91lFbQF3FW0FQlCe0UfAEvM1MyfSiecWmEZpK+gKEN1IBBPAqvKVMahU5fnmgaRGYSzAC7gjCETNs/XUZaxVuuPtDQ9RAFHrwQygo3IQ5bRKaWrAALzhKCj3Om9Vejselax4ARI2mQIgUHAJ+v3UT/3UXaHNAsUzhLshcAEgUHA2P6kKefquB7qgaJXnrLN61KrApP98ryc77QGcCcCgOCyoy1yqeGc8M9JEAby5Lvp/FdFdYwX95AF5kv9rfNNcmnpr640HfxvenjFiXIGhBYUxVAnfMQByGP4cmhqCmxogHHBEPpgpB1xb8CTyy7zD8A+AFd7ceH+6Hs0pXQ9F1oiF9v72b//2rvzN3/zNK88v5sTIAcoDQWQjDdQooGOFhgWcKyvoZ8OnorwGEKKwjud6WeVSn55o3Qc0gpiAhHxZOVc5PMGNgo70vzTg8xyvYyzPC3BMfl0p3Auo85l7y3tNSwHPGSUAIw6Ac8tVAN01UFlfr8TVPqQcOhs7hjxE8CDnLLyNFzIgKjXGUK4t2hCYETRH7itjuveYzgCZBI/UOAP+1mMRXqk8aroEw/w7TwJ0XL8C0CdwNs86pc9KBr3O2e1NnU7L02cgzwRVlYXQ7CyEu/ulALo5j6n1QJ8AekO4czZYAegFfOuJ3BzoyF5DhVObCgKDnALozK1pLHge+457JTV7oxGIkLvT+GXuJ8qRhwDoRzwzz3+0DU83hLs5p5GfrPGmamFNaEgqAKlRCc9sSpKOj7E0kgdAI5EgKNCqBo6ed6iZw5mDXSMz1nij1/C/ZxLum2dKaQINanQ5vcNrIFUZWzldg58jeb6Sxcrb0mZlTNPz52x/9X7Ssc69ZnWO973w7KzSc+HR2cd2PHNAV8bWdAjdu2mzIc/bb/ij0Ws03PLs0z1D3qEGXK/RXuUhBjUaLbP2GlkGGd4866szh/Kpcoux1fCxa4090ohR1JxvOV9hPMNZxPMm9RGAPs8DU77PObsqw8sX0LnRMTiDeQZgfvj7P3/yJ1eb3tdtCmwKbApsCmwKbAo8cwpsAP2ZT9Du3qbApsCmwKbA41PgCoCukuOsNw9Vwt4HPK/i56gvE/Cd1539fvbb1X72uiqQVgC6CteGEec7vc8B0QEPzYGO8h4vCIsAuqEjzdl6BKALoheoXSlTpgJbukzgZAI8He8Z8FJl2lEb9ViZykbuQXlUhXk9R2m/OdHbL65rOHLDueIxhlJWb1vqKj/pQ4E9aK6nGgAfHiJ4RVPzvQpB+lKgpGHEua4KuckjVcjTjorZjgHFH54gAIoUc7qitAYQQIHtOLgPIFN+QmFsKHaUcwW+BN7oE+PW65ga4BRvMkJao9yz/aksdg6dPwCBeiLXCwggwRDKeIKqNEXJTq5FQy1TA0Do+YyCUSMAAM7mQJ8A+lR0q8gv+MKc8MyGBzc3puFgeaa5KKGvYZpRvjeMJ7Rzzm4pMavcXclbeXhe1zy/9F3Fs3MmWIm3tn2DB3/xF3/xFb0BEdpuPxe0QGlK5AMLYJBA+Kc+9alXxjz0ARlElAbmnNoco9SsF7w+KfBRQc7SDNo1pC9tmbaAegLWBRWmwr5gRGVe95Qq51mzAOWMy4KBgGsSWlcJTl8EcaBZeavrgufpudgoISs5XODrzINv7nHTiGUailTmTiBGuQW9Jh9W0U9/nTeBA+UcPCltBNA1CJMfiWAwAfS5ZxQY7pgqC/V6rGHQ3IdsZ54fiIIBSIEnOrzduRZM06itRlfuA8wj9Kr8M3S4uW1LQ2WTBh9ND+D+Rdt87tgbPca8t6V/188Ev3h+5628Upl0tOc//gn0X5/Qc8bkPfsnv3qGKZDZFCTQlrlTPgKcmxubPR/g3IIc0niiHui0UUD7DEC/5YHe9CTstUSAobBn1aMWMFmPdwF0wHOMhjAsA8zDgBIA/cgTF9pVjva6CbrJR/LQXEeTX7qWvBZ+xghFz1kASQ0LGDeGUkZ3YM0ri5k76Mvao+avuaEr/1hr3dvr/YqBVo2+CoZiyAKtOKtQN+JO1x+fa6hSEHKC1sofn9l+TtpXFt169+i15X/p5fM8M1rPOaps6NqfssH/V/3qdxOgv/U+ONs7AuCP3s0mHdznqTXW0giibWhkoXyuV7uyGlrymbVPWh4K536NOKg7XlLHGPWB9AmlJ+0b9Yu67xz0U5lO3T3XqFReX3pyPuIcT4oj9ifOuvAu5yTkRg1xupZXc7iS733W0e9H89LvkVE9i/F/vfO59gf/+I9PuX3sZ20KbApsCmwKbApsCjwiBTaA/ojE3U1vCmwKbApsCrwMCrxtAP1MGXMEWt9SRJ1R/uxe7ruliFi1faSIqCJIhabK8XpRFEBHKSJgNwF0PDDNHUwNcKjSAoWNildqlETtV0Fc+rXyzFspulaKNO+tUmilKFyBQivlzKodAaOV0o/vUHZWYVVPWfrXsJoFBPV6Mm8hIVzx0qWgZJ/AhSA5/W64URS9KLNQEAP+AlZbUNIWiJqK7tKldGsYXz1qC7D3s0pbanJzo8BGofX973//lXIekBmveJTIgIEACnqAUzO25jJv3m9DyutNUuAb2moswP0N3awxh6BS1zf8TF/NJw6wivKSQh9VVOLpU89CAXRzoKPUFIAA8DB3KfNQkKoh3FViSjf6VWCxxgoAJXjL67WIcl+jC64TPKc2Hzq8AM3a5sx9rXyBNvVWok9V2nZt8n0V3b2O7yeAbrs8G6AbT3FqFLzOBfcAaKxADdrvGASGoSVAR/kAwwFTBQCStG94fZk3mvkrLfCeagqA8vUELmrQ0hQAgJ4FxRnb9FhU5h7tI8qiyj3TMDCfeC6aG5maP4FU2i6AzvjkPa6p11w93BlfQ7pX3gjUKBNq8LEyKFrtnfKK4Nbk89LJNSrdpFeNfyqvC651rusxiLwoCAbfNAXE9EA3pzOg4JyPCaCvxsQ102DgCPyxfX8HoICPBNANM22oab1R2WcmiCTv0WYBrc6JYI1ASqNaaBwi0Mi15ZmVbHKvr3w4khU9yxT06Xw+NwB9tR7b33lOoP+l2coDXRCdvd0igM4+BJAGgG7kAYyjup8JoHOmYv76twJgnaMZwh1ZaSQNQDGiqBiSuecD9hmexXMF0I26wZ5LxBByMeORWoOByk36WL5wz3NvLo9Ovi6N51mt67FyBLnnOsIgBdkv/yEjMYwjZQeFfd5n0p6h143kI8ANbQuKI1Pdg7nHfY29DeMwo/y4Vu07IbArw2fKnLkGuhesaKis6ZmycpTP9UDvnt81Odfh5O1e23cH2l4ZVnn/2dlhyoSj/sx5XwHoU5b2jNJ1PO8V3J/ruudZedlra7jKdTNU+Hxe30+cL9vyXIkBl3sRckFDDviwwDvnZ3Ogs/YE7k33otGyALrynOf6LGpp7Tgrq5xfas7IRGeicEbnDK+xIfKCvdVIP6t3pCP53jXv576HzDlf8YY0pMZIhncOiwC68o/7f/jP/7xqdn+3KbApsCmwKbApsCnwAimwAfQXOGm7y5sCmwKbApsCb5YCbwpAny/oV17Ir77sH414gt0r8HvVr6PrHkLZW+CMz6oXCfc0pLpAjDnQBRyoAY3wGqYIoAuiC6DTFsoUlBp6ROhBrWKtADrjnApAFSZVbp6NTWCvirMCLG2ftgtulc5T8aYycioUp2eUnih6gleRrgJMD+d6l6DsrUIO8FbFOkq0eoo1DyPtGxmAmj+VYOTELiCJgqvKJsercrVeyfUunDlBDZ1NDY+ogCc0aulG/wGmKYAD5S1AZZX1fMZgAOU+hXZVxgEW8btgNECiXnU8yxDx3AcASF/0vDaEOTX9POID+BPQ3NI8tACWgGh42MHf/kHHH/7whz8SIlYPdED0eqCzHgSpULYLZBqSv0Bb+ZHx1WuJNaS3IjX0lE70s3nPoZvrF3pVAc961RiGNn0mgAlzKP2gdWkGfwiyGs55BXZxjwpV6noAzagBgAwqdOknHujwLLVRCpSV0ot6eqB/97vffYfyd3/3d3fhb5VFtFVlOesKYw4KQJXGJqwvjDk0QgDg6Jp33Sg/WGuEWdWYyLzu1EdABXSp/FFWKePKW90L+IzC3JC/GGfAY6wfatoUQK93PPSETvAc8oVrCu47PuZ9yoAJSin3es+Zp+HRvtt2piyq7Kic5bpJ0ymrvb58XkAHeVajDmgBoIaXKHNY4Av+MQd6AfQCKPJUecT9y3HNPeMIGG6f+awHOqCfHuh4++GJDp9qUCQo51w1OgbtmEbF1B0Fsbov1RgEOtewovPYs4IGAhqETWOb+4BbZ+eb0mauk4eci173nnn2WPFsjQ6g51kId/PXUx8B6IDo7CdtxxzonA0E0KV5DWjgkc6nADqGeewDDRWOAZh7MntWwUNkiB7Z7JN6nwOiI4M0esIAqetMMG3yOP93r1M2unbmXFduyJNHQJt7FnRxT2BfqEcvbWhkBQCJ7O9ZU6NE2pDXlZOG4EZ2CGwiZ7kWAzcKZwP+aNdUNOU99jY8d6W3AKg51rvfzLF3D+neLV0K1Hrv/K30nXvNisfbTsdRg5p5dpnvM5UJq/ntebTPmPPcdstXqzP7ar1P2TT71X70bNb9mXtWIdw9N09Z371uxcvuHfAN71YU+KxRqTxzcO5gjZtaiNoc5NS8H/S+7qWTHu1LjSeRNd0XeCZGip6zMJrBAIRIP6x/AXr6Nefh6Cww+3JfIwvbrYEvZ/mm8/EdxXcm7vnff/zHr7sN7Ps3BTYFNgU2BTYFNgWeCQU2gP5MJmJ3Y1NgU2BTYFPg7VHga1/96pM+vC/9K0X3VAJMJdNVhdBUwl8Z5FRETeXSlTZm/6p40tOAawpoVymCIknFYQF0FLIF0OuBTlv0HaWGxXCHggvTA30q5Kq4OwJRqgSatKrySJDIMMaMtx7hk0al6xGApFLVe1deOCqGUMqidBW4KT0NFeq8qKzme9pEgW4BNHVuUBAJPFPzDMcH2IJy2LzSAC+lTz2pGmqePnTueUZDmgJ6WgCsBfZQFHedAM4CTsEvKP8KFqBYJpw7Xix4i9c4A7rAU+b11aubGnBXTzzogmJPb3G8TQQSAVkBGqEZNUBpeanKT+4xd7A5FFG4U3gWnj7m5RaUYt5RlL///vt35Zvf/Oa/CeGuhz01zzCE6/QELtCm4YVgCWOS1tBIowoAdGgoT/AZ0BzeoOZ+FaIqth0//ZZnoF2BNhSwgMjMKW025yc0bTjwlUKcZ/DcoxDutAF4bXQF5lmDDJ4FcG7BAKR9B6SwOM/mF3W+qAEnDCmMd2H7iYLaaAcoWgWh4S1AavgLUIl6ytmGP9cwBBCeNlnXlnpu8ezuLQWm/e0InKjxAikY8O4kNYE5RzGYoKhAhias6Rm1QAAdWs2/I2W+61jaTfl3ZHi0Aids60xOz/117seT15STK2W9Y5QXlckTQEe+wH/ImxnBAA90Ik8AoK9otKLLGc3mb/bRcRQ8IEyuYWiRR8rJ/8ve2e1al1zl2YSg5CAShIQ/KQYFKRw4ipMDfpx2W2676TZ9Ei4nua0YSHfbYOhuDLKEDEc+4Qa4ihA9Szwfj0dqzr32/vZee3/dtaWpWnut+VM1atSomu87xihsJfbWbASNQOd6CQ8dJeqwNMnv6nLngamfJVGRQ3Vbu9U5sGRX1xhHc+vR2ma1vrp2nfOU57VeUy98rgR6HYN0+jKVvrronAgpPQl0HCYgqeh/7Hyd2txTmXnZ/lb2Zg7iGRKyjtdGoKP72hBsJg5gkrrY/tof5i4c/nguc4YEOiXzq/uJQ6zhhGVKZ3RjpRPqgzrE/yvdah28ZhJtvVf7BHuHnTatOnOmjmPYRCN4XbP2Wd0OwbHiGNPZD+c9bEjHj1H69AtjFXl85StfuUTs9o++QeY6MKzWwd53jsGukVdZUirvjq+z8TjH4YpEr12t/VoR9qtxvSK75xp7jt05n7SvV+vz2pmjNt1FoHdOORrjEuLqbG2hzkS1+fNzZVm9Q59Y77n21dmW8WeGJHSa/3UspWR9wIEDC2Ma3Xc+aGYZ6t3MEn123104h2e7dmDMGxnPugnSXqcZdNs1OeVcz0xdmja0dlN5zrXRau3gfeqcynsmmYVwQKDkz4wtjDn+/uf/+l9POUXse28JbAlsCWwJbAlsCdxQAptAv6Gw96O2BLYEtgS2BF6mBG5JoPeFn899wZ+g013AbkGbFbjv/Sch8NS9cEZICAZRh0Y5mQpUELbELwAFACKALMRR90CHhBMQ5LkSgIBCgDlNLTsj0JtivCQNdSxQWXn1PAFbAatJ/DSClt8EtgV+CsCtgEhJme5LOUG96lMJQMBngR1KI5UokVFl0esAWWcaX6PMALV/9KMfvTqMiuJZkKmkHYdM5IBQFySjzo14F2wDeAPEEnSiBKDSAYI+bLQ2QDtgGsAdALy6ZCnYS30ghYiq5IBUhpziIIpFYpR6AHy5nzUZDiASjMDkeYJ1yMtUq5SQ6UbwUEfIRkhHDkDF9m3bLqhoKln3TKVEFqZ5JeVr974GkP/4449fHZAPOAMAKEJ4GBEOEWyEGrJ0L2pJfMFXyqaaBvDD8QDSHKJFskUSHXCe6ETIC2Sv3hnNV8eYpt2GUID4IB0n8nUM8GzaYGQTxEhTg0LUmDXByDyJOWTbcT0JdMk82szzJaAbZUX93W8eEl0C3/sWTJZ0R5bUibY4DpC7afdxfKitxWaR3pM964me9HmUOA1Ut3qd0ffUH90xNfCnn356Gcf9qw1DPv2rTandmJGaE5AnFb3OMOhXnR66TQT1qz0suKzzkr9rIwWrS9T0t46b6qrg+2zfJGFt8wTBq6/cY0a9W4f7zI1zzm0EYXUSWWDTsLsQiTpgEGEH8aX+MK/VFluXOTesCCPP7ZzveJnEVslDdAtbiZ5iN7sNB3WDnISkhIwtmWhfu0VE57ZJ6paEaz05jznS/X116OFefJ7XTbLkPn31Jp7r+m+uK2or7EuJ19qU7kWPPmLTnU9XBLp9j1NTx7x2GP1oZgmerRMVczf2u2OiBDpzOXMTczElEejYfw5sb3VUMg1CTQJdEv3LX/7yZR9vDmwT6xWzv0wCvX0+daeppfmtzmq9rmOFz7V3vSd6zFqCA9n2cM3qGgQS0jnS+dM1jPZVRzvmDfaDpoSQry402wryNJsKa5zZ9tr/kpo8tw5+08nT9jdtunZuzi8PeV+Z7zy1eat3mqccxyWqnacqt6M5ZdrjtqljdX6e955tO7rvPG/1vM5ntSPVc9cOOrR2Xc5ag7mBErvRlPE4ybJOZY3A2rNjxG2hKLlv17Cdz/3seDLLBU4hjHnWbTo/MtZdF7PmrW06k/2RPLlmOnK1PvNz+w1b6DZhOO1i1zxoq1mGcDzj791sy/KUurvvvSWwJbAlsCWwJbAl8PQS2AT608t4P2FLYEtgS2BL4IVL4NYEusBJxXJf8txrCyCsAKeCXHcBXI/VTWeghiA8z5oEuiQ61zd6GlBSAh0SzJTJRPXMFO6mb6cE1KzkrRVeAAAgAElEQVRMZuSNBEOBUQmIAoe9R4mYlbwbZVFyi3Pn83t9QZreY0ZwSO5LUjT6QxCd57p/qKC5UdaQOFxjOm7KkpoQ30aHUQIIeW6jrCAlIVyNrKQ/m+YRUNzoWsB1SRJKI525lugWQXhKI2poH0C6qfvZSxpnCcltwPMSOjxfuXFPCCHIc0qe7x6K1LHklnuS0x70DICe6GBKgH5TjCMXI6IpTRkP0EcdqRcHzge0vQB5I+6pp9F9nENEOcQ4JeeZBp+SeuK8IPnRc03hjhwgY6mrR9P3rwh0dRh9dL9VStoE8I8ccBAwIgh5Ej1t1BGyKRg6CV+vo+ReEClE0qEv7sdLCVFjWlnu2Whm9MT7zLTB04lFBw9TZ0oiTQKdMSAxzj2MaqJEdvYZbWsEevvdPdB1ukDHjS78+te//lN7eyNLyA8OIqncB5dypm137/CWfjblNyX6WvJZu8FYmETQzBJQQnJGYBboBrDGkYQxg27VNjXNP/KtDW30Gc9azVHOfY1AE+wv0O95E3Sfc2adaOYcekR4cI9JoD9kblzNC9b3LgLddM8S6EShM6+1vcql5V2kkvNX5aLMbKN9xv+QJDh4cEDyS07iECTZiZMIuiTRRt+adtosJCXQO0d1DuRz28d5KwLdVODVrRJaj7VOeRPuY7uryx0v9yHQ64yGbSLK1MM90GcEOjbZlOqQRxLo2hL0XAc4+q1/2H2yfzBHMtczL3KgVxLozGOmNPfaSaC7/zklczO6ycHcZ1Q7pdsHaK/mOrTjYLV2qLOP9mfalyObwtgwQw0l61Wj0ZE7Y9vtWVjHdA4rmcf8YnYRbL3ZU7gXY80tbFiPdMzpWKAjX+2bjlXKpZHkfNcMEZOcbN1mdPq029POnL2jnL37eN+7bN1jj9/2tfPpkY2fenDUns6dlddqrpvtmfrb/ztfTQJ99kPPrd51jtWZyTm8aw4cRXmfMOMBawMPCPSuU13rUvLc6kydHudn5h7fUViHNgKeZ0HWs86CQK+j2uyfIx2cuujcgn6vbGzfwSpf5OA7D++Yrg1N3242DGwif//lq199bDXd99sS2BLYEtgS2BLYEngmCWwC/ZkEvx+7JbAlsCWwJfByJHBLAl3QYrZ+BYhcA0jdBVJNUuFWUl+BPRNMKqEsgQMJBnjRCHQJdEg4wEVTXFNKoBvR22gpwKCC8JPArmxKjJcAKJDmOZXhEaEukeG5AkkClAVoSnrw7AKc87wS0QCqgFoeJTwFeoyOsB3UB1m7fzdlI38hI90D3ehDIhA5+JOQpwQodk90gF+u436URBRDjhJhRsRVyTWucf9O+lNSFSCOayWtkYN7SFMCPBMlR6pZyNz2bfsBUIu9fQHcKfmDCIS05KA+HgBfton21HECctS05QDUbQOgoqmYAbkLKnJvnUMAuUsiCSpaX9OyU3J/on+JIOMgikVygqgcUrd7dA9Z2ibZRVkCXX0R2KyckG9BeMaZKWMBM03fTN8je8gLDuRSoL0OAuhBiRruY1YI6iUBQEld3U+TexZsbSQenyeRWiBY4rxZLPhMX0piUFIPCTvqr5wpiWLsWCsQjI44thhrkhroJO2AOOdAB0osouPqL2QSfcvBubSbP21i7R1jFkAZgJaS7APcC2CZ72qHCuTTJmVBiW009SpjTL3Q6UZ9pt3qGiU6j35xIJeSKOqTcmx2BdrTSPFJUrWudQyqHOZ8Nu1fbW/nk5JEvccRwH4NgT4JjBXJ3vs/NAL9Pincj9YPrUfl4ueVjPkNJyNsChkwGKuQkma20F5SYpfb15NArzNcn1UbbRSrY1fyTj1sBLrRxCX7b7V2eYnP6djpuqXzFfLtvIMNLLmlXWYugUDHaUyiSgKd+RXHps4LRpVKoNcecH8d4Lima1YJdOwlNg175KF9gUBnHujfJNBxQGIep2QeLoHuvIcDFPpTB83VGrvj4YiQvJa47VzKc5v9iHnUfZyZVyXQIdGRQfuz6wpIc6PYyRxEX0nMszZDbsgMG91ML6yZ3N4GGTXC3jXHJB51Vmx/1i5Tx6MsTcro7L1lrpNnf3SNfPSeslpzP9X4nM4StbUrwvyuuk1i++xdTBJ3JbM5D63af3Tv1fd+N8n06oFrDtYd6GEzKrhVEbqIrnX7oJllSz1kPVUHyWZP4HveA3yX4JmMn5/85CcX+4RNMnsDmZCO3tvmumjOeXO8t79XfY185nqD9RhrNbY44nPXJ9hC1k8c2ET+fv03fuOp1HXfd0tgS2BLYEtgS2BL4MYS2AT6jQW+H7clsCWwJbAl8PIkcGsC/UgC14JRKyDK71Zgywr4v2UvFGwrgFlCG+DFvbA53wh0wAqjWAFk+Z8Ugu61bepl7gWYYYQpJYC/RBhATgGcAh8TPBFYEbyfQFPJl/42AZdGWczzJphZuczrSoi0fZBpADnu6d393yHQ3QebEgLEfTCJ1mo0GMAs8jd9fglRwCAJdX53b1JKAHmANg5AXn+DRAXokqCElGmaUPoTQhNgnWuNIKaErDG1K88lXbb7SEMGQj4SMUyq9EmgK2MIT9IkC2BTHyOtaQ8p4CHgqSPfuwc88gQsNDU7DgRGdAncqRsAioD6HESTQkC4fzCgYqOiC+RN0s89zSnRV9Poci/arxMD4GLTveOgoJyMQAfI5JB8dgx0KwHqUt0rYC7hAbECUewetThCQKIb0ay+GOldMhWiRNKa/uU3xzkAo3WkpG0Cjtyzf6Yvpy2M3ZIFJS5oS0Fb+5n7IWsjIKkT/WvkJLrsXrqU7kM+nVm4B3JUt5ELwC4ALwdy0XmC7AY8Q4cWiSr0HScNdYTn0f5Gj+pQgu4xrhzTlDxbEgt5VId0OkA+tIk+kgxnr3XIUA6I/pmK2b3dsYs6rVDWuQZ5luCpYwF1KZFqRgPqwT075mefNUOD/d55ahLfK7JiEsWOszkXrojwXjuv63ww58k5l856aoMkFilxWDCFO/Oa0eemcIdA53AP9D6/9TwjUkrwnNkb7+35ZOjQBmFjIE8hSJodgvHP3IG+GHG3ItC7lUrr2mwHdZLhnJk+2nuUDJ0RtLdcu9z6WStisn3WsaJulPha2UJJdOwKNqkEultclECn/3Wqozwj0LsHugS6YwQ7qbMR5DJOQx7MX5LBkN/9096awv2zzz57NdfiwEWWBOZl7FrnkxmBXjtQZx4JZddZ/O+8MB0m5zptOt443nmW2xq4h7T1Zp4gelYSvSnreXYdm7D/RP9yILtmQmH94xqDTDfoivWjn5xLmQPmXtRNzT5tRTOTdO1Jm/qbbeWckt8r+3k0bla2eNr/OQ/cRVQ/1hidBHrruiJna/vP5okzEnv+Np85302uaevqfW/aCvSYfqxDb+ca1sSui1m/uIUCpWnKWZ8ynl2HUtb5lnv3HUTnnjrs+h02ye2DWIObtYiS9wi3OWHdXnvnGFBvz+bB9teU+4qU916VJ+tbHYexaWbnqiMR37me/flf+IVrumyfsyWwJbAlsCWwJbAl8AZIYBPob0An7SpuCWwJbAlsCTytBG5NoN9FaN/1+0oa10QpPK0Uj+++8vzn7EYhGD0KYVMCHcKhaaAhlNyDjxIw0vsAonQfv6Y3l8gTSBQEnES6rWjkW0F/fi9xWyJIAt329lmCjwV4Cr7OaE11gO9LMpS4gJQREAfUMWoVAo/z+gfQBbFrinKBbKKhSojyLJwUPABjiQ7mgCxs/XlmiT/SrEMsUwJ0uY8yYHeJWlKeCxJzbkFqSD/3IQcwhqAWiKavJeUhK1sXgTTuRb9LDFCiM4CBEIjIs5HHtEtADgAcUkviHSDM1O+A9m0DOkm9OCDrm74eGUt8UwqCUscZMUjqZPfJhqBCVjwLBwHlDqlJf3AuJDrlikB3j1kBeffuXhGZ6mjJLdLOmtKXa02XT38wPgVYJWvNGmGENoQHJJyR+chS0lyHjUYhmqq5gLzjoJFLfNcI1wlm1zEG+2FGA+TePdAZFyXQTVNOCWnMn+Ouz0AvTGHKGDMaC92FtKDvccpAd41OoiSa0IPo3uoIfWu/YJsa4aVDikDtyoFHG6Tto6Td1Rmfpy41DauOOPQd8ncfYUruJbiOTBp13nS/7gkvMY/szZgAmdb03B2ftac8R7k/BYE+554+S31uvztWz+bKs3quCHTkZ3Qq8xn2grHBwdgugd7nF9SvXh7N/0cEgcSQRHTtLRHo2BSi0CFYu081NhwdQn8gKiVDShS6123H4Jxb1VUdYex/6jujXzuXTweJFRH1XGuap3ruSl+rEyUu26/Kce6B7hYglK4VJNCbnaMEOnNLMwKtCHTtgPd3K5iOqUmgmw2D0iwXPOsoAh27Ql3Zh9m5tgT6V77ylVfRrzpSlgSdY6lrus7ldWSSQJ9OZv7f+ZK+KHHXOQsnNOd2spCwVoVEN2tSyTnssgdziusPCPT2H/PLN77xjYsDIWuYo/HAvZupiP8dn4yvSUh3Pdu5pvrFOf1NPa0tPHtvuev9ZEVoTjL0qcac9629mc9akeWzTUdjd84v/X8+cz7n6P/7ysK+7DYcfT9xHp5t4jrW+KxROf78z//88mh1gflLR0vKbvuB7uqkR4nudS91bRUlz/D9gbW1jrmUZJxy+wOcZrqerVNH37H4POcPZdY2Vo9de1bmUx6s63CGhOxnTme9pWMya0HHq9tZ/Muf+7n7dtU+f0tgS2BLYEtgS2BL4IVKYBPoL7RjdrW2BLYEtgS2BG4ngZdGoN+u5bd5UsHCAqwCOAVWTOHuPpAS6EZ8AmB885vfvByAkhByAjHcT8AGkL/ROyXQjVYvkDiBw4IvM2qubShos0q9PiOYVkQ6wE3JJgkpgGsOCQsjik2ly2+maKcUKKUeRoMa1S/QI9jTSFPkZ1/wDKKgALQoAYUExbim0eJE20q0Ayr93d/93asDkFwCjwj0RopBaEsYApBRd8AoSkA4ADMOoiABk91vGgLfiFqA9+4zTP0l6ZAl9TcNJaXRLRCg7EHNARhNNL6kKrpjxDIlcqHuANekTaXtRji7PyngOESBBCRyBszHQUHCYBJbkh0AgaSZN7qHfjcClKhy05uj48imBDpyMtUy59qvlOi9kaLoyozUV+95vpFGlJDfpozFMkAKSw6jT83I4JgDKIQcNv0melCCGfmarhfHAlO4o0uMBQmJCXZWRvzWNO3U/4gMkUCH0OH+RDBx4ByADLUP/CaBDnlEfWoP2meMMyOI0VP1iRLCGP1ATyCFzF5AiZ5D2jNO6FtT7FJyXQkX9MlsEtg89wOlzjOtbmXVfkC2ZHBAzpRuP0DJONaeQISWFOf+jC1T9k/ipPoz07nXoaeyR18arS6Z5Ri11OmoNnUC3UdEyiQfJoHT/pwEjWD5itxYkSWT9OjM6fm19UamUa4IdEn0EujvvffeT03IK4JsRd4r25a90YyaVS7UF/sjOYmNdL7A1uHI4xiBuKzTRbcLoX1GMjZThER6SUfnUn+b0a91SFuRamck3W1WM0/3lBXJuOrvysWxqhwbgd4U7vSnqcAnge4WJGY/wV6oB6sI9BJYRl6i5zpZKSHsrg5M2E3mMec0bRPzuBHotr8OWRLokOgc3QOd+Y+5lvuuCPQVGajN6BjoXCJRXDtVO1JnEL7X0Qi9ri4jUx1T/vZv//ZCensgA+021zHuerilDHNCHZuQmZlzaHtt5rSFrUvrOYlSryt5OO2m59S+2cdzPK7G50qv5yjqdbOPrrn+sUblah6a89HR/9rfa23USvYrW35G6F7T7tqLmZJ/peeVN59Z4zeTT99V0IluE4G+suajJBq9EdrNgjA/19mGdZXvbswtOHBpm7AXqwj02Y4S6J3r59zu/+2Loz7gXGwoBD8H6zTW+NgkStZPOoKbjeNf/JOD4DX9tM/ZEtgS2BLYEtgS2BJ42RLYBPrL7p9duy2BLYEtgS2BG0jgJRDofZE/A2iOgKeCHg8FsR5D1EfPpn4T5CuI0v2LAT8gkDgmgQ7JNAl0wV5Im6YMNALXSPSmh5W4ESwpScV3rWvTWnpdgZgCi43q6H0EeHxOZQ0g3dTsTcsOgdZ9zgv2Ai5JilFC3kp2C2CZUhHCrmC3kRJ8V+KfSCj3RSWKighqo9W5t3ucUyJXnw+w5D6l7FXKfQWWIIVJge7BdRLvXAe56QHZapQVJDF1cS9E+k+wnLo0+gPASuAXgK2kPBHvEN0Q/ADVRIJ5cB/BZurFuRzUh/sJ+APQuxc8JYSzUTLcs84a1Iu0xxCrtGEC0iWHAdepFyVEa/eRh2hFdhzogCncIdIhbAHTOfi9/WKqZXQKsLN/1VV+n6nCJUQZU9TfAx2x3rSnEeHIwf7DcUHnF8YvoL9EPH1bsBW9V26tZ0khzuGv1/G7EZDUqWRIo6Cps/vJCngahc11ZhcgLa57sOvgUplBfmuP6iyA7gIQA+pyAKIyZozsRMd1dqG+TX2K/KoHyF1SsqnW+TxTrdbWd89zdFkHE8o6dWBflTX6oYwpaXMdFLr/PPWuzhS8ps+a7UDnEvrK9km2VZ7214qomXNQz1kRYrWxZ9dO0nHORav6rebDFantHFI9dLsDyiMCHRJdAv2DDz64RNn5d0RMze8n2bFaO8y2Vv5kAqEeHIzd7nPOuID0Y9sMbFH7Wl2l5Jo6oM2tUiaBLolOPTqflQTp/Gwft3yMtcpLu0fXFEd6NvXDcdyMFJLocw90naOwWzg5mV5dAt0tLbBlrqko6WMzuGA7GPeOa8a6WSeMunQ8MCe4z7oEuplIdBRjfoBwq07WYZCsCBDnn3zyyeXAxrqtCjauGU3OUri3r1e2YI5/bZ7rVn+fKc1rm+uownqDrRE+/vjjiwMgspUEZF0kscj17QfmDNOvcz+drnCIcj3lmqTjunpg+9Sn2u86LFWXShxPO3tEOj72eFzpfPXiqcfrJPFXz1u9Z0153VXPvuutnJscP7O873NmPSZhP/tvzsv+zxoEZw6cJCldn1CyLjW7CiXzmVlwGOtmvUJ/O6b6PsT3jBG2a+LATrmNDPdjLU22CQ7Ge9cuKxlZ7563mjfbXvvBLC2dRzuvs9Y1vTxrZ51DKXkvcF2MLbrUbeyjfpdu7N+3BLYEtgS2BLYEtgRergQ2gf5y+2bXbEtgS2BLYEvgRhJ4bgL9DBg5+u2uKIf+/rrAy327YYJxAicT+DBqjbIp3EugQ4QC9hKBDpFaAh0iHUDVqGiAY4koI7cl0QH5u+d6IxRoX0F/QVNlOAn0kgUFWoz8FsAu2cR5BVsLFlI3AWpK9gCU+ANALnlH3UrCl0iErBVoAgQ3Ogtijfa13iUrCpDyLAmVH/3oRxcgq6nfG/FFPexr+kXAmBKyxX7hmjo9AMobIQ3ZCuFOJCQlwDppTjloC7LwoK0C+0R7AChzuOe4fUGdmsIUQpPUkxwA+u+///5lT0VKADkJHoDrpo7kf4kwnicwCDHJNabMBzhs5DFAGnuUchDFOYG6EqeNkEb2HauS8JSAld0DHeJcIgESohHEEuiMBdpwlBlBXVO+6Ae6y1iEyHcvZErqVTK0KWFxcjD1PWk4u/8q5Lkp8yH91UHuRz0FY9GH6qF9gqz4k6SBeLB/7ePaJ/TDvWCpY50cAH91yuHZ3bceEmflRMO9Id1Nzd7ocO6FjrstAvdgzAgEc00jcydBVvugXKgDbS+R2a0uZnrspvilHu7HToksBHTtP6PeawtKsHAefUKb0Q+ji7WdjcA0wtx+QHcc83UQ4JkrwnqSEas5bZI3K1JgEgET/Pb3WYfOU73mAnz/zM/81FjsM+66Dnm6D/0k0NEJ7asEOuQ5adyJQD8jTldEuHWtXCoz57LWv79jDyHwIPyYc5hvnW8gzk07TQaOOgnVcYvva+PUOfShjjfogeS5+nctgVTbft/1yJty/rQPU69XThWTFOsapw4tRqBDnk8Cnb430wBEL/a+2Vbq0IOdbmYJ7HEJ9K4rcETTAY65sllo6hxGBHr1pw5gkGlsMwB5Tsl6j4hUDuYTyWTKFYE+x4L/z7VZyb3awynfSaA7DxrZbZ8h0w8//PBLH3300WW8sw5wTYCd1rGRMULbjLDH7kpCMp/gJMA6yP3emwGo9qDzJZ+n01XtRO3XtDdTxybp2bF0ZqseOuZ6z9rgW7/DHM0pq/avbPBs/6y/dnk6EPVeU3evec5dcm//qsur7ANzDDTrhNmiKHG6Yn2tEwhOgugvB2OcNaoH7Wl7O+fifOtWRrxL+B6D063OI6z1ue+ZXZw2dPU85VhnSd9NS6DzXe0Z57NWtq04FFBPHYNZg3fcXep5V4fs37cEtgS2BLYEtgS2BN4YCWwC/Y3pql3RLYEtgS2BLYGnksBzE+hnwMgZcLQiHI6I9VsCUJO8FwibIEXBhhLofN/U5IAWEugQEKTflpAFOBUoBjxudITRUhA8AEBNbzoJ9ALPAj0SP42Un8SK/3u/EkxNb2wkbWWhPCAcey6kuWk8TQNtKuhGsRL9VRAK8tmICIBmzvXgGaav5hpAb0kewTzqQxR0o745130LIdMhUjyQp2AsYJrkISVEoyQL9XQPQ0qeaxQbz3PPbEoIbffepi3dU5q+tQ3Umd9xFKAEyPePOhUgB/Bij18Oor2pw7vvvns5kJOkDtcbZUNJ/e1PntcUtGY7oN+oF/ppZAqytQ0A5x3f1Q/qiG5LvtPW6m+j9iEuul86xLSgPP3e/kRG6hNynmSphDpgvenNKbkHzgGAlJAaJSdogyAqbajeA6BCoEMUQFhLYAMo4tRhOwBCC/o3Ipox2v6zD31WIyL5TZIeGdZBoOQd19axAfmibxw8m3oJ1EJotE11EECWzWjQdO48D6IDeTHWuq8w10mU8FsJevrI+1Cf6ZRTWzlB3LZ3klK2h/IC4P7jPx4eBc5L4NcJCTnX/jWauGOM7zlPGyuZ1TpMsrTz+RkZc0Si3+eanrsikGpHV+T51M3VPFv96XhEht0DHfvIWKFkrF1LoFeWre9qXVRC0utaeg2kuVk3sEXOO5Q4vujMxDjWWYtS2469YixVvjrhMG9IoHvtdOKafTHXDmdro6daDz7Xfc8I9Mplfu4Y19nGLVzqYMOcBnlOSb9D8npA7kKe41Q0CXQj0HGoMauJ87cEOjYfG129w5lqRaDjUMdcwLwFyYb9LGHXTAcS6JDnOMAxJ5nRBAK9+6qXQG8frojI2jF1bI6ZaT+1X36vXbbu1VXWA5LirDl0QqRkzOt0wFhx7cAczDOw6Ubqm92EkvVX16nOEZ0r/Oxc49Y2K5unHvXdoLpUe7aywWf296FjqPdc9cdD7/s61x29U9Wenr1fzd/8X1lXr6acj/5/SHum3WjUNb9V3vNzn+caihJ7YsYmSuyC6wLWPoxRD9ZAzotu1eUYYqzoIMq7A+tn19Bmm8KBFTvT8Vp97feMyZLnXbPO81ZrlPZt5yza6JZSzJGswXEQoKR9dRDlHj/7T5HoD+mvfc2WwJbAlsCWwJbAlsDLksAm0F9Wf+zabAlsCWwJbAk8gwRuSaCvQKcCLEdgy0osR6BqX/4LFtxStAXnShob9cDvJZS69yrfNy0gwL7kpAS6JDqkpgQvYGH3dAaILVDKed17sqCi3wNQ8mekJmXTVdMWgRnKRtQBHpUAbaQGpFT3HyyZBLnQiFOINQk72iNpTHsAYE3rDaBUoBTy0xTuRkMI6DTVIu1z7z6iOmwT9aOeBdq7Fz33EjACNEKetmlGM3cfddpHtLcHdfM6wPmmcAd00wkAEFki2P3eTTnO9+5PTimwpo6X3IMkkEAnVTrOF+6DTvsbNVu9M8Ic2bk/ubLHKcDIW/oHosCD3yS3kVPHY0FLPtdZArmbvp+S/ceNMqfvjaKn5DcARogPCI/uuTwJ9NqA6gvtIgLVAxIYQgNyA6LCiHujfhqFVPnSbkFForyNLqRejE8JAQDGXlcC4OizEUEze0PtiGPXfSd9BmSP5CAlfesWD7SlmRXQgQLZ3bvTveKNykYvPBg7OgzQ74CqHtgN9yNXz0xFj+zNMoF9W9lsiZnamwso+7M/++pw/3XGALrJuJZUql1BJgXFa2+QfW2cqdl1PCphrz1V/p1TSsLPqPZJ9sy56C4y5oigOCI37iJ8jp53RhwUrF8912caga6DEvLUWYLobjIUQJ5fS6BPwmWSzPx+RDz1WmXedkBQSpoTTQjpyUHWFwhV7aRbUWhLSqBjb6qjjEO3BCiBjj5O0rH1njbgrC9uuZa51bOmzk7ZTBvh/+3PEugzhXudw7A9ELtubcI8AnlOJLoEuvPiikB37pMQu4ZAZz53LmCOMT25BLr2g3vrXIV+Mt9JoHMPty6RQDcTDW3vmk5dtf9qQ6YzT2Vf4u2IoFuNyd6DseT2LBDkOiFJgHe92e17mHdKoDMneyDrZm2aBGj1pTZbPen8Vpm03ne11zFZXTwjmO87du6yY/e930PPn216nTau5qLV2D16Dzx7P7xvvWb/+n/reDTX+n2zjzCv6eTKmtX1LHMK857bP7EOdO1MybtK13SfffbZZY0Oic467Wtf+9qrzEU4jrgew6aVpLb+rhNLdjuf1FFwNac4f875vWtP70sWNObvv/7rv744i7rtBbaTd5f5vv2v/vW/fqgK7uu2BLYEtgS2BLYEtgRemAQ2gf7COmRXZ0tgS2BLYEvg9hJ4bgJ9AnxngEmlU/BkRQjwXQGD20v2n1PhlqQ1slvyGSAFYETAlv9LUkHGQrJCopdAB9wHUDXqkesguTy6rzLPl0AXhCkIOEm4pqGWoHefbaOvGp3JswFC3dubkugM9x0lWqOk1SRSS0AYgUU597Am+soUppBzrTfknAQdshXogjS0LgBc6AUgtBG41F1ytJHqECMARgDBHJDk7E/ugVyUE3XVeQGymahvoiyJTMYZgJTppCmmBGgSrOI6o+P2u6AAACAASURBVOIouSeELaAZhGsJF2Qp2Q6xjyw8OLd/dYBoBDpE71tvvfUKnAPIN0ofkE4HCGQHIMj+5oCBfCaVukfbgOxMY0lJG4xKoa9WQLftn+AjxIYp1RuFwzOaypb7mq5bwsP+L4FuZLf2oUA+YwwSxQNg0whmyI3u4yxxavre6mh1hHtab0pBfyPhOnbQOwkFU5eXGC8ZMmXo2EXPG2XJ/dV76kLdjIKEtJZc53r6HWcOI4caYY/+eaCDOrEwxhuB1cwW04EHkNgUn6TgNRqdkn43ah+drL7yvG4p0e0IkEkjwtlXF7CZw0wMRoV2X3VT+Uu+N8qcZzdlc22ReuOcNB0gSuZPcL71LJgtMO14nXPXfUmBOa9NwmISzLX7fdYkESaRMAH21r/XTgIdHXE+w241Uwc6dhaBPom9jokV8dW1RCNjW9cShGZ6gdjH1mG/cKihxL6Qxp0DAr3RryXQGRPqL21tNhl0oCm/XY9Yt8q/zm5z7XJEQj3HmuapnnkXgT7JrqnH2gZJ9Emg49zEwVyGg0RtPw5fkEDY7M4n2AXmROd2twXBnmCXsO9uH8K5JVhnBLpR1e6NLIEumeZ60Htzf9YEpHaGRKeEXDajCXNxI7t1flyN6bvWzR3rzbQwCd2Sfuirc0YdlHgW9l0HKcj0OiIyd/LHM7mfBLnZRJQT/2PLmdcpaZ/2thG2taeTILRdHVvTzjkWtZN1Lji638qmPsa4eCkEesfWnKfu284j29W2au967zn/rOajs7qs5lHn4dpXddFyRSi3DTq4+D7TrT1Y05hhBYcdiW/sBDbGqHLGfucTCHQj0Flf8Y6hkzT633WGziGuGZ3PqH/Pm+uYmeVnJbsS8o6DjjneJagrEfOs050fKX0nqO78m3+KmL+vzuzztwS2BLYEtgS2BLYEXp4ENoH+8vpk12hLYEtgS2BL4MYSuDWBXhC84MUEMhTDBE4muHNEnhcQmc+5lYgLwAk4TgIdYEMCXbAEEMUIYAl0yFOASMEVABZARoEY7lMCHXCzoEkJdECRAkymnaWknoJEgLklqfnNPToBjuoEAMjsHqNG9knAElVRYHgCZb3P7PeCV4BQEqcQZkY5UhYIpY6NphbMBThH/t2bUIcCAd2CUJDgRj53/3lkT1+VjKmsAdIAxEg7jgzY35cIdEoIcolxrofY9OB/ATL6te0DiIZs/PGPf3y5J21wn/Gm4EZ+Jfogg6gHB9ciQyPpIY1NwU29BAPpf/rQPcp5tsA9pKjR/7QZPXJfREr0hQhxSG4cFVYRbY7hblVAmyB8iVjjcF9aiA3uYUpYStp+RKBDaBlpTTtK/LWPGF+m8KXeEBLKBRJl6r0yRUb0l2MNosQMEfz29ttvXw7GKQSaEXboZJ1IjFSFeDnaM1s5TVKjZFLTu/MMtzuAFFSelNSjoO1MTW7daCf6BLlJWQcTzqmN4dyS3bUpRIKbQQB9KCmPIwsOERz0Zx12GBu1VQWo+a374NYWosudG0p8cf9Gp2KrbAey1fFG++v45H7V344rfqs8p31fpRsu2F0beDaHXTtXdZ5ckRbtm6M5eJJLs47TSWBF1kmgSywie+czI9CJYuNAJ3AsgkRnawn/vO+KJJcweyiBrpMK92nGFByFzCTBdhrYAtK4c0Cgu1UKpQ4YXN+03rTVuZzzSqDz2yTkKt/qD59nFoPnWsNcq3+ve961BHrXB5OEqy2aBHqzm7Ae0DEOIl1ySwK99qB2hL6uDZdAR9exS+0j90DHgYm5hihUDzNz4MDG/Ns1R23hJNDdF5zoc+YrM6ZwHzOQnI0d7ePKPkgc1slrju86oDGOrOvcoof2sn7gwNYzRyIPSuyucsJG6sjofs8S6jgWNMNRI29LdtcedHz5DElTx/2KFPfedVSba9R53cpmv+4YeEkE+tF71n3beESg9/5TZ1fP6Py2Isfn3DHv0blr2teOW54zyef5HtcMNM1qxHqGdTbvDOh75xrWsTqvsg1Ut9TiPYN90DlwziJL1DvvvHMpfSdTz0toq9vzN9/vdByhfc2Qo+xX8/eKePeZvD/ozMO7VOspge4Y4hk//09R6ffVmX3+lsCWwJbAlsCWwJbAy5PAJtBfXp/sGm0JbAlsCWwJ3FgCz02gF7w4+1yxTABlkgNH4NctRTvJiAmQN5KgEeiAlJLnlBDogDGQdBDoppWFPCJapwR60ws2KgjwpIQOz1bW1LO/cV3Tpvc8AGTJXoDQprXm2SWtG3XE/UpgzVSrjaItyQlY7fMgYUzhbvSW6Uv5njYJdJXogyzD+cB95Kk313ENZSOeZiQ35DNkCoQ4ADwpoz0gnCG4Bc8LskHEADR98sknX4J8BjjzABg2SpG+Rm6mapf85X/0BcDcg/sY1c5nyHOjnalL5VYQjHYLzkEUm2JcGboXK4RnwXOAb4hXDqJNuic5BLrgNmOvRC2An5HHAP2N+ilxx2cINUh0I0CNsEffjWKH3EAnacMPf/jDSwkhO/dAN/K40dK0p6B0I8fRVeTIQTpKQE3T46IbBe8LvtJfyMZ0ndxH0hq9xnHAutO/JVz8TL06JlcR6CVuJXQpdUSps0PT/qJDyADipynVeYYkNjpb+yQZ4niuPTW6Vt3QOYGScYs+c6ATtSN8p65B8HRfdZwl/uqv/uqSChQidUbpNsVvdZk+loRi3HbPc55Xe1QbJtFvBCV9KHlq1LCZNrRNzRqgzCfBIaEkYN0MAqYb1tZO8lx7cQ15fkQYlFQ4mjslmwTNz8DzSUDNOfchBLoR6Nhvxrp9TgnoDoHOUQJ9ki4lzCboP9t35ARQYsR+UkcoGSsS+9SNMWyGAwj0RsMyxpxrS6pKoEu2zwj0zqWznjpnIC/a6JjHTsy+veU65lbPmrrc50rKHI0D9bJjt06JEOJmO2FdAvkjga5TWbcEMeq5WVncA30S6K4BeF7HMus11g8c6H63jZFAp5wEurYQXSKKtVuXMM+jixw4ELI3OM5eHH1+9WVFCB5Fo1L/ZgNRD71fnTpK3kng2WfO59h55lYcFjxoH/MPB+MfRwDmXkocQpUnzgmNeJ/jYDpP1L5px6zPEdk9SfGVbfQeK9t4RuTed9zMOq7qdt973vf8s/F133tVbg+9dr7HtY/P3gfPzitZv3K44No5Bs5I69p0nGXMYsK6su9KvGu41p4p3FlLMk440HNSozP3UDKu+1dH4anfdTLp+ORz3zcn8d71pTbA9UptBbaSTBg4B2NDv/3tb3/pW9/61qVkLEvYaw/+7S/+4mN0/b7HlsCWwJbAlsCWwJbAC5DAJtBfQCfsKmwJbAlsCWwJPK8EnotALzgnCDElcQaqnpHoAijPAULNtliHVYSZoMYk0I3Yg0AHiDGFewl0U7g3DXQJAUCgglgleySbBWMajQrAKUnW6Dq+BxBqmnaJ31XZ6D5kYKpwSglzgGqAUtM7Q/AVNOUeAkuUXGdaRPYXlPCklPDiWdS1kcgAW0QbQyAT1WUUK0QH6aUhZEmHDsjVaF9A3+4/Tz2pPyXPl8AHEKusAeeJrCXdIf1nRDYlgLkAMvUwigtg3j0V6WcIGohHwXbu4/6DENpGYFPy/EnmSToAdOEAwIEcTNtNCcFJ+yEiAbEbYQuo5/7g3OOMQG+EGfoIGI6jAWXJjwl6007Adg4ILJ7jHsT0qSnqkRGkFgfEK78Z3QwoKehOKbHMWJhbADiuIL27TQL/Q0a4rzwkbcnCAvI4YDQ1Ov2uPqG/yBFyg7KR5e7JLRlb4FV75TNnqvBGw7tdAGOD8YjslCO/KW8jf025jt6a8hfyuc9Q5yXSKxttQLc5kORB72yve9GbSp++cLyga3VeMJsCzimAsiUPp0NPs1MQnUgfeUC4GLHIWPYZ9P1ZunWzAmC3aEvtn0Q6JXXRIYGSvwLKrZugtH3Y8ybxXMB6guDqQr8/I9A7Rx59rn7Nz52v5nzZ57YNfl7N10agOyaRLzqIrkqg6zyBfrCtBce77777/0Vol2Se0aGT/JjE+mpNITkggV6HC+wP9toUtdhqSQzsWPe77jYR6EWzJMy5vM4hHfNT1pNAPyI5n3e1+LRPn+u96TiBDqzWhPZ950Aj0I0mr0Mf8zp2x8NsLjilacfcwgMb4VqGz03dXJ3geXX2YY5gvcG6A3vaaPHO65NMmwS6mTooseES5sxX2F6PSbTNsaONl0yTFJz2p1GzXdNMR5VpN2oTcDbE8ZODtQr23v+ZE1k36VAgqUiJPTjKkmK2myMNrOxXxKjfTdtVObW9c06+y2ZPuz3vdTZyVnbW+uo48LQjb333x3IQOHuP65Pv8753JO8pyyO5HZHnnN8sEPxfh9/Og52T+L5ZLnB+YQ1tFgYdCFnL9V2Feqi7Zv9h3es7ydz3fMprtqPjuWvvmfq943yV+n2VsQHHYCLsIdBZp+P05sHY1fFAAv0X/92/ew613c/cEtgS2BLYEtgS2BJ4AglsAv0JhLpvuSWwJbAlsCXwZkngOQn0gnBTaneBLmfgzlmUwS16Z4Jy/F9CxxSCguRGrEHEGYEuiSWBDonuHuikzjOFe/dAL/AjiKEsmsJvfi64AkBsVHSjo/ks0Wlka1PNQyQUUCoR3chRyEnJdIg1oqrc/7Ip6QGtIFxMDw4QbcpcgGyIaKLw2X+PlNmcX2eFyoJrIes4AH4aqU+KXkEgyOQSfYJgAGHIvg4KANiQypC5AOIFZnke0dIQvgDHnAupykEbjdo14t0+gtwXdIbUdc9xIs5wIOCeHBDNEOdEqHAgC9qvLpSo5jpliA5VDwH1jWIHtCs4SJt1OiAivAR606syngDJrTf1sK20u3KZ4GNJDYBG7gO5wb0kSekT+pK9JT0g/AUZaUOdMzhXQgsd7FgsqIl8C1wC4Ftv5GnEtfcQZOQ6HRko0V8jAdGD7uXKWNbG8SzJc++9Iis4vyQK/+s0Qonum/oenVRmyI2xKwFh9Kv9DWGBTJEdJEyj1lsPZGdfcm+IzxKNtdnqD7pI5H0dTNBF9ZC2N9sA9yVSC73EqcPnmzWjhLYp6gGS6SP3PIfc5DxtGXXsuC4BMe1diXaua2Qlz9MJgHvUEUjC3OjyXncE6BfQ9nPJ0RJT8x5z7Ezw3L64i0SfBP4ZiXRETB8R6HOuLYEOiU6fGonH2IE8l0DH/kOes72FBHqj6O5DoJ/N695HAt25qbrMnEZ0HQckAfaFtLsc2OHaGPSnDlqdFzqXMxaP0lxP/WzU41wfTB25xRrmOZ/RfqfPVs4TrV8JdB3wZgp3HbUosZVuh0KJ7XI7FGyjxDilBLproe6BjD12mxXsXedW7BqOdKSIZy0n8U0pgY5Dk85v1nsS6GSx8aA+OkFhC3VSo0TvVnbAtadzDrJsqvvapznGp30xwrR22rVjr2WeZZ2lMxyR6EajM46Y0zmYj3BEZE1IyfpXGbaeru2qC43E5fs6gdWGTYenVRtrl71WW6zu9Z61Jyv7fp93mRXhy3er591iTD4WaX5NXVfOC0fXzXqd/b/6rc9afe5zO8b5XgdGnVS6runaqHaKuY7sT26DxFpNG8SaonrImhH958A24BTDmp/SrUBc6/QZXdc4R3SM+Jk2NIpeZ27q7jhzzeUc6ZpMuXB/3p++//3vXw7eQZi3PVj7zXXiv/+lX7pGDfY5WwJbAlsCWwJbAlsCb4AENoH+BnTSruKWwJbAlsCWwNNK4LkI9LbqjCxf/XYG8vS3u4CSp5LsikCfEehHKdz5HsDVKFn3QAeIAYSRPKckklRwBwCk5C8ASGUhQMt5JRKMjOVagaMSAo0up05EWfzDP/zDpS4TtFzt+8uzIKQgJQGLKQtQA7yQ/pnDaCzBHgh6o5shcd1XkxKwVTKNEiDbaLO5pzT3MIU7wI+RIdyH6DNJeADdgmX0g6AX7aXdgMOUAFymUYd4FXClBDwn3TqAE2QhkckQrZQA4ILp9F/1G5DZPcB5XklryHWiyLkv9zRyHEJUmSJX5NJ7cp1R9MjBdOOUgHXuywiRLqiHrtJOZcbzTBkLWUxbjNRFn0xpjjzpO1PkQ9rOP3WSsqSGBLpkPPKFuKJEL01fT3lGoDfS2zFgu3Am8P70bTMRdF9adLGkLs93TNAvjV6krZBtOFIgG/TQw6g5gcw6lUzgdUYsS+4jvxLKjAn0j8OIJ7NCIHufDblT8BOQlvpxUOdGUionSX7T01OSurjRsbUH6B1jBl2ExGl6dcZR0+l37OIUBIlFX3BMsoD/JUi0C5TU3X3qKWtTsV8l0EtuN/3vilCqnNyb3gh02mDEegn0Ejgdb9VvbcKcwyZJvJrPeh/1d86ZJXtW82SJnt5j3m/Ok953kjsr8slzvAdtc/9zCXSyNmBvGHM4AEmicx7OS++9994lFWzT3itf2+wY0jGsOnLtPN579D5cD4EOMUB0HQfjuQS6WVIo64Chbpip4D4R6NXR6jL1XEWg35LculamT3VedXDV932ucqn+NAKddYFbhVBic5ib3fPeLUFYCzA314aXQDfbgOukRqCXQMe2swaAPD8i0J0jsWvWW6cn7g/hjY03KwIlZBprBmw585X7hzMfzj3YKx+Jb+qFrBpxWuJt6lftMvfr/MVvdSTq+pF5w6xJyBobqlObdpz1BLJ27ecWIM3YUGcwnjcdKaZtUE9a7+k8NW1Y/9emNOrb36csut6bn+eYOHu/mTa2c8bqmU813u5qw2M893XezaZuns2Z1YvVe2bnxc79yrvOtzxnbuvieSWidcTzvY51k86NlK51sT8zAxJj2bXZLLFjvrs5BlybTkc8+9Bx0Hm+BLrOWiXQbSPXdO1bpyAcgtxSgvdS5m0P5kXlxjX8bQL9MUbNvseWwJbAlsCWwJbAy5DAJtBfRj/sWmwJbAlsCWwJPKMEbk2gr4Ca+xDoZyDy6rezez+22I8IjQIfklWSMZQF3QE63EscsAWgolEMEOeS6EQslMiUQCLCQbDUNgLwci4lQEf3AS5hD0hcoLQEAddAhECIABA1Kg8yBEDZ1KcFJnmmvwFOG1VqtGcB6/YX4HVTxgNKm1acOhI55kEqZ/cLhzzs8wGiIZIh8SDvuA8HaVaJohWIJuIDEhCQmhLgl7ZyUA9IfPfphjAkCpaDz/xZd84DOCeCG6KwqRR5hvtkS7zbR5zLNRzUF0DfVOVG4xO5CxFM30NQc9BuSG0OgKwCwZCs7j8KkFciEwIdXXrnnXcu7ZC0pSQ6XJITcqmR1TzD/nR/WeTDNeizjhKUKxBYOQkmUlKvRj43ah/w3TT0lPSXafHpP1PiU5aIEiAUBNQZgz6EiC54L/lLiaND6814NFqeeqoHlPQnEdg4IPC5jioFWCeZXwKd3xoVWOcadKPR4sjZDBD0bcFOxqPjAF0oyUufme6c9jXSscQE92sKd2TvM7hGBxJK6iyhg36Yup4SW4ON4GD8NKUvMtQBgPbU8YY6Vw8buVmd4BltQ6OCsRuOxwmWHwHxft/+49pJGtk3JeUL2E9yugTziqgugL+qW+3YJAOOCBZJsZ7fes06ntVr1bZ5r9q+RqAzHtEd5wvGkQQ6JXaf/VOJPscGqQfMFyWxXDOopz6vJPvRPD8Js7n+UOY4L0Ggf+9737uUKwKdcSNRUBLdLU8o0fu5B/oq4r022vWBRCd1OiLzHnvN8pLuN8eKDkjag7O1H+0oSSSB7t716J7zDfMg84hZaXCAwiGHeZnIbh1AKOnT7ndfopg50HN5Xh2NWFswj7MOYK7hvhzYMwgzt39hDiqhrU3D5mMbzTpDib3VGY/5nznQVM/Mw7UHU++7BqluzbHsb9MmSKw5b/F708A7xilZY+l8x2fnJOcfSuaLOv4hS/q78+IkLh0fna/qCLNaf68I9NoTdYu+q22vPTn6vCK/V+Pp7B3kGgL9JY3Rh9TlaNy2vx7zvp2z5n3ti44HzikZ3XFM3acznmPEMeH5HVe+u+jkaCYbbAlrSbMzUGIPuh1Dt2lwLnQ+dAyYBaLOeJ3b5rphRaDzHsj9Zor6PqP2joxB2KG//Mu/vGSUwPmNuZuStedMff9Lv/zLD+nWfc2WwJbAlsCWwJbAlsALlMAm0F9gp+wqbQlsCWwJbAncVgK3JNCvATZep/V3Aayvc+9rrl0BeAVsCpDPCHRBd743RbPRUt2HWwKd0rSXpvkzVS6Arfs/C8YToSRxDTFsRBaREY04BehpO7qntJFRlAA4pq6mpC6QdgDClII5AlAlprpXKeBN9x1uxMOMjidyEfCGaCxIPqKTjVQWoKakDm1Do8ggH2caYVOISqabmp02GD0FEAbgLpFL5C2R66SRJwKs4DVkIQA6BxHv3aeae5N+nwPwu3/0s/cHoCIC0r3O6RcIWyPxIQZ0VgCIlgDms2AZcqafm0IV8tj7ANwZQUIa/KZPhXCQbIfslDCnBCwDyOfgs1Ht6B1ymFHYBeVL6jYSB4cBI5Ip6Qv7lD6Q7KCE3NJxYu6Bjr4VFC+oB6ivAwZ1xYHAdLo6X0D6Q4oUVER+RhNBCFBXHTIgX4ji50AXm6a9qUDR5coBWVs36tt9zjsekFflRF10NEAn7QfGnClAkR36MJ10TE2OHWj2iILJyK/jvL9RXx1IKCHH3TaAe5bQwd7oCIT+o3PoN9ehT+izxJSZACSB2mf0s/fFzkjC0F9G0TdDgJHAk5ioo0Ej+iXsSyStCOX23QT+JawnKN86nJG9JVhmve9LoK/u5T1b9jmzvdiko/vM+pT0lIjo+EcmOlIYgY4NB4jHhhF5zoE9lHw26q62cUafltSY9T277ohkxCkJ8vzjjz++lBLo2F8cpBxnOp9ILGCbutWJGQyck432Myqvz69O1W6VQD/SjWvWI2/SOVMfS1JVNmdt0t4x/9EPkueUdRLEMawOWdjwzid1yJoEem26cyHnl0CnryXQIZ2YazqfSZ5TslYpeVenIAh0toHhYLsQ5OA8DAEN6c9BJhzaqMyQ0VG09pTfHM+dMybxO1M0u4blWc0mw5qHeRYnReYr6me2HuYl5yHKOk9RN58hoa2tpi5dn6wcmzy3bVQm1tV1qTJqNG7X5F2nHBHgn0cCfTUvHI055XL23jXnntk3r0uir/T5GrvX9QB1qBOL9sax0bHU83jOvI/tYQ3jGoey7zU4H3YbINbhbscAkV6nwW5NJWFfh6wzPe2aZhLoXXuuMofp/Kn9o2Q8YzfZSon1L85vHthA142+e24C/RpN3OdsCWwJbAlsCWwJvBkS2AT6m9FPu5ZbAlsCWwJbAk8ogecg0O8CZB7S3CMQ55ak+oqIoC1836hK6lQgRtAdIglApOlGAXsl0CHMiNQzapjoY4l3QJBGjgJm9E9SjmdBaACAAOTMyF8IqJ5bgFFgn/YAVko0U0JkNgrcZwviCDTNiKFGOwAM9Q9ZSNDRvk8//fSyPy0H9QZENpoJAAoim3TSgLQT6BI4hbz7i7/4i1f7ilIv20s0LXuiewiKU0fAbIgfD8hSzoM45bkl5XBIAET2MAKc/4ko/4M/+IPLAUHePwhegDUAKggdCXRKQKkZeSwoB+krQA+JqrMCJeQ2/ez+30bGEx0HgP/BBx9c6oJOFQzkOqP/AcdL/ACWGXkMkdm03vT3JIBnBI+EAcQCB3pL/Uqgu9crBDc6Sbpd0+4aMYgs0buS+wLjgqAlYyEzSENJCnba5x7zlBAZRJdCkEEAmq2BkvHnPvLUEUCUMUQJ8YIjBQdR0c3soPMFJbpdgL4EOnXtXt98lkzkN8cqMnIvWYh85Ea/ewC8Nk17nzeB6oLEBYj5vimFC5IjS+Tg/uXYIzNU0D73paekDURa6TxiFg0IdL4rGeIe7xIqJaJ1ICHCn77GRkrAlMzq9hXI2/FuO2vHat9o64xobEQZdkcbJFG+Au0n6D6JiALd1q33uZaw9ppJxDrP1O7Oz3cR6N6jujIJkCMC3Wsbgc64RLZG3zHWtZ8Q6PSjDmE48OhIQUm/VE6riMES0Eft77zLOY0ybb8zniDOPbDp6BwHtr7ZKnTsUv+6dQD64limDSVOWsfpkFGyZtUPK515yDrppV5TsmdGVc4+PGpDo40l0LUt2ErnGmw4W4F46JCFo44R6DiGMc9h344i0JknzMJDn7evmcu1lTpraadLoOP45HgzAtv9yrGf1JH1ACXf62jFnI9tdI1AXSaB7tqq93ct2nE8ibbKv3apNtR7UzIOuq0I8jXbC2sIHGSIVIVsY23WdXLHBPWoY1cdATmv65Omeud+zV5Rm6VMbFPtpySh95oE+nTSme8Sj0Ggd1zPek853WLsznnr6JnXOvas5o9p344cFJ6ivdZnOjZ1zdPnVs+bpQBdcT3gPNLrJLu1CXVMYR1nKnRK3mHqAFzH5BWB3vXJ0Tpgyv2+BDrXM67NwMV6mbWbWTUY17yLemB/dGjcBPpTaO6+55bAlsCWwJbAlsDzSmAT6M8r//30LYEtgS2BLYEXIIHnINBvBZhMEOEW4i6gMYEYgeBJUknoAMICdHS/vBLoBS0AJU3hbrSbkX6UghjWoVGlRp27d3X3Uqb+RpED7kogAdwKGglKGsFLCQjUyK0JsBVcrowAp91XHRDWFKU8GwJGIpPnA0pD3hHdRN2NjqeEOJfAg3wtiVtCCDDbKGQiKpCF4Dpgu2QoJfcQXOYciFcIWA7aa/Q7wHj3deeekt2mM5VApI7vv//+5QAAL6ALwe6+qTgIuAc6AD9/EgASz5b0F5ErELi0vcAvuqA+IV/3faVEfyTzIbIKFpq2Hp3jeiN7KSGaBfzo+/YD8urepW0f/VCQmvobvQ6o2H2x3SOWUgLdukNaQ2wR1UY9GtEmKC7YXoCafjPykP5EZ8gkwAEh4T71gIFNqY6+GAGPY4PkNuMOuUO2cUAOUFdTOjPmBOepT/tlEmvd1oA6SyRwv6bdp18kjzixEAAAIABJREFUrZE1uuc4dPsBHEtmZCP3rP3pGOR7SRvqJWFMKUgsuYE+IwMOCB5tDm02Shf94PyCrzrr4AzANa1Lo++RfbMBMMbUbfqoziGNVqT+RgXXecj6N2LRrBfatNrpmYa0jg2OD7cGqF2xPciPtpcwb4TpCnQvUTJJmUlYz/HUOkhMHM17R2SG11l6z6O6OKYmoeS8UFvIORKQJdDJIgJRTgYPDhyRmlWD8df6TjlUpmfzOteV4OgYLIGOY8oPfvCDi3MWJTqngxh21S0ssPs6v5j5oAQ69dYBBl2tTW3fHcnads5+vcXa5Tmf0f6dfXtfAp3rsdGS55TOlcw3zDOS0pRuCSKBLikugW4kqXuga2ewVdg6Dvq8fc187zqDuUaHMNO3W5ZAp89r05h36zjm1hTIimd+7Wtfe3WYAl1bMvWuej/HVefIjpdG9KPLdXpCJnXYbEYj7LtZGaiHW9bg8MYc0WfUoWU1R9U2qZ+TnOT7OjBOW9G16HTOOFqX9jw+99mrz5Vhx9E17zorO3v0HvHUY9S6XFNvz5nzQOu4mov4bkX8PnXbev86ajhfTyeL2c/We86XRzo67ZZtZtzwHuO7jGtDns+49r2CErtiNiTGytQt59xVX7RfSuDXcYTPc+w4L2Ln+i6KY4zbF2FPmbdxfOPA/mgXfff85V/5lVt26X7WlsCWwJbAlsCWwJbAE0pgE+hPKNx96y2BLYEtgS2BN0MCtybQrwFmHlNyRwTEYz7De61AoQJIk0AXuCiBDtDRdJiAFk3hbspbCXTJJ+7V/coBZfzjuaZTBryBxJIEg+g1QpASIKSprQGTAXUoqWfJHveEpQSkXpHWtKfEE/VSTvwGCSfQTEn0hfsBQlpUNpwL2e4+0I3yhsA0pSn3aFSrIC3PJToVIhlCj3t1X3NANQkdSgge/wCFey7AloQrZKWkHwRLyWeIfsEySurJnoEcEMDVGUgcnATob+rYSBT6WXCdfpagp6QeEsEQyvypd4DupvZHfhAGkgcQrt/5zncuBymUC2zTBs53b3P3j0WP6G/IZ9pC9PZM7VoCpPeUQDfax3oZJW+kPmWj9GgDzgsS6PSzkXe0V5KT/moKdfSu+6hCgpsSl3booEA76De3IJCMsB0Q76b9h8wm8wP1o8QJwfT5jJFueVAAdYLMyoVzkItbLFCio5LP1NO+Rpca4Us/QMSYhp76mz67e+JyzYweLBHNb9Yb+ZU0dvwKupY0mZ+7zyd9Rjs8/I1xBPFYu9wxQD/YL5SQ5owtxhiyaeRY78H3TSE6geUC5uifTgJ87rmNZOf+OmdgTyTp3Re+19Vxg+vqKDIzAZRsrz3tnLQij1fg+TXXd35SZrURq/nrmrpMnS6BblYIzjFDBToNce6BbddhiWweTf1O/wjkt58lMa4h0HVWcKzRpjo21DYxxj755JNXB2PKLUKwMY51yiMCHR3X4cw09Gfk7+y7IyLq1mump1gbnd1z6nojybnuTIaTJFIHJdDd5qRzjQQ62V44JNBxbqOvJdBZ93T7Fz7XWcy1Eedhm2rTWSvgoMeBnURvPHQOw3Zj1/rXtRK2X4c65iDa4PNpF2MH8orSCPRJoLveqt6v9MkxpiMVpanwdYjreGRd4BqSeanOcIzdbi3SbDKN1J/kHXWcujCdX2xHdcI+V2+mvej/MzNR+2za1zodHNnDxxorbfe0x4/1jOe4T8fnar54Xdt2dP2RjiuDOk60Xs4Z7YPpfKLuTb3rM890EDtixgZKxg/rSkquY23twbrD9ZgOf67duv5ovecc33rWEUYn064FOyeyduM9yQxIfeegDWbqwpGHenYNifx+5Vd/9TlUbj9zS2BLYEtgS2BLYEvgCSSwCfQnEOq+5ZbAlsCWwJbAmyWBWxLoR2C/EjsCkK+R6BkoWEDhmns99JxJoK/AQMAX/krsrQh00x+XQOc7iHP3nYO4a7Rvoyd9Ds+CPHIfbEqiSE2Xzf8Fe0jNLXgDKSs5SAlIUmCpYKTyt82TRG3KzUb38HxSqnOQzpDI4t/93d+9HKSkLjlaPQHMIVLQVIiA4JCqHBAfguCUErZGEnWfUVKjkhqeA8C6e8yXhARMMmLf6HfBbuookQnxApEnYA8ABflr9Dqp5u0/iOCCYIBp7m+NEwV94QFAriwAviDa2WeVErDaaEmcD5rqFFBLAss9iCWDcVAgEh4CHYcB/uw/iE7Jc8q2HaLWPU2JLjsi5fh+Rng12gUZSRQjJxwiJNFLOEigK0ee/Xu/93sXHYHwaJYCCVDTeJsWGtnhOEAKafoahwAIEw9kAVkLoQE50T+uM+0/9SSSzqg69MttFGjbjGCuTSg4OYmfpq+mn3TyALw0bTslsicilgMHC8kJSBn0dUb0OS6bdprPjTLnfyPnkZ+ksVtKtA8b2aijiI4tOvpQMpbqMDQJ7cq3Dhj0Z52E1BfsHPXonpx32RjtkzbQdjS7gLbBc5UDz6H+jDsjqh1LRFfSz43qqoMCfVs9r53UmcG6ULcjInXOH5WZenXX9RLOnnfXPT1v2nNtQ+cKv2v9aZ/kufOFjl0S6Iw/SHR0UBCesayjFmOqBLpzmc9Wl9T1ST61Pnf9JkEHgUFaefdnxx40w4qZHii5RmcN7Ez3up3OGd6/bVitL8504K5100PXKy/lukk21eGEOp4R6J2zShIzJ0ieU6J7zjfMMd2DGAcq5wHsj3pYAp0+XhHoEsXYzLYDAp35mQNyueuoEsrY865r6lzDdd0ygznLdmCbWavg+EZJtHxtQdcAfN81V+ek6gD1N9MMem02BTMqVNaQ527lQWpnty6hpK1kzUGmrHeQjfvR82znSOp4lOGI8xqNz7O1qejHalzXZpUYd87iebX9rgd7r0nYa2vmWFkR3q87ns7a9Lr3fq7r5zvdJKtfl0CvztvGa+451zRdm3U8oiOdyzvPVyd1xJvjyf+7buo9+ExWJBw7WZez9nPsUGKDdAZmzHetW8dg2nw218wIdOtDu+uwVDlgC3SSocThWOduxqbvW5SMcQl0MwD96q/92nOp3X7ulsCWwJbAlsCWwJbAI0tgE+iPLNB9uy2BLYEtgS2BN08CtyTQV2BHwYqV9Fak+goguYtAv0XPrAh06z9B4BLfpoSmXEWgA1ByQFRJvlJCrpacaZSlka20m+8hzCFnOSALIOgARLhnAUbIi0b/Gg1OCZizAhJpI4CrADVl+9V9YY2y7b7C1AOC0r2/AZfdzxsS1chuykaNQixCnku8U2cjBiHeAXGNDua6SbZZPwBqACyIdGTR9gJuG2UGQNbMAJzrAQhmBDglf5LWkM/utcpzqKMEIURsxwQAufuVA6Q1BW2j4qiL0fCUgOdNJ18gv6mt6ReiLCWwkOmMQPfaEujoCQS6ESgS6BDZEMlHgLy6J1jJedXXZkVAD+rkUcJBAt39y3muThYl0Bk/jXqmLXVO4Xr7gr7j2u4hbiQ3et5IQ/pNcg0d8NkAh5AzAqwlB5C7Y//INiEfAczuud7oPsZq91wnQlsCHT3nfw4IP8ZVowRLWjdqFntQ+zMj0GuPuEfJmBIx6gj1pf+MlqREvv0rEc49SxYAvupAgFOApCql+si9kGmzbPT+JZ74PCOUCy5XB+e+tzpg8ByeLfFjhJXPN0JTYLo2lOvqyND9RwW6ra/j/675a86Dc645ssuTQFfnKlevLVHbPuo1q8/XEOiMS/RF20OJDuIIQwQbY4lxJyF5RKArr2nP257KpnI7InP4Hv11DmI+wqbiUMPBPOJWApT0nZkuaJfkIeNUgo62SfStZD3rdbR2mDbkGnLoFmudx3xG5yvtYZ1friXQa+8agS6BrrMWayHIKrORTAK9mXWMQC+B7hzDnOy5RqDbFgl0ItBXBLoOGUagd50oicV8TVYe7kHJPMycyTqB8cE6gj2IKVcR6LUxHePqmgSy/+sY4tzH784T9EfnVtaR1AkSHYeEzl+s4VgH4YiJPXfdxr1oW4nxOV6sC/VtthH+n9Hj891h2gBtlfMX7ZtOn7Vdk0RtXXqe9235GOOhc+J83mPc/7nusXqHm3POY9SttnHayWlv7es6+fld68J96rgxM+Cs9k5fzbldn0x5sK84a0wyJDHGXc9Rdh2Mrel2N3UYmvP61KXaRs7tOnHex9+wfc3yhe1xyx6uYR2OEzAlTjaunSTQ/8OXv/wY3brvsSWwJbAlsCWwJbAl8AIksAn0F9AJuwpbAlsCWwJbAs8rgVsT6BP0auuPgJZ+fy15vgLXnlrSBSkkIAT1jgh09+OVtAKY6H6SAJV///d/fyFMIe8k0AFNIc0KfpToKvAugW7UOUCIRBCgaKOOqLekI8SW0bYQpRCus78EnSB8jVaACO2ew5BPBYK6Z3VTo9PGRoYAGHU/QOol4AppB+EBIUrJPSWZeRapxT1KoM9+oa7uvc09+RM4hZSHpAQEhjQWPAJM5xqcGoi25X8i5z14nvsB0mcC9YD2EPQC38i2AB73p2+QJWB/dQZCB0CNPkCejUqm7e6pilNFdYJ7CFhzf6L2PSTQ2Qd9lcLdCHRAPRwW3IubfkEfOIgyU+/7XMdpI28kRzyf+/fQqaMgIjoOQQUp6/7zpnCHdJNAd/w0At2IMwHQ7kvLc00ZjWyJlCOK33TupqSFxODZ7p3O/5J+lJAzgvK0C/DQo8A9enVE6nKdaTSpK3IGuGTcI5OSuPSvKYDRc+qO3lNyHwFeyQLbXj1AH0rw0i+Ou3kd9Z4EhKQxeq+OUE8dHCgdS9qLRnFRzwK4psOnZKzpjEKfdAw0ir57tlu/IwJizhl1AqjO8tnoSEFgoy8p+U5ySRna95MEnCB8n9lza29WoP881/tOwnVll4/mzaN7ti5zrjxq3yQLjEB3P3PuI/GG/SHy3Iwf6ITOKL/927/9aksMbC3j+SiirvaG5x0RX3fJsyQV+tr9ppmXderABmkbKHneEYGOPpR0nMTNqp8qd/WxbV8ReU+9lrnl/btG4vMkSu9DoCsrI9CNQnfuZl6VQDcTyyTQ3ZqF0owXEuglkbW9pnBvPWcKd5wwdOir09ZM4d5xRl2NYqd02xnmR8ZOnSm1/+r0lGnvO9ep/k+fN1OQY9t5RYc31qdkMdKxk/lq7u1uBhmdPLX/jtWmj66DkWOh8w7nrubPrvG7zmi0LefUPtRuzvXKkV2sHDoWz8Z27fTZWJrvPHe96zzVuFy9V63mgIc+/+jd7q7nHl1XPZl1Orrnqn+7ZvD3o7kbfVmtZ53bV/VQX6qDXfvwGXvEWo+DdbbrDEqcJbFPOKOwPmoGhbZzpUdTl450t/NgZYDNM6sQma6wR65tecfxHeCrX/3qZb7WNrJG4u8//uZvPlRd9nVbAlsCWwJbAlsCWwIvTAKbQH9hHbKrsyWwJbAlsCVwewnckkAvWNGWXgNEHUlmgiUr8OQMhHlMiU9gcgIlJUsblSP5B0kDmAjpKokOKQ2wAqHGd4CmpnEvoS1AM6OOqBOgqCQxJYR59043MmuWACLuUUsJAFxgsMQawA9EI9EURHU3ghcgWhCIUqIb0Jf6NpqbdgI+02bqCElquu4S6IC5pjclCqrpVSF4JbOJjjCyv+CyfUObJUsBprsPNwQ8xA73gkjv/tqQhBDjRCZDvphOFSIa8sh+oJ7d9xdAjKgxDoCnRrTozED/QBpD1lI3DmQmKI08JZ6pM+0DiCdaEjC/ETMlK7nn9773vcvx/e9//3I+5DkH9S842H3cjTA2Op5nkF6Sg/4UsC4pWyKoet/xhs5IzKMDtBPnAUr3vkbHAfIa3Yzjgf0y90DvHtbofYFWxpJOJMitZCmkPJGwHOi5ZD4lEYDoGkf3fnzrrbcufW37GYOTZJXoRQbdtoF6VS4F9iEnTNFPPSGVTdkOaW7UOXrQiCTuV/K+adp5XknyFbi6AqVrV/jciCv0ybFLPYmgcp96I9AlH7rPpm2XGGEccADI0lbbR9nxUQch2tqUofxW+8sz2saZ2r562DljknUFrLv1g44GM42q96ojEM+aUV61o+37OVdpp1bzVImv3q9EgfcrkD+JgiNd8J5HJEPvre6UQGds8FzsGn3FOJY8p0R22HfHMjaMA71mLpwE+pSZxMU8b+qBdaO+nbPq0MKcy9zFga1h3KoL2CIj7Si5Twn0pnCvIwyfV2NK3Ww/Uefq0tTD6shjrllewr1KLvH5iEC/a/1YGWH73EqAcjq/MW974BRhCnfmefRPPWQutn+x/TobUuKA5VpGfVW/IJeJ0OZgPpNAZw43ww4l89vR+pQ6Q2B5kAFGJzZ099133/3S7//+719K6lGCrPbPed26TaehjoPq3VybdA9k5ii3m2GNUwdC2srajgPZ9/5dj9DuldOdOtm6OI+0jX7mvG4DMtO0z/cLx53XlwBd2TqffWTDV3q5eg+Z3x3p89HcdKux+pB6zjnkMep63/e2a8j4zn1H8+5qPqyu1V6dPVN90cmrdr/rA+Ye1/M6Txr5zbqIdSYH7yMr23gk+znPlyiftqL2wvth91z38o7Fes82Mbe7bRQl9lbbKIH+n37rtx5DDfY9tgS2BLYEtgS2BLYEXoAENoH+AjphV2FLYEtgS2BL4HklcF8CXTCpwPAK6DgisidodF+QZErrGqDqvhK+b51KJMzoX8GWCQY2jXn3+ZZAl0SX9IPYhVw0ZSel4GufIUhKm0tiSgxDIAI2mnoUENj9uikhSY1uhjyEEH777bcve2QTZdQ06raJZ1JPU7ETFQ7YYhpzwGijFSgBqAWpIX8LJrlHNaQz9fTZ1INIa50NjAJ332yBZQhZ5Ml1kv86JiiPAmAlXyABS3ZDEEt2AxJV1yDPIaE5SG8OkO1RMJs+I226+7wD0ENWS6AX+O1nSCfaQn9QQlqbchxiUXKdEp3pvsN1ziiJQ5989NFHX/rwww+/9PHHH1/6wBTuEuiCbtwXeXhAiKKTlNTFFK2CehKrjf6a0aHToaSAPPemTyUr1A90h+8ktwD00CH3YJdAd3uAEtiSYI4J2uLe4nzGIUVHFSJh6RP0DD2nbowDSsgQCG0O7q9eSaBL2Elgl9h1r2TqINnN2C+RwG8ScpwPOWHkD+QEBKMkIwS6e/TS57Wn6I+ZD/hsJglKn1c75Gf6qXuB15GiJP8kPGYEuk4OOJfQn/1rlGFtJM9tyvY6RDBudUCwL2ubmz0DGdaRQz32/BL/Hf9nJEaJWKPPzKzBdW3TJOh1zqB0rlyRPwXxV8TFbIcyvc91Bc4nQeT9VvP6ClQvKN95zzauCHTHQwl0bCIyg3hDtxnPOgFR0vc+Cx3s36pf6jjm79Slf/Z7iUT7jXFmqmxKHIi0R4y3Zp3g/jqqNIW7BIMk+hk5SL0690jice0cqyv9ue+a5iWfP8djx1XtZPVgNW47vhqBLoFuf7IW6n73RqAz3zM/4zChLurMZgR6t5Dgvmb/QF/roMRcAenEwRoAUhnynJJnmNlmZvXpuppn4kzowbzAOot5ifa/9957rw7q0Ws75iXCtV1z/MwIcMc9Om57GQ9N58x6C9KPeZTx7V7srCOIOu980ufN8Ximl2d2uuS386dzRdfW04mla1aefeRYNdft0wlg1Y7OTdOWH70P1cb2c/vvlmP32nrOOp21/aH1v+97WOfGVf06n5z151nb5vw57dDqXdB5SNm6vnK97xjjfYl3Cd6jfJfCWZSxxUEUetd01VHnb8eautT5uvKZziDzPP7HgefHP/7xqwN7YFYW5kQyBJktiPHu+54E+lf+839+aNfv67YEtgS2BLYEtgS2BF6YBDaB/sI6ZFdnS2BLYEtgS+D2EvjjP/qjn3roCvgpiC+J0qiNvqzzeeXdftSyFfBScmCCDwWZjkBU69DyTLKzfUekxRkoUwDD+hcgXxHoRsoAvpqmme8akQ2BB2hKtA+kpoQyJeBrZS2oD4CB3AQSOYfrjRoCaIQ4N71pCWxAUUh2QGaeTUSogC8pBE3FDkhaOVFnSD/TehrNDghDXRrV5T63kvjuM05JFCvgESQ8ALJp2AFrTGEu6GxENKV7gvN8/iA8jFynraZilry0LwtC0XaAdVK7UgJYSZYCFDWiBLLQCDZAZMhUzqXsfqSA5+zVTtp0Sgl0gGaiS6rPkr+SMk1vviLQkbEEuvqDk4EphCkb/YI8Ic49kLf7sUNilnjnvu57DlguOEZJv5GKnvT66Eflol0QyCswN8cD9/cZEK5GCVIajSqBbrYBSkBFI96I4mua7RLRfK5u0xemoaXUSQUSHfLEaFhSNlMvnTKqW9zTfqYEUPSP9jVLgSQqQCm/NTJO4J6S8+qs0AwUXEfUKwftZgzQx/T3jHos8Y3cu8/5JOVKTvDbTOm+soncv3pAPevkgY3xQDcnYaycqL/9C1mFc4rRTMi+Ubwl0OnL1qt9Td1KQtZWl1CtU4f66Lkr8qDkz4wKniC844D7zQj0ORdNgmQ1Z3bsTDKh1896r65bnVPbM+U1fzuqi/Oe7SuBzvzCc0ugQ5xzEIHOuTqHQKB3jui4qq3283RUU/f5fZJiU5dtW9cZ2AadZJjHmM90sMGe40DGnMvBs9XLSaBz72kPJ4FYIsVxWEJwtcZ5LkLtFivS1frSPuzacqWDXQO2P2cEuo5ZODmwtsFRz4O5HfuPDWJ+Zn3hIYGuQ2DJLvTCNO5uOeC4xwnDbUewk93Cxm1pWNuwjpr2xzbpJFjnRzOooO/vv//+q4N6VBbVwUmgr+ZrHTcq724pQxu6hmRMa6eZi3BC0IazPmikbPuldZw2ba7bz9blbUMJSdra7UKOnGh89hyb1fc6/LUNq3liZUvvOm/1/tJ69Zm3GId3PWPVX72mc8Fd97r297ueOe9zJvPqU/VnVZc+d/bT2bw859GpN9av2XSasp01v5krKBlLOt6YgcqSezm2qdOMTp9jrW2aulW5eR5rOLYu4l2Mkj+dn1mHNjMS1+ughI3k77/+t/92bTfv87YEtgS2BLYEtgS2BF64BDaB/sI7aFdvS2BLYEtgS+DpJfBH3/3uq4esQH2BoZJfAmeCboLAkhhHwM8KBBaM6DVGElrO63zeChg/AgZWwEoBhklwN/Kyz5/ASq+bzz4j0BsRCaFkBDGkV4lTSDwjYQE0SDEN2UkJyNvooZJbyM69xnmWUeWQ8Y0kMHLXyAJIAyOeAG6bBhoCHaCZdKcAppUL4IkRvpSSle7n7V6ilEbQUgIsG40FIEPElml0ITlLrvO7oE0j50mRCljtHrYAOBCsRikDQiFfrqGd1a/2H3I38oN91QG63aOXz5U1RL0Rt4DLkpw8E7mrC7T/z/7szy4HJDoRtkZrEUldIhVQGqCeA/CavkAGlLTh13/91y/pXwGv0AUJZ9pj/1GaKryRzrSTPjKFOyXAtw4CkMdNeYtMBevRHf9oF+SnaWipU/Vg9Zlr+b6yBviToKaEsNLpAvK+BDryAExENygngW5UDrpqVE+JV79TtpQ8y+hzSveaRK+RtcQwzhndVoB7lUCXxLZtM6OAACe/F+A0Gp260++Qd6bqRX/VC3TWFOeU1I1r3c6g7UTOJXWrW/xWe1Tb6XWSCXPW0ebRFvpJ+4SMtCs4HKCrjntsTO1h+56+xQFDJwwi/tEjjkkETQK9bTCiUmK9zhslRiaILeHiddfMV5wzZeZ1JXPV/9azY8fPE8w+m+mPSIQjsmD1DMfg0W99/nzeikBY1VeZNxsG30mgM+7IxCGJjtx0WsFuotvuP62d9p4lLWyL8i8ZwW8dZ3f1g+3A3jXatxlNsJM6GpGlgvtLlKLnEgeUs18710w9s03UsX+rddLq9zOdOVvvXKNrd+nWY69MJ7nVMTUJq6P/K1/sI/2mk2DXRsxrzTSDc55bzLAWwYmHg3lWB4kS6N7LFO7YLCPQtS04ermlBesh7gdZTglhr9MQZNhqbNJGnlnSmvUYW9ugp9g+ssew/QolddHGznmA791+oo5GnSuUd8cL82K3WWnGGOSqzWZd2Pax/pkEum3s2n2l97XbkwBs3Vp35zbbPx2bqstHNnzq+3z2akzO+14zJo5s6fx+zl/X3Pt1zzkb80dz0Os+85bXn80hqzlv6gB1nf3U+XTKr/9Pfa3tr4MLa986IjKn6LTDmGsmL8ZYx3W3CHK9Yp2n3ndN0nVM20hdyLTFuxAlNtVMGox51m0ejD3X79gt/n77d37nlt27n7UlsCWwJbAlsCWwJfCEEtgE+hMKd996S2BLYEtgS+DNkMB3//f/vlR0El/9X2BKoLoRrhJjTYta8LNSmF7/BSMKGDUCEfJ3As8lYxolwv0mGHBEjkxgoek3bYvPqSxWoJ7XKscViTIJ+gKMAL1GM0GOGY1qumnAfIBMCFMi9iQdINCNMke2kqqUyA1gV9K44CeEhn0IKMJ93HMaIuEnP/nJq2i8kvmAvaaQJyKvoBAy6L7njaKHZGt0ulFbkOMQyraHEnBYMhHy0v1zKSHujcSFeG+aZKLBJWcAfgGaJB5pn5ETyKORwALelNSZSAujLiDrJcb53Mgm2iThAtAEKG5KQ6Mn0QNIxT/90z99dUigQ6JTR8lQ9xA0nX73Zuc7CXRAa4B9gDX0gZJ+MLU9ZSOP0Un1k/NNO08J6K/saWcjQNEDswkA3KOjRrkjT3QBEA1A7RpwzvFW8rLgPE4I7ve+ItCJ6POQQGcsQOQ7BpChYKRl9zkvuQ4JYoQpJfpkinza6R7ojEUIF9PXcl8JdLINzC0IVnakBK92DtkbSQ5AStYDD/RMsgWAUrKFEv0tUdx08Xw/08RrkwrYHvVX7Zf17NyA/Aru6mCBfuCYUxvHda2nQC8luqNjCn2IbmMLKOnLjuteJ2GuDp2RDpO47DxUHXHOsK5Hs/aKXJhzptf6/QTlV6D2c60SzgjW1nv1+YhMca7HEQEuAAAgAElEQVQ1u8mMQJdAdzsL5sBuT4BDlVlJJgnXeX6uV1YEug5qte/VSfq7YwLbY6QvY109R8ex56bLJuqXe6vr6GoJ9K4deF4d5brGqT3seFS2HTvqSOV+RnY9lAi79v5PobPz2erSfNaRHZtrP+xgCfSmXqdPyYAgiY5znPM3BDpzAfaXkuskzNHf/j9TuFfX2MbCVMzMc8zZHjghMvczj00HNNqhbvFcnSddb+hkheMG5DnHBx98cHEUcO7hHtOJZBLozdJQvexYYv3lmCB7UbONMO/ixMlBW6rnfbYR4F0Tz3midnNFNPL7XPPP+q9s0tk4eIgOv874OCJj5xzm/9TdNj52Ox7S9s/DNav5uO1a9cW0zUdz35yT+n7J5zozOiZWz8O++M7F+wjvYjqOMobZJurb3/72pWSt5BZBjI86O1dnalN0Wmk7VtsY8DtzoltdkK2DeV3HR+wkNtKDerh+5z2Dv//+1lufB7XZbdgS2BLYEtgS2BLYEoAr+L9nq6Atoi2BLYEtgS2BLYEvgARKoE+yuURAwcESkJMUKIHd+xWkKzhawLjXlgApOFEAdZLnBZ8KyrUb7yIOJtgwQbM+czoWTHVpxIznWn/bB3hhBDoABSBIiT0iO43yhIwlrTgHEVOQTgXaG2FLH0l6QvJBBLpnJfWUXOceknWUgLYlxiCJjXoictT9+CARqTfkgmRHwVciUTkAVXAA4B4elQvPNB03JXUEuNV5oJ+JUjQ1O8CzIBUlERKA4hxcy+9GRxi5DeiLo0BlX4CM+navbeoGuM4BWWxbKQGTm64a8hVQiZLfBZG5p6Q1Ud/UxVTAAM/eExlChgI+6QhRGUIuGakLgW1KWkqeBSHrMVM5qnvcGzKf+lCiaxDnyBVng6au5dkQ1gB49JuZAKgHRADEOQckwwTE57j3f8eWeuKerpTovCQHzhJzD3Qi+jyos8Qb8ka/dUSQKCgJ6+fqHbI2YoYS3RYM5H7oodHWkAiQasiBe0EaqIf0W4HQRkzbXn9vv9SO4TAA4eJ+k8haoJLSbRQo0ZfKUwCVkvt3/9cJDrf9Z1Obtppx4r7qZkfQkQBZQJqbhp/xUAep+bltZxyWQO8Y4NluRWHb7NPpnFBbvpprViQk7X4Igb6aT0qg33e+sf+fa4lx1zxovTr/TcB/VXdkbgS6W1nYnxLobGXBQR2wPRyQiU3rPwn0OZa6hpgk+SQPO/eWoOsYxDYyz3rgPARZiTMXY6rpsrE11ofxTru0x27XIFExCfS59lkRNHw3nQ0713U9tOqDxyDQ73rGU+ktba+MZluqB1N2tQHugS6JztzCvMIhge56ARuL8xsp1SXQTbkuYT5TuPM9es46ygj02lfsOZGbkOjYxjopQqCj78xj2MLakeqkeyJrY9FJ5mMO2gFxLoHOWFsR6OhRndb4XPveNTe/NVKf52LnsfmMizqgISfHLuvRtt37S8zVNk4ifK7NJ4Gu3s91+Ywyfyp9nHPoXe8SR/Wo7Tz63DG+CfSn6dHVO+Kqj4/s8rTD0052bdZ7TKeSo7mUubLrUta8rguZo5rpirW4Tq2soergO9cmc+0332vn+ol28e5mthhK1uTYLg5sJe9SztmsD31fkUB/6+tff5pO3HfdEtgS2BLYEtgS2BK4uQQ2gX5zke8HbglsCWwJbAm8NAlMAl3gdtazIPT0pj8izAoCNSq9L/cTLD0C9leARsG1/t7v+7n1FPjod4Jy81nKoiBeI838vuBKgdAV6FsAEPBDIARwvntBA1xKYAPEGvkLoTv33ZRwAtRvNCrAipHNlDzLVHyUTb9JuyTbIa8Bgj0gaLtnbQmP1qVALEAzwErTu3e/Z9pOZK17aHYPaUhMiQzIDKKlTTkOgFsZAjIZ8UW0fQllAF6j0ZHbEeiF3LvfNcA4ZDHyASwCsPKgDZItAF6SyQDvkD+SusibPcdNnU7/kYKfgzoJwAOAA1ALYEPIEJXtfticp0MAdTElPsC+ThimcRfAdiypi5wreU5KefTCSDhAMdtKeyG0iXwBwKMP6GtJbX5XfyCdBe4p+ZvRYR3TBfKMcKfEOaT1bjQ88hVEJE0/wD26wIEe0NduRcAYMGsBnxvBXNJSYthzjYAmAha5VPYQCNYVoBBHD8YBZTMaUH9+l6iRDEIm6Gozd5hCHjmj56bqxZkA2ZJtgQNip9GL2If+lQzmGRJ29EH1fBIQ0xYW0C15h54JjFJXCRVK7IPbDHDO0TxAXZruGKcHCCQOxkAjp6gzMpR0bf+dZQapPVfek0C3jSWUStgZGXY0R1eP5zx17W8r8uS51gQrcrJz2Px812/2QSPQkalOJegS21hAnlPSD/Q/NghdN3U2JeRk1xlHBDptWBHoOklN4qA2pvM8trGZX9xKBIcqrmkEugQ616OfdVw7ikCnLV3r3LV2meNz6shqneQ5Z7+VOJn3nL+d3eepdfbo2UfEVscx10qg68yhTca2QKBDCEGgU7J9B4QQjnIS6DqIOc8yH/PZ+YL7mDkIfWcOqvxYM7F3sAR6tySRQMf+SaBP4g358rxuc8IaiC1McGxjXQWBLonO+uDIUaSkdeekufZGl11vUOIgpcMUTok6WjI+cQTEjnMgqxWBrv2trqzmoertkdPTdEbtebfS09cdH11/zM/Ttmqnjt7Hnnr8fZHvP+fo1btl5dP3WefAaack0O3Pvh/O9Zy2ipIxz1zEgUOnmbQosR3YKw7WiPNdVh2ac83K7lufvlNBoLv1FCXj3vc/bJiZxCipq+tE1rb8ff3tt7/IarTbviWwJbAlsCWwJfC5ksAm0D9X3bkbsyWwJbAlsCXwEAmUQJ/RHyuwfwKVAtUSN62DhI6/TZLhCCzjGY1mngDgBORaz7Oo70nwCGY0ZTwk1xnAIFloOuECYY1OPwJ6jUwrSQXYK/kJON9U6IC9gKYcRMJC9Alc8AzBFginCeq0vRJ7lIAtEHMcgMYl0OkrCQHIX9Kckr6Pg7ZDdLtfKISue+EBVLef2n/UrXug2x5KfnNvc0oj4wGlIecEoQGiifz95je/eYmCB/A24oI+417uSQ4ZaRQHpDhEKynnOYg2K4FW0hFQGtDYiH9+k5ilPhKZEsyA20Rp8YwSvgDr9ie/QaBzfPTRRxew2ehbSKPu+0v/db/gZg3g+ciaQwJdmdJ+sw3w3COShPNNJy+BLlFLnzYlIwC68iTijbYTRUeJk0Aj0LvvN21o1KWAorrZcWFEOSQV4Jv71dKWAoUAefQ/usABgY4M6VfIDxwWPIxip63I0rpJ7rc+rYvp1Hk240ZiGGIfsthtBbivTgeUOFQ0C0P1nPtr45BJI+VxhpGcQOfq4MKYVEdwLrFuRuUKiE5gtORgyWBJxo7Pla1XHr2PGSTUdSPxkcnMGlDZFlTmWUZ0ojeMc20IqZNbF+oogd7+q73Vzvq8SQTx/cphSx0s4Trns9UcekaWT5vr/9eQmGdk5kPm8se6pvVa1fHsd9otaSkJrpMHcxV2x4M+dXsC9AHnIg/mgakXkm/tX86pXvub107yY2WP+K4EALYIRx3tDfWHQCdtLiXj2D8JdB2f7iLQp+zO1lizrke6Nvv9Gt1b6crrEoSPoX/W/WxsHK2tut6hj+rI4bxqBHoJdOwR6wLsroSwDmKshdwqhT5udgyj23kOz6vNY+50OxhsJ/OZc31TuE8CvbaducxtTiiZgyTT+M3oc0rGS6+tbVyNgVVfI6OmjGcdZQp35kEcxph7KZGPzn+u/eb4rA3u/D/J9trMrovnWOl1Z/b9MfTwqcZH3xfm58qocriVg8BTye0l33cl21Uf9buOs/lOW5vd90Hfk+1X56yuS72v44hzGH86ETM261zN2p1MSLwX+V7jtZ07+dx5pnaK7+sA2/ch1n46/lLy7mH2LCLhm4FMR2nmzk2gv2SN33XbEtgS2BLYEtgSeJgENoH+MLntq7YEtgS2BLYEPkcSkEBfvXBP0KDN9oWc65o2uFEwvKg33bv3W5HIBfn43ai11b63E/SwLjM9ZEGKSZS0vdTRvYMLhK7ae3ZPwYjK4Agwa4SJ6acl2ErwQFiZ3hkAVbKfEjBXshtguCn8qPuMkhdcAQgh8g8ABjBXMpQSUMT6A6gSLcietZREYTUC3rSnkNmAw5V/UxbO/iLdOulNOQBmS8429TpgkVFiAN4QpgA4RKEDdktuE/2FnNwftHvYEtELcS7YDGHTNNuVGd83Oh6Zmv4bHa/DAOASEbgcAEaAyAXs/Uz/QJx7QL677ziyhwx3/3l00ucBSHFvAXTuJ7nE+aaWpaRuklbtP8eFxAIEAOQVJDolfYQ8qAdR+pKcEOmQo6azR++otxHqEu2cz/eNEkbvqI/jfoL6HVMQVJIMEMgS9JTuhUxJXdAZ9ginlECHZIZAl3inbDQo/af9YCwoB8e+9XT8a8fQY/pXUhuy2HTO3N9sCZTUT9lzfVPr01bHAc9oVgTu6bgGJK09oD/YX52DzyWGCrIL1pZAnlNTCalJoDfF7rTb3pvoeMaTRIoljj3IZ0XOzDrwHKOlIKiM+MR+APwW3G3KeDMI1AmizyvRvyK5CxRbp+lMMMfIkfx6/dn0vwLU5/lt70tbSqyIy7PvZlsk0LV/9L26xXjU9lAyv+jIRYluoCccbk9iH1c/1U3HcYm1/ta+uKtdpmLXfjA34TSGAxn1fPfddy8EOodrBO6PXaktngR6x/+U1V3/n+niGan2JhLoR2u6u8ZOSaoVga4e1inHCHTTE6N32CHsEp/ryIE9d1sV+tn5GZukYxP2H53ompK582/+5m8u8xtzuPMZDlfMuThfcaDrR3ac8eIagwhwHNmck5nL3QOdkvFybb9X71wTUtI+yDqy8HB0iw5+Q/cdB8zRc3xNxybJQtvnWqDPnPayNr1rh/l+0Ln8VjZ02pCHENurMd/7dj5aOSDcqq1fhOcc9d9RHx3101wbeN9pm+owPueJ3kOynbmDbFpuFcU6zLFJiSML45E90XmXm+vb1d7mHYvWs+9DdSZnDex7y4cffniJdP/Wt751eSaR6L4zUzJvQp7zPmcK97e/8Y0vghrtNm4JbAlsCWwJbAl8ISSwCfQvRDfvRm4JbAlsCWwJnEngj7773VcAXl/wV6B0wWxBMK7pi3SBSu7RNKxzb9tGAs/9bfv/JGkmALgC5grmrQiLAnUSaBLYtk2iv6BC28r5HpBjnN/9eivDEunUd3VP7gUJV7IAoo1oOMBYUncWJOZZTVddWbfP2x7uTTpR9+wGFIEAl8gAiPX5ACtECTeFoLKm34lCAASmBFAtMDojLtp+QVpK0hJWDyDGqQ8H3/N8QGMiuiDXjVaH7AeUNqoLkBqwiYhwSD5kRVQ6oDOEOyDzd77znQt43YgL5CnJgTzdtx3wyMP01MjK/aghzQW3IRIlR+lD04EDljMeAKEAoCghnyHQIX8hR5sGn7qoPwDWRK7RLkpAep0XJNCNtkYnJfAl0FfEphHopHGXQNeRArlIkFMCiAncIdOmr0fmpnTnc7MyVJ7IdQU6qkMQ4h4QFd1H3oh6SkhcnS4o0TdTuNMfEticSxu5FweyL1DZsaPjT0l0xw915j7Kl8gfZcF3zZjAM3WA0anFbQgKivKbBD3nA4Calh6iovJlLLrlAKTOiqScpEuJcvu+7a0+8Lm2nv87Jpo9At3TMYXxCpGj3iOjFTE55xvq0Qh02qTjBk4IlVNtmg4QEujTppewWpGlEyCvjCa4XWD5aL68hjC55hz1/6WsTK7pw1nX1ZzMd7S/zkTMrZ7L/O8WEpToD7rA0ShgyEzsSvW3zh/UpX3feaf1tC+OyNmOK3S+mV9++MMfXhzHOLCFEAfvvPPOpcTGaje4R7NeHBHotYVzLbCS/5SvsuhYeYienvX1/O1aXX4MPW5fVT531ddz0Y/qixHoEOgcXXtiyyHP6VtK5h3n9RLoOBoyj5jNhn6uM0+33mH+r9MgaybWbRzYS9YEHtg8513WNKs+pS3oI3OfB+sZt9OBpGI947pGAr16Mu3dJLhdbygb2uke66yfaLt/tNX9lyl53pyX2lfti7ZvtS7p73PO8rc+y89zTDyGHp7d4zHGx2o9NOV4NLc/dfu+aPc/s28rfTvqpzl+V2uxa+d830ud33g/Ys3FwTqUcemBQ6+ZfJgzuwUT81Pfcc/GZjNIuX7n+bz3EHluBi1sJGQ9jjSsv/sOi60wa5MR6N9+990vmkrt9m4JbAlsCWwJbAl8biWwCfTPbdfuhm0JbAlsCWwJXCuBP/njP/4pAM+oh0kylhBthPQk0BsBCjBXQIzfTHEMGNn9JOsFz7MLik8wrr9NYqj/z+tKmhSkAggoGW7KWerE/Ro56l6+gqH8b9px7k+bAT65tqD/rFej9kvKS6B7PkSbUbqAsgWMu/8xIMhMa9n/S4pBAEjcArp0T2fIWeXLPZtCFCKVA6IaQIcIWfbyhqCG0G6/lOAQPLLugEIeRHy7zyf3JpLCfXGpJ+QiUeSUyMm+gHBs5DwkthEQAOSNbqaOgM0S6JOMUU8aTYie0kbrRn/qaEAJgC2wBdFe5wXSteJQwMF1JdAhEpvC3VTl9Af16H7Bps2mhKgF0IdE576MHccQcpEoQGZzfCh/90CXxHIPdJwgjIbn3ugAfU80CaAYsjUlfaPujPxekVuCd0cgO98bAUhJWyRVKbtfOHI2YwEle8e6FyNODU0ZTRtLoK/GPPKQ0HYcag+UVSPX0VGzATC2TWFPieyvJQu6P3kJdMaTkbcQKrRJUtH9ZZVx7VbHt2k6ZyT5qm4ToNeO6LxRsolxpwMN5EpTzWvf75prqEP1nLZBwtCP6J7toKQO6vWKQO+ztDHuLz3JiSPCYwWEn7XhoUTi0XVnpOBdsnyd36nPisBZ3fOuus95twSBBLrOJd4f24bt4QCYZ5yi7x5kwfDQHqqrk5jueuSoLnxf3ZrzkNfxfdc0PAubZLYOdJ5tQzjIZuKe18xFyEkCnbLzLPdtNOEZeaiM7KMjB8YSzUe6cA0xtLr2MQjCh+pnydBr5ORzjtZ0k0A3cpxSAl0SHdur8xa66FYpzLWTQK9jJ/3v1iE6P5p5RbIbJynmDtOdU7JthVunQIJVD2ubsa/Mvx44E+pMiU6+//77l4N1DeuhEmbVk67lkVfXZthY1+TM926rQsnc5pqDsmPVrWJm3TuPnunqma5dY3v6nIfq3H2vu+/4mPa2zztaF2mjOm8/dP65b/u+aOdfYydXa4XqwUrHS6Ar045B15/ODZ7Dfdvv/G72C8Y772I4EpuFApuj4yXrRGyKa2jG55GNr53gnL5Hdh7CHjhfU7JuI/qcbUwg0Du3Uk+2ffJ9gfv8wQcffNFUard3S2BLYEtgS2BL4HMrgU2gf267djdsS2BLYEtgS+BaCfyfP/mTV6cWDJBAouSvqa77Gy/Rks8Abo3cBZwrGAoIYGpkvNQluyiNXDdtb+tvZI8v7CXsCqBOsGNGQU9w2/ZOAr1phLlnU0RDMJrCGvIZshGwn5K6CKbTHuupQ4Cy4LnIDADWqHeJvEbscT5EG/s/cwCcFOwwQn5Fith27icxJYhj9K2Ry+wrTnQdB6SgBCz3b1Qekd1EAHMQCQWYYkpPQOjKf4I0JfZKTgIKCQpTQoyyrx8kM/KdkeCQ5BzIS5KRsn1GpIbRg4Dk3E+wGYCp9ZzkS4EuiHtTJqKjkMzu2QuwDrEKuUt92j50wYhb7m/0OSXfs2chdXIPdKPoJ4FuRD3ljEDvnvYl0CGtZpscI9QZ4kpQDBkaVUZduu84etNsCo2ua8pz7iHoq1wLTE4ypLJ3P3ZKxr2OBZQFFXEgcAxAoEO6uh8rUTHuRWsK9xLoUye974wI71jlnBJf6CBgIgf1dD9b+o37G8HD5zrD8L/6NMFRornRdwkWCRV0DFLFaCIA0glwlgBZRZLblkmoHIHykzhvSmrGvJHykEK03wh7yZiSX7XbtUvtI8arfc14r52uE0sjPqnjBK7nNhElcyaxRr2+yETEakyu+upaQsA5Ytoarm9GCMaDOoredE9V1gMA/9hEyEqjcimZZ/tX4pLv67A07XltcZ0saqdW64aOF7YsMX0t4x4nMQ+c58yQgS10ztfhQzJeO6J+T1lVJ6fcZ3vrLHOXLl9DDK3Wh/clCK9dY15zXm3Tqm+8R+WkPD2/v0mg69zYbUaY140+Z32Ava0DkwS6EejoKetV+rm6pTOfW8mg667jcDaC7OKAQNfBjZIMI9h5DvS+Y6lyaEYc1his/3AMZC7kf9Y0kFmUzBPq2bTzzk+MP/SqdhPyXKco1jPYercW0dnPtUod1XjWtc5aR/r6OvZ46uo1Ova659xnfEx7ezbe5nuL8lrZ4tdtw77+nyVwrZ1cvV+t7NH8rrKuAw/300EUm+G81PMdw72O8UkmsjrR6EjLWpTsKB6+B3TO8/N0Kut7cW0R8163XCHKnehz7A0Eev+wIThFQ6KzXubvf/zhH2512xLYEtgS2BLYEtgS+JxIYBPon5OO3M3YEtgS2BLYEni4BEqgC9xQluTk/0mgC8rxot9oUV6gOXiZhshqdCNe6nrU8xvgncfKQ9+IzUZu8rwZ8VrgouSSIATf8dfrChpwXvchp21GYXJe2w5Q4b7V7P/cCB3uI7HJ9ZPo95nUpft3S6JTB8DNgiYQbe6lCYHVewr4SyaUBJwEuqQXJX/+DggMiQWhBSgCmCzYC2BaQIV08j/4wQ8uBylu3X+PtH5EzZrSj1KwZmpmiUR+AxQSaKYkOou0hByQKNUfiHGj0bkWMpuIRUp1lr6DcLaeECGQxEYQcv/Ku3oxgUzIQ/b/5kBvAbzdNx5A3eh0gKbqWgl0+qR7oANKA0hzcD/Jc0r6xHEAWE/0rweRbgL7lQvnozdGwqFXM3pRooGxVgKd6yTQIa2sCwQxv5WQLLk0CdwJ9K4A4QlC8n/JNPSS6E73uFdfGUdkJmhGAQh09kHnQO8kZylxdNDOMBYn6dp+6riW7NYpxd+wbd4Tm0W9dKjheZx/RKA7BhyXHdc4ZhhJRNSO448SBx0IEYm66cw0bZyAqGPV502gtGOxqYi1WRKB6LakEfpHCnfsEOOh13UsM+YlWLAfJU61i2bngDTF1mB3cITABmkPuWcJ/BJftKu6JhFEX/H9JCiVQ+eHM1LiOUiZh8/c97vyjEBfjZHKbGXDJ3lZW1ECvXtDY6sc8zjxQAIyh+Isgl1kXJOVgIPv+jedSLom6FzTOZDPJdqnjkw7WWKR+YPUtdhu1jJuGYHOYt/d05r2SWIYge54RSYdq9ZzRcSV9OS8uR76IhLo2uLqwRy/7cPqOP0ieU5ZuzUj0Eug85l51hKbvyLQee6KQHcdyZrBaG6c7HS4YGxAoOuIB4FeZ4nOT9TZPdiZ0yC2cV5k2xPmDMgsDkh05gvHhOtd1/MzAr16zlrdzEKUrLE8kIHbzVDfOod1bus8MElJf5v25HXIc+/1HPbaZ95V/5UcVhZ7tVZazVf3s/b77PtIYNWXU7fOdK3Xz3v5v2s/1kDcS2cbU61XD3qPvu9BTJO+3W0WeP/AOQf7wph2Dcm7Be8IZkeb2SK6lp/juOtubMOnn376pc8+++xy4PjIu557oGtfKCXQmSv/H3vvt2tbctVp8hJcIeCyCrflP0ABaQwulzPtNFCqeo4udb1Il1T1FFWXZaedznQ6LQSkMMZCXBghLCHEHY9RrW91f9lfjoo519rn7L3PPvvElkKx9lpzxowYMWJEzPEbfwTQ/8N//I93mYZ97abApsCmwKbApsCmwBOmwAbQn/Dk7K5tCmwKbApsCjwOBSaA3hdqAV9euAuO1qOF66ukNkcuNS/S9WBu2Gk+C6hwTdtAqaCHNkrKAukTQK+HWcMyc49jKbDid302SooZwr0KD/pqoT8Cdniek7PbQr8NwQ2NJmAv3eiDoBHKjeZRZwx60FIDtAEsozwFyKqivZ7Aegz3GSpKC+wLKgoQ8mxAyFUxP6f0oy96JKBQAfC0cD9jAchlbEehbJmvgvKAKCi0/+mf/ulSQ1PDnwMg6qVPDYin8gjaNicnYxRkQRFcD3RCrgPUUfhMuwKU5acqe/kewNDnASrqNUYNaG54eRRN7SdjABii0CeBGGrAURVdtKPXN4BMow/Ab9DEAl3NgU67BUddLyrlpoGJPAPAo/c58yiADhBdD3T6UgBdIKiKtyoUVyBRvQJ9fiUav5tbkRo6EQGBaAgUw8oCXqPQxzPOnLIrAN3Q8gIOzBc09M8xKGfquT15kv4WXEdWGFZcgwWBkoLWPKuyqqAX9wns08d//Md/vBhmwF98j+EAawkvV8BDDSJ4zipyRuWA8zIB5Dlfzole3s3dTJ80FDC9AnxN/l1kOYYufN9UGwUTGDeAi2F+WWPyIzTHqEVgBkALkJT1y1wahpR7uLYhsWt0IKCmgnnSuuPvGpjreoKV7gmtH2f3fbynrAD0FSjQtTrBytJHXqosd37qqapRmMZBzYGODDVlBDxfeY6M69o9AtC7z9u/AoaNJOE67xmHPnO95xh5iv0DuQTgD+/rHY+cxABE+c5ZoPw6DT5WHvCrWV95BQrEz7XO/WcA3tlvZ0DQCth/LA4t35WnJmBZWkwjjvYVvmvY9BohYYRn+hDmWQBd2VUPdGRic6BXFnN2MrUJ+3+NMDmrkPoCo0fkp/KcmjOIADq85JmNujIb3qxxBnugYBZy2eg/1J4fjDjUs++Ua937OMPQR4A5zhqVodABg0MK57sayspjNZyZfHfET6vzwIvy2asA0W/p62oNHvV1BdauZO8tz93XvBwFoPut8+STOtdz3v2/+wLtm+qhEZxW54+uR2SRRrvUvJ9g1MxZEhmF/PIMRmQmAG8Ke1XPqeWtrmOez17mWZB9j/RhGohteeMAACAASURBVK/SFobInNPZq3vuL4DOvs7fBtBfjhf33ZsCmwKbApsCmwJPiQIbQH9Ks7H7simwKbApsCnwSijQHOh9gZ+ePfX4mqBGFWLmyAYwwUtGIIy6SswqufncPOMoGRs2HSWDgJYKDgGSAl3myBZ8VzkumF3FAYoC87Uznio/9SoVaNKrnvHo1QbQA+Bjvm4U6/S7dKvSYtJMxWsVsNCAds09TY2CBAUn3kwoSlS8UDtO2qD/DYNfwJBx6+nPuPmtIQQbXhRjAL3tUJL0D6WwHswooA1FjscDChvzwlMb6lmP9ypfC4YwB83zWeUV4wKMBmSmxpAAb3wKc+rzqQVooD88iOcEfUThjFJJRTD9NLw6YPYMRVogA3rr8YGCSAAd5TcKbH6nACzW200jAHOJFyjmmXrfCqDr+d182swlc0/BcKEAOm00BUA9z+rFDp2Ze0FjlPGGTSe/7xGArge6a0xeUmFWvjZCg8Ya8EvBy+ktLT/RRj3zuceUAHi5oBA0fD+AR6MUsOYM4U7uWsEJwKzmjDSFhHLtDHAtn08AvfyqF/QKhO13Be40blGOUGMsAu8wv8x1xw7fVN4qx6ZH5gpYm+PwmspC1qSgkN7melli0IJyltQK1PxeI6h6KEkLnsn6Bgy3sMY0EuI3o2hQ82ckB9YACl54mhqebEjsyhGBTsdY2S84qvwQ6FIec4/yf4KV3nMLGHPtmmu/tx+PueFPRXmBrxXP2M8jIGgC56Vzw/Uzn/Iyc6L8AUhnf1O2w/NGlWBtTw/0CTJ27tv/7t3c0ygF9czlngnKayRI2+wdGhsBgAJ6WgpUsNdNgw95lvaVA/PZkw+mEZJ9E1Sd8uY5A+g9Qzm3E/Tx/xpylKenB3rPmwLohnFfAegaqzWiyYwwMAH0GmGyZ2McxfkBIKre6gLoRNkBQF9FB1KeCbxxDbLTPuN5yj5p4QzhGQs+nuf3Go71vE7/Pvnkk4tXOwaaNR6ABhZkc9fcGf8V9DubvzOQeSVHywN3kdmPKWfneM+evQLOpyx+FX1/zs8846v7GPcZgK5MF0B3PfW9u58njyMDBLepWbsYVnM2xjix73Scw3gvovBO55l8nqGUBZ6JOD+brggZgxEQ757UvDth4ImxJ+3bf2QL50feiXgXEkDfIdzvg6N2G5sCmwKbApsCmwJPgwIbQH8a87B7sSmwKbApsCnwCilQAL0v7NOzpB7igsENVeqLPy/yeLVQG8bdXOdnSvkC5oaeQzkNMHkEoKuI0NOxCk3AV5QF9hUFQoETPYtQGAAQGZ6SNqps0OofUBZACSWqXpj0WaU/Nf9XOTkBdL3e6RegX0F0QUD6aFg+akA2FJt4qwK6GX7csep5i4K2ebE7XujOODRmoF/SDCWI4Br9Amg2LCiewFVaohQWVABgAMi0oFzRKw/wo6Abz69yucYE0ASg076rvAFU16tVrwpyfxI6HoUv1xvym1qlMWNhngDOAdG5FkDbNsh1au50+tz7oEuBCj3QUVQBJOo1BujH3BjaGsWRYf0F/M2Tzfg0OqCGRnrD054e6Nxn2Gv6xPhsnxpeYQwUwElDwlI3ZD5jKFggGGybAOeAWIQoZk7gW/pjCHcU8SrjjwB0QSpBrRp1CEzJU0chlPkdAF3vfPppnnpC0jL/As4AHoY7R5mnBzr9BkA38gE167khdyvHVPghT2poIDBdZWLD3FYpKn0dXw0UNO5RFmrkwrzC84bKxbioHtm09e67717Kt771rQv9bcP+Fyia28URuMb3yjye75pEhkFfDXUAzS18p6c4fWRtKhsZTwH0GlbAS+aI/spXvnKZF3mU+5Ebhu9GDhWQNP8wtR69RvwwlQb1EYBuGNTSrJ6irmv3n+4DztkRoDxpfQaQ3wKe294ZAPUQx4GXAdAn/9O/yoZ+hgYzhLvANHOC/LHAg0QfgN+RfxrFUNcDnefVg4//PRPowSfNKpt4Xtex8y4fFJTnuwKE7BumAWE/UfZSkwuWPQRggn7X4EMjNmoB9Hr8+uzJB9PQaKZteBMAdGkz+WkFntdgZgWiC6DrhX4LgI78wThC8JwaWWVEIM9+nv8aRcgINJ5zjDDC3g2A3vPl9EBXLiPj+GvkkoLReILCk6wfeJJ8x3iDUmv0psFKja5qGELbDWdPVBf5nDOmZxNqwH2jg3AmbxSqnnPnvtc+T9lbPj4zzlnJwOcGoLtfPYS8322uKXC2R9/HnnwEoFf+uMZrdNrenhmgdP/gTIxM4L0IY52e44hyxVmSMzXRfjruvud7RrQvnP+MOMR5VSNeat6XAOTfeuutizFx92ABdN6F6Ad/f/Lv//1mw02BTYFNgU2BTYFNgWdCgQ2gP5OJ3MPYFNgU2BTYFHhxChjCffXSXiWvL9r19C3w5Is9oLmW6LxUCxpT1xtremTVQ0dADDAFgHh62ApMC+DM8O++2BdMnNc2NCYK0YKA9dbkOoA8AT3+FwBGWYlSgfCW1PS7CsIqdgs81eO+Y2W80KVGCITVRBkLmAugVaVF7zVs+vTsF1CYwFf7WXqSn1NvWML1VVEKkAmATUFpA1BOAexA8SwoBrBQkBzeqAd6wQH4ot7xANMaEDAngBWGyMcDC08p8oCidEaRQwGw41oVQyiXDdFKDQ8BdAikF/inX85TDS7oP4YgKpAwQDA3O8A3fcSgAK98eANlMwVwG8MPQSTGZth76oYqJn+7/aJ2DIwDZT1tW2jPMPso9mt8oQJb4EHF7DQIoM3mhoffzMcOkF5QfoZGrvK660OQqt409kMjDgEB/m/qBPLTW7hfAJ1acBfaYjiCpw0hbKmJjEAuYgo0aQ5twI6G3G1fGjZzRh44A8IneFVwgnYce9vkGiNi0D/GDb/IMygpNRCABxkzCk+MBwAUz+TxVAJXabsCm/gOuhQkN0y7OSsNLw/t+puy0TEWaKbfyiAAlnoQsxbkUe41pQLzTWQBvc7xPEfmUDDeYe1UVhWQRG6Ut6cHegGJMwC9hgUFlm8BwDeA/r8uc3BXAF1Dpa75AugAgEch3Hle08YwZ9MDvfOop1/lzwrErpc3z6i3OnsN+8xf/dVfXQxfkL9GakFuswcAIsC/TfFSIzb4eALj3U97avM6jaEm4NJ1XRBldfI7A4Luwr/3ASjdejKd+0vPTlOm1RDC6yaIDpCtISYgeunJfqI8oubswj6C0Q8gej2vjVSE/OSzBj3Ms/JNY8hGMeK8BngugF7wGTlnSgCeNY0NJ8gsb3DmMoIDZ0HOZxbOD/bH9Cuu0Z7d4UnO5xbONwDn9BO5X4NQZDQ0hPcZ45Sbc18sMDf3r7M5LI+cGTI9RwC9e9ata2Vf9+IUuLbH34fMW53Heg61D15Xg5me5VfnvK453g19P2Ad835m4V2F9yKMGtmnjApD3Wd030NGIRc08KRuyHhkJNGzAOdp3/2S/vfcKID+R3/8xy8+UfvOTYFNgU2BTYFNgU2BJ0WBDaA/qenYndkU2BTYFNgUeBUUaA70AqlTOVbF71SGFcAWiNGzu4rNgtQqih2zACvXqIi0XnkMqniq0q70U0lQJUS90fRoQyFKHzuGKtZRbupBT90w6TxPT2O9dqtkrDJwhj6uR7bKDZSVjNXQ4NQoRPToB7St0sJ87Nw/wXvGV8+mKjQFAAWZSjdAcMKC4tWEZ3f5AGUKACYF74cqr1EEG/odYFOFtUYWGk8IpPjs0hclNWO1wAsofwz3DICKEhlQg/tQ5Fj0QqW/hJ8uUMN3gqz0E8WS4DvzII8wR/XUR4FknnNAEpRGgCfUAKCAoSiuUBihfLcwH/IuiiVAa/pDTc5fw1yjSC+ArnEKc0c/VI7xHIBFDAkwKEDJ3zXC+Erv8iBz6zzRZoEDgAW9+KFjjTOYpyMFuUYZPnN6pnXNC/bQFmutISgxxMAggpp50GMGMBmaGo0ARaGh+6nxjnPeUeo1nL3egsgfAA+NNejrBNC7Pgue0ed6vBaA4LPKUNqsYQhtKDuo6ZeRJeBX1w0hN01vgYEF/AJwTuQHCl5/Xa9zPifgMOWe/3f+eF6VoXoZUcOjMx+6ueTrxauxgHwCsGLEAuSgBibU8LkyjvuYZ7x6mWuUtK5H6IOHFGuCmvtKQ6NTQD/Wp3RhDlYAuvtC50hDkvLi9PI82nunEvsuAKR9OZufx9rz3bMnyDWfP/f5/t/x3AKgwx/mQHdtaNhEdBDWN3JNL3Tm3wIfFIiY3uL1qp3AWud+nh3KA8ovDTO6RxF1hHXKPodBW3kS8BOgkX0Oj/QCoKwjjfPg1yk75vlA+k+gfQWgr4CZFf+cgUB34d/7AJNu5e8+q+fQuXY7n5UF8x5zoAuid/4A0Hs+YN82Kg17K8Y/gujMpWcC59b55cyl0ZlpdPQ0Z8+qsVR5lDOEfE7I9BpdzPE2+hJnH6N4cC4xnDI1hnka7SFbJz1cu+w3AOaC5shiDJowduUejVjgb6LqKKd7TrKPcy6c6zkv833h2n62AtGnXDo699/Kbw993cuunWtA70P3/7m2fwtdb5m7uZ+u9lH3mr6rdl26T03D8nl+bp+75jDAJLoFxTRHRmpiX/I9A+NEU+RgFNN3MPrWsy/vThj/UNj3PIdTYySOfOD8TZtdx5whNQhFnvD3rXfffa5stMe1KbApsCmwKbAp8MZRYAPob9yU7wFvCmwKbApsCkwKfPCDH1y+mkqvvqj3Hq4rEF0Qg88z1Gp/L+gnQGfbfRmvQqHXrRQb9Waukr25Q+vdpTc7z1VRoaJDJV3zTjbcJZ/rQavivUDV9HSTtt6LUh1lbmmhdxuAJvcTjg8FJzVKDJQagOd4CPVZKDVV4AJEFcwTDEb5i+LXcas8qSFA2wRAJywoBcVsgSaeX69o+0WNgkYQEAB+KjgnyCG/0Q+UL+auNuc3ymf6rKcx4DyABiELf/azn11ACkP+ck3Dn9MfwwQDWqM0VlmFcpx+WlB8O0fMLcofPXWhubmgoSeKbwvAozmsUT6jUNIDH6Wz46Ut85ZSo5TGIIDC9fwPiE7Nn/MCTfRYpgag5NmA7oDGVaxDS/lUYxDXXcFuaFwAizY1lsCgoDKga4bPKv4KThVAVyYw7jn3/g8fQg9p3LzY8HEB9M4DyjxDVVIz3+Z3hBZdSxq76DHYtSyALqhXuTbD0OtVSp8LrK28zAWKoUHTW8AHghq0Y/QEaubCP+aBqA/mswVULIBe454pv1dAQteasg0+NpoCfMv/8ja0asSIyjzBEuVzIx/QbyIusPapjcRBDSiqPKIPrFnmjoJHb9NZMJdEQqAGuOrY692r7JQHjwB0ZbuGQhOUqry7RVleBfZdAMija+f8PMapZCr8VyBV98G5J9pHx3RXAF3jIIwoSK9BLYAOv2OIATCN0p8aAN0+UB8B6NPQp7xDH1drwflfhdVV7iFzBEDZgwUHMERh39G7D1ChaQaMpkItgO7zJkjetTs90Ctne0ZafZ788zoC6J3rCf52Due5tEZ8BZ6Q8YLn1DWKBECvURvyCsM0CmC60WSQRY1UhAzv/CILTT00AXSeoYEd54h6oBK9QE9vDTA0FNLgEBow1hpaEhHBlCe0rxEgNcAY64jCWXCe6eV19l+jCJkKRyMvziEC+wBlq7zqylT3A/l2viN0Dju3vW/yadfDlJ0ThH/uALrz9xh7w5v0jFsA9PLrijZHfHskh+fe6xpyT5vGYD2HTz7oPqHhFrKDsxxnewzTqFm7GAW1mHqEc1MNbn03pGavM2UYRjpNr8VeJyiPMW9pyfsKeyNFAP2db37zTWKtPdZNgU2BTYFNgU2BZ02BDaA/6+ndg9sU2BTYFNgUuIUCBdCrjKyy13Z8YS5Q25fvCYrzP9eab7v3FZi9RUFchX9f3KsIqJcRn9vumcJPhYmKDtsx12WV2QJNKM1RgFQxOoGWKhGrwOWe5jKvBzp9+Lu/+7tL+fnPf37xGjWkMsrPtlkPV5SgM8+4YCJK33oX05d6U1XBj2KE3OcUAPQaSwAUm7uZ2hCl1ADAAKDkccaDeKWEWgFRKGgES6kF0Knps57GAGx8h1EB3oHQH0AZ4JoaPpSnALf1bKam3yq+6Sf9E+xX2Ux/abN5BFEGQXvAE+asyih+M1c0AKTh1QV0nSdAIrzdAM+p64FO35sznXsEDFFIMV5Beq7TAx5FVg0iuG8C6M4bv8nHtKmCjZo2DdfPXJeXoUeNQQQSrOs1p+KemrXev65b5tc84NR46QEEUAO4EvWAAu9xrR7o0EDwFS88jCkE0KGFXn/UjRahB/pKUTnlzxGAzngLoGsgoKycoHyVn82RC48AWFjok+se8NlUBIwLwEf+gZYF0CcgeCQXK9O4Bw8l8sdTWD8N4wudKkerpKX9/gZQZLoN+i3wxDwIpPO96Sikl7ICwyAUs3pOsbYAIy0ASo2yUb4zWoj96d5DnyvvV3J5gjDKvbN9circ30QAfdKnPC6f1hht5kCXn5g35TIgHrLWHNXIDsNaHwHo7qGuiRrtdL+5tiZc+wIZ9r3gLPJJ+Q6/IqcMj4v8IXIH4bPh/547CrCa07pr0bU8DY0muD4B9AnanIHkryuALp2mB2bndhooTkMO514AXRC9BhjsN01lguwyVUwBdIB05tDoHIZzZ4+hcHaQ15GLPevCKwXQa6CE8ZzRevB4bwSDjod5VNZSF0BnDBhyYExmvnLONhTWVP+ax52zERF8TE8AnfCCpxDKXkNAavOey7N9P3BOXDOVvVM+lB9fFECf+9kG0G95u9vX3GVv77VHMnT1/dGZ4Ois1jMVcmlGcOqeOvvUPar7F+cojYupaUPjamQChremyuH7vtf1vMVZGy92jJWRMb5TIid4t6Ed3reQW91nebfwvM77Fn9vv/POZsBNgU2BTYFNgU2BTYFnQoENoD+TidzD2BTYFNgU2BR4cQpMAF0F3gpA9ykFfwUufbEvsNeQySgX26aAhyDGVExUiVowpB46K0CWPvp9FX5T4TaVHgWRG9p1erX3N9ovEFePNj3jVXLwW0EGFRMoRlHEquygXwDngl14LwEmUlBS1OMepYY5iPUMVeHKdYbL1gNdj01+Q6mqYrhAEl7RAAOAmIB6Gj9Qc71eBgDLhFS3AICYx5kw1HNeVbaU7lxDP2wTJRBKGwoegNCoADqgm2GooaeeYtQCErRPeyiBpCH/C4zTTz3sqfVAh29Qlps/GyVQ80Lzu2FdUTbzGzQAiATkwwPMAp3lWZ6NNzwKe2qu0XMeQNzwxYbt1rCBfqDMMpziBNCrAKtCDrp0ndUYZHqgTwC9a6cShfZVjlEb8hUawWMo0wxfD32r7O68M3+AtxhBUORBauiiJzLGEuUJaIAHs0UAnesE0AUvBDfoF/NS8BceEQzouvX7RqeAF0y7MO/rmAoIaDBUMF7DFWhVzz/WE0AzBeDCqATUyAP5B1oK4M8+F4Rz7tq3KlsBc1CsAp6gHKU/FsZaZWgNceiHxhJcV0Mc5hyPRbwV6Tc8bGF8yjvkjYA5NWCkIYQxEtGTEhAdXurzC17x/IKVXQMFcqDLSvavAPS5c3YfWinG7wKg2/aUeX5/BnS++I6+vtNndR9cjaV7wQQAVnuryn5rrhFUNIR7AXTBOwA8ZLLXAvrBQ4Lo0wN9hls/i8qg/Oma8NxQ2TgNhrpnNTwuADpyi4JhG/LHPRJQojRF5giis27meqz8WckRfudv1bfO7HMF0Kcc61z2jOb4p6HMCkAHCG5kJAF006qwh3DuwXjwCEB3Xk0RUgCd9gXQ3YfqgY53aEFyvDiNuGEEAyPPzKgInudon7WDBzqFs0H3DPYQ9hLOQuzrpRt7KedICkYhnC810ARcwyOes4ihnt2XeGbXyxlo3bVTvl6ds6cRxJST3Ysmz/ucs77ct+x8mfZeRsaf7TUv06d97zEFoPk0+LhGr6N56v4pT/e91u/mu3bfGT1fWnddV/Zxtq9BKu8mnNVZ+/wBfFuQD8gsCmfNrl32OOQMhXM353LSQ1AjY5CPAOkYS1ZW83zfsXh34W8D6Nc4Z/++KbApsCmwKbAp8PpQYAPor89c7Z5uCmwKbApsCjwQBQqgC/IKwtVbqo+vFyJgUV/q6w3K54LoVSL0pb3eg76Uty/Te3sqnquUrmJ9eqT3f5/juKZlf5UYDdE6geCCZShpGxpdz19z9/ZZpaHgN8oM+mgeO2oAWoFwlLbtC8rahlRuO/RFMHEC6LSBkt/cnlUYoUQGHKAAbKHANcc0YxfQok+E4gUUxKuWZxsWHa/mlVJIhU8VS/RBb1jAteZAp03ACkF085HybPpSoKbzBcArEI8iG68rcz4znq9+9asX73oAuwLozJMKcmrnkprxGG4dBRTfeS33qZCiFsCjTwAxP/rRj37p448/vtQop1GeMyYU13pvAyBxfQF0x0B9K4AuUOSaXAHoeMOvPNCPjB7gJQwX8MqklpbMG0o686ZSo2zrWirAxtzq+YaCrt6nKOcM4QwwAN2MvIAij3Dvf/M3f3OpDeEugC5oUQ905296M3aMBb8nv2qoAv16XUHrCRQgewyHi0FMQUvohPetHrgAzYI2eD8awQAFJeutnoiVb6XtBHtLaz4XqEAxSmhP5h4v/kYQcIzwDPd0XfGb+dBZqwXxNbZBVmD80Fz09E0jBA0RlF3Mp3TAKMJoAsgb6FAPZsMmU9PnGjRV1rdfVex2PSh/J5B+l631RQD0VfsvA6zcpb9zzKWNv02A/xqAUL6fgABtGtZ6BaCbigEeROHuekFuFhAsgE5/5t5do5K5l3eNTyC693W9lE7cDwiggQlyi/4aBQP5oxEWoMSMmKBhEPxaL0GfbaSenocqf7p/yL+TX54rgL4y8JgyuyCqczj5sB7o8GFTeUwAncgyymLkTw3zlJMF0AGLkInwrvt+AXT2I84dRtMBQNeoAjnGPun5A9k/oxp5bmRsPSc2BzptN20M/daQDbBLGsFXRAtqZB/6ZgHA14AJYF9DTupG9anBq2ulNC/QVxmzki3z2imHJoAuqFk+eF0A9LvI6rmmN4B+F+pdv/ZIZl4DwFd76Ipn+908Y0xDnzOZVmOxuWfMtaX8q/EvexcGqnqSA6LrOU6NfDMnuoa7tvu3f/u3lzMiBZmBXNRzHcNh7qOQvqfnAOShht6mJ9oA+nWe3FdsCmwKbApsCmwKvC4U2AD66zJTu5+bApsCmwKbAg9GAQH0Knp5gV95atIJXvwL2nJdwcsCrnorqmDudVWKqZyrUuwotzl964u7XtX1jDRUPM8TcCmYPQHtKvToSxXbguJ6EEkD79EbH4Ut7c6cvYJG3qdCpDTUy4i2GB8eoio/ABLrhdm8d4xdBWs90QXiq7RtmED6JLjONf1DmUx4WgqKVQEOap4nbRgroDBe1dT8Zg5nwIXmJxYQ0CiiyiP6IcBNbV5masaktzY1bVYxJU2pC6yhzNHjFZC3oXihv4AdACy094/+1StaBTG/Qz+U5YJ7/Kbim8/ynAYlKswAgfEY++ijjy4FJZThugGMac92GYOAIUowjQnoPwC6OdABWQseqkSbUQ74vsCBIdwBzzF+oE1CpjNvGBP0z7VDm/BLDRsA0p0rlHOAARol4KVf2SENqVHIyTN45KO8Nyy+IXQx4KAwb84h3nYo9oh2QA0v6K1uyHwjJTQHOmulf5UvEzzvup5KyqnsrIK/hj6MG4MIDQO4ThAZPtB4gBpDCg0P8P4DMMT4gNIIBhMIn0BblcJTSdtrkSnyIAYvBZ46Pp7dkPzwj0Ai/FO+o99Em6AAos/1aP5MaFBwnfn88MMPf+mDDz64yA+MSTCUYT3CD+TvNDJD1yPzWTleMLQynM/TuKF8MGVI+31to33TAPTSpmPvHllac30NIFiX8iH8icGEoWYxKnH/Yn/R+xwgnfVQvmwkia6J7teeKWpkMj16Z+SOCcTJG93HkX0AChigUJA/8Dv7HGugRoPwqPt1DT5qlHgNQFf+uJ5X/PkcAfQ5F85nZbM84Trt/lK5zJx0by1IDYCu9zm1ADpg0TUA3ag01IDM9eSssWg90NkvNYKkhn9MAcBe1zNqjY0Yj2lAqFk77p+/+MUvLh6hgObUHQN7cI2n2HeR/+yfRP5gzzaiDEZ87P/wMv3ybwVaF5Tn9543uubm/ln+bRtHgHHnUZ5Y7cE+55rMfp1+L002gH6/Mzf3/Unf/j958wx8n/uivS7P9v2a648iqHhd0w7VQMtz2+p80zWIsY2yAoNF5IM50Dl360mOsU1lqEY6vLMQtYhzGQZj1JxZPZuZZsh+cO42MhUyjr9vvP32/U7gbm1TYFNgU2BTYFNgU+CVUWAD6K+M9PvBmwKbApsCmwJPhQLvf//7l64UUFmBNlV8qTAW8K03s4q7hiK17ZXys56WVYpOMKhKtSpUm3ey4cb5XCCPe44s++u9KPiiUoF7BK3NaVpgSqBYQ4ICufXArCKQ+wEMBL0LwnO/oWKpARENK47SVgUrNc+2Hdqa8yKApQe1/ebeeqDWkwhFi2AoIOX0SPJa2gAEBVigZnwAYXpX1yObOZqeeAJeDQuPYrf50FEaF2BdeUFJ1/IL424ucxRBKI4pzKf5ljUQkC9pS+DE8Lv+xvxWma0CmfnqeuG6KrcwgBC4pEbhrYc/4a+bJ5tnA1bq/ci90IQajw8UXxQU5F0DK4W1dGEcrk9oghIeL25qlGHSAjC3Sn49fuWTeubTnrwFHwAiWfDSr3LQ9QDdAU4FoQDxe5/jMkw+4WYxoqDmPsLxG5Z/eqCX71kjrhfzl8trK0W+vzln9fic8ko6F5QrEA+fawxB3SgFrGM86E15AB8YXeHzn//8ZS4sk4e6V0wAokrajqEACPdDO6Mg4P09FbFV+rrmDSXfkNSG9AToB3CCb+BjxlBZ3qghfFY2QyMAHUMRA6Bzr4X1Dg/oRuu91wAAIABJREFUBTo90JtLeGVM0LVcQG6lAO93Z4CktLkF0LjlmvLhY54D3NtuGc8ZYDDlTenMb90zug9znfIHGYRc07CLPdB0AEayKOBR+S793Lcrb+f6mEZ7Z6HfO3fdZ/Hg1SuPGl41BDfeeY3YwJ7flAc9A9C3CYbY98qReR5b8csZv579dsaf87db1sR98+8KjKocnn0q+FO+hp+cF2SxhozMK4ASwLll5YHuPsQeokGEucQ10oLPBemnBzogPSA3Zw/4p4Zd7F+eAeCfeWa0r4ytOdCR4Ub8QYbW0AlZbAQHwLHKRs6RAGNEffmHf/iHzxhdAqphuELh85SZXYNzna/2Ja+f17adfi5v954Vnx7tx/fNg6+6vSmnX3V/nsvzJ99NHrsm/yZvK6dXdc/n3DflVNfn5PvVXnckA9vnXsM61+gUA7DKEeQdxrgUjG96bsO4zfcVzt28Hxgtg7Of6cZor7IY+aahpQD6H37ta8+FdfY4NgU2BTYFNgU2Bd54CmwA/Y1ngU2ATYFNgU2BTYHvvffehQjzJb7W7PVm4bO5gqlRMJprjbrgkkCtSuV6i/PMCTDPPqhcrqdhQ9qhjEZB35zsBdMKeAriqsigL16r13AVsAXQ7T/1VIIXwKpCgb4X7BGYE2ytZzf913sJZSrKDwoKWEBE6ArYALg8c6DbDgrcKufrIU0/2jd/0zu5Chs8sFSYAIgXHCgNaVMwlBra4M1kKdCmR7xgRpVHtCPgSd0Q+MwPgKylq/VM2dr87yh2UDwDXlLgVwwELPRNujlnKrAFNfx9piNYKe+nRAEARyFF+HZqgGI99QGK9FynRvFk7m/m2nDu1ICrKPXxYMc7c6XMXgEeKP0NrQgP1TgDBfxv/uZvXgqhHQ3NTs09hvinjeal1vBDZZphHfFQgV/Kh/WoA1QAAADAxQtb8JUaviuITKh4gAe891DkzRzEeqBDz/ZNJR79Z67rcToNZarkrNyCtr2P6yoPuq4bPh550xDugPl6+rGOyTsr/QErXGeAF41uMAF0wW76UHlTGV3l7uQN/scAAbCaAu2VrSsPznrUMnbHyzMwejBnLrSHHynMfWXTVEaXngLorAdALNph/o1IgFem3lIz+kZpP8HSgjFHO/uU0f1//nZfp4MjMOi+2n+Zds4A1bN2C1p7fuA7aNi9zTQuRi9pKgaiTNgO/AGwaDHH6uTrGrisAPSuaX6fHujT6KI803Wjdy3PQwbBp4Dn1ICVhLsG8IdPMW5CdlEbsaNnBg3wPDvYB8duH/xeerovr/j6DNw+++1svq8BSC/DZ3e596gfc1zKxdLR5xRAZ09q6hsAdOdSD3QjnyCHBM+pm9NeQyL3Rfjc85EAuoZCPIPzG+c49rEaoGE4BYD+ta997bLv1rBTvjH8fyM60Zbrhz2xdKId1w6gfPcGvM8xWOOcBqAPz1p+9Vd/9TJe5Pc8V0zAukaQ0HkaqM45vjaPR3za+yZAuFqvd+Gtfe2bS4G7AujXzhOrd5AjQLvv2JX3Gkus9lPPnTVwPltzXU8Ynv7zP//zJXIUZ2nO/hbWPmd+Ik4ApvcMiIEb7yoUzuumKiFSFRGrGmnL9yNqAXTe4QTQ3xpRrd5cztsj3xTYFNgU2BTYFHj9KbAB9Nd/DvcINgU2BTYFNgVekgLf/c53/rcWJihc0FrFnEoAQCJe0AGIKHrsNGeknq2G8TVstt6+gCRTgWCn6Isv7fViNGR7FYwNE8zn5lhurmva5nfDqNNWlbBVWFQhjnJTAwLzQxbcQrnRsPWCPQJLXsuY8F4SgJz3oHxFQUoxXDagJgqQegtAD739GEsVOlV2zrD3EzwryID3kjkxUfTWk7yhpRkbYcAJB03NHHPvLHjamt/b59QLkO8KkjX0+wzPrxKqvOJc1ciC3+txhveVYcvhV5XXhFFFAe5zmJeCgDUWMexu+f8IcHFt0B4AqgA6SikU9d/85jcv+eJReFcJhYc4nsrMNZ9LJ8BuFNwUwlsX4OF5M4SqaxiFlrnEaRveoqAcY17wQgEUZd7Kd4BbgtEox+oVLMAAcIqncA1Y4OWCpXqqU6PQM5dwc18DhsMnXb+GjOce+qVRCbUe6PCpALpyAOAcmkM/nqnRg0Y/NQaq4Cswy7xW5nQtwR+N7CBo7nqu0Q79YC5RZrKOAS8AjynQXeUkQFzHbqQF+b352AUp5RvHY8QPx1S5xGcAdMMWMwdzDfkMQfqVsQFjc+0A/gC+6NlkCgsNJuhHDa2qjGb8Kmnpk/k4qfWI1JuyHqAa1xTQL8hzBIb32Sqsq9CeivWp7H7JLfZy+1MBJ6+NZQWwnn1XGSid3VfZ3wTQWU/8achEzdpoGgyNYqgB9ObfEZg2zw49vzTFgmtnGgS63rpmyleca+qxjNcegCUFwFX+xWiMNjRMYw/qGcc1614yeXAD6MfcWUOKyriC6J2zCaA3ilABdIB09pDmQNdQjZqzSdPdNCKGADqy3whAGlRxdmOvIuoNKVgmgK7sh4e6vzQyELzrvsZ42LM1wGIM7M+GTcaoCYMsChESaigiKMY5BNnLs5Hf1Jwn3L9do66nKRdn+gz3Vg2+rsnNI8B8ZRhxTU7t3zcF7kqBFwHQe3bo8yZ4PvfBeeZYnU2UV913+u7AGm56B66bqbFm/+wHMot3HeQO+yxGNKYG4x1EWcE5tO+DpokgWhFnb95VLLx3uMa5p+8nGBdND/R/8zu/c9cp2tdvCmwKbApsCmwKbAo8UQpsAP2JTszu1qbApsCmwKbA41HgO//zf14eNkHz9mAC6FVaAlSZY5q6XrOGvFR5WM9V2qyXVpXgUyF+lOe8XuQN5S4gDfgLSEjNs6s413Nd7+8+U3Ad5SVtVXE4leDTO6BKxYKchjQWzBZwmyADv0NHAMRZo8ivAoMx1AO9AMME0CfgWuC2oDGAwATQ9bJaAeh4FAOgo8jV65waxTCeUBQ8F8ozVe7Sz3qd16N3FRlg8skE0AUSOyY8ngkzDwiCkkflMTW84ZzpsVhP+XpTd010PusZXDCG6/Eob654FPUqpACC+8e1hi0HfDVELHWNQfh/eoNNINH/mZcauGjoAqiLQox5QokGgI3CjNyt1BhrsG5RwrGmAcoBtajrocf/fXYNGfhMOwD41HjiFcDHQMMCGF/gvbzPPQARgugC6ABt9UBnveptL4De6AHTG921RN0cuQLoGuxUwcm81ygAueI8sRbrDY/isrnju6YBiL/xjW9cSiMRwIsFi3y2xidTVnctlZe4r16XP//5zy/rFC9EvBgnL09PXWUJY4JPMOAgEgQ0t7DO/RM4dN3xfZW9XbfMJ/0AvMIAp3yO/DEnOryhcU1TBhi5pLTwc8c1ldb9vwrva4r1+9qNVwDwfbV9n+20n/08+avrp78JoAv+aYzCNaQwMJUBcskc98ypqUOoTVOxev5qvo7m80hOThCdvvXaGqawjjHAsgA6AqJbMCRBflHTN9cSMsXxUdfoZYKGNYDit0aFucbbc+6PgMqj+eoaPlo/98lfd21rrtsVeMV3PcMeAeicNQTQDcvPHmLUC+SPUTWoe4Y1dYlGERpAFkA3egdANXvW3//9338GQAfYQq55BhFAd741utAD3f2EtcT+CTBP2+zTrB8LoLnAOJ+bjgXQHWCM8MzwsvsONZETVmtn8pzy3XMPtG76ohWA6Dyf8ePqmiOZc1e+2ddvCqzk2ZExzjVqcd/cG+e7qv9XFvlOsALRlcm+x/RMI4DumhO01jBx9qdrlnOY5yTO36x/06dwZsdokygqGCw29Rkgu8ZinMF9V8HgF1nR992ued4TeH/hvQWjXf6+/Ud/dI2k+/dNgU2BTYFNgU2BTYHXhAIbQH9NJmp3c1NgU2BTYFPg4SigB7ov/Cpyqxjgt+k1rGU8L8wAbpaC4nqh67WjwpG64cCrPPC59bps3+oBXnBzKsS5R+9IFPoC5Sr9CjzxueMF8NWrDOBI5eb05J7KvwkeTpBaQIt2CnyrJEWRwV9DaeN1hOcqBRpXacH1zW3XMXGdwH/BZD5P5WdDiKJANu8dQFbn7MwDHYC0IC9hqVHQUAO0VaFUJRG0rfdvQbfOaZVFKxB9jl0whLEB8hO6GhAdgJVwhHqAAaA3AkDDGa7WhHOOgltwj2c0ugL9k6bQpd6LKOpRRr399tuXEIpVqnEtnsooxQGA4UOLSno93QrqTiVeaU2bgrgo4JsbHkC04bj1VMf7HIWY3nDMD+sAIJViuGL6xuc+b86zeWDhXzzgG20A3gBIlkc6h9CBIuguGAEgAYBuDmL4tWkc6Ld55JE/VSpOb/Su3+Y8hgfkCeryXg0+oE/Dtjs3gij03bUL4MG6tqDAhA8o8ME01Jg8rqK1fV4paZUP8J+ek4ApgCiEbseYhNyY3mu7NbDps8l1brhfwn3yWbDJyBJTqSqY1T2jgCD8SD5eCkrd/gYoaXoF5JBg1RmA3jnuTjkV1o75DOx5uJ329Wn5DEC/Bq533+2+xprgN8FzataH6TsAJ5XJ1IDRR6D43Hfn2pB/+b68KZ9MsFo+6ZmjxjbIRdaOBYMy5TJGRQCwFr1xeS7tNQ1Gny+o4limIcybDKBfMwCYstH/O6/wW9PP6IFeAF0jHvaQAug1iGD+4FH2FXi059sahHrGdC9C7rNXIXcBopTFAugN4d4zxyqEu4Yo7J8aq7KfGKUIQL0GWYDyhm+m5jyBwRzGc7SPXPWMpwx3rfXMOs9c5cleN3l5NX/zuxVIvgIEXx+puXv61CkgD04+u+U8UP7t9UfnNNdHo4ocnU3m+annusoGntV3zL4D0HblXw0iOfPrfU46K94lANEpvOf2XI+8wqiRwvkbIxtSTmls0zNU0zOhB0A+UQDS+fs//9N/euossfu3KbApsCmwKbApsClwIwU2gH4jofZlmwKbApsCmwLPlwLvffe7l8HNF/6GPuX3KpS1bKcGoAPktTTkXJWBKC4NN45iE+V6lQGlMM+egJbKu/ZFxV0VECoO+I4+13u9uX0FOduuihG8cfEUpqBk6J/jo+bejqFKFoF+gTjGIxjEZ7306q1nHnNDUFOjHMV7lBDMKGX7x9gKUhT0o2/NMV+Qmr6p6OWeelMDBBjeD5Cy/YSe0muGcEc5qycDfQJ815N0ehdPgKPPrxKoXoDO9ZHyqkqnKpboL8ogvcBRJqEQAkSnCKAbenwq01aKXr5TsY5yHToDMKOM1uBC2gNGo6g3BymKepRRAOh4Hlepx7WASgLdhk2nxpBhrhfpWGMBedL1DGCroh1luhEi4EXAH7zVKPSrOV6Z364l1w50EjSWNyZoLo/SF0AngFJqaG+ec/IFu8aoAaSUQ7Snpzw1HoOGriWPuAA6/An40agFDZXLGGv80igVRjew71PeHBlyaJiiMUxTQRixwnWITGTt0mfmwHUNHRjDt771rYuHj6H8q5ysTJsGCtK3vON38ivySWMJjEYAc/RCpD8FQLi34Ej5CtBcYwXyZjZP/ZQd0yipz+h+gmK2IUUNQ4zhA7zO+nSNFkDvvsN8TTrMXfoIQOe6yqDnu7sfj2wFcq2AhBVgvpKJnYuZSsW9hmfWAx15xJpA4Y4c1bAI2cgeXHDiaA2sRigvr+b4CDzn2u7tnh3gcfpH1AYLv2m4hhESUVaMuGIYbPolgC54KgBiHyrvev7ic+WW13WsZyDz2W9nczd/O2vnIdbMLc+rbCp/zDPsygNdIxzkst7n7M3sIRoJ8RkA3cJ+Am8im9gfe45qqgIBdM9jnNWQs+xbGAy5t1Ij70kfA4gO73QctG9EHnigBpKmBDGyCWdCz4YA6HqLspebK5260Q84o3DusHAW73rpOb9y8ugc1HW/2o+O5vSaDJn72er/W/jlvvnUZ571X7q97LNfxfhets9P+f5b9rxbZODRO8jcb+ZaKm3mvjr3uiNZ3zXWcz/3HxlhIr84/2GESkHGeEblnbwRpTinatyI0U3TPXBm9xn0r6ktkEkavQKi8/d//5f/8pTZYfdtU2BTYFNgU2BTYFPgDhTYAPodiLUv3RTYFNgU2BR4nhQQQJ/gR0FNRl5vQhV81HhnCZ7jFVPFr0C4OUELoE9vzVKX++ox1BDqKAqqbLafKr8LslRJIWgsEKiikudwL38qJwhpjYIRwAhAubTpfTy7IaJVnEED2mpu6IZz5XNzt+uNbjh3FBOG4CRsNd56KEJRglTRokdtAUSfOT1lCxAWAIAeVUqjQBYwQ9HbvuldJ9gAMI13NzWeUc4Fz0ZBbEhe8mtPcJ82CtrVkMG5gIYrhW4VlFVaVbnZMRG6GgCdvMsooVEKAZ4TRhXAW6U3fSx9V/3zOxTqAJS0B23x1LVwjcAfoDjPN188inq9OiaAjhJKzzHaBUSi4JULv9QbpTTomqsiDf7A+0zlGcoxgSh4GsMGwHOU71ORb/uuoXoo00bzWxfc6nqEBtDdgiLf3MGssYZBRrHfPz21UeIJRAMWUPDYhkcp8pb8ZbQLw+0qe6hrQGOodHnG65hLjW9W4d/pY0EUo0AIoAi8UbN2AQwpGMLofU/fMC4R8GA8q/l0vit7r4Fjzhd9NHQ+NYpTwUv4wTZrmCLv9xnwh/0E8OnarHyHfvXwnwYvBdCZW/ogXzYUMUYdGBZYmm8eWV2vp8rs1e5cZXN5tDLjGhDyHHf9a6DWVO5LgwIHR/Sm7UaEaEoDeM71QM26RtmOjESWdt5Z11O2Czyv+t/vymsrHpjtCFj3nFHDO/pWsBKeVM6xfyA/LYzd9rmmBj2MpwB+19IE9l81gP4qwLs+s58nP9a4qPt1De4mgN60GwLogOcF0DEWEkBnbwJEN6IJRj7I7e5v7Mk1MKzhCAC6xlMA6N2XBNA5I3XfhR80zELWMTba9zn0hXMBBSM7QrL/9Kc/vdTKadYQYzDiDlF32BsFyRiXezC15wqjK9VwjP5MQy5pPM9vXVMrIL2yegKNU5YczX33yGuy/yHk9lwTZ3vHfewrr2INPgTdnlKbZ3Jl8lf7PQ0nKnf62Tb67qKx5mpfne2s1oJrjja7B1cW8f3RmZz3yaZOwuid9xdkGuu7EVSQKxg3EqWI64wGRA2A3nQs5jynBjw3Cp2pxv77//gfT2nqd182BTYFNgU2BTYFNgVeggIbQH8J4u1bNwU2BTYFNgWeBwW+/73vXQZSgIHP9T7l9wKZgtVcg3W7odu0PJcyBfymN43eyoIuVYhxbXMSF8znt/a3oeommF7PGq8zTKueRfQfZaXAM/3Cg0fPXABMFRPQYHqSrxTijr/AO33x2XxWEUFtKFAMDOhHc4KjiAVAp+DNVAMB2redegjzWRBXQ4SCCnrHS3u8kDRuAARuCFMALQvX+Ed7KFkICUiN8gSFDGADChXD8QJSo9AtDQtuT0Xs5MUqxavMvYtyC/D6o48+ugDo8CgKbEBLCmPDi5DC+ErfRlBAAS4YgiJbIwe+gy8a5pr1I1jK8zAwEETH2xoPSwoGGuV7jBD0EgFUxCubflHr2VgFmvRgvlW0Y/CAV70FxZagFW33N+YZXqdPzFFlAHzDOCmMsb8JTsgz5XOuB/QGJEWRpqcxNWNgzBSMBxwb46MtnmFb5m2nnh7o5JDVyAOgrbKpIDXzVzlWgxONQcrPvbZjKu9yfY1RoAU0F0AvnaC3axfQpmAigNtbb711KRgT9K+GG3xv5AH6XH7pPeULPjMW88FTIzsAWyiAgV1XtsN99F8eQS7QN/spv9qHgnw1OhA8r2wuXQD0zWdPjdLWcP3IHz3zAe7dB5CdpgTRm7NGAEfg2xEIcRcw5HXf6SegNcGdI8CccR9dewYQ1XBsAujsF5amNcDL21CxGBixrqdRn/+XX+c+MPeW1dlGXvRegYmZNsa9HZkmAEEN/+o5DwDpXkLNeJVjtKf8pC6oQtuloX1y7UxjqWtz2LHcIiNWPP0qAbuO7xowOefYM0TlAfNiCHfkWSNZmAPdEO4A5+yB7OHmQBdwZu8TKGJvqUxr2pYaRPJ5Auj11uT8wbmIMnOg00/3MHigYej53j2ZvZV0HBbWi3KaviPn8SSlBvjiOchy9vvmeG8qJehYA7CezTT+uAagy7+TB89A8TNevA8g+j7l9wRSz9p+2b6/yvV4nzR7Km2t6Hm29636Pc9Z7pE1CvEcVcPH1Z4171nxy9wX2qe+08316R5EzVm+6YNMA0GNbOPMRZotav737M35GUNPztrUhHrXUJV+eL7knY97TBXF+Z+/DaA/Fc7f/dgU2BTYFNgU2BR4eQpsAP3labhb2BTYFNgU2BR4zSnwg/ff/8wIfImvAlfFr0BOlQa8ZNfLqiDYBOULYBWUQtFQpbYAUBXa9YCdIGIBp4Jg/VxAENAchT0W9hQAmSoqschHoYp3EMrGelYyXsNg83kqweuJMwGkAgJV9jaXJsrXKojxGhYAJSRow2wzDxoiFJA3tLLKWMY+FfD+Tz/Ig2cByHQMtIPSVeUriljnCZrjVWsBDEEhgxIFZQoAMUAIZXrxV3E0vbyr+JleTRNYLK/Z5lRKQSMU5QDoFIA65tWCwpz+UROeuvQtSI5iCU9JPSbhAcF2AFRBYYBhaKrHGdcLnlPz3Ol57HpyrjFIgK6Gb0VRv1oj0gOAQCMAapRhFuZDJTseccyzBhHwtl7uKN0LRLNGUNKjDGMMKs5YC3iLC+43rCP3o6jTU5waXjCvO/cYlYA0AfWug4+rvBdQNQc6ALA5ZVHm/d7v/d4FMAA4qJLRtUmtN7k8Yft6n6+AGL+rPKpnD3OllyA1c6QhAfNUox36bNhnxqGikrlBvpB/nsIc8FflvOAF3yt3XQ+9Vt6ZNbKnkSyYC6NFIE9WbdIGY63RDIALfcSgCN6df11vnQeeL50MGaqMQvYCMP3iF7+41PCosuOXf/mXL+vD/PAF6ZFn5symnmH2j0D07lcqmpUdK/q95lv6/9b97sOlxdnY3ddWgFH337bhg2uMVq9c1h97mIU9w9zM7MPmhaZmTXRPm/xaeb/iSfs1zyBz7XR8Xbs11mIdNSIG/aZgFMP9ApfUyAOfKYAu6FnDNQH01fqZ/GqfbwEh5z5f2sx5m3R7lYBd5e3k0Y5pep93zmoUBN/VEMizEDUAuuA5odwBznseqPyroSV7Cs/zLGqkBY1E3M8E0OFz5C7yrUZ37F+mkOFsVeNOzh+ep/ke0IooBxSNiBgD/Mh5gtQw1MhNZDSymjNA1xlrCaMznss15jymlg+la421PIdL4wKC7k/S4syQdK45+U6g8Uze3sLzz01e7/E8DAUqR46A8zOjh6N9b9VW302msdSte/CU+1M+r955pFzfNTV09+zEuUvZxLnU8yu1ht6c2Xiv+dKXvnQpvNcggzxz8WxTBGFMxruC5zhkE38bQH8YPt6tbgpsCmwKbApsCrwKCmwA/VVQfT9zU2BTYFNgU+BJUeDDDz649EeFWGu/F0AXYJvK7Co1Czb1s8q3FUA6gdJVfybQuupvv1P5Z1hWFJP1lOeF39DBKCwBAs3vi8IRQJWCMlWQmhpQSJAVYLr9mp6iDRsKLQREDZvuOM0pjQIDJWzphpIeQBXQC6WHofeoGWNBhgL9KFv1ZKIfKj70vFVpy3ygQAYoo/C/wClAF0Cl3r7kg68X4MxTbc5PvErxIn333XcvYBjtTyXqkRFEFT8TEKtBAu1Nhe7kXRcayvIf/vCHlwLwwTjML47C+Qtf+MKlMNfNx6xHPTXgOfcaphA+8A9gWI8ywB/mRB5R0S2IjkGCtMETrXQAcAXkBPDGS7g5eV03Aukq8qEJynOBcHkXYBn+pb+EcSWkKzzkXFPjgQ6grvdJeQkvS8BNCjzYXKyMF/oBwEPL8hbgxJ/+6Z9eCuBEUzFgqAA/6IHvfDEWwSX7IKBKjWGB4b6p4UfAqq985Sufgs/SkefpbcjaLw9Nj6CCIeVP7um8nAHorFeNbwBSGgaa+STvOIW1AkijYQ7zZJ5d5q9A3wQHCwxNgOxIqcvYpD28itcv88G80J/p3ev4jcDRyASmEWDO5zqe4KxrAjpU/jRfMOsJAxF4i7l1XVED/jQXdueP9gxhjGxqSH7Xxap/c6+4Cxj7pDbrF+xM91f3nJXyfQUeHAFYk0d77yqEO/KDOTLCBjWyyT0Y+cp6tsBzE3z3/EGfpof2nHf/n/x5BhJ3LSFXXcvIEwBQAAhqZLNhbllbyn7qFYDufcyDZwnGUuOQVf+l8TQCmLQvWxytxznvk5XmfWdA0guy4eltZ/Kvczn5toaV0wO90VYqi/RANw86Mtmw5uyZGp+xN3I2dO5po3vWTJ2jjCuAzpkIuaYRBTVnKqMtfO5zn/tMlA1DxsMz7P/stZxNNV70DMT+7D5LDdhlShTGrZEHNaA5z2PfJUrCWZj27gs9Y/B5RhEq7Z0/PdDn2e1s8s/W5C3r9SH4cbf5/ChwdHZSNh6NeHXGuga0dz2s9tDZ5lkfZr9Xa+LaGUdjdGr2Lt4zKDMtGLKD92DkDfIP+aShJ78pA3ieUVgE0DmrA8gbiW4D6M9vDe0RbQpsCmwKbAq8uRTYAPqbO/d75JsCmwKbApsC/x8Ffvjhh5dPVQyiLJtK2Xqnzs9VuhVMax5R88AdKXtVOKgsnYpS/6/i3O+qHLZ9AXTDuqP8ROlo4SXfUNOAnVjX6+1TL93pYasHOu0BUPXZAjOOdQLYeijpqSrNJ4DeELiAl3qg483UsMyMzbmocpPPKEoEEwECep1hp1G6Av7pgU0NWACoRcELGK8lCwCaACfPKD1RSgP0o5wBYAAoBSgGDCNEag0nqjzqPAuk1tO2oHlDZzeNANdUyTTB2J/85CcX8JCClwSewICWFEJp62XB9xoFAOxgpIAiW6OFjpfnCeAB+hnmEFrxfEP3AqAbTpWQqijq9a7Fq8M5ojbMNtfjG+ugAAAgAElEQVSh2CqvV1nPc10n9IPnC2gDapu/FYCWeSF0PQVvaI0FGDfXwt8o6fVGk4cBKAG4UMDDBw1XOz3Qm24BfoXeGAEwbtMDUAPaC5ABgE8DgRqq1MsTXsRrxgIAQTt4sZsr2XXfEO4F0OU/ZRX/NwRm+bMAHfxZz3h+a5h/1jSKRcZH/5ujWwAduiNvoD10p2a+NFxAYbkCkJTDR0YllaVTocu9XS8F0MmZ2+dVnjMe+mgKC3jJ9QKfnMnvyl69JZWTDXGMDIMv4RVrPwugC6K3n7SFp7LRQwrUrgD0KppXhk7StQZgz/FgcASgy1/dR+f4p7J+yu7V3jsBdOeePQPjKtYxNWschTsFOdm9BgC9HsQFR12fzukEGBxDv5ePjoCPCfhVNrHe68GMAQoyGjmHd7rpSqjZU92LkS8Cp+wjzIORPPhcnpx9Lp27Bvj8GAC68/pY6+FM/q1+o1+ln2ch1zT7FfuUPHQGoGMsZKQd9hONypDPzK8GEHqgCyyXz2tgJoCO/KewjxZArwc6z22kpJ43kN8adnoOdd9HDmoQRQ2NvBYeFPinRpaby5i958x4pp7kE0Cf3umVm50j+zj3iiNeOgPJz357bCOPx1oL+zkPQ4G5T0z+OeKnFYB+TT5Omd2zUe/tM2/dm+ZeZXt9X+Ca7pnd4zFe40xKeiHeM+pJzjsRMlBDXN4JeX+jxsDbsyLtNQc651vfnZBN/P3X//bfHmYid6ubApsCmwKbApsCmwKPToENoD86yfcDNwU2BTYFNgWeGgWOAPSpfF4B6BPYqWdfQaeGfbumRPO5Z1b/K+v9Vbs1CjDUvIrMAtEox81jTG3ITEBF/q9iQmU696BkLw2mh2s90PnNUJ8o0du3Aug8r8pYgCUUHSg8ANCrtOD5/k2AsKH4UNBWMQpIhZJERQlKE0AyCvTR8xiw2bCg1Hho62XFWOqBAMippzwAuh5WhCpFAVP+WSlwVQJV8US/CzCrBKc2PLVAdfnNsNqCt/QH0APgEKMJwXPogAIbwJCCwh3lEuAONcpnvZmhtX2Dlhof8AwU11U0ofh2ngCGzAMOiIm3G0ALdMGzQ+UVNcASfeU6wCXGodEFyis9nfnc8LF6jeg5AtBpoU3A848//vjCRyjvCeeK9zsAuiADbdZYAfoyv+a0L4AvQCTvA2haANvNFwxwAIgvoI93H7xg6bpi/upRrBEHnsp8pk2/A0A3FHxzt8NDDbtvlADlRddnQTh+nwBA1+cE0OEFvVOZH+fGCBWGLgc8wfgFumN8oaEGNWvJHPDImwkSCQ7Rj8qYlfL1SKHaUPPwFeF+icbAWrAd2mdulU3wGIYdhu0E6Ie/4BN+OwIraa+/6cFLH6BXaY/sNZIDtfNKDd+a4gCPyQmgl9dqcDEB9NnPCaC7V8kHZyDyU9uz79of94YJvk4DtFW7KwBr3jdp17zn/Yzc0AjGyBbsMfAAynf4jkI6DNZ15dg0Amj0iO5tjrH7ydHZoDzrZ9sqeKgxGrzMfgR4bkQRAE+ijlhYJ46ZNguc8n8j8XSNz77MPq9A5BXgMuVY27kr8P6YAKX9rlzy+XPsXtM1XeM75rAh3JmTpvaYHugYdmHYRoQQ+K4GlIZwZx5po2mFalQ2eb5RU+DxpjmCv//gD/7gsofx3I6P53g2hd/YG+i/4ZPlH/Zl5LkFvvRMwLmh3vdNw8H4GvlgAn39fwLolSNH/HnEx0dA+BlAfm1NPCZ/3lXm7uufHgXuC0DvGcxRTl48AtBX57dr77Oz30dnsGnQ4rlxykv2Ws9fvGf0/KXXOZ7nvKtwTlUectb1PY42jbJFzbsCZ1wiySCb+Pu//vN/fnpMsHu0KbApsCmwKbApsCnwQhTYAPoLkW3ftCmwKbApsCnwnCgwAXSBoyoA6nlSq/Z6c6rs8rsCJn3pPrLmP6PpSjlR5VqVr0dKNz0yBb/0KDNXcsNaztDAKCdVnheUAiRq2OvShn54H/fofcb1XHcEoBvG3bzoKHsBzwG9AMEaStYQ8nrSVrEyleWlIUpUgVQAC8BgnksNQAWATAG8r3c6AHu9AlGUqOylnwCFAIYAxg1pzvPqub5S5K8UqYCUKJ4nWK6SGWWNhfb1dBTUNvwpCiK9wRif+cL5HSURyiKAdJTgeE0DtFPrcUZ/4QnzxOOZ1tCqRi5A0U0RfEapBIBer0uU2XqD8WxDGFNDQ0Nbc5/e4YZwNcUAzxNMZz4ctwr05hbHwwTwHBAdAwcU9yrvAUe9lns1FqA2f7i81fUB38mHGAo0BDdKNEEjFGtf/OIXPy2A6VXsV8bQfj366nEOTfSG51l4n0NDxgF/qthnjZnnkX4xjsqbyiSuLR9O4KkAXQF07ms4TAF0jRoqKzDC0KgEviN8LuAJBV5iPplLaKLcEgBcAeiukf52BIAwtobPJ5TwJ598cgH+WKf1vjciBWOgPxhYaGRBP50X1tiUtQVPJ9BVGrbPyA3DfVIzv/K9ALrRK/o85lMAnbU1ZW/l3wpwtA/T8Ou5e6BP3nbv6Z5wBMZ2P53Xd/30t4ZeVzbxHetI4yxq5J25xPFC15CJmnVNeggKSvzuD/Zfgx/PF4LfR0BxZQGf22ZlSGWDPNPUDKwjwmaTGgM+VJ4ik1jT7qX0S+AUmbg6+6zWz+ostOLnNx1A7xmKeSrAO0Hk7m2mGTEqDQC6qTUwKpTvqGcOdPmAPUADN40ee27kGZ6jkHGeYajZEzECIwoLz60c82yDjER+N4JLr2N/IwQzvEjNOcy+sdZo14IBG3s9hbOPUZmM3FPD1zMAvfw2jVaOzt3y8jzfXQPOj+7r2tgA+nN6E334sbwsgE4Pr+2ZHcXcdyfv3vouPM81R2ttnmddo1w/jWONUIFBMe86vvdgVItxLec/3ot8t8GAB/nmXkufuicitzQG5gzO3x//yZ88/KTuJ2wKbApsCmwKbApsCjwKBTaA/ihk3g/ZFNgU2BTYFHjKFFgB6CqXVQAcAegFN+ZL/sozeyqwV4ruI6XYqv0J8heE4vNU8s2QdgI8BRT6WdC9lvaGb0Z5wLX1PKp3Gc9vaOvSkM/1vq0Husp3axSxek/jmVxPJr3gVWRMenQOqkDB85n85IBUeEMX3AK4be5rw0wDnqN81csZxYrhRqkF+gHnAA0FiQmzDYBe5XIByMlr5QnG5zPqec93ALWAznhT4PWs17kgoHlMqesVzb0C6NR4Q6NoBtiGXubupmau9bZm3IDsFBRLgDp67aNcKn1RJNE/QhlCz+Yj5XkozlGgAxJhpGARVKS/tNFc7YbRtu+Cr9T0sWFgK28ATgHQKfDPN77xjUt0AAoKdYFxeKe8RRsFv8pLzIXAP31tXmPo65oAWJAPqKFZAWaVcfRBD3fvpU3AfwoGENDGAoCuIQD0LABguH0ABdZtwdFGQeCeKkSnsrPzOQH0AsPlO8ZQ0JoxGH2A+RSUxnhFYxQMLqDTBC5WHtMF1+lf184K0JjpAQRcMHJpiGqMAOQnojM0lDb8dqQULoDF51UfvLdh7wEd4RtLQVUAdOQSBU/0yv2ZA71GOSsP9O5P7Wv7KQ8UyHzK+/WL9O0IfJ0K/Nn2BBy6XubeXfo1gorrGfnPOtdYYkaWwEsXD2AKXrmAmoCZ7B2UeXbo+mz6EvrcvdUxrc4eE0CfEWR6b+UrwKtpMZDzyHNTU7Be9BpmzDUAY811Xbf9M7BlnrOODAR6/lkBlHe97zEByvLaBII6rjmPU05Kq2sAesOf9wwArwk2s/8awp19jf2kZzrktsaHPE95xLyzp2sEhpyjHe6nJpqPRkqcO+rJDr9omMj5x4g/1Kb2ka+IhGDhnOEZiX5oYEbNGQggXmM7ZT9jQRbO9SO9u8+53zg38zxb2bCSURtAfxHJve+5Twq8KIA+eXvKxbN31srujmUFnq/amX1e7cmrdqc87TtXz93Imo8++uhS2NMwcuWdjf2MdA81xp2Rp/pcZJuGs8g4/r7wxS/e5/TttjYFNgU2BTYFNgU2BV4hBTaA/gqJvx+9KbApsCmwKfA0KPCD99//tCMzBJyKtAJUAhVTMdCXf1/eC7rp1eXDVMRN778VkHEEzhfgX4H5E8SvgnyCP1Xatg8oDuu9VACd3wwjjNKyz2OcBan4vx77HfcMOV6lKeChObQBQAXzUVLQvuOg/XorqXBVsVtwFOAWD3HCzgKW6bVLrUe5obsFN6kB2fTOwjN1Auh4bgP2A6KbF5bnoJSuB7M5jKkZx8pTle+gtUpn6oZwZ04aDQDlcMOd9jMAHeHvAZMZX3OEF6Shj1xnMXIAfAMwj3LJgle43hn8VtAGgBDPeMAVAH5DmlOjMDd/N5/JHYjym9Ic68yXXu7Ujkcvd55p6HD6VyVfeRkvOMK84nmMF369JQG0qxSTxuUxFf8FKlTyM07DvOt9wrM1/mBOzKVNDb06j/Wom3mTDaMPCA3dANgszYEubwly1wO9OWvp/wTClW/WyhDGUC+9Cby75qg1fjH3cSNbAKCwZinwHf3W8xCgzTmkjWsAOr8rQ6cHeuVKxyDYQw1PwwcAR6zThucFNIeOrAVkA3xpgd9WdJp9qQdoPZ+U3fVWgs9rOMJnIwzQF8BzDHxWADp8Jt9VprgGuvdIM/pf/vX7gjrPHUB3DlfA99FJ5Ej5r6w52jOb717QTw90jYnMeY9sBkznfw2GADAB0JUdGCxNAG5lYCLfrQD0jrFnFT/LE11LPav0eaRBMKoHcpuIEoaeR6aaEgWZgPy01HvZ9dJ1388TTOlc3BUIn2euI6Dm7Ez30KfVOb+r8yTX9PvOCd+XfvCgoDH7UI2J6oGOoZwAOoZ0yED4z3NOgSE+98xhlCDT/2gkCK/zDOQ/+xgAes8uRFgAQOfsBZ+7B1MXsOdZTS2kEQr7Jte5t1Bj0GY0HujQtALwo0Yt3FvZz7WN4DDXSfe6gn5zvUxAsO3Mue1+co2vVveWn6/dv3/fFJACE1ReUeYIDO/5+mgvme1d2z/nmf1sH16N4WxmV3uz37l2WfecS3k3IJIFhTO6kSs4CyI7OKtSI9e6P/YZyi2MeATQ/83v/M5mvk2BTYFNgU2BTYFNgWdCgQ2gP5OJ3MPYFNgU2BTYFHhxCnz/e9+73DxfuFVyFaT25bm/9T4Uc/2bAPfsZRXdq+dXuT3bKlhdxal9o56e8wXQfF6B7CoYbEcgV8UpSnBBdEC2CcpVwVAvuamYqcIRRWzzW9cjCYABL6Of/OQnF8/ugvkqjXkmilE9oqkN863XUcFZlMMqcFHmAvLqUUz79ewEkDRcN2Caub5RNBesFOgH7CfkPJ7O5DCm5p56fRZQxku7Smm99JpD2d9LT/pornr6VbCZMdfjHQUzoCEF8E1PRxRFhjcldCFKZmhhMcc8/EV7DaHeUPvMV+cXwwCAcQp0hTZ6XvJMvbIBhqRvc+XyHQr/guT1Bq8nmmEVux4KsPJc+Id5gZd+93d/91JQ3uOZVuOYeofDL/WIl++ZC0FiebEhm+mzOVuZH+hq4boacsy8sTOEu6HvoZ+5kqnhXcYAGG16AA09DE1pztqCBa5VAYvKigle1WNHGnGfSlhlRQF02q/xgTntSb3AnJq3nRp+lW6Mu6BugSE+u3Z8dmXWCjxXzna9sAYIOf3jH//4Iksqe1nLgoB4HTVCg+C+tJp9MRR8AfQVKFh6si6MWiDApDc6hjmA50bIqOIYfqvBxpS9VZAX4KGNronuX7Z/pjh/8d31ad1ZAPKawUBpKb0m8Oz/0wiu+9dMh0KoduVKw1yzxjUOosaAAxnFOme9d//3vOJz5/5f0K9rfDUb3fMnz/TejhFDFAF05Dty3DQg7CfKO8Yxo9f07DANDH1+edI9vn15jgD6HN88R65+d55d2+WD5kAXQDc6yBGADs/NEO7Mn1EEBNDdJ2cI9+7RGIQYwh3ZhuwSxEfGGuUD8L5/Po9nIjObXqee4gDyjdzBmuI5rC/u04CR2ig13l/Z3/2jRq5H8rDfdy+4Jk/m2jsDxldzf7R2n5aE3b15yhS4lefuCqIfjfkMsJ97qXva2TqZe/LZOpnvnn3/ajucSzF4tnCmMsoY75E1MOY9tWt+GtUCxgOgc/bm7w/+8A+fMjvsvm0KbApsCmwKbApsCtyBAhtAvwOx9qWbApsCmwKbAs+TAu9997uXgR0B6PxWxSQv0P2bSsy2Ne/1f++fQNFUfNtWX9qnV/kEa2yb7xuqruAZisTVmKeFvmOtJ3kBdL4v8DVB/SoqV8YC9hXFBEpeQfSCDoBwAF6EXwZAL9jMswW7aUMvUmrAURUhgJrNOQy4br5ZPKAMNYrClz9DmOJ1oNcvHqK0Q/h3CmF267kOUEs/KQDVAmB4kVZJDI0JIa3Chn6hDBZokNYNmSvtGkEAD3D6TtvUAG8ofAxXWgUSADJeg3jfAth/6UtfungMkouUsfa+huCenr6CtOaxb0qA8iEAul7lKLWlLwpvAHS9/5mD9pOxC7DwuR6205ulz5vAsKAxNR6f8A0F4ECglPEDlAoO0175nHk3/Djey84Pc1XDAu5Hyfbrv/7rlxr6N2d7+Zr+NBS/3nXNwy7vQyvoRg24Bv9ZGAMABMAaz/Ue5sWIBXjBmOJA8BY6cY1AQmm6AtClRw1xpvwTRFG5aK5bABD6DngO/fjfeRfUqKFKAcIpFytjpnytYnTK18p05p8wnT/84Q8vsqQGPKxnDF2+/vWvX6IjrIDp9s9nKq8F0XtN+8znAu2AjnpPQh+NTagx7kF2fPvb3754ondMzKeRDlDWdl4miFpZTBvTK/lWZfpz2vVXSvvV+Fbg+bxunhfkBa6rQc0E0GugBMhomgbWenkGMBN+JNUE62XurUcGaZ3rCT7PcTkGDf96zliBFT5TAB0Qnf0LA7EW9iT+x0hmRk0RRD0yvpOPVyC5fXquAPrRWlvNm3Jw7tHSD75j73H/qXEYfIfnuelamCvTuAigE0kAWcT8GUGAzz0fwOeNFuReQK1xCIZCyDufz/4OgK4hG8/uvlt+gUc0oqNuiiBkIWA5hTOGER3YK3mWa4caQ7Z5Zu85ee5906hknj3mPPH7GU+eyZhr8vVMTp8Bndfa3b+/mRS4dd+/L97q8872rGvPaztzDKv/kSlGIEJGeu6lruzkXMoebMqkRgTjfE4UGN8VeT/ts/qeAWiucaMA+tvvvPNmMtke9abApsCmwKbApsAzpMAG0J/hpO4hbQpsCmwKbArcjQLfe++9T1+oVwA2P1bBprLMp0wA/UjxO8GqPqtKUIGOtr8C0CdAs1J4n3mg0/7K+5zvJzBTQKuKCRSc0sf7podmlfQqHFSWSBOUsHiroexFUdqxCaADTANozvyVgnAoOwS3qVH+ApRTaF9vJYBuQ2ujGEHZT2hvwptT00fClONFByjd0NkoULgHBXC9pwHSC6ATxt0wzNQoiQtg4Q0NyE4NANFQ0469IJ0Kn4aTF0AHPKcA9gNYUBiv80RNaEI8byl4VjfHM+C5gC+091nUKKJVaKOwblhvnmEIdRTmBTJRmBuqGPr9y7/8y6UAHuH9bs5c5sk/xj2NLLruyncabsjzpQtK9l5LPwTCUbLrLUkNz811KNDJGAx7j2FF1wDP01scOjC/GG1QA6A3MkDBfeYZ5Zpe6M2vCBjRHLIAEIABlBnuG/D/t3/7tz8F0OuRXw/wAug1SNAAojJjgghzndVYomteD3QB9BqVsOZYVxQUk4KB1KzLhob3+XoBHgFD8qcyZALo5d8qZeEBclwCov/lX/7lZ/LesqYLoE9v7e4B9Vjk++mBXjqWTt0XAH1M90C0Cj2XMK5A9mB0Y+luxnyaYkIAfQLlzqnfG9p9Auht91al+t121qd19Zny/ogWqz21+/IE0aVxc6Cb4oSaOTHSCTXr2kgErJXyEjKdCCZGMWmYaXle/rIfXRv1Tp978gqIPgLby8OOHYMswt5S2L8asQEgFuOy3/iN37jIwnoeN3LHNJCaHoJzDfb8tAH0/3V4ZnVu2RMM4U5dw8MC6IZwN2UFALrgOTVzVuOxAujugfJ7vcU5D2kcAsDdFBacn4ieAojOvtmzSgF0eMA2OWuUj7mOvZ2xULOePGNwH6laCONOzXmvBi6V5/Nz5WTPYivD2e418/OZ9LuLvN0A+tPaR1733tyF966B2tdoMZ91bQ9ePW/V31vA9J5faVdjXM9DrldkW42kSQOBkTHvSdz3W7/1W5ezNjVypOe7vhMUQOcMzN873/zmNRLt3zcFNgU2BTYFNgU2BV4TCmwA/TWZqN3NTYFNgU2BTYGHo8D73//+Z5SRU9E2Fcv2xJf9FYBeZdoEzjuSgnfzc6+bAP78XyXgbLtK6em53pf/qZBehXq27YKofJ7KjKms975a6/O5fUM5inICQBOFaQFlAHTBZrw1bcdnCyzQBh65hmZH+Wsuaq4BxDO3N88yZyuALsC5IDoKYoFogFCUKRS8qgH9zEsLQNCw4wCdhpoHFBMAe+eddy5K4nqU87sFT+0CwA1bDtDZuSngiFIcgN+i9z41im3BGOoC6IxDABslNmPVUw1FeJ+Ht6vj53M95QFHAPsI2Qt4X6MHlOd42DJfAMGdMxT10h6QqOBP1418I68zLyry+Vzv9Omp3nyvzAse/3ggA1LpKcmcMN4CAl3TjBelPKA/nsHSqB7l8i20sMAzDeHc8aHUqydg8yPrISMvNGQ7IIEh8KnxQIfPUewBeBgKnnlfAeiCF9PQYNJYWtPnhhw/AhL4viHc+V+AF/rRV9YVQAr9AqS2sJYKRk/gefJF5Ux/K99NQLP/s/b1ukSe1HMSwI81wXqAtsrTlfJ2AuiV26Vneck9xPaIJGDOTcD8gltEFCid2g5gViMYdF4m2KsRlHJ2BaDb9hlQ/HA77+O1fE1x33mb++5qb1VOlb9qjFYAXcMYAfQaZCEbNexCTrU9ZCOGJhS8aLsnT7B58lp5cl67AjV6/5yVue74nbWETKUAoNfgjn2RyCYYpWCE1tQXBUdXEUZqGNDzCc/suWKeV47OSnMsd71v8s1Dc2yftwKJ+K7XTP7rPXqgC6Ib2YX6DEBH/nB2onC20IgO+e1eSRvuwexbPMuc6z4PvtYADYMhz43MO/whgM5+3DNlzxh83zzrrAFlHmcvo5uYIsR+9SzIPkmf5pn86Jw6DaJmfvTVWlO+H8mKlUy5hZeugZ2PzZ+39Hlf87QpcI2nVjLzRUa0es6KX+/Cw9fA9K6/vnPM9822w/5kei/edTibcW5lP8bQ1TQqGPvwfjrPf9JGAB0vdAH0b7z99ouQbt+zKbApsCmwKbApsCnwBCmwAfQnOCm7S5sCmwKbApsCj0uBDz/44FPl2gQZzhTL/tZ7+FxFnS/0BdE7ujPAZyrdCnJMwOMMIKiyoErDqWDwebSlh62gXpUGKudRNM7nHgH7fD+f13DkKDjN/wqAbs5NagB0wWY9xCeARvsoTQl1S5hoajzQBQx5dkFrQFC9sAHEBdCpUYQIrgF+oNDVcw5Pu4Zwb75pwBA8ygHRCc9e70FAziqJDSlODaDt2OkXYDTPoYYW0lslkHOI0rqgeUMU6i3l/BRAR8FDDmo8s6gBfAV8aKP8DHgs4AOYDHgnQArAgyKccPAowQtk4u0rQMj81UOR+/RQBHyfHl8TSJUvUeDzfJRTeDM332q9S7if3w1ljjLMuceTHL4QIOBajSC4pwo4FGsq81HMN5c5XvsAwKQIoK6nn/m8HUeNQVwzzov9blh11wW0x3NPb37zyUJPAXTAAQF06TFDuPt8ASu93HlO5dsEojX4mGkapuwxEgG8ym/wswXa62HLGsKYhHVBDd0qH0v7a0re1foXXKrnaj+ztuFJwk+z7uB7c9XLy/AzAOD0jK+cnqD/EShXANC169wiK4gGQU520ir0eUTEUI4hy9o+oJVrgLryfM5L5avyt8Bq96mjNfe4O/HDPW21j1/jsSN+9L7SsjKaz+4frknXHPPF3FsAMlHU8z+fO4fygbxQWdFoEJX1E1Dl/xrO1Yv2Ghjb8c8zDX0GIEUmAY7Kk8hm9lM99vQu1htQeUqNXFql6JAGNThTNsnvR2vuLuetyW2rNXAXcOdluXf1rLmm5zPm+bG/93zAuaL7EB7byB4Niti/9UAHQAc4L4Du+adh2NkTK2PgdeUpshXe0IgOIwvlIfM6AfTKSkPGs4/RZ6O00D78Ij9zDsH4iGJKDo0w2Z+NFERtZB3p0zVROQA9e07TMMSUJ52jaYDa/fPavF3jlVtk01yT19rcv28KTJn+2BS5RZ6u3inP+jnXSvfnuUfb9jzr+r6AzMHY0/cFDGdJ6UPBwJLz/jRMdE/iXZB3qwLo//brX39sEu/nbQpsCmwKbApsCmwKPBAFNoD+QITdzW4KbApsCmwKvD4U+OiHP7x0ti/b9Saromoq4lVg9vozULlUOWrrSMlwpJQ7asd+F2yqAqW5pw3F7j16FRl+VgWi4e+OFNizj/V+6/OgV5XnAuiCuSoiqAEMBZzNUb6iI0pScgebPxgFsLRBAUwIeJSt1Ch69cJGmSvIh/KEZ5YX6l2HYhmADQCYULUC6NSAIHi2UgDQ8Rw0LDRK6eY21xOeGgAXsFzgHKDWEPL0s577pW8V/gJkKnWdZxVFBdDxDNbIgBra693I9Q2niqId+kN3PDMARqEPNXQDhKcAmrQ/0PjDDz+85JuGptDMYp56gF8U3eWLM6AEOtF3ng+9jS5ADb+qFGfuZhhxFGLMCfNMuHoUYdSM1ZzS3FNAoGsAcJhIBRbmR6MAPPgLgDIHBStqgFG+t899ZhX7KO+ITkDNPEBHvbnNgY4RCPTUA536CECnTwJ5hnDvOnb+BNk6L+WnqbAE4ICHTL2ANw9hMKkB0OUfwBfSGQCeU5uXtkpN1/Xk7ZWMU6IsUocAACAASURBVFZ1TUzQuqANPAxfAraw7rrmoCEAEmuaz6VT15aAZBWwUxZ1TygNm1cd8JH1QSGsfA1h6IcGLr//+7//GQMTaAifshaoV6Cf9KjnpGDpkUL5yBvz9dnFz3s6+edWgGq15x4p6Gus0egGTc3Avcw9a4ICaI5cZX3rye1cAGrCBxT4YEar6L7UPb4GSfLrUfqFybvT63tFVdrUuMcc1BpZMQbCcwM44GEML09wVPkkgO66UO5I30bAUC46jucMoDO2M76bc7IC0flOAN2IKQ1pDL8Bnguiw2umgpkAOkA55ydD8Xdv674Af9aojL2WcxvGdPBH+4nRnTnQMRTpb+yXpjjhWTWUq0zjDILs/Pjjjy81+w9nCkrlOTzIepxnInlJ2eh+0nMav2mEOQ3Oure4zqZ36q1yZs7prfcdvSs8F7m9x3H/FLiVt+7/yf/vO/Z9/x0B6HNva0Qu7lGWzP2c9wTkIgU56R5MzXtDI0V1D+77iR7of/i1r933cHd7mwKbApsCmwKbApsCr4gCG0B/RYTfj90U2BTYFNgUeDoUKIB+BDCsXvyrlJ8Kekc3Ac/VPSuF6Lz/jFqrZ8/n6Bl/BjapQKRWuSBwXiC81/F5Am/tawGeKhy5RsUkCgmUn+ZAR/GLgt58lnqxAiACUldh0vYBoQDnCJ1ODUBmyFE8DMyDTQ14hwIXABIPJRT/ggCAfwKwKHLNZ41yGAAdBTMFoJvrDKkMGKLnAopjwu6a85nrpRtzA2hC4ZkACnpO6YFO3wGXAW6r+JlAl/wKbSfo2HnAcECFOZ5bAOcUcoTyDBVB0KsAKACu+cv1eJU3UEzjjQ/9HJ/8UAAdwAjA1wLd9LBnvIYcp5ZPaYfPfFevRUOz8xv8wpwwP/CSSnhDMgriQmO9PAF8DMUOvzBugRrabL7Ver7xvV55GGbQf8ECnt91pQebQIPhuek7fSxg3s8zJH0BdHiLFASmGSAfY3PINs/yCkDXKGIC6AX9CgoXNO6cVNkoP7N29cDnO/ptge4AhfAAdAA4N7WBHujl04Lp9sffCxLOe/pbZfX0QMf7nIJnJDwr4OKapv6VX/mVz8yRvOhaK5gnv88+FkQX0GyfoYn52FHUyksoaAGynFtkVEMKw0NGTEA2Vf7OvtwFQD8yCHg6u/TL9aT74QqcXPFg6Tn3nPJEZbBzPQF01zbtNJIEe4D7HLK2BjTImc997nOfRjxpFA+jPVTmdww1upretvOe0qbg+xGd+B7w0rC3yFT2ZgBTagF0DNQwSOnZoeG54eWjvtGnCaAXaH8TAPRrfLqSi6XLjFBTz2oBdM8EyD0N2zzbGHFF73PmjjkzHQjzU/kDgM5eiCyjwAueuThf9Q/jO0MjA967l1BzVtMwkT2jxmGuO/iUcMtE77BwXjK9DoZuRJqxQIv+FeieAFzlLfdM45PVetHowXanLL6r9LoV5HwIQPKufd3Xv14UuJW3HmpU982zR+OZ78U9k7kHrs5PvMNhlEPh3dO0YNSkafI91agWPh+ZVWNc2v76v/t3D0XG3e6mwKbApsCmwKbApsAjU2AD6I9M8P24TYFNgU2BTYGnR4EJoFcJeevL/rxuAue+sE/vsKlou4vSVEr22bMfKvcdU8HuKhQm4N7rzhQuAi8qGVd9Kuhmf7iuoJ8gHEAcYAOAIUpeCp8NeUtI69KsHgDci8e3nt8oc1XEAv7q9QeYh4LXMLMoXQEDUMhSA2QQNpsCEKgiGWANEBVFLQA3nseA0SpN6CPAOXlhycnZMMwopwsW6MVNjVIaWlgM506N8ngC6PW0Vpk9w+FyTfkYQFtFM7QAOLcA9jhHgHPSidpw6YCyXNOc69DDAi3KQzwP7/OPPvroAl7Xk9LQ9DwXvikNGYdrhM8NBw4dnG9oxTMFlWinYYL1jKRmDs1hz7P0aDNsvWAXoBRtWgDa+W5V9BjWu68gWj39/CwYpKLd9VXP9Xq8M74JoDffK+ADICsgFbxV8P0sB7oAuvmYBdqkbYGFCVJNOePv5oGHX/mr0YU5nlFEMp8C6NSswcqWPm+C+VMZ2l1kes3WyKRtQj8AI0Kns04x/hCg1OsS/oY/K2OmnJwhPO0LfV4Be/a9gCBri35QWJd6wyNbANAxkKB8+ctf/kyEBmSFABOybe4X/b+ykT7Ocfi/Y5VuT2+Hvp8elX8n3Vb7Zue1/OC93cvLg7RVAJ21piEa7RjtBCCd/UzZxF5Qowf2r4KArHPARmrWTtfENKya4c/nevL68sDkj6MzAN83dQlj+NnPfvZpwaAKj3m80InUUqMdwFjD5cLLRzSmLxNAb5qO1TprWwVIyj13vW/yxf1w4rqVzuc0cui5ap7H5tnNvWh6oJcnCqAjE9nHiapC0ZgI4yI+d874XCDedUGfOKs0hDt8DoCOrGUfLg9iZGEKnRWAbpQNz0aC6PCEBmkYyBFNxBDu9Jc9kQIPavhIrfe4tJr0rTxwXbtXzzP6ET91Db4sSHnr/Y/Jnw/J+7vtx6PArby16tFd7z3jz5fl3VVfjs6oc5+Z+0CNvNjLeG+hsEcjqyzIR0B0zmkYO3bPFEDnHYP3KP52DvTH4+v9pE2BTYFNgU2BTYGHpsAG0B+awrv9TYFNgU2BTYEnT4EC6HS2L9fzJb8v7fMFfgVmVFHH53qGTQXdvPZMUWo/W68IrTJVpeD0JK9idjXuKgjqSdm+HoV3b9vzM/ej4DUsrZ6/AJP8oXxFeUGNlx5gNop6QMXSGcWoIfUAMwGtBa4B9gSqAWLxgkKRSw1IShhRCiBavaB5Ds8G5ELRDAhgAWATPKXPgB8+A7AQz1YKIaL18AaonmGh651sXmzpW48rxjfDQAuMcb0e9lPRzH0FdcjLrvetALrh1wGSnWcMCLjWUmAehZGKJBTU/A9QBB3ocwEl7hdAZ/6ICGBBoe219Nsw5dRV0POZuTAPOPOupzNtFMxnvNICRRaArYXxCmTz3AKgtKNBBIqxGgUQ4l3DDsZYYwWex3cCZfXKawh8PlchPxV8XTvwcb3eC6CXt+AvPJPNzQgAUa/oFYBun2q0wj3Nc14DDz73r0DbNAJq+gXmSOMTokjQbwwoKPQB4NwigL4CJAVbJtA3ARD6WKCN+0rT0hsgB6UofEmYTgEcPIt+7dd+7dPQ/vLnCiClvYKck05THldOyp/wNUY8hk/+i7/4i88ApQDoXWcdnwC6UQamYriy8a4AujR/8hv2C3awvNB5mWtyNYelc/l18oiyXLlI3VQNPAvPXD228T5H2W7I6hrUsFaVB8gavHbhC2pTXyjjK9Poa0HOea7oGWDu+f1/5R1O27TXMN7I53oCC6ADopO2wzFQTwC9ESKmvHEM8L/e56vUE5MdJji6kmMr8GZ138uCPHdh1SMAnX71N+dgdb4qP0IrDbyQ0T0PsCeb/5yavRRjDaIeAJoTVt3SkOruzxr12RfPcwLo1A3hzrmr0VbgYz07BdBdd6wFI/tM40L+d39jfzRlDjXnuLfffvtyziDajRGOqPnrPnzGM6tzd6OwHM3pGd/dhQ/m/J7d+5j8edcx7OufJgXuCoLPM8ZdR/UQIPrRGFbnVJ8/jUNrUNQz409/+tNP008R9Yl3P1M3IauM1sH7QvdZ9nHeNQDQjQ70zje/eVdy7es3BTYFNgU2BTYFNgWeKAU2gP5EJ2Z3a1NgU2BTYFPg8Sjw4QcffPqwqaicSvep3FoB6irSqlz0uxWAvgLOJxhfxcDso4rHqegQsBdEb9/bR+9ru1WkV/GqIrF9rtLfvqz62xlFmVGguF7BKCWaIxzlq97heHu37yiJbQdATk9nwGEU9nowAwwbop0az2U8PPFCxwO9oCNArl7vgAMqUKjxFBX0B+AwjC019+DlCsBJqG3zjAOgo3gR6KcuGMtnwTW8qybtGlK0tHZ+nR/BZZTXPEPQlPZRMAPUUVD0NIR7AXToZRh6avri3EAzwBEKNDP0uyBix4QXhwAhNCxwilLfa6G7IeIF0B0Pyvp6kkMHjS6YW0AkC30wRysejoC4ALjU0IE5YxzcX/4RQEcZRgFAsPAb9/As7q+xAm3oMU7NvDEm6uZQNcztXFsq85tPkWcIyPNcAAJoA10mgA74K4A+oxvMMMkF9+0zz4Jm9ZAvCD9l0pQHyhTGIYAO3xVAh/asCQF05q98gAFG5VzBNJ9/K4DuOAoas1Yqg1mbeHwTmhMwvZ5FAOh6gWM4UTk9DSAKVh4ZGkAfxtDwv6YfoMY4RwCLNYlnE32gBkAHDKIAQHb+DKesvJoyveOdnvLT8KFyRvD8RZXrj7dbv9yTnJdb9r8+ae7Hlb2uBeU0/xdAR+Y0dzd8aGFts17NMa1xFjXP4DdDZ5tyhBoZ1X25+wLPr2FM++48u9Ynb1dOrQD0nmO8l3XOmjKiAvukfeVz05PA+8qngrEzHLhj0HiEvigr6018KxDeM075fs7x5IvHBChXALryZdVn57V9rAyFXo2U0rmeADp7u3spcgjAyHMPskaPcOZuFRGHOZke7xghalDIGaB7iiHc2cc4G3Xs7N+m0IFfek4EnGJfxPuc/b2GcpxJiD5Eof3OZfev+XnuNe1n9zllx3wHOHsneBFpdRcZ/Jj8+SJj2fc8PQrchb9We+BdR3TEoy/Du0djmO9Oyjz63P3M850Gb90/kVl/9md/dikYAZluipq0VZzJOJsR8aJn/Rr+CKDvEO535ZZ9/abApsCmwKbApsDTpcAG0J/u3OyebQpsCmwKbAo8EgV+8P77nz6pirz5+Klc7Uv86vOR0l2l3FTmT9Cqz6/Sj++nsvVI2T+Bu967Gl+Vgb23yvr5rCombH+lsKyicgLoepahyECx3nzlgAyAvoYTL51QruIlDJgL8EVIa0Nb853h1QHgAa3MPwtYhoccBSCd6/Ak93r/57nNjwxIr2cTfUWZC3hODcgpMILnguHkyYWul7AAhmGYqVsExgROAM9KSz3xVFjXu08lOGPj+wIzAOiEO6XwPPOzU3Otfyh+AD0tPNsQvAAhhnlFyc738giKKPtMzfwRWpVQ7tAGzzALQKsKLBTkzZnNeAVN+Sy4To13h/ThN/OtmoPc0K6C2QKPgNHmZRXklc/hEX+zBtjlM/dNr5WuH/vJnE4AvVEDpK3zWHBWYwxBAgF76o69vAWPYfhhuFoUeVUAdh6gbz3iG/WhYe+lu6BrAVW+q8zqZ8ZiCHf4QwBd44UJoL/77ruXHOjUDeEuIFkFaOk7vQcri2dI4elJbzusfcP9YqDT8NjwsznRiUJwBDbTvwlMTzmtrKSP9WzSa5f5aAh3FLXMoTmIAdDJHW3RMENDG+cXOenfBEknUMr/cw5L68rUR9p2X9ljJq2qyJ/77NG+Wn51vgugN+0Da1u5zbU1UGKdIDtcp42AQXtGc0AWYBzmnkVake61RwA6bXRPX63ro7NFPdUFcnvOcY0wBnNpYzQFH+stD+DAvmRaDHi4+1I92Xs+oM8TqJWGyqMVqOxY51ltyuAVeLNaAy8D8tyVweeZTvp3nq+12XPa9EBv+xgR1gMdWcz5icIeby5xjOU4E7D3uv/WOKNGgfC5UVmokXGcgyjwcfsGf7h/4eleecseb0QG+KNnHKIHeYZjDE1nAeBvVBE+d+8+Opfy3LkmrgHo5a0XBSOP5vGu7T0mf17jvf3760GBu/LYag+8daQPAZ7PM09l+zyLHZ1xehbinp4ZMfjUEJrP7s/UnMk4exM9AyOj7v01NEIu8fd7b711K6n2dZsCmwKbApsCmwKbAk+cAhtAf+ITtLu3KbApsCmwKfDwFPjee+9dfchUut+iVFiB6lNZPZVxtyh+J8i/AurndyoQ66E0lRtVOPb+An96oE9lb/s9gXfv5xo98QCW6lkkIEH7KE/JI06YZQrgt0oMFKpVeKJcNWc4inrDgqJI5TdDgQKO43UqMI+3lbnSUeQC0ltQhEgvaMK15r0DLCydGn5cL2GUL3igG7Ic4FgvKxXF9McCWK+Cmv72e/tCf6SfuWDpi8AEYwdU0YsVzzOV0NR4hANmAyACYNg3QH6U3c4fdMbLy8LcOWeAr83PTp8Eg7kPYwML42fuoDle7QXsAbz9Yz7rxU97GijwbDzN+J0aEElAiTYFmzUAEDDnPkBwC/NHiFq8NjEuKG8bJrme33rcc9303taYgN8K8ACACeAbtn2CvqWXoG+fq6e7z2e8gFOGQm9UBow+BAsAfgWXoJ3erMyzwH5DuNt+PdAngF4en4BVx8Vn+EdPR8Zon6kF0Fkb9GEFoDsflTMFMSZYOYGuAjquk64XwUX6glyhEEKbubewbsyJDoBdOT2BOuVPAS7HMEG/5qav4QQh3H/0ox9dCkAWz2zYZD8jN2oYohe7czzHWxCy/VSeXRvXyyjXr26iT+SCM6B00mfu8723oF/nVqMS1oTpLQQaab95m42QwdrgN73b8HBj3l3z8KupSahZ85VjMwrMyoBHXun+OfnC8WooMkHIyR9ch5wyhDu8jGFKQ94a0QMZDG2MFELtvg5f2y/G0vMA90yjmGuGDrecoyY7nvHFY7DuLQD6PLN1PronQbPpgd57AZ+ZM0H0Rq9BFpLa5stf/vKlsKdzHuCcwnmkUUuQn+4nPc/xPeATHpzwLnxeYwnaxdiRKCrIvspN+EJDOZ5leh9qwHjOMRTax2jLCAdG7kCOa1RWg7B5Lq2h09zv5AWBNtd6185KVt4F0L4PWXuX5z0GD+9nPH0K3AffnY2y7c931YemztGzj9ZJ91DXPAa9GOogI6k5N5LKy3ReRBQjghcysvsQ523Tsfje9sUvfemhh7zb3xTYFNgU2BTYFNgUeCQKbAD9kQi9H7MpsCmwKbAp8HQp8N3vfGfZub5cV/nsxS+qiOjL/FTaVvHb61aKfX/vPW1vfk+/J9jUNupZWe9PlewFzs4U2CtFpQr5An1VuNIvlekoawF88dSj5v/+1TMOxS9eU4ClAKXkvkQ5Sw0gCXiMUgNQurm9UeZ/+9vfvgB6KETMjU6N0haQlyJg7GcUw/5BD0NsAxai0AXwEECnbUNW45XXEOf1LsZAoJ7vBfPpe5W2AnIox+kToLlF0A1FMv0WBAecB8xm/OT3A6ywX3gDA8RPUOWW1VrPZpRHgNrmg4cWeooxBkLqQ2dqPcYFcBm/hecabp0+GQmAdlFg2SaKrXrjw1/yNjQSkKSG9noXA+50jag410ig44YfVeSj1K93HdcV2PQztDUsZIFX1wQ807CPBQcE0PVKF4g2FDq8pUcfPI4nDIWxNd9rQ4XzuXwnbfWK7RwWwCpgZcjkCZw7PvoND1EE1AT/mbOjEO4zB3plypS9AhkrmSd4Wbo7j64XxgAdzT9N6F/DEsOfgEYY30BPvC6P5NvkHfcFn1fgkms1uKDuH96Z5mPHaxfAUY9z1nGjXjR1wPy8UgBXdq+8WOfY+H/S+5b1/7pdc7Sfd79a7bPd7zv/XQ/Np8r3GpSwJgAYBdBpS7CZyAOEthY8pG1Cn2PQRY1MJbz/n//5n19AdwyxMHiiRqY1PcCLAugrGeV4u8+e8QeAA320sB+znizlZZ5Xjz690ak9fzTcvet+Apdn5495piqf3vW+xwQoy4er81fnqmPq3BSIFkA3D3qvqwc6/AiPGjUBD3QNEamRk+7DnKeaGkYDMO6ljZ5PMJpCzlGQvTX+4XxmNAWiFBiqn/7XAIwxu7dQc4b58MMPf+mDDz64tMu9FkBz93kMHiv7O3Z5yjUrb61AdK8VbO++OM//nb9bZOOLvj9Mfr7lWfuaTYGXfW+9lYJHIPat97/MdXOd++5qrQx1j+j5yOc24gZncA2PqYlswXsdhX26f+xhRhPjM3//6l//65cZzr53U2BTYFNgU2BTYFPgCVFgA+hPaDJ2VzYFNgU2BTYFXg0F3vvudz998FRqFYTmomtKr5XCdX53pMifCo6pkFspfyf4cdS231fR335VibhSQB89e0WTKnoLMhQ8b+5ywDwUDnph420sEE2NAncCRSoyAc71cCP8Ld5HepLSrrk0AXcF0AGRUbAKoONNoBc0QC7KXBXD1IAhKG+pUcqqjGFsAO6AIBQUxgB0eF3hYQo4TcHbG6W0HuEoWQCABe0Zd+daJQzXA34KjjDmhkylT+ZtpmZMGAZQuK6e3QCv5iOFBwynjhc+7QhaSOeVMnjyfsHChn4HNG24dfpi3nRCw2KEoGc0Y63HMrQ37DV01qODmjY1CuA+Q/fbf5Xd3A9QDl9QGz0AAws89o/Wo+vP3w2drXd5FfICQQLnDU97JgOqvOee8plAG/SBZtOTG69++Isa7xe80AXQNUbh3nrw8XkFoAt21MP+GpBg36eUFnxhLFwDoGZkBtaEeWqZ2+ZAXwHoVXj2OSv5U15defsrmxwXcoXcvxQAJKMZULM+zSkPuDOftwKqV6Bi5SvPbwj38gXyAQCdAoDFukBuUeN1bnh5eFhASfC8hhvdnybgOeW4Y5pRROa+82p24cd56moeu1+VRs7X0dy7HiYgN0E/17VGFEQBsdQDHQoAWBpZAhlnLtZPPvnkYnxkgUca2np6iiuP4MfK7fLEjCyxkouunTk7pRn7TMPSI4P0DEbmNh0Bz1TmwMdNN8GzXC+zb+VzPq/kQfl4ntsq29v3juvo3PM4nPnZtDxdyzz/SL71/EX/uyc3hLvpNRyjADrGO3ih1wgKWci+4v4ioMTeC08aQQB55H0al2nIxbPx3ETOUeBz5Rg1+xfyFi90AHD5lbmRJ/R2N+0IexwGlR9//PEv/fjHP74Y1NEO4eCpOf+Zx51z4Qrsdi10v55gWnnHte31NVpxr5rn6Fv45dp7xC1tHO2Vt967r3szKXBfvHcr9Vbn4VvvfZHrVuPr+8zZuw33Ip+QQcgfzrIYsbH/UrOX8T7HOZa9uvsK900A/f/4/OdfZAj7nk2BTYFNgU2BTYFNgSdIgQ2gP8FJ2V3aFNgU2BTYFHhcChjCfSqap3LyqFfzhbwKg/lblXVt37aPAMyp5F/15aj/VQg21GzbmIr1qZzrOCagMMexAiS4BuWjAHBzMaMYBRw1FzbKVpSueBhRo8Cd/VM5isLU3MHUeG/idUzheYLyAONHADohcQW3AWpRQqvIp25ear1xGSPXCcZRozAWLORzQ7gDhNEHgHxK84yjrGk+7yrP+dww0PVopV94mgtWGIaVuvlzAWLplzSlTcZsEYA2dO4ZONG5bghj6Ey4dsPkM7+A+uZlx0seBTc1QKrAOJ7lpaGeGzyn4X5R1tM/gWJz3qMox+OR58kjXFd6SiMNISZIVuV9x26YdT3GO16+a671CV6uPAirbHN9Gf6WmjEUpNeLmxqwQOMMagF0wF487wrEN4cs9GzoXJ4jP/OshuM9AhIErBy/POAY9WqnXejXsPt6IcJ79OMMQK/MWSk8p0zy/yOFcOeSz/AofUPOQFMMXShENYAvDZGN92/BUZ4zAa2VrJVnmwu7wGbHZAh3wCAAdMMlM5+Ao6wbiwpdgSvnE/5beZv3u/ZzjulFgJ/H3Zkf5mlnQGlptAKUS9vy14yCUOMe1odymxEJNgMGwofOJ20IWgJgsicZZhvvbviSAsAOj1TGdU+ufKPNCT53/HONVEb1uoLW8rm0wjvZyA7U8KmyE9mL8ZQFOrg+GLcRPqh5xjRS6lli8vJdgPCO6y73PSb4U/lwBKBr/NLzYud+Aug9ExRQBkAHhAZAp9ZAkOuJHIAcMpoPe4jROgCInDO+18CQ+/jc8wn7OnKOs4cAuhEHmgOds1r/aF8gShln30m/YaQD2tToiZqzoGchzgfuUyv+7xqZ8mDy2ZTnjVbTswP3zX3/YSTY/9/qY/LnQ49lt/84FLgLgH5X/ppt3/X++6bAXMueGXuWp4+VAax3jbx4ZzNiDDWyyigw7NGV2QXQ+czfF774xfse0m5vU2BTYFNgU2BTYFPgFVFgA+iviPD7sZsCmwKbApsCT4cC73//+5/pTBWSKuFmb6sYWIE9R9+dhYDsM3q/L/3zu9mnlWJkKger8PP+1XirWPc6n6+i8AyoWfVV76TmHjZcNV5sKHULpvo/yogJoKvEBPgi/DGh9fAOwHvKQr8NjU77eJ5TANLx0jYUH/m5DSFqXQ8l+4tymDH7G9cCEAKGW9N/wE68yw25i8IFMAwgW69XPbMwEqAdQFBDkDZ0PIpgPZKtq6Tub6UR4It9oW6Ieu7Xk/GrX/3qRXkucOH4BEdWq3TFZyia8JZU2cS8AAahhGduCigBnmtMAIAkuA9N+K2gbucBQN5wwCj5zWuOcQJ0ou9665dGfDb6QedP0Gs+b4JoroWZu1fgi/t5hnMBLe0LtetXWdJ5krdYB/M+w/zDN8yh4eupASAEOeAbjQOgs2kLAD0AIwr0N288z6uRwATMKh+mB2RpXWMYrsNAxPltKH/6cQ1Ar6xZeV0WyFPGTOOFyuaGBtawAB6jj8iCv/7rv74UjDuIFsGaZU1UwVp553x2XXQ9zEgEc5+Ql+B1gCsAdNaNwCi14KhyQG8oagxJyq8rw40ViDPB3qN97ensyg/Xkwmo/T/sveuvrUl1n9tyQnSiRJFyrJM4NgRLJ8YYFD4EMNBxumkMNvylOVJsY67du2+mGxvjSyMw+PLBn/jk/yLRM82z9fQ49c4119573XbXkko115zvW2/VqFGj6h2/cZl7ddd/57YAmR7S5RPlCfcbDrs50E3/QYoPo4EQqcGQ5swra1q5yfrFOxg+gUcwmrFgKIY81OP2iM8mOFAZ1HNFQeW2VVpNHhJYpJ9GdqDGSMX1j1w01QQ1cs7nMl4BWeoaiyGv57mncnR1Pqm8ar/nuapjnet43nebAFD58DoAeudUeU49PdC7JwmgK4ME2gGgmwMdfiswxDzV2FDgnfsA0Hu2V0EPUgAAIABJREFUgxc0KGQPa7SBT33qUydDEOQdoFTX1jQAk89YX6wbojcQThkZbiQdjBUxppsRP5xr51W6Hs2r+4t80UgO3OO5U0PK9q30vQ5I+TSS7jb582n6ue+9PxS4lDcfMm9131M+Vu5raMQexBqf5yjv4f0RGamxEUbavC8SuctIRZ4BGvlJQ+D/9ulP35+J3z3ZFNgU2BTYFNgU2BR4KgpsAP2pyLdv3hTYFNgU2BR4Hijw7W996zSMI+B8ZcXuuFdA91T0+j/Xrl7UJw1Xiotzyoxz168A9CoS5pg7rpWSuopIjQG8ZwVula6CjCsAHWBZgBDQzRDQAgy2M8EsFBqAiRTCHwsoUKMc0eMbr1OAMrz+KIT1FkDH87R/hpZFkWuYUgERFKcF0OsVjMJYL3oABBUt1IQOb95zQHYL7RVARxFMIcQ1CuqCwc373by3gqEqhhh3PWz53/DntEnoVHL4URibimfub25onm14VvNm+1w9NQCSGXc9NQDQCXEIGISBQ/tK++ZLx7CBuScEvnlSOxflXwBz5tuIAw1ZDzB8xCN8P4GueoxWmVYAQiWc/RHoal5xAdoaMgiEd32sQCnGdgT008bkF+eTGmBDsA16CGQIoJu6QADdsN/NWcuzCzB3rU75NsHs5lzvuua65q0HQKG/rBPoJoDO2gMgruyYcqRg9JRjgpzcM42SKpM7t/CpYdDpI56M5pgmZDp9AkR/6aWX3ueBPmXOBOAqQ6dnk9fyPXMhGA5dyGtNaFDkEqC9OYEB0AvA1uNTAF0+7di7t0ygv/2YvPg87OHXHUP5qfwiX63muHww9zrlifPPOnMO9UBnzXCfaRiokZvyBWuUSAQaxgBUyp/wibJP+decz53TuW9Pw5h5npnX29Y8G/S6AouGunXPZl/DoIya69xrqOsZDA8LyFLzPOWKBgpzHlbnkzn3U1b099WZpnLnPgHorue5f50bb+U5tNQjm7rgLwA6xjsWIgVw3qBggNioAchNw68zT+wtRPOghs/NsW4edKOqFEBnf4efnW/Oa/CDIdwrx8wlDF81dQvPxPCIFCYUrgNAN9KP+4l8e+lcnzvfT4OoguS035Qdpe+lIOV15dYl7wpP2+a+//mmwKW8+TwA6PN86ZhY1zWWnsbg0oh3Jt9rMGbjncMoMb/1W791OndrHEx7nu84p/G3PdCf77W0R7cpsCmwKbAp8MGiwAbQP1jzvUe7KbApsCmwKbCggAD6fNk+UjQ8CcC9AtCumow+/+gzbUwAoN+tFAgqFq9SNNdbfSrhVXhWWelzJ0CvckKgTa/zeq7ixY13ESHAAdwMvU6NAtc/2i5QRP5MQGC8mQAeUKIa2hZlBgAFHnGAkYT/tADGCuaRA700Q3FLaHFANp5PiHAKIDh9l94oTJr7FS9vwS4UzrRLAZAD0BdYpG5+ctozXDNehc25LmjdvOD2VY89w+IL/jBvjPu999479Y8acIY/5otxmOMUmqEEFxxCwQ3wwXxQo1A3lzj3GQKcfjFWgVrAb7158exlDgR8oHX5BdroxUYb5hqnZiyCT3plC77TpmHhoZeGBtRc01DrDcGvonsVXQBalW/Ndw69+K0GIwWRq1jncw0EpjLuCKDiuQ3P73oQgKgHOnMhcGAOdOcQOhdwZQ4BHigF0GsMomFGQ/5OudHxFlgU+K/RgEYxXAd/a6wxAQ9BagH0yi55kHrSdyVvnLvprVl6t981+IBvzf+LYhQeVx4IoE856XMKkpc/VqCqbfBsAEYLRkJ4Iv/0pz89yTvDx1MDoJe2hjTWoKdzNgH0/r/aG+z7BEev2oueh98LDB8BpdMAovvuylDD+Z386npElinHWOv8EXXEgpx2rbJfCZ5Ts16Vqchx9gX3BkBODMY++clPnmple/dJ57/rap4jzo137vnd13sf/XS9UyOf2Mvhb8ZEtBMMRIx20nXkPmCalqNIIUd9WZ3FrjrXHIHyq/tuE0SaZ0T5rfv6VeNtJB090AXRBX+hMQD6G2+88bhwvnFvhbeIGkPB+I1nGtKY+TSqDzV7lSDSrNmz5POf//zn7+MRQCjkLLwBEFXa11ANfsIYwwg/7Imc5yiMgzY8Y2EE0L2ge8u5/Xqe80vj7h+usc7L9kB/HnaGD9YYPggA+twH+x48z5fzXFDjWmQcES+MesFejnEwBTmpERuRsZALptvxfetjv/mbHyzm2qPdFNgU2BTYFNgUeI4psAH053hy99A2BTYFNgU2BS6jgDnQ+5J91Z1TkTmVEiuvlusqY6fSeCr928cJGh0piWcfCvb1t+l5M4GiAlpVMk6w0OvMf24O64au5jPe54RWJzQnync9ZqlRUk4AT/oCIAhUEw60+coBJggdauh0w+ai2Acww9u0HqfSE6Ut96isJbyzBQDDP/pFaF29BAGRG0Jc0ADPUp5XT9KGZaa95rDWwKBhvQVBqiDnvgJtpT39x8PW/tGWgDNjIYSqxdDCtIfhQD318cxFwU0xVLgeZyiXAIAABVGQAwb+7Gc/O9XMu7nHAZMK2DEGw5/zPSC9HvcaKgDWA5jPnO8C+NS0q/cHc6GXHDzT+wQAmmtY/p7gUueFawqaFezWQ7Ig1ZFicq6PGqYUeGeOCkIUQAdAgK4WPFXx8AdEB0CXf6CLIXANj6zXNXVpxrwLALjGlAETcOgYGHuNXxpRAnrU+AUARZ6gXwDnANXU8EdB+tK6SkyeXc8/aS6AXtk0aS3oIbjteJENAkh4YRqRgr4B6sy/8m+9jeWfgir2r+AqPI8xgYAS82mKCuSG6R7wpmQ+CwSZD3gFoNfrsbJW/jy3L5zbT67a/x7a76v9uuOfdJIv5R/qaazQe+qRzfdG7TAFh+ucdph7DCiokZ2Cz/BkAXTaZL1raKGnOjKK/QTDMfY86hXA3PNM9/nOXWUR/S6fr4D3gpJ+hrcFDqiJ8ILHPBEWkAUYhViQb41g0nDg9EvDJ559zlBknjM6pucBQJ9GQQVqj8bKuFcAuuHZG70G7/DXX3/9JAOpMfCDpzB2AxgiRQCGPNTyBDRnfpuigz1LYxHmFpluwQjPqEKA6UTl0XAQviW1DYUzXOV004pwj0Yk8BWyUJ7l3GAUHWq97Juj3HZ75uB+jQ6prwLQpbf7kOtirvlpYHMbMvK67xS30af9jPtNgdsG0Mujlz77uhQsCN712vfg7mfzjNZ9vpGKeB/CANnC3us7F/LH9CQYBHEG54yNjNTo+z9/9KPXHcq+flNgU2BTYFNgU2BT4J5SYAPo93Ridrc2BTYFNgU2BW6PAt/8xjceP+yqF/wjhdVUPPeF3Jf1+dK+amu2M5XYKlZLnanIL3DTZ0+KzrarHF8B6AXN/Uyb89oqLQoQonjQu9awtiojAAoMlYeyYgXQ+5zSllCggF4ATwDWVWKi/CB0KAWAVw9eAD2AYe4BuAIw69hR2qL8pXAvSmTydFID9Pp8FL2PHj06KaBfe+21ExgiGMx1KndRFvO8Am8rT1HHN4Gazlu9s+hzvfnLu4yXPr366qunPuJdZuhfxlIPM5TIzhnAO+OxMGa8+ymA6IxPD3/GKwio17reYoA9DW/qGApuME6UTvTHgvIeWgHyo9SvMQF9VLkOrQpoo7gSjFHJ5b1cK4iMYqv8Sh9UpvO5YWZ5VgHKGjkYpt3xHK2BArpVuEsb25cWBSAA0DXkAHDDAOTHP/7xqQZoY04A0ZlX15UAul7L5s02f7sAOmAHa688ea6vE+ju8yaAbgoAagAUAEAKfWoId8YqMDRB8s41nytHlGn2qXJszkOB964P5pn1wdqgwGvmQEcerMBDebjAHteVR6Zctj/wndEqAIJYL3pyQifowvOpMVQprzRPNHxco4cZ+aDjPdoXBEo/iAD6HLuGFd2b5Svq7sfnAHT51XuNomFeaOeF5zD3AJjUyFDzhQOkm/+cmnsI9Y/hBYUIJxbkOeAjuVipV+Cde1rB2I537t3ua1NGr84cq/OHY8dwi7XFHoKnsP2kr6x55Tb90/ue9eg693kFg6Wfcvc2APS7ACc7Z6X7pQB6weeZA30C6ILnzBPgOV6V7LvsweRBtzSvOPsIIDjzSo3sd18EqNcQjpqzgOk7OEtpEAbPv/jii4/3Agz5js6zXEv/lNPQBOM6DO3oL4ZkFFKaAKC3r+XjgmLwVQ3ANDaafeiZZXV+mUZmG0C/vXe2/aQnp8BV77i2/Kzk300D6Kv2GWPXJ2O6dH02lznGQrwvWjR44+yGPO25jb1Nw28B9P/4K7/y5BO179wU2BTYFNgU2BTYFLhXFNgA+r2ajt2ZTYFNgU2BTYG7oIAe6FWWT4X6VC6vlAxT+akCdL7I2/ZU0E3PqSqJz3mDtZ0JmsxnTc+mIyVJQXhBh5USUYV8Aba2OT1sUbYKvvUZgNt4rFEACAug89x6ylURDICuJxP5NDuHKDnw7jTHNiCEgASeVoZNBugukIiiF8Uv4B+K34bKRXnrPKGILYAOANL8tIQ/Baj+2Mc+dlL4znyZ0gY66B1N7fjqjee4qiDnPsFfwwM7RwDo9E0ggxCDjoP+1Kvee3kGRgcAfIJ9eOYSJp+Ckt054zl4n2ugAI0boprfBVaZb8MPUzM+xwPIDWBuITS7CnKA+hmKvTleqxAzbz2AMZ8LrjO3hqAVQBeQoA2v5bMeJCjRuK/PaPSEjsE11jVQOVZAriB1QWPao/2GaYa+FgB00htYANDxfhFAL7gveA7wCj3KWzzDaxn3kZED/S9o4/rgO+auHu8awcCLXNccuQLoGMhMAJ35rVFMad3nOQ8C1RMEVDZXZsunR4Y4AHYY7BChgRqDAmgKGEP+X5Sh9I+a8bWdCaAL7tG/Oe+uV/iK1AZE2CDSBmvF8UA3jVQwtmGddc9gDvXwZS4LoE9Qt/JdOTzBxsrzS5Xpd7EvP8tnlhbdZ1cA+qSXNCptBd265rtHTQC9HugaZ1ErN1nnAOkaxVDThvIV4Jy9y8J+ogEYRmD2rUYRR3t7x9+xlkbQXt5aybqeK2YbeJ8DzhLZgb20XsLIdj2ikT9GV9CzuPxYenr+cZyzr0dnk8lDlb8r/jpHv/atn+c5rWe1efZr++fmoUY5tD+98fuMyibTmGj81YgmPTfBT8g+CgYPAN7uvezFnGPwQKdUriKL6oFuJBgMs5zXeqAbcUMA3TMCZzUjACFv+1dvcfgH+UyaDWra9ozVPtJP1ovnhRofQCvaFNyCNqYT0gN98tORXOz5Ul5SBlQWH8mu1Zq8jgyecuxZysjd1geTAiv+O9o7npRCtncdXr/Os656j13tD54b6VP3cVNKIS8w8MLQzYLhG+9WFM5kyjCAdAF0znoC6P/pV3/1OsPY124KbApsCmwKbApsCtxjCmwA/R5Pzu7apsCmwKbApsDtUMAc6FO5WVCVngiUqDyvMqsv4AVAua/Kz77I+wLfF/npdSRguFIgFySaStup1BY0KaA9FYBTOWhf29b0yus1fJ6KDJ+HYrPhPlFc6hWMIuLv/u7vTqE6AZkA06cyskCbQCY1ytdXXnnlFMYd8Kl9bSh2PHn1+qMGQEeJiycU3n4FplEu6+kLAGiuaWoAZek0AXTGoTcUwD5erVxPjXK3YOUEeBsC1/DjAHdc17mfAEA9mKU/1zAGwX08uPAehz4UgH3BQeq2AZBhvlFqFPDmRkVZDk31nDV8O0pxvNFQNul9jELdfPQo56G3pR7vjK9e+yjhDQnL87om4YEC6JUOVZCjvCr/TABiAqDOBXQQgKB2zbgmV2FfJ0hJH7ueOyf+1n53fdSbD35pyFvmoqEk4TPDRwIkGMoe2hnCHZAYvup46y3Os+V76gmYVaYJalALoDtP0EWZxz3wCKGbqQFQDDtvCHeUjjMH+pSBKwB9GtUcKWMrgwpSOVb4A9oAZFu4Do9LvS9n2obKzSMAvbJbua/xAsATxkGAixTog1xQRrAmMWzR2KbAW9NZyP+Vh45xBaJWJk/ZfCTvb2fXvf2nrPiivXDv6JotjcpLfJ77YteLBiaGcFfG0LYh3DGKQREPSA6QjjwFbGZfokZ+YtAkYGkqBNYTv6m8p24/OybBAY0u+G3uGVNGuccUxIW3Ji953fyefLFvvfXWC2+//fZpXHgYs09Tswewn1CUVabNaDSKc7w6zxxzvHOejs4x87wyaTjByrY7+cb1yDX1gtZwy/2k+9JqX7edgt3uX+5NM+pE57P7F89qKoHOJ8B05V8jkzBHGs0hj5gXZBBj4XzA/u85QOO4VR50zlkaLRptQQAd/sYABN7FsK9zxLkQnqDQT+QmPEVt+hn4ib4B+ls0dHKcPV9LFw3omCP38/K/e37PHUeSyvW/AtC7N80zQvtl26u9bH43z/RHa/72Jet+4kOiwNOA2Sug+qZA8evStOvsqjVb2cu1yt1pNMr5mWgbFlMSsRezN3cPBkBHdnleo91f+/CHrzuMff2mwKbApsCmwKbApsA9pcAG0O/pxOxubQpsCmwKbArcHgW+8+1vnx42Fa8NIcpvU6lZBVoBj+Zf5r4qUVfP8bsJ0Ku0pK73m8p7FXdToVpFfpVuKndVHE6QqkrDCa5MY4JLZmfSTK88lK30AbDVAlCNd+2PfvSjE+i2AtBVkBQsRJFKyGUKgGL7iZK3XtF6owOmA1zpwYtiX6ALWuMtJZiPooTQ8OQxp8Y7yz+ULQ0DzXjN9frSSy89zpXHWBlPwcp67fK94cepNRBAOe29zvEKHHCuOtcA6OY4xRsQIwFC6FI+8YlPvA+UL//A8wXJGau/o0yqN4ZekwC9AIL1jMXT0JyqKL0NgU/N+Ao41CCiYIDgj9d2PR55Rwtulj8n0FVjCdeEoIf3rRTpR8YKU7FNG9PzWbCp88c19bBnrksLgDMBNEA3ogIQHYBCyFoNOwDQ67kOyCE/MWf82cca99CX6bEosKCRkPfWK4fvBEwAXgoYTf5pDnQAEYBzAXQMJ/pX2qwAdH8/8rZ1zmxzAgz0TQUnckcjGWrAfeUTilBTHFBjAKJMr9e+3viV28py6j6POdHjE09K5AzrkIJxS8F0aNr9pHKjRjgrg4wJ8h0BkZNGzvMlcv2hXnMOQO9vK+C0+7afXdOz5vdGhGBNu66YH73IARcN504qDPYn9xr2G3hCIBH+MTIINeudtYTnG/WUW5MPXefK8wL6Xts1pwez8mLKA8fsWaM8ATCLxzD8joEAaUAsGqlgqMK6Qj5pPFZZRLvzDFA5e2685wxJ2u/yfOV92y7YdNTujAhRWVFAhbbcSyszpO2RgR396RmyxneVvbRTQyf+b6qN7l8AQsg9I5rYH64BkEYmUZBPjAH5CC+yr7DXG2WknueC9TyTAk9jJMLeBZhegzsAdCInUADQu/7gdUP7c1ZrRBwMjTyLkTu9xoblFw0+elYrfXuW55qemQXXViD45I3y5DSOODqDTPm5AsJXoOQE7Kesf6hyeff79igw97buE1f1YgWer84RbfPcPVc977q/rwxMXMuu8b53KA89B/fdQVlPm0ZJQfaRiogoQhj08I7FWRZDIApGbU0VxTM//JGPXHcY+/pNgU2BTYFNgU2BTYF7SoENoN/Tidnd2hTYFNgU2BS4PQocAehVuNGbCXDz3QpELyjGNbOdqfhSWTa9ZhvKcgKnfW6VgRNcnwB6AbQqzFUgTyWxfSugc5UCsEqT0gKlqsAb/dDDlhowQQ87FK4r5blKdRTvFhS8eFUT8hYgvJ4EgI8oYAEmqPGS9pmAE4RspqCIVWGLYhjFL17w9Ie+6BFIjeecHgYolc3bTg1QokcCYeVLe3Nwmot6epgadpsaYJEQvRSU0vUcq3LXuXY+Gn4c5Y4h8VH2EOrbUPeAgg3rXaV7Q6Eb/ltgAxqZ8xyFOAolAR6uqVcXSni87ykA6AAohFmlLoBe0HPy7gR0joBEvp+AzgRbypP1YhdAnwYKKuCr3J7r9pyhivMkOFKgqcYwBUMMK2vudjz94GEKRh2C59REOMAogrIC0AUh4IkqTSeAXj6sHOFz/yqLaG/mg3cc8BXrzMK6JroEhb40B/oE0Kfi1b5NHimQvtolVoAE19UIAN6lb4YYxlhBXua5gDoUDHSQFXrbG0mifet8dgy0pzc+7TeEO/QybDuGEOTvtRSkh+5H3lEF0CeNjnbPCczU+Ob2dty7eVJlgDxkT6aiv8Bp57T3df372TkxVQl1AXR4paHYjfbB+kZmY3ilQRgGSPWcRXFvCgD2UuU5IOQ0oqusmlE1uidPkLAy1ja5XjkmXTreyhdohREcew59BUA3NDg18t9IC+wN7oeGvS2IvgIIy6/K+M6P57QjcHHO0zlAqe1PA8Y+c9KsADr7qSA69xTwbh+7f9HHAu3c1z3LKCIaQnbua3QpYO8zG32EPcXIINRtH+M3zkTKQHMCCyR5VqIWQNeoEV4XtOeMAIBO4dzQ8x6yT4M+nlVacwZDblI4u8FPAv3IY+6D9znvHc3flGvS1+ecM864BEDv2d82j84Knms6xpUsWoHmlZQ90yjvpxy7G8m6n/pQKHBO3l01hrlHev3RmeJob73qOU/z+8oQxrN8javp8wpARw7WmIjrGgEIWeQ7H3u2ADo1APrMgb5DuD/NbO57NwU2BTYFNgU2Be4XBTaAfr/mY/dmU2BTYFNgU+AOKNAQ7ipGp2L5nDKgSomVkqFKrnNKsgkMnQOt+5wC+7RR79yp3K4ieCrkVCqiWKhyd9LiKkWh/VZhLLiGYlUvT9rQI5waJatgFkr3IyUmbTVnNh5JKFVR9qKYd0z0ARBPDz/axHNK7ynClBIGm4KnFQC7Be8sAC8KSmLbp0ZhLLDJ73gFE1qbGq9AFLsAGih5+4cS2ucLqhnmGtBcxTcgH4CoHnsos52XI7DLubLPKKoBY8zjjnc/48S7kQKQrWIf5T7j8V76pLcZAGC9vr3WEO4o8AukNi82YCAKJWqMHfRGh+6GcFfZ1ZDYE5ip0quefhM0PwKzVXR3LvoMFWlVppW/e1+NS/j+3DM7Z3Mdd50X0IYu9RiUz6hR1umBTg2AjvEHAPqv//qvv88jvDnQmbM+XyMHwRfX2cq7sjKgIC5jb5SNAjPwr3mbqetty2/1moU/Oj9TVh0paDsnK9l6JGMbeYD1yBppX5VH0FvPcGoMQDRoAfSfPDqV0vaJdgCOLMg31iLrkrHrSYlhTtcOc+H6bM7zPrcGGZMe7mH9fgLCd7DN3vkjbxNA1wuXutFGmFtDuFO3sEeRigQQnQLfKfOQw4LS1MgN+MdSwN5Q1sqgylcmoeeF8krXeD3QlY3zvFC+L2/C3z/5yU9O3nru5a5JjLeInoH8+vCHP/y+fajgefvMZ/osECwgWfk7mauyq2PsGFZ7w5QdjnEFoPvM9pX7C2zXOI3fZuqWGuLMftq/KRcbpcQINc61HpArgwQNdDinAFJjIEjBWFBDBuQO+zVnHQsySOMi9xYjnDQHusYi8j57Vs909VzHaIhoPfA756/OC+cjzyOm09FbHr7Rc53Pq7ld0W2eWaeMPNozjs4Cc04E6F2vBeFYP/MdoWD6PPdPud1rV3viuXeKOxe6uwP3jgJzH7xOB+f77Yr3jmTodZ7zpNeu1lXfm5S3PffyrBq5+5tGpI1OBoBOdBWKALpG05wNlfe0x9///cu//KRD2fdtCmwKbApsCmwKbArcMwpsAP2eTcjuzqbApsCmwKbA7VPgW9/85uOHVmE2Pc6norRKuN5Xjy+uUaGK8pS/lfJNjxLbrAJ4KoxLoQLNWtrbT/ox/6qonErFejoXUKvyeOWh3j4IeApwduwqVlG0ch3gNkoISkODA2TN8Us3wIGGhG1ocMLDVsFD/kwUuHiaAlQYKhZlMOAEinwKwDvX6JEKaC4oiLIawBmQEmCb9lHqWlQQU6NAATgnJzvK4dIF7y1CmFraBsrs9htg1PzWgAylRUFkecU5oU28vigAgxgC8DxqlOF4oVOgEzQwfC4An3MBzcxJK4B+5AGLZ665ovEmrIIeugmy8pmw2BSuqUKZtqv0n6B0AYYCwSsQc4IjXWtHUgXaztDs566V1rZdg40q77pmKjdc585pPRL13hNM1VABb0HmB+Bcgw287wDP4RV4U8MUaucPnoO2lQfl6wJ706iBfk4vPeky5Qb9ts8AMAUIXd/UzBkAugUQWeBhgnNVcFYhO6+jT0f9nPNY/kEpqnc/NQY8eGICKNFXgD6Mc6g/+tGPPjbagc87z5V3fO5aZS3RJkAi7TaEMYYkygpApEZvoB0BK9Zo+93x+7zVvBzx8AcZSL9NAL2euBNAd7+jbj505DC8ILCI7K98aS5ovjeCCjVrycJarFdyZWXPF3qVyysTBJzngdXaUw7W0Kmex+xJpqJgnbEPEb6bwj6ux17llIYu9d5mfSi76Ff3pJXcdx3O89Q8e3Xs50DUFcjpuWyeCxv2vnSB3j0PNQoM/ajXeSMPKOP8vcYZBdDpj/u6e0Aj22CMZ75wvgc4t+hdzvfwEeC0xVQURrjhWq6jMCftj3zPd8hUjCko8IGGedScb4i0gEEfcrb7APyC8SPnFgwwMMYw3QZ90usTo8DKW9qYxqPyRgFt+d7fVmftnh3ci87JVNoyzD61c+0ZaJ77e65Z7V/yaddueXCD5rf/nvg8PbHvm/N9cjXO7p1X0aHnwyN5e1UbT/t7z9nuAX236Jrn956xJrjedY2xNOD522+/fdq7jaiETMLwaEab+zf/9t8+7VD2/ZsCmwKbApsCmwKbAveEAhtAvycTsbuxKbApsCmwKXB3FPjmN77xvoerAFDZKbjU8Gx9Aa+3KZ9VNFLzV6/SCYBM5a8KBz2u9FiqIpbPR0A299dr2IGdU/ZObxk90AsC2o/pqTvB9Xp50s96qtZzij7ijalHpjlgAc9RnFYJowJEWhogA3JUAAAgAElEQVRalBrwUI90AN3eB4islxUAd4FEwAkBdEB486/jYUDfyNHKNRTaJXQ7NeC6/abNeq5zjR6EKIerEDc0PONEKey4qQEWqlg3RCne7PStfzXOkA+cP9pyvIy9Cnq8vAAvAF7xBlcBTk14bUA+FNUAtYJ31FX0Mp7m2sbwgDkgBCv9xIDAwjzYV3iy4cGr/KX9Kvk1vKji7dyaKZh5qbJuehN2/ULrKgtXoNsK0J3ekDWeaHjcgqw8q0AX68NQ4UY6EEQHbEN5Z9EDHfAMgNfoDtSG3BVMKRhTgKPAh6HJVRZO3qqMYGwFjpuaAZlnyHZqwDT4XU/Ur33tayelIzUGFQUIJqhQ44IVD3jvTHFQnpi7SnmkRiQASe++++6pANb8xm/8xqlooIPxDAW50L/KO+hckIO1JOhJ+Ha9PKkBD8mbieKVdV4Zxxzg4SmoVd7iszxaJfiRvJyK78nPd7fr3v6TV2vZXhzRaUVXv5vzIghIm6ZhsHYfZB1p5ESNEt4oDfwPeG6B1+Qn2jYlBzXrrHmq2XssGCnV03klFx3DSs66DmtAyOcJQMizPXOwHjAUYV/EgIR1D5DqGJFXjA8jM/rfkOMFP/V6dp9qtBM+n4ta0rU0wdFLua4y/hxwydgngD4NL5VHyCmNKZifygP6NXOna1jmbxoRaKzEHsE9HaPgNjVnDvcPaozdOCtRQ/fKaa61IJc5Gxmhh/GZ/oI+9XxQwwYNqdxXTMuDbAVA79kFPnjxxRdPBTlbAAvw/J/+6Z9O/MN5qaHm6Zcen/TPuZ570lybjbxSAwz3454BXMc9i9dwbsVDXNt0BFzvXsuc96/GH3zu/lV5ZD+8njH22kvPO5fy/L5uU+CcYcbcI1fUmvvlXfDoHMNqr6vc4PM0VOl6bxQRzt+A52+99dbJ0JKzLPKIGgOlnmFPcnus/c1hmwKbApsCmwKbApsCD5cCG0B/uHO3e74psCmwKbAp8IwoYAh3FZ2+TKvQRAHGb1X2FsCeALSevdT81RutL+p2XwVoFWsqy1SEV6k3lRJV8KoMmC/yK1Cwni8TVJxK4+ZNneB9re77HK5reOeC6Shi9SqiBvA1bCchPI+8SlEe43mLBxM1IIPhlfGcqjIZJb5hzFHgo1Q29CjAON7YtAMAXK9ZxgMYYe5WQGG9+wiPTn8pgM71CAeYFpSnrhKXselxSN08onosCaYCjtoOCm+VPdQTOCgPAYBjAICSB8VzDSmgEwAgBgfQq17f0F5Qh/FJe/pjXm7mEdoLoFNDQ7zZAXAZe72g21eBPueG3+QTxtPc7dLMcU1eL5A6r7lUHAhuzzWskUkB2Am6VbHW61YA+mpdF/SkvzWyKIBOTlk9N+Ud5tb5xRACEAIQAfobwhnwouH5DeWrMYVAu9fXSKgRGmhDkJy66ReMLiAo0TUHCFNgBoMYoy7AQwXQpwd6QRRlqvmX+1v5h89TVpRHVgpdZWkNTDA8MTQnXv5GVqCGt/E8pyAT+vzJn+0nIBC0QAYBJhmFgZqoFgJUrPf2uSGTAav625HsV0Z0vCvl9eTnS9fM83DdHPs0hOkYvfZZAej1nkbWGtaffccoJhhcYIBlQWYrH+iHIdzJLc4603AMHoWfMMqgRpFfg6W5XlbjnDymnJrA4hH/dB9sShCAUwFQ9ksMrkwlQnSH7jU1RmEN9Bwl+Gw++SNP4wnydM9ZgUPz94ItlemTnhM0rwzsft0zZY0iaa/ADNdVjh0BTzyn+6xgsPTA+JACCM2+YZoYaqNq6PHNfFg4F2msgCel0Q2QUe7R7tNN8cL+UcNIQH0Bfgz6NMyDD7pfc74hCsHnPve5E9/Ko4yb9WHkIAww6h3PtRoCwvcaCHBmZI/yrMb5pIYMNSgpgL6SrZ3LnhE8Wzv3BbT53PcD/q9BxJTLfe48e/e3FbAnnzzp+ed5kOV7DM+eAufA83N7SHtyHwH01Z4wx9OzvGdK3wfcl6gF0PVAxwiSlBLU7Lvz719+6EPPfqJ2i5sCmwKbApsCmwKbAndCgQ2g3wnZ90M3BTYFNgU2Be4TBb77ne+culOvSl6WVXqjCOOveaoLMKtcVUknEEXNi3kVjBMIqpKvCmTum0rbvvS3HQHBKoOrXCsoOb3KVkpb751jLNjnffSzYKyKQ8G1jl0QnntRwuKV+cMf/vBUAzYJcEO3euZ2LACLeC2R+5UaEKFK29IC4A7gCvAcoAJw2AL4S+5hCkpiFM4UfodeBYqb5xuwmT5T/uqv/uox0A7gTpsCGYDVem1Ro9RumHjAQwE1aFSlrcA0AAoK4Qn0dO5rKEF/BFkYb69DKa5BADSsNxjKdRXR8Lih2K0bfp3voI25zTVe4JoakghStl59po/NMVhl1wSbywcrpd2lMqWg0DQGKWiyAiunJ9oKeKIfnc857s5n1x/yhrmhwNMAIPAjfInRBeC5kRIA0AVg9UDX809gpnQ1ega87DMm3wGiYNgBOGf4d8F45ruGJLThGuEavRLpL6CxoYHpO+AGhXsmgK5Mk0bybIE16FXZXLk0wY62UxBQZejkS58HyPfmm2+eCmub9UKBv8v/jGGCH5XTBeUZM16UyDbogDe7BUMWI1xQ11ihIZORrVO5O3m/NDgCalZr5yqF+aXr6aFcd1cAul7orG/2QKOQ6J1tNBJktvnPqVnXjfziXsl+CT+5jlmHNbrC4OPIq3XyzqXyzvXjep1ASYE+ZIcGYuyXf/mXf/m4AN7+9m//9gk45TNyTnlXT2fWEbyv/Cn4zOcpU3s2WvHjOfB8JU8YT3Oy1xCQ3zwLck3TL1TOTFlEv5wXx7DaP/hOT3W9l7tf9zzC8+odDviMIQY15596lmswiNEg/QAM0iiLM5e05pyAcaJFYwYjdgi08z/9a1QT55KaPYD9igKAXjnJ/kU/6BNnpZ5dMWbCiInzDAZYGi9REwXIiECcy5siBACLtjiDcS7snDWayaT9jJpUsH3u9z3T8ZsgeQ0iuMZzaA1gVudzzworw7wJpPdsy/VX8fxDkcu7n3dPgcrHKSuPjHnOyVnbuM69z4IKV51/uga7vlZnKr+rsZQ50AHQiaxC9CAjhiF/agxzkve/SNv2LMa229gU2BTYFNgU2BTYFLhbCmwA/W7pv5++KbApsCmwKXAPKPDqd7976kXBPBSWKgdVYk4AvSCPnrrUzV+rMtS26qnFy7zKOu6rBwt9KYg8AblaxatY68u7fZuAfb3A23/H7/Uq9qgLjFYBzPdc33DD/F5v2H4uWIli95133nlcAN4cE21WiVnlPYpZcwdTo1Tt+EsDgUdzzqLMt+C9BEhBqHWU+QKM1MxZgYvOAyCHnqqA1XivG1IewAPlM2A6yhT5AIUzQFo9cxt+l3uqzBFUYKzy3kohNZX8f/qnf/rC9773vVP/AOurYG3ua8YzlbMCICjDyc9MUWFtaGDGVHC9ec5VIDdsu8+wn53fAob9XJBLHpxgTXmzCrFLAMGphFYRXfrWKKE0LJ/1+wmCKNJWCvPV+ORZ6CkoRm0eWGr4TjCCGi88AXSiAAie00bX/ARjBb6ZR3iitMeIwrzggL96/rG+AZLLD/CCBbDM6BEAHgXQMc7QYxEAvgA6/5eOK6MgaVOQY8qj8sM0LpkGQv298ghPyUePHp0K66hRQ5CZlQEFC5ET0h561mvWz+Z31mAHw5/OGfc3WsQ0gJhbZNdD+Xl+v+LLCSLfg+331rpwlwC6hmTwC8A5gCIFJbzrhc/sRxb2k+ZPB4gGVKSwj5VnzCdNjXFG+f4cgcvLKz47Av2mDC5Q0tzlyAP2eVIjUANwGjkDAF0DLGr6UmO8GqNMkPsSYGbK2tX4SqfKd72uGQt0broLfnNt87u/cdahjRkl5uhM1efR1wL2NeCj30030Sgi/Nbc4oDPGi/BI0bcoSZsPoUQ+vAj/IQxBrW8RF8BqAW3qRljU770eUamsU/02z0GoySAcAq8XmNKzkzygQC6c0GfCJEMSEUUIeQmMpOa50hP9ivbp0am0l8K3vYaVlIbyWQC1dBPYw14Dzq0n71e/nTu+c30TNChZ3KNt1wn82ze83zXkvth+bsGVPO+WxOe+0HPLQXOgecO+hJ5O/eEeUa+DQJOAL0GYj3v0Zf+du5do9FOCqBzJjfdCnKV97hp+P1L/+Jf3Maw9zM2BTYFNgU2BTYFNgVugQIbQL8FIu9HbApsCmwKbArcbwq8/ujRqYMTuKgHi4o2lZxVLDe/IvdUCYzioWGSG+6cNgto692CwpLrBIqq5NV7puE/C4SvrlUBQJ8bln4q4yZwqFJBAFSFNt+rjOA3gTZqFAhVNlcZyW8qjVHoEoqWgmcdgF0VhQWw6+GF53bzxKK0KAjg+HkOoJ7hcs3DjCKXz3goEUoWT3Y84iYQNQFmaQgwLYBOLlqUugDw1CiCVR5TF0DHG8w8sAAlAOif+MQnTgWFtX/0QyUM41bR4/ObN1XlvopbgBVpyrhLtxnCtLzVUKMowAHP8WKkNpQ9NR659TCjr9K+3oMaIah0q2EKPFQ+W3kSlhZVbE0g/UgJfRWQPue6a7kA61QaTgB9KggdywQyK/0mqFOlXgF05oGoBYY/R1ln6gAA9IZwn2CsMqa5z1279RyHzxoeF/DcsPGsRz3SBdA1qqgnIJ8BMvCyprC+5HPTJvhs+IdckYS7pOb/yqspfzovHRP3VD50HiaAPj0+azBQZScgJoANBiisIXPBm16ha6nAHn2pDPf59Jf2NaxCJiInCFtMgZY1MKlhVfchPs+/8n2BmakI3wD6+yl3mwB6je/qoQsfAWwWQBf0ZG8RPGdvAginHXgHPmLdIwOo8WJnjWKgQsETjlCyFMJcr4C2gnrK1ZX8nXJ2ymPvXfEl33WtIhMEz6nZ68h5TWG/JPqC6RJYO9PoxL2ta3x1mjwn84+A9O4D89xUwyM+1xBwBaA7xwLoc4+bewDXdU/uGYv2u89yr1GNOFsKVlNzLfOPQSI1aVws8Jn05Cxi7nB4hPFwfsEIkMKf8hDZJBCNFzrP7BmvYHqNBwCqBf7pPwC6Bh/wewFtzj2mqcFQpHNBf15//fUX3njjjdOeYr+pOVsYpp410LQm7IN6zdN+zy6so+4n8hO8Mc/dXbsTcO/5yz2ihoHK8RpW1dBQIH91dpGHV+C5320A/X6/Sz603k25eSRHLwXQj/aGq4yZnhXdVgA6stV+Kefd93x/WZ3Z/a5nSvZfDME4J3ImNx0JNfKm71Kn9+QNoD+rqd3tbApsCmwKbApsCtw5BTaAfudTsDuwKbApsCmwKXDXFHjzjTdOXRAEFCApMM7vBUeqgBNE8frpiVLl7MoD3ZfuhlzmWVPBKxjEs70W5W4BpQJy3F8F+VTargCWzoUKBJSWephSMwb7Vq8cFK3zGVUSF2iiTfJcEr6WGpCulv4FvlC84jFLKGWUFABRFkC4KneqCAEQFKjAEw5vJjzBKQB/elmhyJ2eA52n5pQG/MZDFeUzymEAD0B4FCgAAgVL9GqHLii3DedMrVc3BgCMrUYWNXJgbE0JYEhvlMiTZih0DBPP2GcYeuhIqddUPRx5Lop1PIMt0NyQ7XrEa1giGFnARN6vMYQAuhEWJpBTPpT/jhRaE9yZSvFLgJQqoadC+ghAp48rr86Vsnu23zU4xzcB9HrwCZ4DIjC3ACOC6IRsxoMPwMAc6ObGrRc0ckJZRd3wv8wVzxCQMNS6gEyBEgxXTAFALYhODa+xtlaFvujdyFoF6MNbhxoPdsEK5MSkU2nbeVHeuWanHCt41VDWXFcDpv5G2GO9GaFz88/TN9YD/WetAiZBG2pzxftM54+1wtqBbhTuJbSwhe/qAdWxQq9GxJgyeQLo07OqQMw5GX9urdz1nnwTz79tAF3ZWpARGWsUFD3QAdAp7IP1JG9qBvYVI5j8/d///SlMt0Yr7CeAiximUEgTMIGEyuOeKyZ/TJ5Y0cxzxZwj+bJrlegZeBRboIVe5wC1AOkf+9jHToVnAfSytlxXlQnTY1BQxLp9n2CkfT0azzxracSiMaNh+I3w0VDeDQ8+n9u0N9LNPvQ85PlT+dQ2Pe8pRxtthLNFU9MQSQNeAryGP+oNr4EFspdnY9BgKY9i0GB0E2pkuJ7syj73Bu4rMF4DQj3QjZjQ9CQA3OxhGIIBfPcPj3gAKgp7k57z1IyVMw5rBQMt1oERhtiXMB6xaKgBb7HvlV961px7fs+Cla3MWw1X6YvnSvrZNpHv7I0aIc689av16LPKo0dGZfMcdBPycrf5/FNgyvvVmeA64HnX2Erm3jRF577n+rFfE0B3f5l7R98rXKu0hXzl/Y+C3MH42pQkyB/f/0z7tgH0m57x3f6mwKbApsCmwKbA7VFgA+i3R+v9pE2BTYFNgU2Be0qBP3n77VPP6kWLglQlJvVUjK6AcMHilRLal/AjAJ17q5wTpPbFfwK8U4GrMhYFAX9Vwvk//SpoVOUqyoEVQMi9KEtRVFpQKtsvlYoFTvv8CRCqqKUvAnfUKM5reGD7XAd4hecaCkmUuyhdLSgqV+PlOzxjC+qZ55waAJsw2LSDN3gBbO5tztF6XwFkGkoXoA1v+JdffvlU4zFYz9jSF0V3PXrtM/TjngKb9dpnXvAuMze1OT/N6d52GK+GDvRfwBOg0vzV1ICA9XCr14Qejw1LLRDkOlC5VA9nPhfsmErgCQhOz+DVHB6B6OUNP18iWuaamO3zfxXWeq64dhvdoGt8gugTQJ8K+gmACt7oga7hgwBZAXS9CzH6ADzHCAS+ay5hwQ54BrrXe7reday55pAFOC9QUiCePslDDefOmoTnABIABumrXrEA8g0NzH3meGbNsAbtN2M/AsznPFQW8llgbQLStHcOQDcKA9cAQgLKaIDSXMKsD/OVM17GxVqjhsaCSaxxIjcYvcHP1s6rBjMFLwvg6eFqJJPy9hHv1FPS6yc4WvpWQXwEiF6yph7SNbcJoNcICt4WZGT9CaCzZgABARopBdD1QHdfQB4j8y2Chu7JRHSwAKD3r+uD7xt95Bw4UuDA+wryXQLKY1xTr2hkivexd+uFTO1Zg/UE71e211jLPq/kd/l68uZqrEdtaPSl/GqKHtrp3j7XsWsZWjWKketMeWabekd3/9S72X21tGh6Cc4mPeMYvp0agLfyj5Q3pr/heyLpEHWDUmOfj3zkI4/BbUBu5sOzyzkAvWcKPpvLHMMkeL0GfZy5OHtxBuN53XfxKtcznjEYKYgavtcYgzEqh6l5Jmcd9hnkteAWNTK3crHpDyZvr+RtIy65nugLfSUiBEYt3eeR+aQooLAeoa+F/biGXCsDDM9D02i3EUfs5wr0fEhyeff17ihwFYDePXP1Tnmd8/dtjPJJAPTuY3yeUX0q35FpRExDPnFGdP/C0Ij3Lfd59usTbX7xPn4bY9/P2BTYFNgU2BTYFNgUuFkKbAD9Zum7W98U2BTYFNgUeAAUePedd069RKnVPOdVNM+X6gKs3ItCsoC7//NblXVHwDvK1LZZ0KjtG9ZbQBJFa5X15rdW8TYVxAW09XSkDfp1pMgDEMPynoIyHODtSHEiCG6bVQqjVFDJihK4Hvf9XKUx9wOe440HUIiXt55F1ChlV94C3Ee/BSHxtEXJakHJinIT7yQUnKtw/Rop1DMXpamAAEpTvLks9HHS5UgBVTCf5zS3eEETaGFobYBK54A+oDgvoMazVfZAZ8LUW6ChXu+MvQpdxi7ICv/4J6DsHMJT5VFzhxpKvrxmX6i5r3lx9SA2t/QENqY3SGk6gb9z9J6iZz6H/4/A7hX4eASgd6xt07VWD337O+UJ/7MmCjLAu0ZMADhz7qlR2BlmF6/m5k6H7+Vzc/QagliaM9/wNcCdHosYaph2AKCrRg/cr3d1DVoAlAE5jPQAXzfEeekI35HL1oJ3nsANisf+1ZhmGhMplw2HOw0UuuYmWFjgq96h0MIIFYxFeUeN3BIMQf7U8Ic1Ka0B0/WopUau6HGObDiKDEB/K3vpozmPp6yVX1f8M5XhlwDoK0OQB7BlP1EXbxNAb/QavXThcdY4ADqAIgWDDQF0orEAEuqFrmGM+4HAOzXyAI909iDqr33tay989atfPdUC6AXAPXdAuOndPIERidt1xXfKv2m0UpmmAZ9tIFMYl5Fm2IdZM8gMaFF5AC9qrAaAXoM+5YFnqSm3a4BytA9NOT2ZqPcVsOez5znPX7Yl0K7Mo41e272c8fQ8NEOF2x+uAbCWFjyjBn41sIO+hDIHzKHAD9AankCmNZ1OU9/wLEKkWwCeOR941iJHOeWTn/zkCUBHtlHoVyOT6FltdJuC6PD1e++9dwKZ4fWecchRDnhOAezuGbme65x9CoRz7iG8OwXgunNagyjG0tDv7FmVh92jmmqDz90jyvc1UmKeiQbz6NGjU18A1GoEgBf8Zz/72VPf2avZ+6AxRWNZx9woTXP9rPpSXj86hz+RgNw3feAocA5APwLMu+b6rnAfiPc0ALryofuOMtvfkK9E1MCIGnmLfKQQUQMA3fP744gXG0C/D2yx+7ApsCmwKbApsCnwTCiwAfRnQsbdyKbApsCmwKbAQ6bAW2++eep+laaCNhM0U3FbhZ9W615bIL3t2r41v9Wbcno1TaVwFXi9tsp6rinIWW8ogUsVdg0VDLhjWGIUt/Xm5H8U9oDH1LTZcOBVOEyAs883lybPqcd5vVSrtPczHkooKVDoonjFC11guKE5C/TyGQWyIaobqhoADEWmClzarBKTeZG+KFrx8kNJTU07AuookwmjbQEQrEJKry0Uz4yxinXDuQOSQovmWK1nGv0wpLbKcvpCgY71LC8wQnsqbFHeeh2AZT3QmUeVtva9iuaua76XtzQ20eCE7yeY3/ZqICHIIO9PwGMFoK8UxVP5Z1+PAKEq/hzjBCQLcHiN9831eGQcwfWVGwWDlRUrIHQFoAuiG8IdAAFQF88XAHS80AFpG/pdD3CAXejeELuNGgCIhRcfYAu1IckFzitHGpkAkMSQ5tTwJcA57fHsGgnV+xXeY60AKFADnBgKnnbKBxNAXwHGfjf5tYYSlU18b9/oVwFBxm7Ydta4SlJqxqunEZ6Trn890PXaR4Yqm6j1REcuAExpnKDsm+tF/u3aMtpHFdW9b9JlxePl4/JyZXXve8h7+bm+3xaAznMa1UMAHT5ijWOgYR50UoIYwh0wvd62AOjNdw1fIg+okQcC79SGbwc0BECv/Om+OGXvuXk/B6AXnC9vKqddy0avEeBl3/r5z39+2r/4M/0J44ZmRl1AbvUZPTtpXFh5sTp3zH6t1obfTVk/+ajg7LxnZRTpXl/5I1Drea39R3Z0n2/UG9qofCcdBAWZCb1qWGGYf2rkckFrjBW+8IUvnAp9fuuttx4XwB9kFIWQ6hoMUSOv7I9nN2WZ/On5pecYwCbTjnDe0ZiA/Qg5ikzFwx1Z2dziGABowMSegvGRhTOYaUw4j1b2Vy4yHtaCURmIdjANSjzjeS6G//g8DbKcJ67X+IOa8ZmDnc89H7B2GR97HedW+mMxDYDrstF4pkxeRY+YvP68yus9rtuhwNE5ep79Lz0jXNLeTY2sMrWygc9dn/O3rrOeCwXQHTsRYzDcYd2zj5sugj2X9y0Nk9nrT+8BOwf6TU31bndTYFNgU2BTYFPg1imwAfRbJ/l+4KbApsCmwKbAfaPAo9deO3WpCrb5ws3vVVzVq9RrvUZg0JDXBeWqbC2YVsWd4P0M274CNvlugr/NvV3FL9fVe6kexIC8gnXUtGG/UW6aj5ka5YDKQJS4fX7zehbY5zPAteAvCtWGp5xgUg0U8BI3zxwKSZSh5ug215zgSA0LUEjXW1SvP2o8lAAfAfIIJVogqrwAjVTYojgBLNNrlj4AXuKVSi0IqBKHMerVCg0betW+oPymzRmW2v8Zj0prasFRasaOshvlMjUKar3a9PbXM7kh4vmtHvfTcGTOiwol6FIAvWkE+P7I2ETg0ntPiqVf+qXHCq1pgDHlw6UKuQmcz/9tdyrd25cJpPT/FeDZZ/i5ijrangD6BM/9XwAd0APAZBXCHV4ElDCEewF0c9UDnMgn0Lzh3QFC9CakfT0WqQFjXHeuI3lBQEjjDg1oqOFtvRMN0ewaKhghcAJ4QmHdyLsA6aVvPU71AFWWHRlYdH59ftucgFz5DnknSITXo3kuv//975/Wu8AT8qfrUU99aVeDFuSUBivMae+rVyu0nVFKZohhx9bxTCB9rpsVyLlqR1q1vm979LPoz20D6O6LjbzCZwBklO/UAOgasaCcL4DO2uieoYEH/AmAzn5kMTw30VBQ6tdjuXxwKYDOdQWtldmuQWk5gYh5pmF9NJIGYer1mmfN4G1PWgdq9ijPRzPSSQGOlVwvcOI5bJ7ZuGb2u+2eA1HcI3zObEf+7HmLdW0odiMFNQ94vaCZW40qODMUsGYuDU1OjfEgoDOFfrhPcN5oCHdkcu/jrOOZh2cTwt3CeQ4ZTMGwifMMfETNPBU453+jaZQ/57kCgxCNQ+hjw+BjEKkxFc/TCIka3oZPKNxXcB5A3ZD10GzyhfzIuInIIICOXJ7AuPfOOTtqkzHTJ6MpAOZrDOL4XHecx/RMxQhB4wRq6DTleHl2fp572er3ZyEfdxsfHAr0nbVngtUZYp6rVueEozP6pWf3Z0X5CaDPvvYdvntX9zqu0RhZ42LlPUY7RmxCXpvaByNvZI7vppzF+fuXH/rQsxrabmdTYFNgU2BTYFNgU+COKbAB9DuegP34TYFNgU2BTYG7p8C3v/WtUyf68n2kkLW3BWr1iPKFvOHcpwKhwNQK8KtSrwA03wuqcF9zWxZ85beG/9W7hrYATeuNKoCOQhSlPApP8wDThgpHrkOha1hRwGcUhBQUrgVjDenZ0KUqWQEIyIdJQYmuckn/3OsAACAASURBVMPxCDioeFbBjKc4AAHgwOc///nH3n16DFURUsU7ICIKV8Ol6wWH4pN+0xbAGIrcKlqq3FTR/L3vfe+kbIYm5l/Hs0hvMGrGXAWN+ZSpUWYb3g8luopXajyFp6dR+ayK9vKledz1pAekE9iE5qXnBOgLGpcPmnsVXlW5rDFIgb32y2snGK4CqgqqCWSdWy8r6bACrXvdJb/LM4LdNRIoL0ywfSrg5rXKkdKhYHABpqlEnwB6PU4B2gTPqfHcEwwB5NDTEB5jnQKiU5ivei8COrAeMCxBAdi833p9rsZU+ahMcd5qTKRnt3R13ukHwAGeeU3FoKcjisjy5ATQZ1SP1bxMZWcNGipr6sHqPLWf0O/NN988eWdSs7YFKPHinKk2amQxDYgaFaKhj3kectPr9bwViG9/V2vgCEj32hWwOQ0PystXPe/ud+mn78FdAugasbDGK/tZ1+yFFIBDPLIt7K9c7/7KHsKapkaRT3QE9lLql19++QREU+MNV0O5zu0E0AsEzzNQDan4rZ55k88KTlb2sVaaOgXZZZ8ZC/2lEF4cOaUMoF/1SnbN9rmVU+WOeY6bRjTe1/F1f0L2NKy3e9/cY6Rdx1vZyHN7bmJOkCVEhAFoKUgOT+g9DkBrNCBqeIdoFhTAc+bXFBHwRs84RCMARKfmXqJfUDjvNCw7tH3nnXceF4BdruFangHvAQpRm37F+fB/ZFXD0PO5UXbgZ8P3AzCXTvTFFCQYAjSqB7TgrMY5DbC8nvmmi1EGz3nzf2gMgG6B3tMgRD6Z81d53ntYd3/2Z392Mq6ixmDBnPDQouHyGZOphtifpS0157+eeXie5z957BwPT0m4Mih5emm5W3heKTD3wUvGOfeJ+b40+XYljy95ztNeM9/b5x4x38dd6z3DVoY3pRVtYQCuEQ2yiXcwjI+oAdCV7xhO8vehf/WvnnZI+/5NgU2BTYFNgU2BTYF7QoENoN+Tidjd2BTYFNgU2BS4Owp844//+PTw6RXLd33hnoq1acFeUE4ASeWtbauQ44W9XgBcp0LX7+ux09DL/C44yjV9Fm0UjEEBUKCmoWVRiKrEBVQTQEdBQDsq73lWDQZQAqJcpRRA5/qG6Ww4T5SLgAQoHimE6CwAC3303jEPpbTC25YQtYTkBMDyr0qdKkIEeVHQo1xWwaxSlhqFsV6lAOhVYtIvPawA0/78z//8hR/+8IenGlpyH+A7XvFVmk5Fu8AINQYKpX090FEQV1FbEE6+kRc1RuC5KLsBz1WMA0BIfz3zu6omsCzNqiDnc8HLKnrpSz3Qz6UxWHnsdb2o2JqAzpHHylTgTaXxSol8pFi2H9Dc508AvTy2At5WvOc9rkeNXOrV7doueOlneEvvc2pAblMPAEYQNlKPU4w49ODDk3t6OgvAMMZ6iwOaC+CZO9fayBfy2sqIaKWALK0KVkFTxqtXKePTyxHexQsdQwAKIMOUY/IhbZQPeV5lZQEQ+ar1/M75r7zvOsF46O233z4B6NTMhaGmAX0ENM0nP/cJ2yqoyFiQKRo30YfK9xo9TWOUOZY+r/SeO2jXm/x6BMzMtXl3u/HNPXm1judeMv8/twYEvbp3+J17GXvCDOHenNUFGQHFJ4DevUCwjhpwkTysgNHU7EcahE2DGsdAP7tWWFNz3stP5d95Pprnop5rNLqi5vuCyID9RndgX9b7HA90vIQF/rm3KQ8KMM69YHLMJYYilSErIN1zk2en1T66AmBnPuvmDqcN92fGWa9rAXTAb0DnygoAVz3OqZt3l980UOCMUSMr6G6qG2rkLbl6qaEtADqGgdTI45l+wnuNNOO50ghH1DWeVB5qrAePYjRJAUAvP7F/mSMcw4BGP9LDnDMS37MPagTJ84y0wudG9eg+ewSgl49WsnDK1vaZ8+S77757ohc1dK9hYvmefY51SMFgDIDNHPPsx93P7JNGIufA8/521Tq4OUm6W37IFJj74CVjcZ842i/nGWjK4Eue8SyuWQHoV7XL2Poucw5ARyZh9EZBNhmyHQMdwHPAdD3Ree7/9a//9VWP379vCmwKbApsCmwKbAo8EApsAP2BTNTu5qbApsCmwKbAzVHgj7/+9VPj9bDSm7EKgwlwFySsgmHmxJzKMsFo2q4CruAkv9UD3XzleomqWEeJOBX4Vfqp4ERhS38LruP1gxIQxSsKyoK6KATM4YtioB7vKLpRUKooaLjYKlQLNPG5HuiEwdNLlpo+9xmdC5Str7zyyqkAWq/A1BU4i/IaJb1et4ZIpTaEO4AY7VeJCV2kBcrchn6HLoRxBtTnPhXs1OUZ+qOiBZAEZYsK8+Zbpm8oswtc1Ksd8K7ehJ1PrtNLjJrfGnrwCHQuqMm4NWSAx/i8AkOYG/o4QfPyvfM36eAaWoHj08DkaJWvlMVHAPlU8s3nFvgStJXfVgCxY5zK6xXoKEBeWkwgajVG2p4Aej0L4aH33nvvccFowrzcKOjrge48Mpf8lWdYgwA0GHUAcPQZKvBVhpYna7AjMKacq/yZn9sGckKgn5r1Y2qGj3/84+8ji7S1TwX++tsEBWnkSD7M347AZ2TkD37wg5PBDDVziac8qSQIa9ywyNB2AiA+v4YonRPzmhdsK2BGezMEd/teQk1DjK6JFX9uAP2fqVe6rWgrHZ8WQGcekd8AnQBnfGbdaczFHqHhGt9rqEFNVIZGESlYCAgPeI5MoMYIhfVEjUGNgB0K/Z5TaqSigcsEFb3maC1XvnPtPH9UptK2Ib+pMUQTuGVP/NznPncC/qnps4AE66oAuvuOsnTysXM6ZevRHtF9q+tEWtSTenohdnyTj4z0ozd2x9DIIJxN+hsgMSA6hfMJMsJ9Gd7Rgxmg2wg41NDLqAQY4mFMgZECNd/rtQ4YXuCdZxu+HSMhzg/mGYfv9Fqnrsc5czgBdM8nE0CHR9m3PP94H+Oi78w58h9jRoF2gSn3Jc6mjo+aM49e9awnDcygH+17duF8avh2vNA5s85zwREPrAyyuJb1Z/5jamjYdW2EJmqeb3of6GrKIfoPbxztPXPvrWyaZ6XVmejm3pJ2y88LBSoTV2fyIxl6Cb+tgPNLnvEsaXsOvF+Nne8uBdCJOqEBHLJHA2pkIGvefVd5829+Ecr9WY5vt7UpsCmwKbApsCmwKXA3FNgA+t3QfT91U2BTYFNgU+AeUeDrf/RHp97oQSL4VYWboKPgdwGOCRhWwUgbehqiOGs+ZEEzf1dpqiKwz2ib9KVAtW0KrheUr4c0ykUUkoC2lIaIBkBvGE1AOb2V+Nx2/Iw3FYoDn4fyeBohNPQyAAGhRfE+B8RrXnVBJeeBZ+htjZc1gAJeanqLV+ldRWiVnygyGade6Cg/9HQCWBBwwCOrIAAKbPtJWNWOD+UtYB8FQG2GH2+/zPdOTc7bAvgzH3IBShTYhlBFuVzv4kYTgP7mWabmr0Yek0YqY7lmhqEWDC3Yy+epTK6iaYLP9cCSngIS9fadoF+VxBULEwyc1x2BI7ZxpLjrXDuGrvneN0FIfzviP55dutTLs/1fgbwN4Q4gbs5jaoAFgBELYIhACgr6AujKI+lcMJ+1hyc7BY/XhhXvOnIdOm8z0sIM9V8vzvJWgajKM/idtYwHKoU1fk5BW8DBfpa35NPJIzWWqDx3nlr7OyARnpyAJNT8r1ELSlLkoWATIE4Nn0pDjZ6U611bjKfzYsQLav6M/kHtmFb0mQDvXD9zTjeA/s8Uug0AXX6vBzrym3VnAVwEPAREB1SfAHrlr4ArPALQ2ogUhvUmbDQAOnsIoCh1+WzKhmncszJUkYcuNSaY4GDlAUYppkdgP8QYDTlAAew1JC7AZAFmQ3cjd4yUUaOnGgasZPNcB10nq33inDHl9FCsAY0GE67fnuk4f2hUx/z3TAeg7tmMc1jnBVpwXqFwHsBwCrpRkEdGG8Ewz/Di1BhHGvqdutFqoC0RNizwDDyEgRB8w3MEg1Yh3O274Dk8PgF0zjyc+Rgr5y7nk/5i6GHUBMYgMI285SyKMQCFM1zpBD/TRwrnItoWpGddSDeMnIhYRAFIR37XkKTnpEZXgk96Zq2coB8F+uEhQzazDzC/FIwu6ZupSjjLMYemUmE9TiO+CY77f3lrnrcuATTv0WvW7so9ocB1APTVOXWeo+Z5+76C6Kv3Bfp6KYDOdcgm9i0KRjvdg5AFGDohO5Fp/P27X7yX3ZOp393YFNgU2BTYFNgU2BR4CgpsAP0piLdv3RTYFNgU2BR4PijwR3/4h6eBCACqQKvyYIKOArzmmlYpT11wlDYKBhdA53kFpgRRAGy4rh6K9QKizXolG3Kc+3xeQW7znqPIBsxtDlaUnPyPYkAvSWqUtIaTxdu1IK4eqHqHVrFXcJLPBU55FuHhKSgizUlODc1UanKPYToBBgEL9VQTaDsCMOu1r6d3vdAZJ/+j4DCkKaBDFZWAGXhnEd4UjzmUyypDzeEsiFYwpsAe7alMRaGKkheve4B5av68nj43NDvgvMYLAHWGBaSeIWK7AhtdQGOKFZ3grXq4TcVS71mBISqcBUcFigq+6AkGL9HeDHXadieI0/6slMSr36cSr+tx/lbl+QTQCxL12Uc0qvem10xwdLZ5BPDogS4Y3tzB8M9f/MVfPC7wLuuS9YCC3vVC3bzJAvj2kzYMoQyYswKmpVcNIpAhtE1hvgtq1KiCz/VSNIS1crJpG/A+NDVD0yjQ18qUGi103RwB6F5D3XV96W5FHzHwMdcl8yAISF9MmaBcrGdlZQD3mDcYmhTAmV7BBdB5BsYxyu3yS8dWfluNbbV2NoD+z5S6SQCd9rsPCaAzn6xxAT9r9kLWInvz7/zO7zzedwmp3fnq+YC99Cc/+cmpADo2xDd7U/Nke56ZhoGujxkRx3V/TvaWfoIQ5c1JX/kT2fPo0aNTYd9nb3c9IcccBx58BdC7t7GuKptqIMBzu+Y9jyjzu06mjOlZZcUjzoXh3d33Kv/4rqlrapjGPJO+hqgWGEIVuDVMuvtyAVX4BnoA0AAMf/rTnz6FPyd6DmcCaQN/4E3O2YUawysM/gTR67kObV9//fUX3njjjVPhDMSewtmDMwfPsRhBoDnQC6B71mwOdGgEyKS3JgC64eypAdBNoYPxHyHRv//9758KhgT0jzMhdClIhdGi0RY4w8n/1FyvrOQ3wHP3F/53HUDbRonquZfvG92pZxp+YxwW5ln6smcbSYIamnhmBPRvFBj6ONPklJ9rDFIe6bnCfb1r7tL9bV/3waZAz7Ir4yGpc+4cPs/D84zdfWt1Fr+tGeg+NPczf+P7qzzQvRfZpCE275EaklI3Ogayk79//wsg/bbGu5+zKbApsCmwKbApsClwcxTYAPrN0Xa3vCmwKbApsCnwQCjwrW9+89TTcwoqAUEVb+fyVBdA4sV7eovbFs9T0U7dUNpcU8W3ClaB0bapMrMAukrchg7Gm8f8ktQAzCqpabceonj4AOJSUASau5MaZZ+Kyqk4mQq9KlIADPTsxLNbD3Qs+e2789C8zYRPRmlMQdle4wH6odKZsdZzE4WvYeoBwRqWHWUHCmUASJTGDTMLcIaiH2UuIXINfUpNKFTzVAMmVsk/Qet69DNWQ7RSG9KTGu+kRilA4aoHId4MKJgt0KfeS1UK1TijCiG+n8qw6XVVpVnntop8n11Dh/KocyeIIZ/z/fTUr2KrAPoKqF4p9CpauKeKwKkUnP+vvLpW4JK8fKQsnN7NBTSn5/6k/woUhXfhLY1V8MCDh6hZOxhz4MFJLYDOetAD3fDHyibmhrHXAxTgxtDktFkA3fmjpv/N0Q0goEyBVjUSKkjEuGYEDGUHbepZSM16BuCgAKD3ryBCQbEpd+yr11f+9NqjOVzxPeu40SJQmCKjKIQRVhZRs35rTFDeUvauQLG5NXaOGMuUcSuji9nGShl+TtF9Trn8QLbua3VzAgel15HcWQEBftf1Pw01ej5gLjWI4Hu8ZvXM1QNdgzIAdEF09oCugxpZAOJpjEbtGmPfZI+qt7H7+jkA3f6v0nAcranKi8r+Kds6Bgx4MEyjQAO95KnNGU3NvlfQvGNnfU6DrIKsguYTPNcwR6aZXuaV2RNcL+AqgG40mPIB54HmPXef5RrOXBrmMO89A9BmwRja4LxGjRx3/+ceU3fggc7/hg7nWo2jqAF74IUJoMMbyG8AdAwZqDljsadQptGe6SUYG5973qwBKHxevsfIw1QFnH+6Z9AHDKgwBOAcZW5xzlzseZ6hmQfOahoQ1DgEXuc8ael97IX1QAdALx/WiK5nIc/dnmt65kFGe6Zj/zJsM/2jL5wvTfkDb+CNSsGTv3ShzfLT5LvuydO4sHx+1bnoWsJxX/yBocClAPqU+/PdbnW2OALOzwH1N0F43wnan3ke9Le5T1QPYMQWx8p7pGdBDJS6LyGjlLUYNvH3y7+ob2KMu81NgU2BTYFNgU2BTYHbpcAG0G+X3vtpmwKbApsCmwL3kAKvvfrqqVcFC6dyfb5kq2hehX6eXiP1Gp4Ksb7gV6lHf/RKmcpV+lKFXL2X+K0eUCj8DNmOxTwv/3hhU5ubVc/S5idG8acyAOVjvXKmMqQK845nXve3f/u3J/COgtITha950A3L6rgLIAHmG24dQL+AMs9WMYvStZ73KHpVRKPwRGFvQekJaIcSGmC8eTYBJAApKXg2oeSloPCtxxfPk7bmMq9Ss8AaxgoF1PFqt9Q7SmW5ynUAVZSz5tp0rnm23t31gpaP9TIXvCt/t48F4FWQdT6ncvfot2lUMQGlroEVoD15v328jsg4B6S3TftXoGQqyyY9Vsq4FRA+21yBn5PuPAueFwSn7voAcBH4xoMRow89NwE8uiZq1MBzBCOoMQgBxIK3WQtV1rffeo7Xu1BAnb7aN+ryH7Kq3vDyLTV/hrmlBgj68pe//BhAn6BVAV75QzkxZbX/l65Xgeblq8p31hXgE8pSarwoyRlPARR68cUXHxc8jYwOYuqN9rXh3Uvr1VrzO40XBD4LCE5emmtp8qhtzjVU2vJ5xY/XWXcP4dq7ANAB0hpdhDkVVBREx2PVEO6A56QqoQZAr/wVyKRmLzeSDPypIh+QE/AZ72S9lOUjU6x0rjRyugpAX/HrpKd9nQZRPSsRqhv5RWH8yjv2ObygjbyCJ3qjVRTEZZ3VIGt6704AXbDS/lZ2CMSvPNr9jevti892Xqm7t3KuQlZjJME8exZEDnDGMAIOZwEMBTjbUCMzm4qnho7c69kMOa/cB4TmPuSUhoLIdvKfU3PmEUDXqEKjQc4jRgKgBkCvwaQh46n1Bu85qx7oPW9KF3ge/pTHAdAbzp5nGbqf8w0GFe+8886pQCdpoSc3exzgOeOwwM9NY8Ca0HiB/cYc6IZwnzJKfuhZhe9qRNJzVKNAsZeyrngOhXHXOIy+lbd7/qEf04hv7sPyVHm5fFbw7yHI3t3Hh0OBngd6fli9K3RUq7N3zyO3RYHK+a6Z1Vl9jk/gvRGCuvexxk0LxtkQOUrBiIl3NuUtRjP8/T//4T/c1rD3czYFNgU2BTYFNgU2BW6YAhtAv2EC7+Y3BTYFNgU2Be4/Bd56883HnZwv/BOQ8SV8Kgvmff2/nk59iVd5rZJ1gkIzfKRexbTRPI3m2kXJy1+9RQF89HjDq7JhoQHIG2bS/G3UKAVV/KMcnAq+/l8PVEGwAjSOGeU5OTcJL/rXf/3X7/O4ot8db3OCE9oVhStAN4pePXsInwkNBb9RZNRznd9U+qJYrcceALoeUCiimysdMANPXfqIp/wXv/jFF15++eVTjVJU5TYeR81tzjNU2FDPXJoFFlQeA+CjdGn42HrXGaHAiAPNd2qof9ttvmloPvMqCxJMoHKlRFJxWyMOAWYXy+SJCcbYLtd1PisRfI48NKXFBEEnYNjrV8q61fUrD3R572i9d16rvJ6Apv055xFZerf/rLfmtEcpZ2ENm9+WMMATQNdDj7q8BF0bJQHAAd4GZAF46xx2ruE3wQHWVEF5PfEEbqCn9EH2oDwExKOwXjTQoS/mrKVm3f3u7/7uqbAejnLP0najK9DngnI+W8WvczL59NxOVFmsPNXwALkBzSmkX0AOvPLKK6eip6yAUj1O53qY/Fl50DU/c1YX3D/it8mfK4BlAp6954gn7//ufXkPbxtA10PZfdQ0Bqw7Q1sDtgqgAzYKnlPjlV0+1wOYGkU+oKTecAVckQG2AxBPP9xHpgwvj8oPKy9X+WOC09K0/aRNDUc8q7i22U/ZVzHkQQaUn5Fp7IcY1mBcVkPEgrisy8qKPhu+r3zvGuNz5Z1rrrJt7r0aHdR4Afo0hU+fr6ETBkrI2kaW6DmJdjXMowaodi64pykkONeYPxtDA+hkuHX6ISgPLxRQZu8o4Iy8tdDmq6+++sJrr712KrRppB1oT3/MR++Zg/aYByMDIPOMrmAEhBowwuPKe/pWXuN5hmKnDQB00+bQN/mC/VDjSWr6pHEhdGK8FoyyNGiE57/61a8+LtxTXludFaaBBdcwVnmPz+WfguLwQKP+8H8jwZSvClBOsG/K5CmX53nocum3r9wUuJoCPS+X13qmmkD6imeP3oev7sHTXdG+zfcTx+B5dcqDXj/fUVyHvONpXMn5l3dPDWcE0DH+EkD/j7/yK083oH33psCmwKbApsCmwKbAvaHABtDvzVTsjmwKbApsCmwK3BUFVgC6fZkAnP/XO6ov5NxX72kUZ1MJZtu0YfhN6obDNJ+kircZcrsKuYI/E1xHoYsyFu9JlOy9Fq8ecqVSANILTKMcbL+rbFBhojK+Smp+E8Djc/NLojQHQKfwuX8TQDbkLeAdIJW5UfHKo98W6KAXAEpu8wZzPzRT8Y3ioznIUUijqEeJizJXAJ0aIANveZT9KIDJBY/XKTVz1BzyhqE3RGnnpWHvDW8qqAJQoAc8hgxVVqmINfR62xRQZTwodAULClQ4d82Z23mZwAG/tZ0qoc6FF51rozwqj/jcgvur58lDV8mA6wLoq/ZWirMC6CuQku+mgu0IbJ+GMNMj0z7Zpv/DWwDOgujyNTV8SHhbQ/QKoAN6sHaJYoBRiKFq7YMyxkgMRFQQcICPO09N4QC/aozStA1cT5v1tmMcrl/WVdcnYwGI53sAF9YV65CaMQBCA0izHuq9OIG+maOynqNV1s65O1KKTvku6CcPd27p65tvvnkqgH8a09BvjHj6zAL9MzRw+WKugYJ4BTD5PEHAlQK74/E55bPV50m3q9beQ//9NgH0plhpWhHmufsH+7OGXaxxQ7hTA6AL0sHvNYRhH+gaFISnBmTVwAMeLZDXvVmwubJ3gg4TUCkI4Z4BX3SPcg0YIaVjYLzsq6wp9tlGZQEU/tznPncybMMb3X7xzALoeoFPQxPHxvXdz/q5noXtc/c5Pjd9Bf2vMRrj61/XI6H4TbOBwWD3WsFm5DxzVAAdwEXaQref/vSnjws00ssbmUwecAwJKfCZZxDC+iPf/+Zv/uZUA3wLoHPG0PscD3Z+0wOdEO60aQh39hP6Y6nRHp8bwr3RFXreoZ8A6P/4j/94KoD8pQVe9/SfPQD6EpHA/PDsL64fInw0dzsglc+hH+wlnusYP17oFJ5VOc2+egSgazBVIygNHzhjaYTJ7xqiaFixMsgQPPesZy1PubfNs8wKTJ8y95zsf+jyeff/bilwxI/zPdD/j/i17awMVW5ylNPApOuz679GVr6juAecG6/7rvtWIxVx1vU9lXdW/n71137tJoe7294U2BTYFNgU2BTYFLhFCmwA/RaJvR+1KbApsCmwKXA/KfDotddOHVtZzfcFvErW5qgUyFTh29yWKBgLiNKeSlyAsYY0BgBDYUhB4VcFXEOBogiYAJL9pA9VcKKUR6mOkp6X/ipGAcwBgCh69phvUhBWmkzr/dVMTuUefS4IiGJXT04+r5QrfMezBfOpUTg7XpSnKHstgHP2jT41lziKWJ8P2GD+dWrmAEUxBVC+IdxR9uKtj4c5nlMoelVa0z6/6/VVgwT6WBCwodcZQ8PuN4Q7/FLvrDnX5TuV2dSMbwIeBUjMqSqQoWKIe9oXAYcCIhOEc32c89JoXs+Che0/NOJ5Das7lV5HUuIS8PxSCSPPuB6PwJcq0yYAel0AvXzafjougRXD9cK7zjfAEwC6pR7o8LByg7ogEbLAqBOsf4ArwBnWHzxepSK8qxHPzGdbgBm+KpgnDZlblIj0TS9J/jciBmPR+5Sa8MXme8aQRY93ag2PpH/XR5+34tMjoGQqRiuL6/2pQZRtQ7M33njjBKDjuQ/IZ0FhWkOD5jFuag0+T2OU/j/5wWgARwD65KXK0iOadPzd7y5dMw/9utsE0GtEV+Mp+LpRSwAXTQ/AZ4y0LADoBb9dc80l7XcCifAq/AiA/qUvfelknDKN8WqsVrB5JZPKS9M4pfxUXm4Uhp5VGDt7qt73euJbE2XG9AjsuX0eZyxBbGTa3IdW4A/3zzPGyiCssl8aNPQ+n7uuAVHqeVhZyPgEjTGUwKAJmUzdaBx8Rv5Z+N8/6Mc8WpDfGtjQF4FnZCz8AYAOeMxZErmufBdAbw50PdDps8aM1PQDowWMKYn4YxQRauhOWxQ+K9eom9pHoyvTdhDCnrMnRgUYJjY6EMA+z4HHob/AP/2nTc/QPJ/9zRDuhkt3TuQlnsUzjIoCLdlTLBhw+QdPVBYwl3quc79nRsYL32ksy7wolzXe6LmoBmj0kzGYWsUIAnzPdRPYm+eM1Vqc8nv1/0OX0bv/d0OBo7P1fKe7yoCj7aze7257dKv9iz70PDnfp11Xq7FW9nOexljHd0EBdN4nBdD/80c/ettD3s/bFNgU2BTYFNgU2BS4IQpsAP2GCLub3RTYFNgU2BR4OBT47ne+8z7lmi/+0yu6YUMFUalRuDVUZ/NOojRsJvQH/gAAIABJREFUDuJ6PaGsa1hxXrxRKqIsJIRmw2JOr66GDdUrBsUc16lE5AUfAB0FJkpd+tEwnoDlBa30+qam/XPK8wI4BRbrLcnzGjK+4VsZ91QiqsxHEatnPDUKTEPVQmvGoDcVClYBOu4r8MTzzYmJpwCgnaHZUY7qtYvy2rCkKov19PY6FeG0r4IVJXQ9f1GgCJrrdWv46gmgqyBmDlAGz1CvDdevkpbakKL0k7muV1eNHFbGDE0VUK/IGgHwuSBDARY+T/Clz+zcM7fnjDwcH/cUyDySGlPBdw5Mv45iubzL5+mZUjrWM9jnTxDd8Uxwtl6QU8no/8wJnonmEK+xBAD6u++++7jgLYj3Od6Ehtw17G77CZ9UVrHujEgB4FIvada98oC+9E+jHPPYlmcKKgAWGV2BCAsaAsHjABWGoacGPNHjlHHU8GgFoMuLpa3efPb1SME754nrSyeNOjTsKJ8XQCe3sPIHGYSs1ijJfOg1YBJcYx5KJ70UBV1qNNO1w3WuKyNSlJeUDXPPmiBRAaNpsHLVWno4O/n5nt4mgD6jyQg0wgOArBQMWFjXRmRgn/7CF77wGERmfeiJy/3TC9s9A74wqgRez6xd0iIAoAOkc2/3xZ5BVuvC744AkMk/5UFlaL3au59wHlAeMX69pamRZ4Sef+mll04pW9o3zgCeo/g8wfz+Lxco2+up3nNT9wnXv/2G7u7lzGXXHP0HHKdgDMHZwqJnIgZ7zJeGcnhcm9JCUJW938Kc2V+epVEFNW1X9mmcxB5AP5HjAuj1XGf/EDyvBzryC1qac5xagFqDwgLoyDPTByj/5T35ijNo036wj9R4kzF4VjJSioYFzAPXWgyFzDkaA8rSSXnJ8+iDwDc1+4uGkNCLs7SFva37RvkF2gHAU+Z8Mt7ySc+sPR9Dh0adYKy+B0B7x8D3nlNruDHP0z3zzc/zfLNaj8+LzN7juHkKrM7WR8D5lJnt3Qo8X/HuTY/o3LuC4zqK6IZcmXtL+8u7H++UyBlkfSOQcdblHb4A+v/7X/7LTQ93t78psCmwKbApsCmwKXBLFNgA+i0Rej9mU2BTYFNgU+D+UuCb3/jGqXNVGKtsU+GqglBFeL3IUArX27CeRQBi9RxrLmhevgV1AXYNo4nymJdwQVjqAuiCnPZNABklIf1oPlRzUKKo5/qvfOUrp/J7v/d7J4C+yoIqlx3/SslXoJT7q5DnN721GDfKST2k8EYyhDPhWwtSFZBjPIY3B4xD+YqHEgWl9Wc+85lT+FNqFKQoJSnmuVTZjQLZMLd4CpCX1PCqKMGPgOIjAMtxSzPu1zOdGoWpynFq5p6CYgVa19DB1aDivgDlDP1cZVav4/uGml0ZWWj00ZQDPLsAT8E7xjjn03Z5XvlCpX75wc+00bDUVbzRnjwyeXkF5l0HPD8HFErzuc6rFJ9z3H5P78VKtBWoKX/PNldKeL5DAa+nGrVefyjtBNABOwDSzVkL8Aw407zjBYxowygXyAXaoWBQw9o0xQLzwTPhVQpK/vJMvSz5vnPbEM2ARHjQ6llOW/IT6xgvbjweqYl8wfqmIPOadxe+LqhQOTXp1znquprK3qkYrYGHvCyAXlkogI4XOjIET00LtG8kixpLQXsMcVC4Moel2fT27330pfl16y1VAw/X4xE/TbpMpfjckZ93IP02AfSGszYHuWGfuz+zDgU9MWwBQP/85z9/qgHQ68luRAr4inVbUBy+xLiDmrUDgC6IznN7nilvlQe6PmoIdMQXBRCP2qFN5SDXa6CGPMGIwIgayDQAdEF/QN7yr4Ct+0a93Pt59tt9SOC1Rizdv9zjlHnsjxoyAaRX9nMGwegB0B+jQA0iqFnHRg7i3GZOd2rmUxC5OblrRMZz6BeGTkYO4uzivg8dDLWOzBRAV8bDS0YjKICOrNXoENrSjtGAMGbi7EL/OHcC+CLH3VOm8ULTaVT2QOMaDpo+CL4GbDLaETXXeQaB9pzHNJIkqgeGk8hY+lLae07XUAO6KDtrYEIfPXtRO/8ahnbuOSMzl9ANg4Xul7TTs8yUoa4N+mg4e2royRh4F2CPMNoTNfzUPdp1Bx+s3kP63Vxnq73v/r5p7Z7dNwocna1XZ4VzoPoReH7EuzdFh57tzz1jvk/PPbFn9o6hZzpkGns58oK6ADrrnL/f/PjHb2qou91NgU2BTYFNgU2BTYFbpsAG0G+Z4PtxmwKbApsCmwL3jwLf/ta3loorFXcNO62yVu8jgHReqlV0o9BsDmCUsPVuNgQcoAoAFl5nFhTIeoijzCzIaZ5GlJmCjvavni8oEQGnLTxPIA5FIvlFKQDQKPn7Nz1sqxRZWeWrUFGJyv0Ff3luw7QK3DFelM1VjDa3JIoIQm+ao7yGBtw7ASwUlHh6QbMCmTxfbwE8lAAYLChrq7js2PU+EwRp3+oBxXUonFH4UuNR1bDtBVGmF2AVNM0Tz/wK4k0lDv0tkMDcNWxogTZ+K8BShRG/NT1AjRcEPLx3er9WYU47pXfBvQIVggLyWp8nLwvwXAXiXfV7QbKrJE0BID93PLOt9nH2o+tDhdts80hB7nX14BNAF7hm7egxCNhEGF/kBSCK3o0o7QA+BOqgO/fXS8aIF4Aa9UCnb/CuEROQZ+WnCaCXD+R57gXwQL7oWQ5Q4h9A0Ntvv/3Cn/zJn5xqvPIMR8ya1ltQz1vuK4ju/3Pe5jytjChWYPw0oCmo0t+QOeaff++99x4b7ACGAZ4zBxTGINBlmHtlL/TreqwxDZ+ngUujnUwDlcqtI/Bc/jyn9O76uGpdXbWWHsLvE0B3na5kxtzbvLZ15V0/c01lP2vJ+YYHanzHutbbmM/uz9TsKT1XdA0KoCuT4EsLz3ePZ583qoWgZaOWzHlzDZRv/FwgfDXfRzzXa2toiPxBpn3ve9871QCOGN8Qxp311HQS7F/1QF8ZmSlfC3h2Hbf/PbP4uVFg+rmpUPiecxvnK4BXzjd6QSPfmHeBYmQhstnziR7ohnJfrWP6yDiQzxbar8GZ8kYAvSCOADo1sqd9afQh5FRTgiBzPbdynnEvoW74fOdAT/TKMXO8sx9AB2ikEQCGjADyGElBB84t8iF06BmZPrsXcM88c5TPenayDVMqdQ26J/JM7uH8J2jPesT7nLmElpXF3Ccwzv7cvrg/yiumGKBmL2ScAud6+HNOxXii63p1dqic6ecVsPkQZO/u4/2lwLm9f3WW8hw2R7Rq5y7OFUfP7PdH7zzI345vng3Yg41OhkxDXvAuS82aR3ZiPIPc4u+/fupT93fid882BTYFNgU2BTYFNgWuRYENoF+LXPviTYFNgU2BTYHnkQKvfve7/79h8bJdL0QUhniA6VGI0o0CkI4CDcUgBRCVF2hfpFFa18uT6wWVeeluDjU8hPTIRIFY4LZhgQ3dXYBfpTGh5QzTjAIWJaK5GFFMAvLgLU2NgnqCggWnqqwrQDCVz1UA9jpopQKVPjFu6YYCs4CS4B3KfmhYZS90+sEPfnDyHsdLSE9VlBQAcHirA7ajUO7zUWQawp0oAXj5k8OYGlCxivHS+ih/JQoSlcOGuzc0JzRufk69Duv5VsVMAYB6dJmvfAK5Vbar/JFHBdumcrVGAQXhuK7esPM3gQaB7/ZFJRT1BFnKB/KVbXWBdY64ZyrIz4Ezl8qfq4D0KtPmmCZo6zMncNu+zHva5pzL2c4KQIfPVMijtAOsachd1jD8jjfi9HCrdxtggjkaqfGYNAoEir/OmTwtHzM+x1HPUWRR74P3zcEOEGMId2qAAnmdNe8YAM14HsACsg5godEcZnSM0vMcD1yl8C3PFlDrePjc3wBXACeJFgIwVZCRvhMJg4L8LvgCnZxD5qF8XtnH58oAxjc90Ocatb9tszSa63MqhVf8f+naeojXreTBpcr9yXv+XwOnOT9Nh2IOdEHDGpWZYgUjDfhMXvr0pz99OkM01Qa8ZCht1lTnvjmk4SUNU6gB8fQmZn+tfJg0qBwryMCcz9DvXUvn1udq76L/7MEY01hYS4ybQr9N6UA0F67vWpoAiM9gLWkcZlj0o31qGrF0TwYcEWQFwK73P5E0BF85v5nShZozlgA3Y1AuUgOcmwdc+ebeoKyFjnzXEO48w/FyHe1jPEVhrAI41CsAXRDXMxVRS2YIdwyBBPuZB+7xvuZAl/+ci0Y/Ykz1woafibAAb+Ot2XQ3jhOa673tvZzvoCPPhwf6N/lsnqMEs5nz5mfvmYYxsA9aMIgwBD9GB56XqVkvpjUxtZHrgGdBB2jJ3BtpifaYLwF85r1h9wHWNVSDH+a5ba5J/+/arDy7VI5dV25PmXlTz7luv/b1N0OB1V6wetJVZ+uel2+mp9drdXXW8Qw35e/su+cox2yUC9Y7e0Sjj7CWMZpCdiHD+Pv0Zz5zvc7uqzcFNgU2BTYFNgU2Be4tBTaAfm+nZndsU2BTYFNgU+C2KPDotdeWj6rCGMVacwkLngOIc51hfKn13kFRxku1HsXUKLp//OMfv0CuUnKA1tMJxTEKdLzHUGJWWagXEPUM36rylRpFYPOK0o4hP2eo54a11PK+yroCBPWKrgcb1898cvQDhQMAuop9apQNhukE0C59UVZqhIASQgUxNYADXreAbwBZVXyjFP7iF794Kni9ts8oN+kDyg4UuABgFNrA+02aAnQ1VC59aQhTQ8SjBOc3FKIo9akbQt1QuQVIZSzooRd4vcGd/3r7Hin89bCrkmeCIRNEU3FcgLD3qyCaIHnHsAKUVwCd815+PKJF6dLrb2vNr57TMV3Vj0uVjQIF5wB2adS8u8iNrvl6oLMOMIBhXaOYZ13X03AC6M3RC8CC/KEgwwrC6fGJ4p++dH0K3iEH6VfXPGtFgyGAcAAaCmuTNjT+AWBgHev5CG+aPxxvW4xgjDoBaKGSU/6YvDQVuVeB551Tru1amff2N+SWhgcYAtUgAYMB8zYjf6bnqp6aAOvzr8/sHsGzjwD0CfR3/kqfqfg9Amk+KKDIpWDvnKMJ2FVWzcgA3XsmgG6UGNYDoLkezICMRovhPKABHUZh7IMC6NxfD1v4pXK8gCBrFSM+czB7NmFtYvBVw6qV7JVW5WUBSfmyoLhrae49/t+zQ/vMWYB0DkSjoObchNxgz8eYRgAX2UYbRnNgfJU/bZOxQXuBXX7r2up90FSQc0bcYM1r/Md8cX7gzELNmUIgZfaFfiMPSGHBOa7pLeQB57R7bvmO75U31AD4NRDwbAStBNDpL/wjgM4ZEHoVCFcmcz/9rvECocY1rMSoqfsJ7Wg8WkMCPhvmXuOAgtac29i3pJ/pQTg7FXxmTbCHWJrz3H3As8Vcj+4RUy7K1zNqAvcDfLkPUdfDn/4bPp6a/cm0PIaC99yMbNcbFd4wugs1/7t+4AH2NQ3L2OsYo0D9pWehozV3EzL8CCS9iWddddbav28KXEqBFd9OmdF33MoN5bHnqPnuxO/swchD5D/G6shcC3uJMox3Rv5e/O///dKu7+s2BTYFNgU2BTYFNgXuOQU2gH7PJ2h3b1NgU2BTYFPg5inw2quvvk8ZXW8VwSiUbnpPUxu2k5oXZ/MdoohUMYbiDUVulfeEEMeTmgKIi4LQEMiELTd0OcrvKujrgc73DU3avNiAOyhPUaRSozQ1pyoeUc2xXC/kCaDXS3jloaxiWO9JlYWdLRQMeHvr+Q2AxnfQEiVEFRUoKlEsGkpUZS41CgrpBvCHV7mRAFAGk8+dQvjXKkugi0p3nmuuWWqU9wISXNdw+Sg39dijrheZADrKYBSqKnatqxQvKD5B83q/z5DtKn9ts0qeFWBWQKQ0tZ0qjKaydgLrE1js+FYr8UjR2jGs7rsUgL751X/zT1iBnj61Cv4JoDckbD3QUfoXQAcYa35Z87zSNnzmmqPGcEdvaox/KkeaCkIvTsEC1oohpAWN9JpGVtEHCmA+csbCPGsIwJozkgQ19+vdB9ADAG3od9bW5PtzPHUpmP4ks41Mhf4FPgWGGLu5pgHNZjQJPdKNLDHXdEFXxyuAblSRI+/zApeVC9Jpru2u5RUw/CS0eSj3rAwILgGDrgOgK8d51gTQBU2ZU3jHojc6a5FIKxqRUAOgd012v4Kf+qenL96+7I96uFJjaKNXNAr+CSoezeERgI5MWEUR6X4jPwpwShu+N/oCntVEogDIpea8ZKhra8F/2nEvnwY89t+2J4Du+pneysyFgC996jmK+Who/RovSBfaY31XTvc88tJLL71PHnRd8+yjvZX2a3gIGKuBH2PTm5ma/htGGBC9Zz/6ZSh0as5Snqs4P2G4YOH86u/QnP1Eb0rDFhdE1+se/tKYEFneSD6GRsdAhDE4L5y13E+YU3jcvYP9A9mvYQN0agj5KRu517XlGXa1Twh88Tz2IfK+kwOeGjr5PM53GpxSs14KoNewSQAdWjA++IXoLhg9sGdobGBECPZEaAxvQ1tzzU/Dp67HKbdWZ8GrzlpPIqM3gP4kVNv33DUFzhnKHZ15jvYoz8Y10uk5mPN0dQLINQ2veYfk76WXX75rkuznbwpsCmwKbApsCmwKPCMKbAD9GRFyN7MpsCmwKbAp8HAp8M1vfOPU+XpW15uYF2mUvSin8UpCWV1FGko3wV88MZtfWgBe5S4hxM3DjWdogS8UlygSqXkBrwJ7gii2R82LvB5SgNT0U4U6Xi96RDWvKC/7Bc0nMDtBvyomVCwI1K28wbgeoBwlpQVjg+YILsAM3QwvjzIXIB2lLzXKSccD8GC+SsAH6PWlL33p5IGOoYAKcWrzphqCVK8/avrm8+lrPdBRBKsUpjaHLDXGDr120qmA2PRQFFyTXv4/wYipEPUZBQqml8QKWK/CqArRI6XsXMEr4H1eswH0q+Xe5BHv4HtljqGHNaZBoa+XI0p/wNt6b6OIFxhDXuj5gsFHAXR4rO0AniuDWEd9fg1qGllB71fD95pjVv5mneq1hwGRYDq1ADr3IEONAEGtEQ30QN4BQFPIgcy6K59OxehUhp4D0Gn/HJ+uZrDgKrIVkEqgCoAEsIQa4B/588orr5z6XpnN53qgzzVYWdE1z7ObPmQD6FevsauueJYAus+aRmYTQK938wpAZ02zBo1mg0FdAXTOBjVkOfJApz/shbRFYb8sz+DNTnQbas4pE0Bf7S+02f255yN480imdY8qnexPeZt+akxITb8EK1lXAI5G2eCZhstmTR1FvaH9Gh3MsXbOTLGgYRDrnMLZgDDcGO4BSiO3TM9DTV80iKNP9UJEDv7+7//+qQCgr85t5/ZqaIbc+OEPf/j4nAjYLTADXWqsxPjoK7xDwcAQEJ2aOTIaCLWgLTVnMcFzDBhok/MX/a8HOjzYEO4aMQgOc1bSCx1+1+BKYB9DBArPUw7TLyOaQHvuMyw9taH33Ts40xq5CNq7rniu6Xyo2b/6V8NC2mj6JKM+UAt8QWPGy1mUdUKBHxvCvXOnfNdQs+3D2+67rNsaaNK+xgrQXYMSebVjKHjH52kotVpvV8nCS39f7ZmXGB1d2v6+blPgJigw+facEZwyqUZW3aP43LNDAXT2CeUbNXLL6HMC6C9/8Ys3McTd5qbApsCmwKbApsCmwB1QYAPod0D0/chNgU2BTYFNgftFgT/8gz84dQgFXJWvffFGOal3D14mzXOO0s1QxCjypudWgSmAIz2yUULW07o5InkZr0dUPUWnAhYFagEew3lSE0YUcIeCd1TDn0/lXJ/hDKk8qOJsPr9KYhUS1CgRGyYUoF9locpRxwgISA5hPPBRokpPaq6hLQqK0B/96EengjcttAe4wvv8s5/97Ps8/+iDnt4oPlTC4h3E/yvvW4EOFJ4FyvV0EpyUBucA85UX//Q25/8CGCpJz62QlQKe6+f3qzYmiDeBJe/pfJ8DHzeAfrUsm2BT51svY9Yl/AaArvdqPf4wHMFbzgK4JOjA2jFKAvKnoBHPal5uwHPAKjzAAfCUTRoMyUe0Uf5nDQo00V7HAAgg0AUAo2wEKICPXOMYDBkZA1kqyEC7gBSmYqBu7lvllOuJPhYcqcyZcuvq2bn6Cj0MzX2M3LFAd2QrIDrAfz3QoRNyxvH3SStgpGPqHE4Dm9J+AioT4Jjg6JTnHxRA5KYA9M7NCkAXOOv+MT3Q9WJjHzeFATV7Ww3CmtKhIdzhK407qNnfDDeOkv8LX/jCY+MUATvmHR5r/1eyv2tLnqSe9DzaR+Q/n1PjO/rGOnIvZ525nxLhRWMCjAChH2tLWVYAvVFf6O80Cmqqmq7B5jnnbCAITQ39+J0zC8/lbEJKCmqAW8949Bmw2tQ8GPx99atfPUXEefnll98nJ+c69izkmcK+MUY88knVQQ3YDLgtwG14fmrmkTORBXqaIohxcy5CLlEafYgxAqBzPqOeOdBr2CnfaUBlCGNq9yrkN7xefoWfzREMT/a+RjOhXxh4WKCLxhLIXAxCLfCBKXQ4G5q3nZrf5FdBMPdXwqpjPEb5h3/4h8dymbFhUIDhFwXjAUPNU5vXnb3QyAtd584Z/GBUKgwuMHrQSAAegb+cI0A2DVrgqRrj1ou++57rvelZzp3Rr97VLrviCIy87O591abA3VDg6D1qvscqL/oO695YD3Svmx7oGnNTI/8E0A3h/sVXXrkbAuynbgpsCmwKbApsCmwKPHMKbAD9mZN0N7gpsCmwKbAp8NAo8P/9z/956jIKMr1bZuh1lNyATxQUvuYzpEbphneyYb1RulpQrNWbk3vNxc1vKg3xDuM6X9p5oTc0KC/ttoGSUE8blQF40eh1Tj9ROqLMo0aB+pWvfOWk0MULScCF5zSsOM+r1+O02q/yXGVCFXgFCf2dPrz++usvPHr06FQEylC2Mg69magxJCB8M17kgOj1+uZa6cK1b7zxxgtvvvnmqcZDyNDPKNyr/GQ8KkagdZ+np5ogYRW/K08gx2rYVj1L67kwPxckq5K/nyfAxXOu8phwDlfX9re5Did43nk8pyjdAPrTSbSujTn35bsJoBOKGTlCDehmJAfAb8L3mgvXiBXmjp1el+09no3mIKfNKu/pZ0Mt12uu3poAPAVuAXb0dDRvrAYwPFvQC0AK8MICoADYgJyADsgpype//OWTR7rPsF+CZio4lVdTHq3+f5IZdB3qYYj8YgwYIEBHavoJ4A+ILoAuiM599RpuHyaw2Hzzgig+fwWgO8YJoFcmrEDNDaD/79M0nJOTnaeVLPb3aTxVYM0c3AJw5wB0PZhZD6ZwoS6AzjrtecAQ7vYPgJIiEKw3LOcBjDtcW+yz3cu7Zwk6lKfOyZLSaYLY3dcq/+ptC8jY3O2MXxASeWDqGQwAMCxqX2c0l85F+yXdmQ/PEY4PgNfUDNSmZaAG9LTfnFcAxS3INsF85DNnEXK4U+PF/LWvfe3kgQ6AXv7peYvPR8Ap8vK111574dVXXz3VXMs58TOf+czp3InRjh7xjLtzrzECNcC0faZPnSMAHwF0QHSiiBguHyOA5p/XEKih1AXTzSOvwWH3M/oFjSmdW+bY++FpjKU4p2oICW2NBgAA36gl7JHQn/HTzxqcsNYq+9sXzu3QkoKRAfdbMP6Crqw51sfkf2WzxmDuZ/CyzzBCQteoRgDsGRrN0g+eC28YNakRqwqgM5byOf/P/XqeH2/CIKrnv5to/0n25n3PpsCTUOASAH0aq/c50wN9RrJAblKQ0fy98qUvPUk39z2bApsCmwKbApsCmwL3kAIbQL+Hk7K7tCmwKbApsClwuxT4g//1v04PnAC6AAg1Cmk9e/CixNvZgvKxOU/NDwlgixKtXok/+9nPXqDQBi/zeIhbVP6hsOIewRfaqOJMb1GV24DnhhTGs6hezihe9UAC6OJPBSEKVUEpnlnvMK/r9QW0VsAv16JQxnsL8B7lp0YHhK03lCW0YgwdH960KlExJtCQwWtVvEPT5k1lzgATzS9ZzymNIASyJ5hV79+VJ24BKJXPM5e5NFzVKxDBOW49uX2CNkf/d47m59UKmkD40f9TSboB9KeTRwWQplFFjWsE3fRCN3c5CnhSGDTcMUp/vNcArgE+DH1MPaMklDcAIwR/AYoKzk7goOF4BdBZQwXQaZu+CGQAQACIACxTK8u4B0OAAlbIB+QVXrM8W0MfAHQ8eApyVlYJoCuvVmvpHM9eNZuT/5XFyGHGQBQAjBComSsAPgoAVyOY0OfuIUcGNXxfWVQPX/pacHDKlA2gXzWb//z7NCZ4VgC6czqBaNfyjGTCPLOWWXvUnCtYB6yBFYDuvj8BOj1S5dUa7dGW6WZIOcN6woCOIkDo2eE6AHqNPqR6DTK6blZ7J8+q1zXrybDzhKAHjOB/asbHecD0M4DB9RKcHujKB40AKvPsN/d4NtMrWK9zDA80VmKN8+fcIVM963FWw7gPecbaRjbrxU0NgA54Dq0J4e4ftDkHoJd2yBvBcwBfxubzOc8hGy3cZ9h5ajytLZydMELQMLH0E0AH+NcDHQ9sPLkF0AWDlP3N9e5nAO2mKqj8K4BuVAQjI5RfuYd9TIOwzhPnSNMTUMM/zVeuBzqRFaC9oDj80vMeoDkpUCisCT3OrW2HsO0rAxKB7UaX4rqC6/3NqCP0gbEWQGfPMNoS42YujSADPXte6P7c8/lMo1A+u0wiXn7VBtAvp9W+8n5QgLV5dAacIHr3Ndab67+G1N4jgM57KLK/qVOQS7x/FkD/nf/xP+4HQXYvNgU2BTYFNgU2BTYFnpoCG0B/ahLuBjYFNgU2BTYFHjoF/vjrXz8NQW8aXoRRnqJIpeAphaIbbynCt+NBiWLSAoDe0OhV3PGibTso0lCao8BDwc3zAF70tOLlveGWDf87w43XW5HP9IuQyBQUwfXCBphGWUehn1OxXHBmAui9tiBuQQMV1iodUN4bota85YbfZGz12DG8OopHwEC9cgB8t00cAAAgAElEQVSiCiw2jzyeSwBXeONSo2wVNDcUJ8pQFKMoUR2DQJ6eY7Pf9TrgnqnErFGCn1XiF9wrkH60LlZeEL12/r4CyWbb5xRGvfZJgMUNoD+dhJtgUoGMAg4TQAcQMXUBawrg29y4XdcA6IA6RsGYHjQFCzECIowtQDptFhQRrGPtFYSnvXpTTw90gA/WLAVDFvPisv4Yu+scOdr0EgVGWJeCfAB+AAoC5VC/NFspOJ+Ery+ZVZ4lMMI4GIMGPABm0MpoJMhYwDYMByjQsGk4jsJO03f3D2oB9BWQUgDd/k8wWPkxQePVeKexwCU0eYjX3BaALp82eoNRTvhOAN29EQ9x9kyAXEBGvGAtKOI1rBBA13MXnuy8d3023QyGeqwn83JPD9sjAJ05nlFnugYnH65CS3fd/h/23rXXtuQqsEw3DZTUJbXUJTXCVoPauKsx5SpAjSExtnH6mfzX4mHwI51pG9v58Au3KT5YYPMBsGXJnxB/oGmNbY/LyEmsvfc593XuuXGkUJxz9t5rxZoRMSP2HHPOcM0UoDPOmU9GT1O7jyEdOoDb/QCRuuqSwvCuw21b283eydTh7MOMiKYGzgqfuV+d9tClOiWhizx3nBqdrbyBKKRaB8xSA3GN9ieiuj+0UV1iBLr9275ELmTsAZ5T88wAdOA9OtZMI9R83rO2qRlP6lh0k46F9Hv7GicFwDkAncKeyRTx7BN5Dgpj0FTkOoTW8ZExrcOXUf4eg0Of4hSCrMk0UmhOFDr/oyCLpqVHZupNz1/3zHWdUXkWxlDhM3s+jxJhT2gWJmqcVl33kA9OmhaguRH96O1VBKp6sjq8+tc9o7X7TJ6Dccd6izMpIJ3+RMY4KlAzpoz+11GkmWCOgH7Xh9V+8FHp6Q3QH5Uk93WehATmnma1N5zfZ/udtvOtepnfXU/Qhegz9rCeg16Ajj7h5/defPFJPPK+x5bAlsCWwJbAlsCWwBOQwAboT0DI+xZbAlsCWwJbAndbAp/9zGdODTQCHYMgRsAa4DBMCr6JoiQ6yoIhjB+/bDfiHOCCEdEzEP2yTQ1o6nVMlWnqx8KXGuu4j9GhGBExkmMcJG0nba5xTphMjUF0/tQQPiFy31ujxDS693M4F5iiHqOlRlJq5OJ7Bb7enwjWj33sYydjP4biIwiIkZhodoyR1BgnNXzjOEBEDzCe0jTQ3q8RPYXdRwYVwbvRY35+GvInTOd9jomOjabEPQLjE6AXCNQYNA1D516zL3UcuMmM3AD9JtJav1cZTmcLUwyjb5r2GR2k/gH0ANyazYFxbtQ3xnehNfU8iqHjDAcgz+tFj81IQMEfeqXzvOd5F95xbcCxkY5kgygwLDTC6GiaaWoAvpGy6DwBOjVgpDqgjj6dTxMWP3xP/dsRCl6remIeIcFrOBDg0MCz48QDDKJGlh71QC1UcX2o7m264erG6qu+f0KNlVPOBuj/NhqeJEDnXs7n1vzOvNKhjDnNvgLgLWQEnhudKkDXYc5zo6nnHKyhHyAPqGMdpgbomspbgO4cWgF0X5sA3TWQuvCOezdDTufgXD+baYF7M5+Eo+xhcIqjsF8g9Tz7AfYFAO2uYW135ye/F+azP0B/UtiHVfbAb/dYPCv7Jo7joWb+Gk3IvqkOSjyTjkcA+Dr08V7aTNsF6NX9Beh1jmjqbnRtj77huYkiZ18ESNdBh/0NeqP7TR2uqLmmR2lQV07oftPOU3P0BmMD4I4MeD/PQs14s4/4vVk1BOisVzPbAn2owwLyb/Q//2ecUliD+LwgvvoPGfkaa5vgis/Qlo471kOi/slawPMAtwRcROWTpYlCv3PkhkdvALtMo24mIh095lguaPN350P7s86wfAdwT8x8RA6AcsYUfamDq3vWpm2vs+yEeecAeveeD7smboD+sBLcn39SEpjf47jvwwL07jd16FEPsX5b0FM6c5vC/f/5nd95Uo++77MlsCWwJbAlsCWwJfCYJbAB+mMW8L78lsCWwJbAlsDdl8DnP/e5UyNnCvdGK2HoM7KH/2PM9OxtjK01rPWJMbCalpRaYy41BlCvQY1h0ggzUyULYAoAGsWFwQ8ghmGOwv2AOUKdd73rXQ+gDhFV534wPjRt3TQ+aJyYkWiF4rSFSCwKaTMbHSVUtg0FZEQDYXjG2I8sVj/cn+txXdPpY6Q1ah9ZEKHleaEYRid8Lvhuys3er4bJAkDez981ZM6o0kaqz0iGymmC9N5/wrDZLyswdu5/R30+IzWO3rcB+qPTYQXojCdhcwG6IMHzwamBzc5xaoztAAOKAJ3PARk65ucY9LgHHF2IQgRkc31qIIL3RhcaOd6sGOgjo/8EBgAA0wQDYZr6XejGNTA+erYtgAeA6BnIQAXmv8CMudv01XVc0aDZ+twYvbb3juZD9QH6h8hNC3/jQEUUIzXgxgIkmbIT2HmGte1uBpPpXDSddqqXazD2OadTwZFsrp3/18rvLr/vcQL0gjT76hJA1xkP4ztg1zOiC9ABmHWGMZK6AN253gwGAHmzVVDPM9B7zbmWr9Ysx0nhb505CtDNXOFY4H0F7wJBj6FpFhqOqOAccQrPADi3NDKY+7XddUzp9TxLWyc+9m3di7HHUhboPSKwLcxnIfrcR6jL+Dz6jGw4ZsShz2gzMsc5cu4rul9QFu4LfG8BOiCdH/UrAN3IeGSCzp76yT0XchI+UzdiH93fs9vR2zgAUVhPPGecmnEHBEZHC9DVYx5d5LrhuAemC9AZ20ag49AA/OZ/Oo7wd9fB6iX+byQ8NW1xD83nzNJEe3AqI6MTRxbxDDwjjgLU9D1OrKxzyAt4ToYDCvJUNrw218/q2+oR94Z+djqRCMJpM9mh2BtTumflXv0OwFirM6ZA33E69+Sdh1P/Pir9vgH6XV7ZdttW3526B7pm/zO/v8910L/Zw+oIhCNOMyqhA7tm0K7f/K3f2h20JbAlsCWwJbAlsCVwTySwAfo96cj9GFsCWwJbAlsCt5dAAbpRoBjufvSjH50KRm6iQTEiUjCIAalJF0mNt3kNuj1P2/SRRH4SkV3ggXES0O35j0Z5Cs+PAG+BKgY4YLLRZhgom57S89hooynNpxGubdJQMCNtVhBX410NdUTBk9qYwu+Noi9Ar9Ed4EabMTpjfMZIPH80gmDAMJII+IZhVCjHvTRG4uCAfGsIqQFZo7uAq++bBtNGePFaQfiMfus4mP10lBp0Aq+VIVSjbo1B10DzaTyacP6aWbMB+jVSuvwewU+BkuluASEzhXuzNwDQnePUQGtSh1OIGGwEeoGKrbLf0WeNzNMAyP/RW0agY7Av/J1nvwpMqNFhtoU0ugUJnWfMXXUoNTAfnYhuxBgp0CCKkLnrURoTEvFMKzjwMBD9EmxQpuhm0+hTA3OERsjCrADUOEjNIznMLiJAV9c00rDRqL6+6lP+twLoymelK+Z4uDxq78c7bgvQO9bmGKljQ9cB7lWQWJjO3PCMaiA6ewuzMjCWJkDvmlFnNLO5uMZ0zgEmzVaBsw1A0chcAHHTy7vOK58jcIAcGhnbcWQb6hQ2x56ymmtggTIAHWD82muvnfZdQE4LGSnM1mF2DOdEowLRK8jR7B3sDQCt6Bf2RqYfZ6/AvkPATPYa4IeF/ZKR3rzWH+TQFO6vv/76CxTSuKO3jEAHoCtPntv2TlnMvYcp3EnfTuF1ATr7mh7Rg0y65+h+i8917E2Abvp2nIEA6O5pC9ABugAj5Ir82PtWpzWFe1Pg83/6gP2ZDiKt6Q+zn9B+U8YjP+TkPegjozqpeT7XEEEWbaLQX76X9dDz7XF+Rf7CfvQyz2phDJzTr7N/HAt1huP3mbHBOUCbPdaImrFtantk2ixU7Nf7s9ozntPr/eylNe0mmr1rzU0+t9+7JfAkJTD3Q9c6mEyAfrS+6UzEvGVtqY5B53T94Br/7Td/80k+/r7XlsCWwJbAlsCWwJbAY5TABuiPUbj70lsCWwJbAlsCz4YEPvfZz54airFO4zKGSaKVLBjtmn7UiENqUjHWgF6jJYYyU45j1MYQ7HmLfNnGWAkAoy5sqrEaw+fKiKchrQAdIztROEbiYAg2/SgGxGkonAYH7zMjq5sWdX6mIAG4Z2QTKVl7nRr+MAw2fTUADmM5EJ0o8v7U8IwB3KgialLhAwEpGGR9buoCdK7X6DR+19jsmc6NBCvU7jPw/5mqs9FLlcUKoDeSSFnTtgl4Kqu+T7lcAumXZt4KvB2B/A3QL0nz/OuVtXrC+e0Z6OoewTRzVYBuunPmFnOKIkDH8WSmcG/WhJn1AaghsAMs1LDvnKRN/N7040Iaz+4FVnjeN2l/dQJCl3V+CJsETmbYAHoB0Dl+gug8ItIBfeouQAJ6C6cf9dZq7K8kfwmk3wQs8N7OTXQF7bXdpiDGoMozFYYAhRrFP1Nwt+2FjzM7xTndUEPvw43S+/3pmwL0CZRXcj4H0E1n7X7CPQFzg+wPQHRqYJpZIJgDnn/O/Gb81FnLCHTqHofCe+q0B7Q0ZTS6gowspv/GwUUAa1r0QoZV9K1zoI4/q/d1Hetoqv6b+5iCi7feeusEjCk4FpACnUJKbtZyM2wgy/YnezOBLDqTiGMjzfm/8472sx+isA+zeKY48kA21KYk91zv7pu6T2PP8ZWvfOWUcYeadhqBTtuRk2v+1DtHYJbre/45suAHvcgxGfSj+zlq1o1VFhz3jDMbiHsVz0A3kwaR52Yt4kxu96jUwnOe1bEn4J4AvesXa41HF6En2y/s43TKAjyRtcMz2GmjUBz5eSQGNT+uJehb+53az9DftJn5BOSiJhOTEfbMAdPT01/IqGtL1zrnX/dtfW8zDnUe1XGC6wnMqVlzcf7EEZRxzr4XBxccyGjnasx07BxBwdX4ut9afT/dlsDbJXBbgO5a7n55fldVD5i6HX2DbqmDUAG6Z6C/77/+191FWwJbAlsCWwJbAlsC90QCG6Dfk47cj7ElsCWwJbAlcHsJCNAbgYlRjRTDFox2Nb4KkIBIjQLCoMYXaQrGRAyHRmRTe9YkET+ctck1+bLd1I2mCu+X+hnd0jSPAnSM5hgmOd/RgkFYYz7PNAHvCqQiSY2bGEr5zEwlWdjcyCacBIgio2C8P4JZjQgCkAHQNSJi8O9Pjew8n2dnAs2B6MAIovkwTmpw1+je6zQ6y9Sf1kfnRvP5RhrRbs8rbiRc5aqBs9FDR4bYCehqqC/EoR3TiMr/Jhg6Nwv6+ZXjxJR5DcVH1z0HK8+ByvnaJeh5+9n99D9ZUDIBumNJZ5JGdgPWLBjdmU9kdaAGtJlpAoAOaLbUOaSpwpFx0/Fi/DOFOjU/RrLS5s6XjkvT6nq+bnUaAKCpiZtVw3PABVAA9Ka1xXHGgnMROha41cwZHZOPw7Gjo2U132h7nQ76O9FInN/+qU996lQji8I2AY9RnHNOO5910qmOnc86HWye/ii/2y14GIA++8lxcQmgT3juGehmUKEGoAMaKRjkBejUQL7qjo4fAXrXLecd0BI9QeG4E8Co56oDR93HULv+IB8dvgR4cz0oqPU9pmwvdOwc9ZpHELlrGGeJA44pAHCAsU41RBazl2G/xd6q4x+YobMRewJ1CjWvCf7pDxx9OP6C2rPO0TUzTftq/zEz2NAHOM4IodnfcR3TzrMXqdPlkdPBnDlGoCsLZChAJxKd59e5iOv7fLSnznbtT36vkycwu/tSsikhEwrriQCdMWLadSF194YrgO7eV4DOeMTRsWsN7XHNw1mKPR+FNY3rmzWAfkaPUnBWZX3yh/XETAPU7AHJZkJhX+g59dSsK+pmnBCmnq/c6mjJ/3uUSPdNtK0Afc4PP0e/mwKfGjkw1ilkYDFjATXHgLgnoF45T01Qf7Rmndt/3W1tvVu3JXA7CTwKgD7nXB1ayHphxjMyneiMSs0+VWcfAfpv/Jf/crsH2Z/aEtgS2BLYEtgS2BK4cxLYAP3Odclu0JbAlsCWwJbAk5bAF1555XRLjJGmVMb4BeCxYNTD0EfBsN2UyUZsaiBtNBgRJhjKTPOJoRKDNgUDrkZhz2Gckecaprkm9xGCm1aTGoOhEZF8+deAi0HOKCU+x/PV6M8z13BYuTfabAL0GvV5n6llMfBjsPd5idQs/G5UDs9jilSeHaO258pjxF0ZDmkf8ilYpH+MCMVIa9QaNX3VCL4aVI2u1VjaqFk+U9nUSFqDKs/g8xUwKscasFepOCvvCc5nlNE54HwNfJ6fn4amc3PucYDK5w2gO540umts79nFwgjTCvd8cgF6I9CBDTieAMUalcg4N+qS8d2xJ9AWPngWMzXztymOe3SB8wM9gqEQmCHUwGjI79REdc77GTGoM47zqQAdyEJKXaMgAQlAM+Yw17wpDLitY8ecBwJG/m/feXYvtfoHHYSzFbrXs9yRkfMYHTpTcDsmvLbvnXrjSa+H9/F+XU8u6b45duYaeQ1A9/iBQnT2FsyjgkQAes90LkCfR5Cw1gvRmZsz7b/zDpgsSKRmn0FmCAq/M7cYm5QCdPdAK8eNruOmq+7aWjjb8bMay6u+4DM43wl1AegekUNNW5ueW2AOOAW2CiiJNu7RO+gadBZ7J/QWzj4UopDRLU3TXie3uTbXia56EbhMm4Xo9NknPvGJkw7AiW91zvnReFIu6Esj8YHo/J9jbdgfAZltMzXrhzqbuk6X3Lvp+psNA4BO1LyR841AB6DrZNEIdJ4VHdbjPJCt55cz5nUepaYvXMPYm3VM8rqOozgwtF88Ix0HL2TheKU2OwBrJM9HmwT8XN/MC+jlHo/CkRruDXEmWe3X1MPuuamnE0J19VyTOgd4zTWTceV6zNrM/CfdP98JcPJgnOj4yfx0/W/mldX+cKXH2qabrpn3Ue/vZ3q+JDAdXJyvKyl0fnSfNnVDATq6xvXao0J0gEM3mcJdgP7e3/iN56sD9tNuCWwJbAlsCWwJ3GMJbIB+jzt3P9qWwJbAlsCWwHUS+OJrr53eiMHL6A9+BypZMMQCiCw1TGqo01Br1CE1hkNSuHtuLqDYaLAayzCaNZKoAJvfPR8Zoxp/C5ExJGMspJ1EYmNQxYBLIeIGQ6WGPAwGNbDW2FBQhCxqDMSgUGO9UuX/GGUxlJouk4gaIR/tqUOARkUdFTz3khoDrnIhlWfBdME77SICwBR6RPFpNAVgkUIZYyQ1BncBJUaQRvBhmG0Uv9FC9OE0cE+Dah0kZuR5R1wBg84VGmSng8B0bJgAfY7ka6C5nzmC50ev3+RetwWVzxNAR54+r+NaiNyxhB4xeg99YLp15ngBumegAwUE6Dih6IzjGbEY+5ifM6LNNgAqACkW7mNEH9fouPd8W9oF0H73u9/9oBAlbvpjXu98nUcldGwVoAOjcQSw9GgL5nFleAmA9h63HZ+rOaDcen4vabjR7RQges9tBvoVoJm+XghVPVN9x73rhHDdKrbfdU4Cq3FwBJhWAH01/mYEumsm7+16LWAUoLNGAvuogb2mmWa+riLQvXfPfGZdbVYYxxI1a7GZc9Ab6AXmKMCV/QvZbyxcu2tNx13XqAkY5vhsdLbtbZt8f68zZQpMJI07BYAOjDCiD32gbkBHsrdg7Wf+oatcy5GLjnIAZfpB3YgMek2Aun0DYO858hPE9Pr9XYAuRGcvQwYK9l9k1FlFnSvXyqd9IEA3jTv3M9sIOl/wDKynzXWsKCTnmbouFLSj83t2O+MBRwX2YQJ0o9BNiY6ckW0BemWGrJsJBT0pXMKRtOMeOdGf3As92exOgPMencQ+2WLWE9rGvfpMZGIyspu1hff4fpyzmFvID1i/AtJH8777XddE3tv9rM6pzoO+xu/N5iJAx3mBNuMYYeE56TMKa+pqDrpWdPys9nIboO818XmTwLUAffX940gnFKA324lZY4xIF6CzXxWg//p73/u8dcF+3i2BLYEtgS2BLYF7K4EN0O9t1+4H2xLYEtgS2BK4VgJf/tKXTm8VdmAU5EuzqcGp+XJNBIzRMIVSGsuNHMGoKsT6x3/8xwfpVAHLAC/TVZqu0cjyRjbVSIlRFGOhaTsF88B5CvfA4EhNW15++eWTEZe6QItnrAGwhu4aCX1fDQoFQRrduRYGVQyeFkC+5ztipPWsTCNhBdq0q+fIz9T2hXczXSwgXKMxRlmMpm+++ebpvj2DGGO5aUK5r31CTXs0RPI87U8j0JXJdDpoe2a0woQCKwO6zgrnjLg1qK/gjwbcS2P8Ejxfff4mcPu2gPIm97j0jM/S6445x1QdUwToTYFrpKUAXWcRHHGAARRARKMSAeMa9TDce/4yuqHpaAEjADzgBrX6hBrjYMcyukfDPgZCz5MFunD9GvMLhj0DXbBTpxIgn+mWub8RpkSGEiHK2eoUoMK8/kp3HY2D247R6sSCvzo6oXO+9KUvnQqOUj23Gf3eKMhmwOAafaZmueC+ldMRCFGPPEvj/2m29RIgm2tgdWwN8/6+Auj+T4cTI9Fdh+hXssVYSDmuQxjrkpDPFO6dgwJ0asZL04NXrhj5mdPO684V5lbvwbP0OSZAn+ubf3dd4/p1RvN+dRpzrE/9x/99H0DcYyrYz9RpB31ghgr2Qs3qw35A50V0XLNxAFCbOahA2fTnPn/3ALxW2R85N9JnwnNq7uX+izOtp7NP5VlHo+qXRqATiY7u1LkQvY+eNNIRfY6+p7DvRMcIlT1qQ0dF5GQkNHsz903U7L/Q6YB0MhX0DHSu6X6rZ5d7jIBjhjGu7HHaYBzqXIl+Z8yzX6PGAUtnUvR7xxPp1z3mgM+bPWHW9G3l+e1vf/ukh7/4xS+e9u6MGbMN8LvFs9T72e6LuyY7Xusg4ljnfe7dezySkesd23W64NmM/OeYhTrN8Iwe64Sj2gqgO143QH+aq8m+912UwBFAX63l1e/9vtXve/y/AB19RLYkCnvzZsBA57mHFaD/37/+63dRTLtNWwJbAlsCWwJbAlsCt5DABui3ENr+yJbAlsCWwJbA/ZLA17761dMDzRSeRDdZ+CJtKtSeU4gBbUbeGMVJijcMwRoNMRwSSQRA50xGrlNjXaH5/B2jMV/QKRgxhfsAa7/M84We141Ap6ZtNcJNGFzYhQymwc6ermx6BiYGZMA9BfBm5BA1UaU9A5hrYGjE6Nt0qkScN70sRugVQNexwZTQ1MgUw/VXvvKVE4zjzFQgOjWGUo3w9JPGDiNzfVZkINinfROga0TVCLOCDJ0RNeIUIqwMNpcg+uyTOfPOwbVVm66dub3uOQB5Wzj5vAN0x9QE6DiWmAYXPWJUOABdeE7NMQfAc4zvwAjPC6cuuGCOzGwZRl0CZjQGUjOHASvMXe5bA32PmsBIaAQrgJsx7pEIPXOdsVZdwZzuUQk8E1HbFHSHUezUXFewAPhYAfqpu47G9rkx2jl57vNHkBGA7lnFgChTLVOj0wRK9Cl6W8AFUOlPAU71zARwR+299IzXzvv7/L7K6Ehvqm+7NlTmHXPnADrzmLWHuk4UzBXHPOsVAN2MBkBKnWKoAZ/9MU25AL3Rv20jr+PQ9pOf/ORUNyMFhn3O0bYI0HkWryH4W+0FXK8KB/ncPOZkvu5zTIDetRRwanp7dJHzhTlDpLIp3dk7kALbQtt1IAI6CowF58BmdBbAtbqQzwmb0VMToFfn1LmxZ11PgG4EOg6MRKCv9lcdW3UsUDbo0ldfffVBoY04D1CQQVOa02bGj2OoWS54VmE7dTPwFKDjfAhoRuei19nnGuVO7ZEgHvHR7Ej2K8/BHss9KnoPqM8e2LT67IMtPIdjkL6tcwh7W2E7a2DhN2sdDmPUPFPhFg5Mpr7nGqwfOh54JAhjgTHSeT7HZB1TeG0eqzQBuhC9EG7q0e7zCtBxGDHyHwcG1gzHK+O3OstrXAvQr1nb7rO+38/2/ElgAvSuYef2UnOtO9rvoc9YU/luSxa4Hl8mQGfe4gTDz//1n//z89cJ+4m3BLYEtgS2BLYE7qkENkC/px27H2tLYEtgS2BL4HoJfP2tt5bG455VitGsZ4cabS7wwqjruegYrgVTGIIbyY5Bjyh0DOREYNcIXtg0jXZem/tgtPXMc4zxGFg1amIk7jngGPem4W0awYW801inkZG6EUJGJGH0xKBAJCkpM6kxLPjsGE4nfMY4ybUwsBqBRI0saDsGaIzhM226hlKMIJUNEMIIUNJhAs5///d//1RzTWEkxmQBOvLDSN3naz9wr5XhUrA14cA0nNZQUwP6hNIreL4yvNbYuwI/83/n4NBqVkz4Ng1NG6Bfr0uO3lkDXY1zRxHojFujz5vCXYgOQBcwG4FummbPhAWqMM4LhppOmraaLYOaeavu4rNtc89nJ4qzx1kwXowwb6Re57DA2LYw34A4OhehJysLYBGA5cUXXzwBhv5MmH6pd24Kl+f8KdzWCUDwh4MVsOu11147ZcHgDHcLMESYh25DT+v8gw4z5bfwss+xgr0TxvF3++iSHPbrP3UQuwTPuy5MXXgTgO4eoQCdz7NOsW5RE5nrugSgdG9AzdjpOBCErwB6HVMw6nv2NLXzmrnN2tosCY6hI/g31yx1FzKasEK5zfnZPUDXPPcV7gnYO5hNh+j5H//4x6f9BDW6zXPbkatH1lCzlzA7EHqJ96oLed6mxG5f0JbqrZmByHWednauVq/RJ+w/OAOdGuDM+ecf+9jHTnKu4+EK4Mw5T5vQEURRWxgXOBlaAM6mtOd5GgVZJx32fugdYbgZMBgfpnA3kp9rm/HDCHTTnwuJqI1Ad7/ZZypAByaRWYG1izHIOOfYAuAxNftgj9vhWTxXmD2jWYzYfwPhdR5ArzIG6ON3vetdJ0hVgP6tb33rpIfRx+xFcWLCUZWaz+hkxh66e6pzY5LX6jBR2M695zEK9ufcc7ef+T6g8wcAvU4BdSTlGZ1nynm2tfPQezzsfnCvE0eQGFIAACAASURBVFsCz7IEOlfmWn7Nd6O5XjUbEPqM9YjCuqrjKDXrDPCcdVsnnf/z3e9+lkW5274lsCWwJbAlsCWwJRAJbIC+h8OWwJbAlsCWwHMvge/81V89MKgpDIykPbMRQysGLQrGOI2ynlUo4KYmqowv2NQYgnvOMOALYEzhOk0B2bPTBSwabgvsMUySrtKCEdVIRwyMpoinxsA3oxs1KjT6y6jrCZsKHDSMY7A1NSfe+HU0IGJIQz8G24L3wgfa20g4ool8Bp61hsoaBic0AkQIsDBGFqBjVO81CwtN4a5Bssbz3qMG0dmOwgdlWgPNkcG8sGL+vjKCHkGyo+tfaySqcalKYAP0R6sSV/09xx3jzxTuOuMIH6gBAoxvihHoQAhKU7gDjgBszkEMe53npnP3PObCgWZoAJYUGjUqT30DJGF+8eN7Z+aMSpJ2qO+ogWXAFPQHUe89uxj9yHnipEHG2WjOgUK6S7210mmr8X50HXURsuJ3oQ0yAaALz77+9a+fwNYsQpGeg+vRFur8mRK7RlzaNZ93gs1zetvPz+e7qWPBJTk/i68fOSEom9sAdOTQ9Zr5Yopxrvfd7373VEjfzB6h6yXg3CJAty09gsSI6WZOYU5RGGesz0b/sv8gupvCfH3ppZde+OhHP3qqu+5P6DfHZMHxHDvNtDLHap1qOo95X51m2NcAWwtcjVjmfe65kKcR19Ss80JWYKROc9QF5nUk4vc5r213n7vOhXV88rPo2sJuwAl6i4IjXx3zdBToPmi1NqAb0CkW+h2dgh6hJiIb4E3UOOPMzATUddLhGetMMM9AbxQ/18NRCYjOPYTn1I2yLEDXKcrnQdZGoFOzF9R5gwwjzejEGFdOrF84SngMEM6YQGbej/MAWZt4PzX7RMA5cuYePVqI/bB9wVgX0FPzHGYjop0F0R3LHbv0/XScuGbc+7k6enZM4SDg+fPoAL9XUCN7xjCF/taJ48jJdc6n1f7xSP8/i/p6t3lL4CYSOJrbl/Y+01FMveDaxPd6dFszuuGgoxM4epef/+NXfuUmzd3v3RLYEtgS2BLYEtgSuMMS2AD9DnfObtqWwJbAlsCWwJORwN/8j/9xulENyBi/jPKmxnBIakWgN0Y8o3ow5mHYFXphtDWdOTVftAvUSdOosZfraeCl7nnh3L9Gvp5jDFAjcsjCl3bSblIwvHl9as/51IhdiRYEaUi/RuIY5o1UxTBKJB1AAJgNhNO4zLUacYoRQoMDxk8NqNQ8Q9+7MtZr9GhUF/f+/Oc/f0rdiQEVo7UFeRiBZuQ+RmZTuB+l6VsB9CMj5BHcXhky+94jcO59Vkb2CXXaphW4n31Zo9Fs95GhyXlxNC7OGaLOgfz52iWD1jXj8q6+ZxrrK/sZgd5MFsIk6p6BDkQnGk+AjtG9Z6A35S4w7UiPFC4B3pgPBeBN1dsUzVyvoKF6k/c1Koc+ERwBkxoBX6gC8ECvePwFsIQ0yJwnTARh71GoeRNnEcfHTcesukgZtM+AIRwfQfnGN77xwICKPgMMAaUopEaufjcSXajVSEbaKbiZZ6VXL9SBZzW3jxxsrpHDXZ1Lj7Jdymelw6euXY25VQp3x6mZaUzh7trGdTznm5rIXCAhIJaxIChk/DOGui/RAYw1bAJ0MkR43jpjhshdITNOKqbE5j3Mq09+8pOnmrHc5y/sLpyk3TMSt2tD58TUDdUp6g7XLgEzn+f5PWsbB0QgI5CX86L5v+s+n+kZ8zgl6oyHXlTWZt/x/vTXjBg+6vuCy+lc2LlGu4h6NvKZveCHPvShU/nd3/3dk0ODxXu771o5NiIX2uuxNOgV+tKMH0BWIDf7SAoOEaZmpy3oGB11uF/Pg/c1avSt53BTo5/UVQXoOHEA0HsGeteF9rUA3XPmWbfMIICuB4oLx5ENkfocM4SeNPMA72tGI56FLCTu6dhvu0YyBlxbqJlPAHQyAXAdHUVwFmF9tE/Vm6tU6HM96T6U36dzSEFbHdWQUZ2k2k5kQLYS9u8AdLMEUCN7+oI+xlFizqvu+aZDx9yjzme5Zq18lPp1X2tL4GlI4Gh/N+duv4N1fZ/fzfo5vvd6ZBm/d36i95zLAvRffuc7n4YI9j23BLYEtgS2BLYEtgQegwQ2QH8MQt2X3BLYEtgS2BJ4tiTw/37nOw8M1RqFMYBpdCYKCkOe50kCvvU0pwYGFwxhFAeaG4HuF25q05YDvzCGNiqq4ElwYuRJjdkYJol2tBCBpVEVo5uRStR8zp9pWKjBr8a1FYzpNTAc4BiAkZLoNtJyWjDm+sM1a2CowR2ZYdg0Eg451ph+LtqtbQXae+4lkbkYW039DEA3lSuG5EbwzQj0pgItQJ/QWyOlRpVzILxymDI9um6NoEd90uv2/fP3OQvPAXT7ZgWKzgHHm8LI2fajsflsaZDzrV0BdP8nVBEuN5NFU6oDFYxapW4Kd4zunlFODfAwatDjHQSyjUAXoBsdy1M0omaCryPYxP8L3qrHTHNrpGz1JJAMkINzABHowBYjEYk6B55TgC2dZ0dj6KgXzumza8ZZ4f10HqDdpA6m4MxThyj0sufwAvYKnpCR/YTDw9SThfbnons7tuZcugTQq4+vkcN9e89tAbp69rYA3WMYcPhij+BcZUwAzi2NQKefmyGCsdTo83m2d9c69jGskxRgLunFWXepzQjBtZBHHTcmvCtA71hwLVyNU9rdKN4J0LsHYU3WoQQ9ADwW8nLvnq8NRKWwruM0KPxlz9M9lbrJjD4zI85cM6srprOKzzxTuAttqdlvmDmjEei0SYjaaOKVXmsEOiCdfkeXsJ+hBrBSiBpHBjpgUOuYQ02fNiK8+hy9y7UpRLqzf/QsboA2Y889LuPTKHd0VcfBzG5iVhJq+pA9IoW9r1kQqNmj4cRBIZK+Eehmb6KmzehOnULdazPekacZPJAZ+lenUq7H+HasA9DP/ax05QTtR+uf160s6oyGvOr0yVoOQH/rrbdOAL19xFrOdwTWdxwkCu/qAOBcnfq/e8YN0O/birWf5xoJrL6TzO815yD5/G7WOYheMaMcGTO6n0X34+CDcz0wnZ///Zd+6Zom7/dsCWwJbAlsCWwJbAk8AxLYAP0Z6KTdxC2BLYEtgS2BxyuBb37jG//uBhjAiNyyYKArQMfAyHlnFIyYjTDhizWQmRrQjMEMSESNcdwU6xhDa6RuVCL3x+gqVK5hm+s2hTvGVIATBWNkz73kGjXsrQzEjT6fhoVpNORvHAQ885zn0jCKYQED+DT61UitIQODpkZ8atpsmmij5jVU+3mv22hYU7hjvCYCCdhGxCo1BmdSfZrucwXQa/y0L/xfjZNti/IsgFkZwo9G7Qqe970zUuKmht/5/pVB6RJULDzYAP3h9M/s70LqznFTuJuC2JS21OgOz00GFGBk97xkjO7CpEYkAlQAHgUnADPgQ+G5IK7jjjb3SIkJyTo3ClQKNIQ4AnruXcCMIxD6UWccHY0ALjgYFaAf9UCdXVbvORrn58b0ud6efQkAdY0g5TCwyQwARI2q601DL1BENkZ1Uq8Auu+d4GT204QotvEIoK8chB5uhD+bn74GoK/WrpXe75xG/szhnoHeCHQdLgrQGTPsMRgv7hEE6F6bSGQh+ioCXecY7s/c10EDfWGWGMYZ0dEf/vCHTzV6g3YSzYsecC5z/Tr38Myd56s1vuNurh9H62Mhn1G73Jv9EwBdyEv7PAPd416EtezB3JsBMNSp1PwUeK/W2aP02Lx3tV/SEYb+oj9MtU5bub/QltThdXysg0HbMXURz28qcqKp0Q9AbQtOkhRTuAvQzWLgOeg8PyDHLDx1cmLPxrUt7CGB1EBbAbp73B4JUoCOXJvFqEcJsQ6h190fsjdEr6vrcS4gAwIFeE/6fo8FInMChf8hG6PvqQXnHk3UY3lwdMU5hXlFJhP6wfPokUP1ZB0put9bzfe+PrMGdJzPfXb3qepw3sNarvMrznCFcMheBxrW+LaZa9QJ41FHoE/gfts18tlcDXar74MEVmN27oPc/8y5NdeBle5nv4dOowDTm3kOgM53TbPSIc//7T/9p/sg1v0MWwJbAlsCWwJbAlsCHKn3/+3d8R4IWwJbAlsCWwLPuQTefOONBxLQIIZxiqhqzuelLkDHWKvBlnqe2U2KdQpGPNMUcw0AC2AX4yGR0p5x6D01fFKzPNewxv80iPPF3XNUqYFNXhNDKMZmjeKNxjIafRoGaiCsUaFG7/4f46vQiBTGRApZMP7OSByNjjW6Y2yogVOAroFwpjDWUMs16AtBHVARYzNGbKJ5fud3fucEIaiRr+dlYkAVoJvqtMN+RtsVlM3IuxrFp7yunUoTek3DbQ2z0+i/usc0fk6j8OozR3BxGpzObRXPvXbUpj7rNe28VqZ3+X3KaWZWaBSpAN30z6a/ZW5hdPdIib/5m785zXnPhgWgC+yoTbnLOOf3pvWtTgFoO5ab2lg9MVPQ6uDCXCwwFCgJ6puqHP0z7+nfABMdjTBM4pSDPuFZgQemcCdacTVm2t9H47Dz+NqxNq81YWH1AU4ARKEDiHAAqNMDYA89T0Ef9Tro86bkXmXAEKDXYWe2ZaV/zgH0c9D4Ls+fx9G2RwnQ7SvnReejZ6B77vY3v/nNFyyMe6OumT86XFAzfjrPAOgWAbrre+cYsup512auwMGMH1NiU7MOm72Ca3huswBdB74J0Gf2muq1FVw/WguOovjJvtEIaaL6es6556FTu9fRMahOSXNvUwBaqFknQj4z9XSfCdmYJh3Ia5Q8wB/oTFQ1qclxUujnjsbwlA3605Tw1AByI86B5kBWdD41ez30vAXAbfEMdAA6/ayu4NnYw5l6ntoIdKLQuS5jrwAdXcXY49rNKOCaYAYVHbmouQdp2yn8boYR1jOcC3SQIsLcva3rlWsJsnE/Sz/TT+o3xniPOeE+rJEU2gs8tzDG2/cF//RL97qzz7oXaxYRPlcQv3KsdHw71qiBbxz3QWFu+sNryN41g/V9Oq3UyfRRAvTb7B8fh07e19wSeBgJdL/X7zGr7zSdP9OhZuoD9584j7NHZa+KHtM5SR0rREff8PO/Xsh88TDPuj+7JbAlsCWwJbAlsCXwZCWwAfqTlfe+25bAlsCWwJbAHZTA17761VOrajjjCzQGOaA3NUZNI86pSeNuwcBXaIRRlUIUDQBd2EyEDMaxD3zgA6cC4O19MU4K0fl/z/nEIOiZphjduRYFYyER1xhr//AP//BkCC2M8fxNjco1DNgVNTrM3yfo5W9kAqym4BiAo4AFg59QDnnWEG06Z14HbHtGJTUG8vk5I3hq6BagCwWBiURRAdAxRjbCnwj0ptQzDWkBus+7OmsS+fD6NJr2vecA1hzqNVJeAugdF/5+bupMA+g5sD37vX/3OhMwre6/AfrNFJrjybHd83oL0IEFzHOPgwAqM9/RJdSkBhe2AVOqKxqRCJBoWl/1gVCvumJGQTcataC9EIPnmeDcv/k8z2d66XnmOvORc88pgGf1JE5LQBVT/OJ0VGB3k3E4AfptnEEKPwSJgkZ0cjOOaFzFwIoxFT0PLOIZhJHURq8aUdzoVO7Rdte4exOAPnVI9cjKseBmI/nZf/dNAfqU59T9BXQrgE6/8yM8o2Z+u5YxX3T+om4EOtd2/Qdk8pnqjp61zXM16wTroueu8zkdb8hggeOaBZ3TuSus4z4rgN71eoK+OZ4LIbveKDM+3x8cEHtGN21EJ1DMsmO7kWv3NfOc81638Jf/T71iO/s+fq8OQEbu1QrQaS8OlZ4xz55sNWbcV6xkwmv0USPQ0eeka+e5KT2ihz7zDHSzDlgjByIihTqd8zj8cPTNq6++eio9A/0IoKOvWU/aZz12B/3eiEzWLHQ6+hyA7h6RvkUvot+RFenKO16VNeOrMup+kvHCc5oinhpHJp2ZWPPYV5JOn5qIeMcocmh2hTmPp461PfRNHUwcP3N/Op0xuH4B3gTo1RscR+B57zhdPW2A7lh99rX9foLnQQIToE8d6zycGWPOZaSoDkfPaBcAoPO91e+Y6FmPDBOg/y//8T8+D2Lfz7glsCWwJbAlsCXwXEhgA/Tnopv3Q24JbAlsCWwJnJPAEUDHAGiqcgxypkbnCzPw3Ch0AJERSdQYGo0uxEAu7MaYiFEMmGKK8RpwvYZp0BtJjvERwyMRN1yTL/HAGmqgPEZCCik4GwlTA6eGvRqbrwFKE7YArUlByRmOPFvTaJrWs0ZHZW+KWZ4LWX7wgx98UDD0tt2rVJlep0ZF2tII9EbwNYU7kWo9KxQjdeH+KtWqhpMZgV7oeAmgz8gHn2EF0DtGp+HYtqz66ybwfEL81by4yfU2QL+sWzsGBDMCg4Iv9Ihpn6mb3hyjOyDCjBjALxxn0CcA9J5tPgG6gG5CN8GY827O87Z7GiYL2xuR6bzi/TyraduNkC3082xd9AcRp8xlMkrgFATQ8YgH5nQzaRyBp9VYvBagXxrHhSrVG8iaSHpAGjradNnUQNRGoNfJgWuYGplrnNPJE9C0LVP/zOc4MiBvgP5Th7kCosquv1cfVp7XAHTmcSPQuZ/pm6lxktH5jjFRgG4EuuPN1NYToHtEgrUOLraPOWXGGsAvcwtHO2rTor/rXe86RaJPp5lVBDrzveslMnG+C5s7RtWQvq9r4FHkOk417C84K5rC3GHPRRpv2grkBTZSI9/2Y2H3XH9tZ8e/v6sHeTbfhzwEoEIWnt8If+Y9kecWnB6IPie7Dinye82jvYBtt78YD6+//vqDgn7guB+L0ec8Ozqm2QZ0EqTmOYTn7K86pgHawnNqAD1jgsL12dvqMNqMJkag22/VTeh6s6fQLvan7n3JzlEHRva/3bN2HLjXqRNG9z/2DesGzpw6uaJ/zdDAXCBziYX26LTG56ezWMdF5/t0XnJ+NLLc8XytkxffKxjbzH+cUNsWxrRHEHHsR8dGZT3nuH07ddXcUx7tVuaeb77v3Pp4eQe037El8OQkMNfuld6tExDvX83d1XXQYziNU1i7zUaHrkTHGpGOww4/v/gf/sOTe/B9py2BLYEtgS2BLYEtgccqgQ3QH6t498W3BLYEtgS2BJ4FCbz+ta89aKaGX748E6WDoZEauK2HObUGRmrAV42YTUeJlzpASEMi4Msoac9ANxpGQzr34gt9U1cS5cgXdgpgjTZZiOYxVSVpTmswKJSuAXsa/zVQroDLNJ5xzqTnkwKK6jygAd3rmZKdGuMqRnoKBgeMmxhSqQHcl8DQKmUl0I0UpEShY4wsgEC+RmBxT/sFg7Rp4I0oKhSvMYU2CT2NkuvrKznWmDmNN4U2/ayGUgfiEbS5Zj4dwZ/52UtGU99/znh67rVz15+v3WcDbYEOY6lHEDQqewJ0zwQnqg6A3owYjHMdcQApBdMF6J6trG5pynh+75xrKnb6w/d6NrLt5rWeZc7/zZzBfKouMYV7M2GYDcPP8VngB/OXSFlgHyCBjBpEcaIzG8XeyMQJ5eY8Kijrazcdb1M3OTfQfegVZA7QEfhR85z0EUCE/sKoqv7jej2numCmOpT7TH10SU/6nEcQ82HkcI3+eVbeU118NG4cy9XLRzq8Tl+CxAJ0I9CFZwXozBvGZI8gAcYWLArQqU2xXscSf++ay9jRMQWQzhgtNGeeeaY2a2WdxZoxhmd2reQ9rpfOxa5lq3G3GnOFltPxjmfkLGvPi+fe6gAcGDnigcJRFsDRo3l+tK/h/9zTZ+L3ZojwedxzFKQK0Jn7AHRTzVMTkQg8Bw6TeaIOjMrKa829g/dCL5Li32cHPDMWcDpk36TzAH2HPmn0drMUcB8BOnV/2DsWoDMGcKigEOFegN7jg3jmnu3da/KsdQAzpTrjjz1rxxZ7YORD4Z6z/zrvun72fcje4wlYO2ibcwCQxdhwnLCXPnKYdGzaH933FFq7F1z1m3q6be0zdKzjWOA6wXpH2xzb8wz0Xq/zynXPMXO0b2z/3GQ/ttLhN10zn5V1YLfz/kmAsdrvsnPs9zvdOYDe63AN9uJmSuK7Pc5crqesn3yPRSeTiYOfn/tZ1pn7J+H9RFsCWwJbAlsCWwLPnwQ2QH/++nw/8ZbAlsCWwJbAkMARQCddGxCLGuNcAQiGTI2MwKSePcl7jfrk3EdTrQPSMegRWUIKZr581wDeVMgYP00Di1GSNgjM+d3UzgB1Ip1MG0qK03PGr2n8q9Fwlc60RkCvCwB45ZVXTsVzVVcwgv8V2GFcwPhtBD9gzGLKu1Xba+yYEW5GoBOFLkA3Ch2ArtMDfdc+wijcyFyhQ8GAv0+D8TToHoHwafAsTJ8G+hpxpwwmkLhkyDwC6NOIdO7vXmMD9IdTmZ1XjN/qh55dLEDXcaZOMgD0pgcHyhrdTMRgU9JOgF7A0jNrBTrOcZ2AjDLUsE8tIDeFb0EJ84jP8Br36hxqhH3PJvacdaEGMARgBDgCnAFxPOoCXdmU2DzrjE48Gq8rsHZp/qx6u3Ol9xaMoCOQUaEUr6mL0HMYWNV/PEOP7Oh588jEPinA6X3VCSt9ri7ZAP38vH2SAN11kP5i/bSwfuu4QmsB6EJ09hhdezwWZgXQC3/rTMPv7j9YK7lGHQHJWIPTHWdfez9BZ0F8AboR6HU6W61ZjuFzY7RgsXqDSGKzOQBJiUjXAQ7dQ5pr9UP3Dp2Pcx5NGMlz6vzncRPKTkBp2+uI6Fzns/QFx8dYmOPAc5x/aCP6z2uqt5RrHS4aEYku4NlxeKDG6UEwAxgGnJPKHejN33UsNBsGNc8wAbpj3jPQ1Vde0xTxdRD1CBD3TB2TE0p7Hj01UZo8A+OOcd69LnBb5yKeo7CreyH/r/w7zhgTb7zxxglGU7OWui9nb23Ke67Pa5X33Ot2neh4nQC993df6nU7Rvi9Orwyw7GADAO0GWdUxi/7UwoAXccQ5mXX9ZW+mtC/69Sl/V6f5Rxc7/tus3Y+3O5pf3pL4PYSmHrFK9WZR+ctM0FMXdB9F3rT9RSdxt7bgu53LrNfPemx2zd9f3JLYEtgS2BLYEtgS+COSWAD9DvWIbs5WwJbAlsCWwJPXgJvvP76A2NXjb54mAPAqYFSGsj4oo3XOUY6Ct7mPRsRQ6NGR1ITm2ISwxlftjFWUjBS8llLI0C5l8ZIABYgH4jGF3h+p018gacmShOATgGg1xh2DiCtjG/noIs9A+TC8MoZmkDrlYFc0F3DPlFUQG1kByAzZSg1BocjYwfXrwGy75sAHbBo4V4YnjEyI2MM8II+YaEG9J6b2pSa/D5TuNeoO+H5yWjyrz81m0yA7v98zzTU9LPK+sggehtD5k0Mqp2Fl+519Polo+w0CD/5mX/7O85nPnrWjhV+NwJdiN5I7hmB7nmu1KR9BaBbgGwAdLI3YHSvowqpwU0PznhXr1DPs8w7l4wIp220c0aZq9N49qaMbwp37rGaS8KxAqX2P8AMmGABhABZgOdAvp41yTWOdIU9eg6IzLE95+ulsb+C9zpGcA4y5Wtf+9oJqKvrqRutNLOWIMOm8u78n+Cvzz71T597pcvniL80t28/Q56NTwpKp+7tmJi6uOO28j8Xge785FrCcyPQBXG8ZnYaz0Dv2mN6alO4d51yXnV+CSzZd5i9gmNg+jnmF/fivozPQsEJGZsloXuhle6b/+teY/U7/+v92G+x30HvUbPXYS9G4b3Cc2rW9+mkZF90HZ792P1WAbqZOVYgledyrk6AThYcHGQ4eoKzt2lb9z+VO+2t84C/uz6gB3FOpAbS67zJfsZ9E3oRQF4Hw2YpoK1m4OF9vZ8AHcdDMvgAmbkuqdzZo7JXo6CHC9CF6OqqOj0w3oykpmbfC0CnsE+tMxWQWEcRdGP3RlNzTD3m32QtIRMS+pYaGZnWnzWRI3zYA1LTNuU0x9rRWF3t4zqGZv/N/V6v23mFY4FrBM5iZhegpt04s1Doi1Wq+blvP9K0N9nvXdqrzXX12dDuu5XPuwQc1x3fzp8e6eAeS73cfVT3e6xHOjbhxM4cxVGHGl3L91gK39lPOu1njjTPez/s598S2BLYEtgS2BK4DxLYAP0+9OJ+hi2BLYEtgS2Bh5LAW2+++e8+zxdojM2eO47R2shOoBQAWM9zDbh+CW+kM2eWN5KUL9mFQRhc/btRSHxprzFSiIbhk98xSFoA6C+//PIJoL/vfe978CwTDkxYsoIn50CgRk4iRTEWU4gOm978NV7XAIgxU+MvBgdAuud6YnAoKGqH1FBpVJmvT4Decy+5timTMWo0hXujP039KeSYAL3OEcpgArxzELkyXUHjfra/X2vUvGTcvHSdo9efN7i2MqRPxXBOJkcG6xrWBSQCiHMAHUcZ5rop3OuIA/RyrGN0L5wg5a9FgK6xcGZY6DhuBgyes/DHOW6q6UaT80zOET9npDvyM0KSezXivoZJoixxxvGsZuat8LkwhDmNXnQeHil++6lQk/f2nrZLZ5/qnxpQ5/ycQIfr8h761LTLgBHWDNYGCgALnUchZTGwp048zRLgUREaes+BGe99BFWmnpp69aEWzmfsw9fo1nN6fI65AtZG4vI+MzSw7vQMdD7TM9BZw4Vr9JVHvAC02Rd03jGnmScU1qyOix5xgC7o3HX/wd6Bo2DqYIMTDqCXVNrsZwpy5zjvMxZYX9ozrNa3zi/HcOcfz4fzIfsnasCF510jB6K7Lcyt6qPuF476rHPf3xvt23nVa9BG+kT9DbBmH0QEOrUp3IHoyHSm0+/Z8Z2zHUtcu2OESGv3MQB0nCTZ51HYP/Y4GsYGeoeaPjLbAPvO7mMYC+7hgOjoJaCtZ6CTLp7C85hhxCwk7m/ZTzG2m4Jc/c4YvATQdRZBv895d7S/6hgBoPcZaCtR2xSe55d/+ZdPTqrUdYRsxOnM6nGtPp176zlG5rjrHvl73/veKe0/TLs2KQAAIABJREFU0J/1gu8SQH5KswsgF9tnRPu5sa06vjQfnzG1vZu7JXBrCZz7buNc6rxxXq8AOnMQRzSPGiITnPqGGh3bdZjr7hTut+66/cEtgS2BLYEtgS2BOyeBDdDvXJfsBm0JbAlsCWwJPGkJfP2tt/7dLfkC3WgeQDqGXI26poekxtBYMARo93xbjJ9ET5lyvelVMYYaxU5d4zVf1ntNjOAYkSkANSPjMcCTLnQCdA2Q00jbB10ZFyaI0ZBQYzqRUZ6Bjjd+U6E3UpzP1tCOUdOU7RgcMP5idKDwrDPirW2tgblGzp6BDnwDCGhYB9CbGhOg0X4RpgvS6Rch5IygLdzS+HoOTJ2T8TmYXVnPAfm8wewnrQOucSJYgaBptPY6s9agbtSj0IMxJ0TH+NZjGzwD3ewTAAmi16jnGejqCq5R0GbKdSFR59iMpG4ko3NXYNE557NUx/g6/yu8m5HVwBZLj00A6hmtyJxmPhoF+c53vvMEdgDP1Mxlf2hnZT3B3MxcoQMBta9Rc422p6BiXrPP33HKs3JMhyk+gX9CR65vRD1Rv+i8ZipplgB+7/1XY8k2nNPvR+08GsfndNOTno+P+n7twyN5dkytdPj8nHOq67b/65EDBehcVzj6jW9847SOd4xwvAtrJDVAsNCTeW1mCQBz10SPfWBuoFPqBMb+o3uQZtZh78CZ3RTPop5rbeXia+oFdchN16ej9ytjZFJHROYVmW8oP/nJT07OQx5hwT7CjBjojaNr20/CzLneHkX7zrFYHQ6sFuIK0D/xiU+88PGPf/yFD37wg29zcqju8QiL1VxkbSCDhYW9p6mB2TM6RhgnPLtZdKgdH9Tco+n6u08ToJt6vqn8caTQqVNA7z6J9aQOWmT2oW20i7HnPoqatQpd3gh01zrgv84iAOSOuUJygVadsJQjciELktmQAOUemeH+0iMz+Iz7OK41HRt6T9viPV3b5ro394Dn9Gf1O2co47TAeAGgI3vXNgA68qCwf+09p57pnvwa3X3Nex613t3X2xJ4mhI4+o67alP3CP3dPTPXYu/tUUPsyz2OjT2djlw6sHGPX/jFX3yaj7/vvSWwJbAlsCWwJbAl8AglsAH6IxTmvtSWwJbAlsCWwLMpgTffeONBw/3CzRdoI7WoMdYBwSkYoE3bRg3oEQoV1AJsOXPUKHaASiPKMD4agU1dAxlf2htVisHzBz/4wanwxR0jMtFk1DOFu0Y3DX8reDCNgX3vyoBeYx0e+KbNxDiqARcgNOFP70PklGeXYnBAVoIGDK4FWHMk9RkKxTDQGgHGeaFEfRlRhwHSlHqARQG6zg2mdKfdlXUj0TS8CjwFdjWenjNM3va12Yf2z7M5w+5+q69xbFiBVJ/sCJzP69aQjkHfccf4LwRj3P7whz98gSgXahxniFyzEL3nUQVEqql/CtCBO4CPwthGtM3ou0ZlTgjV+T91xdQlBeimhWeOcf0+o2cC0w7mJGAB+MwzIhujeIEg6AsKEBqnmPlzZChdQfKeQaw+FqD3NeU29Wjnpu3gvVwLPU3KaQpwFN1PpCR9QX9x7i/wD6erAi0dDRrJX4Czumd1wgoarkDxfF//vs+AZc7dCb+O1puVDAt5C9ua7cB1hzHMnDRCmvsAzoHoAnSvwTxgjGuUZ9x3XLAPMQuOxyw4Rp0rBega/rv/YP/iPoKaSGmc7yhEIK+Aru3rPKge6Z7pUWt6r00qc5320InMI4+wYC6pVwC0l/YOznneVx1YUNJ5Pa9nxg36hkjvGYEOQMchAYDeeVunAyOK5zhE1lyXCGXgNjX7xp6BbuS2WQrMZEHdPY4A3QwYBe3op94DiMv+jAJA17lRQO89uH6j3IHnpolnzKv7uTd63HTH6EL2u7yHmrFGGneKe1/H2QTDdVSpAxjj+pVXXjlBdGr2e2ZlAdDz3B7h4z7O9aB7zaMo9I53Mx/Ztul8NnXn1LONQGeNI20+BRjnukbt0U44A/C9Yu4DV1lTLumyuUd51HN0X29L4K5K4Ny87Lzpd94J0qtz2KPixMX6jSO7x59Qo2+q/5DJL/4sW9Jdlc9u15bAlsCWwJbAlsCWwPUS2AD9elntd24JbAlsCWwJ3FMJ/OWXv/zAUFXjXc/M/ud//udT9DnAGoOmZytSm7rNKKh+DqM38IRodurCX4y+RllSNwKUdhTqegYyKeQwIBPZTpuoMdQS8UTBMKnhrwbARlsVCvR5p6G819GQx/uJQDcFJdC6hlkNjb2WnwV+AfuJeiP6qOcoY9DUwFyjB78XAHJ906ca8ek5mESpfehDH3pQiOoHXiBnZDkBelMoCzisG43WCPQJ0B8GkNc4uppaPvvsh3s6DZ/qYz1OgF6DnJBNg3rHnRHoOpXgqGPkKMCj0c3MH86QpQDQC9CMEAR0TIBeiNP5xu8PA9DtvIJo5lDPR0cOjUD3rGEMlOhMz2qmZq6qQwAuPCcAGkMlUGTCrhVEqEPSKspcfWsK90aIVhZzYHaseA8dI1wjWCdwfBCoAy57bjOphetM1fTIpnDvfY/G5wqcty9WOmYF0e8zPJ/rYdeyI6XT9XLK8BqALixsCnfGO9cVoGOExwnO6wvQBWpG/7K+suYJz6n52x+u6TonrO88b0YK9AkAz/LSSy+djn6huHeYYKH7iBkJ7Dw8Nw4fVrHTnh4bA7gw+pyavZNg1uMdKpsC2IKS7n2O5prrfcdMdTiyZS9koc+QKQVnwQLXOQ4LZrrW07e9JqDYoyDYa5rFxwj0Rup378l4E7xT6wRIjV4S0FML0IncnhHonoFOzdjreAKgE3lJ+1iDqpdZr9gr4nCJXmxKdUCx5wejC6uzJsyaQN2xjVyA0ESgU5OpxHPVeY4en0G7et3Kft5vri3df8496rX7hu6HkQttpgDjcAah3dTIXocH+mzer3uJ7uOvmWP3XcdfI4P9nudLAnPMd52a69wE587ZCdBdvwXoZr1AD06AviPQn6/xtp92S2BLYEtgS+B+S2AD9Pvdv/vptgS2BLYEtgSukMArn//86V1+UTY6pSl2MRoCqylElf/SL/3SyXBLjRGxsLsRQQUjGDcLdQDIGMmMkhHCAJ346TWJFjN9M2CmaTQBMxhsiSYjxfGRwbhG4Bp2jwzmNfj6WWqiwTS+kja9kZTCqBqwvQ4RU6aLBYZ5TrIgbYJz/0ZmjSStfIkIeP3111944403ThGswHkLAL1p2QsgMDoLJmi/bWktRG8aXQ3qRiAdDa+bGisvvf9xAoorpsi9f8u1hvA5JxTMNGb372mgF8BQN9tBATpACLhG5B4FgG6Kc2ogm4Y7ALoRr9Q94/gIoE94zni+KUBXFjU8Vo9yzaY75jXPiASk6zRDW9CNjd7GOch0xMxhM1cAzIBIztPOwxVQKOwqVOT3Gc1XQ+kE6NWRHSs69Ohk06wlHLvhme7obhydcCCieGSH64G6ic9zrbb1msk3gW/19WpsP2/6ZI7R9udKvo8CoAPRKazzGtYZL0afC9Adw7wHJzMLBvk6p9UBrGOEZ5kZVDq/e0Y2AN0zXIGbH/nIR1745Cc/eSpA1KNxN51Rule6tHZdM34vvQfQKCxlXgnQ0QsA2B7V0mt1/vP7jDZu2wtKq9cdK8pGfc716BMc+CzoJuc40dAT1Oo0w2e71+Dajjn6vACdPadH3ZBa3WwcZCpgjKDjPZKmeyOuj1xM/+4+xkwZpm8XoAOdG4FuGnf3d+5lu/fk+kZ6o9O7PuJcieMDhWcAmFNIV47jKTqQqHGerRkNdGyivcik58a3LwDoTZ/POEAmFMayYF+w1TnfcdCMAq7Jzlefp44jU3esdG/XRveMfg6AbtQ845p1wYJc6mRWmN+sBZfmy+r1JzFPb9Ou/ZktgcclgTnmHwVA9wgWALoOO9TqGfXV6Tv8TuH+uLp2X3dLYEtgS2BLYEvgiUtgA/QnLvJ9wy2BLYEtgS2BuyaBP//0p09NMgJRqNXIY89+JKoTyCH0NvKGzxhNWjCrEVBDbmEanzFyDKNZI4ROX75/4RcenClJVKbpm4lmNCoIoybGZKExBsoCut6Pa9awXqPlkaFhBVq+/e1vPzBcCtCNCuf90zhpG4DmpovFuHzunjWUauAUxtEXpmFHJm+99dYJSiAjo7+oiXjSEEqbmgIXubV/a+ieEL2RosrwHIC5raHy3OeeN+D1pHXENbKfEK5tnPC2fxfMTJiuzmHMAdqa5tZoZmoyUAhjAWBAFBxSiEIEoAvrqAtjGee9v+N2zv0C9Kkzjsb8fBb/nnO3KZMF6Dyr5wDzfiAQR1OQXYPi8RQ8O9dFv5m9ArCjrtX5pm3s7xOgV/9dAui+7trgZ9vvjbBHB/bZ6TPBGlFL6iYcnX7lV37lbe8lO4kF3e4apIxuMh+OxuK8xvOkU540QAcsMhepHev0pQBdIzyZCnTYY0yT0hqATo1BvkC06x7jrmCx86HzirFQRzWccVgvLcwrUo5TgI7VR3MeNQ11szUI9m4yRm/6XuRFmm4KjjbseYDnFNZ5IS4ORP3p2j0dliY87/NNnTejxXmdMUWfcFY5R9pQ0w5gKEfJAFWayYbru0+ips8sAnSuOSPQgc/oPApOm44R1gDu517IzAQ6XaBDjMyn7r4QJwTAuenncbwEnjcC3XsK0LkueroOWoxvo9zR7cJvahw0HOc4nZrumHUL2A04J2Kfa3Qse2wB9+U6zdJSRwOOxjATErWyQT7sg3v+O3vp3qP92+fzWBXPaud+3bvPdd1xICT3unWy6HcL2gBA//znP38ay6wLOJWyJlDjVNA1Wt0wU87PiPpr5tNt96XXXHu/Z0vgLkrgJgC9c7l72xmBjk5j/RSgmx0JfdPvjlzv53/hF+6iWHabtgS2BLYEtgS2BLYEbiGBDdBvIbT9kS2BLYEtgS2B+yWBT//Zn50eiC/KBRc1vmo8NEVmDZONMOMLtEZSzykttKlhjfvViFoDZ1/D+Ed0Ned9U4giK/wg9SMGWwy3v/Zrv/bvALqGgZVRuG1rr9pOP1tDBIZRI9CJMmqkfqNteIZGxmE4BSIR9cbv5yBjjYiVC7L1XGEMqN///vcfyAXwxrW9B0baRqjOM2Tn+ci+t0ZvoYfv7fPNWbANlM+uXnicAH06z1RKBdkCdCE645uxTiECncwPFiCBqXwB6EZgUt8WoE/Qf6Q3Cnuqh1a/F6hwPZ7R0ug6dCXQXHBOlg3PgOc15jUF4MeZxz1qofKsPiv8oB1T/9VI2s/pTFCArj6aI7zRi6aJt0/JGmIkKUZXoR8ZQwDopDzGcQrwhGOWkZ08b52QbjKrOo4nSJ/XeV4B+iW5zHHvuFF+ft7x4bzpPO98ZLw71hkjBdg4iOjkxVrZCHTgqFG/nm8tROc63avMNat6hbmiMx4A/c0333xQMP6b3YHI4EYsF1bOZ/R5zCJx7RjtmLvJesk+g0wzFAD6r/7qr57SXVNTPFIHiFpnieofo76F//P+3WdMXdExUD3JngJwbqHP2Isxx5Ft9z98TudKQO05gM4YsZ/IxkEUOYXre3Y49Qqg64hJ3zQzSR0EAOg9Ax2ADjw/Auju8QrQeXYBOhAdPdYjilirhE0AdB2+WLfYm6HHgfQ8V8dTMzEhs2ZpcW7yf45S6jPQ984fxrJR+9QCdO9T3d99Pv9vv3C/jouVfp3rj39XP7TdHJ9gCnecUXFe4fgl6mYm6bML0I/WoWvm303m2zXX2+/ZErjrEnhYgK7eV28wd9Vp6FC+e+MYTjEzUiPQ/+ef//m7LqLdvi2BLYEtgS2BLYEtgSslsAH6lYLab9sS2BLYEtgSuL8SmBHofgGuwdGoGOuCoEa3CNCNAtII1hSuGmCRaA3dhSZcp4Zv0jZ7niQAXcMs7SCyRzgDTGtkZQ13NQrPe8/enRF7/SwRsERcEV1Ju0whSi2o4v2ewWmaegy+RJ7TVqKdNAZqqNfYzb0L1/oMyBVQbrQqRgwM6hSAI4BN2KYxnevRl/MM2RrCC1U0sGu4nYZ1ZXF/Z8Tz92RPAqB7tnXHfccdc9rIVSA64MRCNDOpcEn5SmEuma4WkCRgoQayGSXYCHTG8QTFK+ee6TzTuW/b+545HyZsc/7wvgKlRtWhV31WYAvRPTwzEJpnMXqbuQ106VmT1VU+j7q0UNNR3b72s3XYEbxXT3dGTEeBwpjeQ4COnsToCtyhz4gcBfoJeIhc0rnHKNJ5zWtg9woMXzOun4fZvpLfNbI5J9NzAN202R7v4nUY5wXYAHTnBACSMeIZ6Kbn9ozrRhoLg5thpZFyBeqdcziocNwJbaAm6vx973vfSZ+85z3vOUVzc5Y0tevudCRxvq+cPK4Zp9eMt9k3OMoB0dlvsNY3Ap52C045W3v2S9f5trkwcjoLrHSa1ylwxfEFqH8E0E3HjbMMP02n36xFRhTzHsYI8Jn9HjUR6OzzzFZkf1EL0E3v36w6E6A3spt9U1PPC9Df+973PjgD3Qj0ZjsSoLuXagp3I9DVubTf7EA8g+OavgIUc/wRhWeo3p77rcL1ri0A9C9+8YsPsiEB5bkHOpbnIbqdgp7ViUWHj+7tuWbneefOXMsmQO9aXt3fNYnfm3kACGf0P1llOD4BeP6pT33qNPfq9OH8bqaVzrGbAPUN0K/RPPs990kCjwOg69yEDuX7LAWQvgLo/9PP/dx9Eud+li2BLYEtgS2BLYHnWgIboD/X3b8ffktgS2BLYEsACfzFn//5SRB82W6aRw15GNtqhOX3GfHVVItGGVHzUwN2jYO9pqkqm67SSBiMZxgjAWdANAB6I9yI6DGNHDBN+CLMLuyqoXAF8jSaW0/AxGcaDYZBu2ezCgn5HM+NgRTDJjXGWQEBRu9pNJ3ng06Izvsx4HKecNPZY0gFRAAOewY6BuBGMzUC3TNk7fcaPGcmginPGkrnDHpYgHBT0LNn8KORwDUwrWNk3nWCtv7dTAd8bgIB59oE6Kb0/pd/+ZdTBLqRL9Q4oAhjmfM6qVA7HxnvAPRC5M75zi8BzhG4nbriCFrzLM65Zm1QF9UpqDqT6wllmMc8L1k3gA0AdVLcCtEF6H6+87MQ0UjyFQi3f6rfCtfqhFT9OcfABO+VHwAdSIWzEX3mGcDU9BmwBJAErBSSUgNbJuCpXl6N+KPxp35bff5hddWjmXlP7irzea+Z87cB6DyRkdwCdO9N3wKuKYBX1i7AI4APyOr51qbnrnOa85r5wfgUrjGnJgAseKuzHxHo3p+aM6iN5gY+e0Y1tXPZNb1zawUOL42n26xtPhfH1gDO0QuAix//+MenfRD/J2ra4x1wBJh7rHMjbOq1CSQF652PTfmNjgaeGx2P/iUCnah+ohJN40+N/Aq4m3a/AJ17ofdI9U2NY6ByQOcBztH/1NX3jI/qXlO4M66IRNepkxoZmnaemoht9mcUxgM61ghxsy+xlpgBQV1tVDztwFmgsi9A5xnabsYd+o8CeFqNp+6zqq/tC/Z8r7322gmiU7PPZC9MpDvPIUDnWerkynULtN3v6TBZnT6/A3QMz7VmNc5cDzyjnpp1zXWBjFIcawREp0YenlVvlgIdLWjXjIa/SaaSDdCf3Fqz73Q3JPAoAHqd3NHJAHTWTnQozuCWAnQ+c9p7/ay+G9LYrdgS2BLYEtgS2BLYEngYCWyA/jDS25/dEtgS2BLYErgXEvjMX/zFT7/svuMdb4tsmobYI2NVwTsGzhoquW4N2DXI8bvGMoyCRhlhUDflqoZwwDlRY4AYDMcaB6mB0qbHJJUpPyvoMzvrCIr18xoMa0QAmtMWDAkYAE09DLDjefw8zwEoohAZT3p5IRLtrAHSqBs+b3RdX7d/AAoYZo3G5wxZ0+rzPKSxt2DQqDNDI9BnuuUJBD3LTkNI5Xlp0F8CCUefP/e5bfy8JPWHe/0amPYwAF2jP62cEW6OLeZ8gQvzytTegCMjR5l7ABSdUQTongMs5JgA3Qh09VwdWAoo6nijVM8Bs16H968AurKrg1DlwOeMzqQ24pQIPSCjZ6ADysgsgazQl1yverrOCecAuvrk6PkKwgXwUwfwdyNhPe7B9hBBb5/h/NToXlK4ow+BluhG1wwgVaNU0YfndHnH7TnY63NWx9xWTz3cTHt6n+7zXtKndaxYjRX+N50s6qjiudAARsaofUj/ClsL0IGPQE6zSlATgS54Y92bjmqdS22j2Wt0wOv+wwh0ITr3EJaiR7w/AB8ZuT+h/fN818rw0li67drmPQCwHvFA9hmc+CyAWeDjH/3RH50cCZ2v6rEVROE9K3iu/uh84b2eRc887T6CyGr2ZqTipqa/yQhEQYbV5x0HXJ/9kaWp8NGfOgjiLMgRHo4f2ozuXwF0xoqAHh3C3tHjQKj7DDgjGDVfgE5GAsbBBOjusQrQkQOOIowh1h7GcHUlmYo445s9K/1HVDiFe6D/2AMC0tnD1nFh9lf7yX0iMmLvBzgnHTo1+lXZ41RRgI7s27fuC5ETsne/zfv60/u5fvr6XGumZnPM8znWcQoOF/StWSiA6Yxbos+pBej2Y7MUuLaqZ1br9znteknnPT3NvO+8JfB4JHBbgN7vwBOgu3YC0D3+hNoz0HXsPD3RO97xeB5sX3VLYEtgS2BLYEtgS+CJS2AD9Ccu8n3DLYEtgS2BLYG7JoHPfuYzP/uu+1OA7hfmmUqy4KmAhf834qtngnPhRl1Og1yjU40UwpCOYVU4wxdyAIwwhigyI7uJuhGmEX1FRONPv7f/9Iv7OWCyAi79TMFNjXV44WMYpRAhZaQsBsKmqeY5iATCYEqN0RSDKW0kuqkOCdyr52fWaOF44T0Ybbkv8qAmOlfZcz/Po6MGYtSZYQKIAvoJ0AvGVuP1YYDBba63jZ+PV2s8aYButFv1CHqiKdwB6EBwagG6xrsJ0IXnTekrQO+8KoyYEXQTGlcXHDnbTBDFZ5qCdurJFUC3Hc1A8bd/+7cPUhij75jPnjcJZOA5MVgChno/2tnU8N5fmNZRNPXfkbH1CGD77JVjI1UBfUAknH1wOvLMc0ATOtCIT6CSekp4PiPQK8c5Ey5B9OrP1e+Pd2bdnas/KoBeGRbWul/g9QnQfY29AeDS6F+iaBkXFMYyEbQWHMAagd4MKoyPng3dfYsA3XVxAvSmkGcscl8KkccesULNNdUdPNNcE1d7jNusbd2vrD7PfdhjcMQDwJqoc2C1R1owjwCQRPEC0M/B2LnOe++pF/s+ZMD9BaDAYKA2jj1AXGC0R8kgT51i2O8oe7MM8Lqp2HtGN/+3DYyVOghwvzpD4DBgQQ8Kt81iwRjjd/rfoz0YjxOgewyPAJ19mgCd/ZmFz/X4gGY44foCdNPUOy7QeTgWUJAXjkI6U/b8emB95d+9oI4bOltVnwvQhejoVPd/rI+0y8LnZ5+qY+twgsy67q0AevemnXcdu9XXPZ6E8cva5tjFUawAnWfoOlhI79qq406/j1yzP7zmPXdHW++WbAk8vAQeFqDP9YHvvmaPQed/4AMfOBWyjgjQ3+aEtQH6w3fivsKWwJbAlsCWwJbAHZHABuh3pCN2M7YEtgS2BLYEnp4EPv+5z51uPiHREUCvYdmolKZb75mRGgA1Ztc4VrDFdZr2VYOqX8aJ4jFyjUgso3eoMXoScYMhGbjUZ6kxUAmfAwk1MhYcFRIRQWPUFRE0pFgGZFPzTL4X42qBAG3DyIDhmNdsp21sRN+E6/YFMBE5CBIxHmskxeDbM2QbdWX6USOouN6McLcdjoO2oW3tSD0H0i9B9lXfzGuv4NjTmyn3986PG6AbySngXQF0I9AFWp5jTg2kaeTqtQAdkFLATA92XK9gc+f9nBPOjUvj3rk8dU31ZI/LoE3VPUReChn+6Z/+6XRGMwVwBOgzmpsoQ3VDs0oY0bkCz3NOnQOB516bzgO8tymaSTPtcRN/93d/97YocxygTNfNc5lS2M+vopsrn/ZLddNNxvH9nc3rJ1ute8hrNZb933SymPq5/bQC6IBL5rprPfPRs6cBlwB0HL+Aj6z/RNCSTYZagC4YVR+wBrrOro6SKVjnd7M1AHPZO5A5xsLzuTdhL9EjUMyooCwKCy/JbdUDKzmfG699rWdv41CjLsQZAQcUzpCmILfKpNfo/Z27tnPu/QpqmZPAcqE5GYBwjqEA8wvX0W86M7HHEXIiO/rZvQp92z0cfa98GUc6CFADXY0k530F6Fyv+82uGcihELlZLlhPGId/+Zd/eSqkcC9AJ8uHpRlNGn3PvQTo3Icx3D0VzpVkEMGJCNmZsp0agK6jAffpmsTYVh8iixkdbt/QJ0afA9GRp2cSI6M6D9APdUrq+DSzQtfk7knNqEJb5tjquJm6wTnPs9BWjxpiLUAuFPqhAB0H06O1s+vyau25pM83QL8kof36fZPAowboZFxz7QGgA84tpnAvQP/X+ybQ/TxbAlsCWwJbAlsCz7EENkB/jjt/P/qWwJbAlsCWwE8l8IVXXnkgihrMV+Cp0ZKFYp5zjgHVSB9qjGiFVDXi8bsRbNRGVWqMrHEXg7dRa0TeYHzUANlzS4lILwCefTzh2DT6aTicsKaGUaNDMYwCiDDwWmpk5DnwzjfNHZFGpixFXvPeE3b5HFxTWWOs1uj75S9/+SQ/04FilDVNKDVOCPaFkXymxOVzl6LMHQs17q7AwSWYeDTPrv3cOYiz5/CjkcBNwOM5EDT7SqjaFO7NVtExL0AHtABMmjGBCHRT7mLAuwagA9rUQd6/Bv9GtwmwO+/7+wRM6olZH41pPy9AN6VudWMBHY45nvkOZHjPe95zSnluze8UI/bU1QVWfaYjeFqHgPbF6nl51ksQomfrAkz+4R/+4UEBlloA/0ZLAv0K3idA6d9HDgFt1zlo2P56NDPn2bnKHANHcqqMzune9st0tgPeAc8L0Olj1iHXL2rGQ+GZtWQMAAAgAElEQVQoEdQW1kvhOXUzUjDOuiYfHY1gemojodk7sJdgblHQD7SL6wEgieK2mHK8+xDXwtU4unY9myPmGoguxKStyOxLX/rS6exrCjrhYx/72Kkwlwpcvfa5tvX5nOPuy+hXZAQ0t/zgBz847Xso6CZly30FteqjnmfNWAAe4/yD3gJYu19p+l8+23PqibwHzphuX4CO4w3/90x2avZHODNS0/foGcYRpdl4WE/YPzEGqdlDFqDj4APYphaaF847FnkmIT3juGn+2ScShQ50QhfSBtOqs3el3yjuWR3PPXOdfjd6n7pjhWsCzi3sA9lrUpCNjmjU9Kdp2+kT153pgDLXjO49+b1rN+89+mnkOvfFmQrHD2rGD84FFJzDCtA9gqn78BVQd5y6Tl2jhS+tXddcY79nS+BZksBtAPr8Dty9IPqM/Td7cXT/hz70obcdGTadsjdAf5ZGy27rlsCWwJbAlsCWwHkJbIC+R8iWwJbAlsCWwHMvgc999rMPZNAvy4Xb02DVc375TI22NVTOSOembJ/RawB0i+dJ2gbSlRt5jeGQiCHBeWF6U6Nr4JuRV+c6fIJz/y6UJ+0khgQKRtKCoUbGYdzlzGILxlMN/abUbNTejPi2nYUTGIYx+FIwomPQVBbIg+hU04PSJwXohRH2i8Ct/V44IGj3fSvZ3RYcXPu5DdAfv4p6nAB96op5lrBPx9zombVN2Qzw0HA3ATqpcdUbAA2cRIQdjPkZeXcUgV7D4dQDvFZ41h6ZgHc1l4yY65muhRgT5qNj/uqv/uqU/hdDpRCIGugEICHbBLpvwsvO6fkcBQ6dV4Jpn8VnLSSpLnQ9mDKrrMnI4bnNwBP60EI/vfjii6dCavo+Q+HdjEQ/Auhtzwbox/rCcVh5+e7VOnkbgM51TOEuQBeoNQIdeMlabgp3I9AF6KyXXb+AlhZgacd5HVMagS5A18GP+3GkAHOLmuvpqAPYLUCvk9uRg8ZKdlP6N4HXq57j3nVm5BlMP04UNTDauYRjEQ5I7J+QK7KY+4qVbuO+zQ6E/gREm1mnexxSqjO3KaR1514WrqGTXmv6HdCukyR7I9rtkTaNQKd9OBABWKnpn37ObBzoP8aIDhACdFPN89w9B7z7UnSq+ygBujCf9aRHBAnQheZdl3AUce2ZAJ1Ia1IeU+gz5oLR+Tg/uX9l3HUsG4HOcyELj0ByPKofuaaOFNTIEl1KYRzowEItQEcGXLf3M0U9z4kMjVynT5g/zRTVNYtrHO2Xq6e5J9CcNY2arAU4slDoK7I+uEdGFnNt7TEK3Yf7vmvB+LXve/y7rX2HLYEnI4FLAN19wLl53D0j33k9ggUdyrwFolPQ6RugP5l+3XfZEtgS2BLYEtgSeBoS2AD9aUh933NLYEtgS2BL4E5J4M8//elTewp+jgznftHW2KoxrgbsGjQ12Dc95xEsadQa0TaFMZz5zdmlRI0R7U26dtO2A42JvqH4JV4DYQ0DK0P2jGBZQYQJHYBARtBgJCWqxmJkHNelLUSFffSjHz0V24YRkp9GZyEfo3uE67Pt/I3BUXiO0RQ5aVBGJkQzafzlOs0GgBHbv+mD9nkNH5dg2jmjzE3gwQbod0cNPG6A3gj0VYphnXCAPxYM+kILAbrpIwEEpgAvQPcM9BVAV1fVCD+zMExA698r3Wjvqc94Rn4Kw/l8AUAj+Bp9PiMBSY9J5CLwBUNloSDzHGBGul6iMb3/nE/26Qp8r/SeYGbqbJ6pcqn8pq7o++g/okcBbUA3jK+cbex56Kb+5Fkm9K7uvwTRj5wCbPeqVvd1Bl4DOu/OjH34lqzm/AquHu0FVhHozgEhHLWR3LwfmAb0BQCbwt0zsZn3wHOiqCkCdFN0owtY/6gF6PZj9x+NRtdhxdfZOwg1qT1+BVBMxDFp0D/+8Y+faj7jPmKOoWth3E3G1CUdrB7hGYiiZz9EjZzYC6ETAbMFp0Drua+w3xxBzlnlTA3c/OEPf3iKEDZNu0C9Z4sDWc2qQ81nm9Kd3/2b9tsPZhvh84Bno9eNgBawUtNej/dBv3tMDfofh6Jmr2B8WNCpPWfdCGzGjhHoQnQiwQHoOCOyngByLTgCFJ67tqDfaJdgXIcFHcTYG+oIwHP4rDwv/SSwJyq/QLv6lt+r+7vWANAbRc91OP6AwhrBszM2qPnRgYDnb98znnBwoiA79tHsqSn0aef51AXV93ON0HGD+5KtiYLTCvdz3jI+e2wD/dmfrgPKyHXzphrw2jl70+vu928J3FUJnFvjr13/fTbez/5N5y0Bug4wBegPrr3PQL+rQ2O3a0tgS2BLYEtgS+DGEtgA/cYi2x/YEtgS2BLYErhvEviTP/7jBwatRh4eGfWanlGDec/2LVzXUCbkmAa3GgQxtmsoxaBaEE8kJlHoFAyyQmNqIm88XxIDq+2e6ShXgKlgbGXsXgEF4JYpTImowcjMeaAYnAHUGg8wXjaiTUMmMuG6NVhjJDUVKrIsNFKG1BhvG3WEvIQOGJQb5UQ7CtD5XSOq/eZY7nnM/K8Rb3NMtD0+y9GcuBaSz8/3c0cA577Nw6f5PJfgTfv5yBGl46J91shG3iO09pxu5yBzvgCdsW7EaQE66X0F6L/1W791Ah7NXmEEuincBSyO+QLgRtT5jCuIvgLoyqH6kP8VWPW1psDtfFMeBSXoEiL2gDDom4IhdJ5OOcCHqVOP5uTqGeyn6dQ0I4kK6Wd0eiMUu2YAaoxCpS8AfqZmpq+NXAKkVx48z0zpPts3HRvm2PO5fJ9za6VXOu9uAjyf5nx9FPe+1oDe9/X3CdDrKNIoVvrafmBMeBQLkWyARVNUAyAL01g/e251I9D5f3+aAaeQVpjunAQCM6cozC8gJM4dnFHN/UyFTs01nQfOKZ/5mjXpNmPpSA/r3ML9cUoxOwX7IuTmMS5EdTdbBa95Bjwy6Dzu3ob/98gM4AhOgjgZICez17CHYK+F/sV5B+DcFOPMd+QJJG3N7+hz9yP0X7MR2Zc+f9cM2t00/+xz0PsUMg4VsnaM0Hc9A73HSxiBzl4KCA1AN5MP6wly5Dmp68hVeM7/aZfZFiZAR24AdArj3Ch95GXKeEA391llRamDlbrbbC6m8tcZhRrHSZ0LgPM4hCAfan6a6r76lP0rmZQozAfkqnMa83iu/Z3304HK6/ZcdfqauW5bGSM4elJ4dh0JSKGPLKurp6PuPP7l0v6zOmID9EexauxrPEsS6Do1v8vO+dD16mjtAqAzjynsyYHnlI985CNvc15/cN8zxzw8S3Lcbd0S2BLYEtgS2BLYEnjhhQ3Q9yjYEtgS2BLYEnjuJfDH//2/n2RQwFKAYsR0jW7T+FnD1ozILFSZRtteE2MkQJjC9TT4YYDDYPytb33rVIBJGlCpMcJ5ZiUGuAIeDc8FKTUq9Jk7EKYBoZAKuAU4p/z93//9yZCAQZaCcdAfDPKf+tSnHhQAeqFbU4oK0DGuYvAuQMdYavQUEXNGnwGkuAeRqJTf/u3fPhlpjejjGjVY14BK/1UmhXe03+h43udYmLIqpDqaRBugPxvq5XEDdOc50qhuqbPLBOjCEOY7cwz46jEOAnTTmBeU9MxawE9hrGPYdjTyu/NhQukVfLZnC3D4XCNgm46X35u+vtHv/L+wD+DC+eE45lDIcMEZxNSAq5dffvmkVxq9TRtX7bad1cMr4+kqVa8p3KunZ7aKOtvUIaEgnH4AVlm4v+f1oruaBprrH8GeCW9ct+b6pSz4/8owPAHoNC4/G7P29q28NN/PORrU6aLrq+OH/02Abv/Qr2aRoGacm16dMUD0LOsYdQE6698RQHfOFZx7TZzSOudwvmOdds3m/hwzQE2bAQEW2mMEu854jd6uLln1xOMA6FyTZyA7hYV7u29CD+JQaOH/PaO8c5y+0KlunjGPfMyAAQjueAE0O3fpJ66vvNG9wHILQBbnBIop33UG6pniAnV1qdejT01Hj3MVz8OejzFCARA3k0+vSb8jD9O/NwJ9pnA3pTpgmyNwlB8A3Qj0pvvX2cA9K2MHgN6xxv7we9/73snZkuju7rE8hgNdzrnfXV+aNcG9t2Op6wlp9QvQkYWZCOijRtGrU9WrtF/nJvawZmVgHniEAjXXpH/dl9axYeri6WSlLBhjr7766gtf+MIXTjXPajtxIOD5kTc1fdw1rA5ofG4D9Nvr/P3J508CXaNWe5zq9dV33imx7373uy9w9AqFNYK18qWXXtoA/fkbWvuJtwS2BLYEtgSeQwlsgP4cdvp+5C2BLYEtgS2Bt0vgT//kT972D79UN1JUEFGwq8FMMCM8mdHTTWk8P18DPMYzDJIUDGWN0Cb9I/CciCsMmRrZqYlkMdoGQ2aNkRMo9UELlPp/DQnTuGBbMYYKtogONXqHqDaMkn4e460p3KkBAgI7rj2jvGscbHswRpsiHojGPSkANp79/e9//6kQmdroV4ydlWGjl2Ykmp/DYM3PBOgrWRVS3RYgXALsE3Ttuft4JHAJqDn/W8+5xN+zvxznBeidn42yuwlAx/AOPGfMEzHoWbfUBejMx477trH6zWMTfL5zAH0+d+cxr3Uu6fwiICpgLryfqaaJMvX8cOa+Z4cDfojUI800hfNu59xt22efVPZT5xWAriLQve45/Vo9wfsFLp59jeEV6ANU4TnoR2odoKgBZhOgF/x1DamBuO1yHK7guTJZORHcBno+nhn5+K56bq53/NuC+f4VQJ8ZAswmA/A0kpvP0Y84wuD8RQECOn4BdaznAlIczupk1jTaMwLdueQ8qiNZ57kAXYc3U1czx9h/CIZxTAG8uh+hbTf9uelYurZfgMRATwtR9eg59B7PD5y04FDY7EBd95u6m37wGlwH2A30Zu/B9T2nHrkS7W7U8Lvf/e63OQwxr+v4ZNp35M7/hbYeJ+P+xChvP8v7eA+1KePNrlOATrS9YJy6UfR8ro5VTWGOPhUEEYHOcxCFDkhnPakTQjOaCJ6t6/Q5ATr3AJ6zP2TfZgQ87WDtYs+G/ube/jBmBM/0mw5Mvl6gTJ8ZQc8zMF/QpRQcAXrGfLMa8Ty0x+Jelpp1h/ZY6GvhNnvsOs6ugJt75DrR0qfI2nT5wHghPX1pxgTWbubZ1CXVQ64vlculeXOkx246n/f7twSeNQlcAujuhY7Wqgnd+R7uXEa/kQkJgE7N/O39TtfeEejP2pDZ7d0S2BLYEtgS2BI4lMAG6HtwbAlsCWwJbAk89xL49J/92dsMeIKSAp4a1n3d//klXONWI1N4rdepYW1CKgyQQnQ+0/TjeL4Dz4lEx4DcVK9AF41wGDRXgGdGjrXNvn8aC6bxwWsQVaXhHaOj0TukPKVtXgeDr+fDffjDHz610cgqz/xctcP7GkkPKCcajLODMcYaNUbNOZWee4nRvDJtBD+/F/RNI2XPkKVNBeiFYtcaK28KDy69/9r7PveT+ZYCeNwAXcP6NGYXoGM8bwr3cxHoQAKi94hEx9hPpBzzi3oC9EagO9+orwXozJUVnPVZCg14X4G2UZ7MVdoxM3vUacY01NToEeATIIuoQCIZSQVMDeQx6gcQ4RnEyG8eW9HnrXPDCh6rH3ieCdBX0Ut9/tmvdZwAuvD8RByTypfCs5nGlxrgY0FvzmwZM/JRXTwBelMhH8HzqXPn2nbLKfRMfGwFw49A2OzT+ffKmc7/GRFtBLRzjX78+te//qAwttUBjHtTR1MXoDN+Oq97jrNz2b7XEUfoWx3DuMP5DIBOXZDI/GkEPMAQnQIYcF/hPVYyOxoAl9a2ztHVNaYzCGCZ/YcZKUjBzR6BwmvAf7I6UAOQ5/EI9hF7F1OMA+ORsWCb5zT1O/oFGSgL9SzyoY/qFGSEtLBaYE7fNQIcXdj9CFHpAGH2VhTPQMeJiB/PMufeRp9T0y5Bu2nmhe/oVj6HDKibjQf4gyOPEB1ozjqCbjUCnYhoigAdncxz9H5GxTM+zFhgpDljzOMCyFrkefDU6G32hOwPcUZwDVH3zr23Y6RzDnm99tprp0JkN3qTyHMKzgDAbwt9qK7kGdizmmGAsQQ4p/CMPQ6FdVaHBdo5M091Xawepa/te65r1gl0P/3B8R08P+MUGbr3Z9ytsh8571bfOSa0O5qHew/5TCxRu5GPUALXAPRzt+u+j98B6DrCsGb0yBN0cfdWP/vjET7NvtSWwJbAlsCWwJbAlsDTlMAG6E9T+vveWwJbAlsCWwJ3QgKf+Yu/OLWjUJXfNQRizOOL+DmI0gcpxNVw7rVmuuMalzV4G8mjMRfDJwAdeE7BMOe539QYco1AxRhXUFTD5DRkTzBsuwVm02infIBanpuKYZS2YVigAP28D1F4RLR94AMfONW003SkTQ+LbPiZKZQ1ogLOMVp88YtfPD1/jdkYSzFwEtGEgbMRe43Mwig5ZdGIUwC6cJ+2TIA+DaXXGF1uOrjPgYZt/LypNG/2/scJ0DuvbJV9XfhyE4DOuAee4zQC/MCJxtIza9EVAnShW/VDU+5OY+HUB/8uuuYd7zg9TvWdAN107MxBwQ737zwyWta6qZBps58jUvQ73/nOAx0DFPH8cICfTkfUAnTbpbz7zPzvCKCr4+axDUf63WutnJDqWIAcegY68MfUwOjCOkShJwvQq4tmJPp0NlrpqZVeOQI/18DOm82su/PuFTyf87HjeY6d+XejmadDlgAdsEg/u/4j329+85svfOMb3zjVgFL7gvewjplZQoCuw1iji+dcrpRZx4wMpq5TBfDSDC7UrN8/+tGPTjXvQ6dYiLwlipciiHZerOR0buzcdm1rn/k784E9CGCSGhjq8TbMq09+8pMvfOITnzjVyLBjvToOhz+dWti79IxwQDUgGd2Kk17TbCPTAt7pmNN9VZ2X6sSI/Oqkw7PgCADUpyZtPCnQqbmGZ3mj45t9iOfrueTdM6KDeZ39ErWvUQO3PcuXGp0KQOd5eW7hOf83Mp/7COfVzepexjuQuhmAGF8+A84NjHX6h/oP/uAPHhztQxaVgunKpXvQjgX6kWu98sorDwr9YhS9z8LzUGinbcNZ4atf/eqDwl7Wfqp+5Xdk7XgCdvd1+tD1e+oWsxjgsEI7me86zuAw5dFGOBB0vDBGHIe0qdkTeF8dqSqna/aH17zn7mjr3ZItgYeXwMMCdNc5dTfrhMfwANBZZ8yGVID+oOU/2yM//JPsK2wJbAlsCWwJbAlsCTxtCWyA/rR7YN9/S2BLYEtgS+CpS+Bzn/3sqQ0Y5Woga+r12cgJZPp6jekCJY13hSG8rz9GoWDsMwLdFJ+NQMc4NyPQhcoYEfmxfYVb0wGg8GUaCiZc7zMByTHEYxwkeofIeKPjMbBq9NOgiVGTglGaKCEKcL1pZo3S1MiLERFZURPFBDjnHhiUMWhj2KXmuoBzgCKG30btF6bPiD3hFvfldwG6Kdxr0L0Wnj8K+LRycnjqE+Q5aMCTAOgrQK2DDTWgjTkjlBCMMN+IGGwUW8c9sOCd73znCXRRNx2wAN351K6cEejqAOs6nKhTVnpvBdDVd4Jg5uUKoDdavXOwIAFIpvMQIH0e22B0JjpQZ5yjuTidAJRHn5V7FzrOZ546tf26ei/XQ5c16hFo2bOQdTLC0Yize2cE+lw31E/VTfP3S9Cy759ZU+7jlH/SAF2IfQTQgWrAtQJ0YKIQHWjdNawAnfHQdb7j2Ah0dUmdZJhLRgWTzcWIZ9shOKUmI4JrK3Ou+sI5MHXG0bg5Nx+PPrPSyULEnvXN3oi0+BSi0gEaRAZS99gY2sDzm1ad59cxB9ALBDb1PqDaFODoVJ5fByWjmdvuCdHVHwWe3L/vKwAlXTxtsHhOPXofnSYIRtfTL+x3qGmz4wJd3yh69GlTuNdBALiNU6IR6Oyn6jDQ6O1zAJ09q2n+2c/pOEWNMwCQiWcAoJsxgOMCyJ5ilgCivOvw4TXqdOJ4q14kOt/2UzPPXAfZG3rOOA4hdXpg7woEwyGTGget6vRmbMA5k/TMjCecVesUNfu86ybX1DlFBxUcI/gfbUTf40TAPr7X6XErAnTXSK6/Afp9XJn2Mz0uCTxqgM56oe4QoOusJUB/27NsgP64unZfd0tgS2BLYEtgS+CJS2AD9Ccu8n3DLYEtgS2BLYG7JoEvvPLKqUlNr34ubfEKWvSZGmUuQNeIPc/hrpG4kZQYzWos5Iu7oBrjcdN4YtwlQomCQXX+rCC676mBoekxBegaggvQTeGJ4ZZoIiLpLBj9NNybjlrHAECX7QSmN80tzypQohbQU2NwxRiLEZZoIYz6GF2pGy2FHArQm7IUENF+UyY+cw2/HQsa/qcx/1HA8rs2D57n9jxugF7jesdeI50BMwUJBWZACKLmTAHOuCfdrmfW6lQC+JgAveCkfVwghr5ZAX6BAZ+b8HnlpMP/1HVcUycY2oDu6xzsuc1N5c5c1JmJzwC8CtCBQgAYCnoAIGGZZzWvHFLa16tnrm6cz81n+xnTMAu06xDR9/I+4IkQBV1GnwLK0G1EIprWl8jf9pnwfAXRJ8RZOQisdNV0ENgA/V8fTI3CYfu/80aZryLQGQf8dB4zr50TXNtoVGrWT/uCOUDq9msB+lzPbCPX6ZndPTYFsEdGF49EYa31bHXaBkC20A6PR0G/NOp6BdC9/6NYG8/pY+SuYyE1UYFEUaMfnUumB2e/oWMO88foe+afaez5H/sK9SnOSXwOPWM6b88f90z11bhY6Y0Cz+oS+86+xxHRdPKcG174Sn80MwEgX6BP3wrNG2HO74yDtr9OQjyzkZTUOEywptDP1AJ0/r4E0N23CtA9ioNnUN5G1vM/IfLR+sXYNRsJY646lr0v45Vxy76QOWRBpvYZzg+cr25hr6mscaIg7TsAnVqATv/wnh6jgkMLoBvgzdzsXrpruntGXweae+QIoK3HCNA24P573/vekwNodbHrnin+u0baf46pHYH+PO9Y97NfI4FHDdDZh6Iv0RvMa7JTWArQH+yNr2nkfs+WwJbAlsCWwJbAlsAzIYEN0J+JbtqN3BLYEtgS2BJ4nBJ47dVXT5cvtJnR4TV+amgr/Gr75pnDhUMzpWcBiJE81MInARQA3TSlGBAx5hEdQyFikbS/FAyFExBNSOSzzmdq9L0gzPT1Pa+zKaGJnHrrrbdOhRSVfM6IUAyhwC9hOMZco7owAPs+jJ4YfDFkUjBmE11k4fPCRK7fZwc2eTYp1xeaN5Upv2Nor8Gxxk/k09Sjgq8VSFnJsn1/zvB/zRheff5RAIlr7v08v+dxAnTlWnAusCwEAxoYAck89gxVagG6qWcZ9wKPnl9LhCJzRWcUPlsYW4eQwm7mefVCYUvHX+W0AuhcoxGvEzBX5zAfe0zG6txb7s38L0AHcHheLxCG303Zi85Z/czn7rPO5159vv3U93vmsRH+1fU8n8/L/QU/9A2RpoIfdDsRjkQ6EjULvGoGjq4Zdc7SIcF7rOrqq9l3BTcboD88QHf9pB8K0I1A10llnoHuujQBes9AZzzMFO7tv45JrgO0bzHbC+u1+whqrjvTzzsWyIagUwcRz9cC9Dm3brquHOnirsd19jMqELABFKfdHh3Dnkg58Ky816hzACwwlcL1mgWi4B0ATx9a1JVHjjjV9903dd84HV08CodoepwbyAhgYa/0wQ9+8ARyeS760v7kOjpa9rgM9jy0sw4R3f/gQCBABgaxngDLV4VrGfHvmmQK92ZNok2eG0+t4yPwXAdIz6qnT8xExJ7QvSw1//cZdSR1H0yqe/aHFCA1ziCUv/7rvz45a3l/+v2ll1466VRqrqkuZI/JmekWruUPfc1+0gLoJkqcgrNWfwq0O4f4Hf3OPEfHA9K7XiFr+pRCO+e+dGbBMiJ+3s/53zT35+baw+5NbzqP9/u3BJ62BB4HQFdvMsc5igGATo3OmD//tqt42pLY998S2BLYEtgS2BLYEnhYCWyA/rAS3J/fEtgS2BLYEnjmJVCAPo3JK3jEl/IZ/VEQPiM+VwC9xnYFONNYCkswDAKQiPLG6A1QMlKNmuhLo5IwmE4jH3+vIi3b5pVxruc71hBcQzbGSFNLk0IVAyTtAeoDujByWjC2mgbVc9s9oxPDrIZRjPx+hrSfGIaVITIiquj973//qeZeRrJzP8+LbVQW1+YaPW96QvLVmaYrcH0u8k6539ZQeQ3EfeYn2x19gGtk3zk0H6Nzidfm375/zrO+T4Au9BBSrM6sZX7pjAJIN9UyoKsAnd9XAJ32zAh09YTPWUjVZ5rPN6PyZqrnRupWzjOFvDpVpx2Nn4BnokwBXwAmXhdAACOI5AN0UNAPU69V/5177ZzenABdGaCjTbONnJvJYhXlrSxIHw3A+cIXvnCKnhX0AHvozxp+C9Dneeht82rMrZyAbHvBy+zDOzpNH6pZc46vAOicA3Pc9+8Zge6ajiznGeg6lfAZHc6oiUB37WHssJ5bWBsLR2cKd/ch87m4nrAXoMi6C5CkBsoC9nR4Ywx45AptY65ZiOLGoYMUtcyxmwD0zrmbdNolPTwdYWg/OkHHIhyNzE5B9DDOecJm5in7JzP5AM4d9+gN5p6FaMI6lTgfdYo590z9nPqe/wmBrXsNYDNnslO+973vnRyg2OdREx2uIwOQv3NVBx6v6ZrB/oe21iGrzkoAbfQP8JxagO7ROOggHbQK0BmDZiBiX4Vs2Xc5xhh3wHFqouqbvpxodAA6NfJQ3wOeSI/Ono4aR0j7jLHZTEzsEXUs4Pq9Ztc6rgHUevnll081fzt2gPCe/8644ZrOXca4R6Gwt2Q9dX3BUa17vDqH8fk6vNGH7IfffPPNU3+++OKLD5w6kLXOssjunGNnx13HEvfu/L9mz3nNe24yV/d7twTuugQeBUCvPmftAKCjMwHo6pcC9Ld9b9wp3O/6ENnt2xLYEtgS2BLYErhaAswS7n8AACAASURBVBugXy2q/cYtgS2BLYEtgfsqAc9An8+3gqUrUNZIEH6vwY9rYrgUrMyIzBrFGoGO4bvncAPQjVjEsNqUnhjkAGqURtrUiN0v9T5XodDKOFeAXnAjRODzGCM5f9IUqhg+MTRifMUIzesWo924F3ICMug0wGsa7jEaC9OpeU0jIwbHpubEyKmRmNcauYmhV+hgRJZG5AnQL6XDvAacd/zc1Fh56f0rmH9f5+PTeK5L4OZoLtWg7rxY1b5vAvT+H/DAWGYOU+oMQmRlz3slQlKIzFwTIFNfC9B55kKV+YxHUcmXQO0qMnaCXHVAnVoK1JvdAzDB+eECJkAYskLXAMhMM02N3PrZCYYvzTNf7+em7pzXL+AuZJxyELii1zmHWoBOvwKOLOjPpowueJvp3I/mytRv830T7m+Afn0E+pzLc06vALpjhr73vG5qALp7A6AjR7MQhUvN+qnzC2PetYxo4J6B3nWc3wXopm5vJDpnnguQqbm3r9PuHqMCrP3IRz5yKjjorEBfdcZq/3QTXX5pbh7di1S66AcitzkigbnD3sJ06+oYZAaoBrxScz8jqHssBAB+HoWz2it1H6VsOjY6p5j7AHvvT7/3h77ldfZKZO1R51DjdCjEpR9W2YDUQT3CBt3uue46VvocgOymMZ8R6Gb0QBehf41ArxMHv6uHGxXveCKDEA6QQHRq09JTIy/HJ/3E/XEUoOZazQjUiGxk436SfXBT+Tc6nXFNVg8cQCj0r+sLz2N6deA2DpvuPbkXbVgVnD7bv45H+oh21FkUuEYqfgp9TgYBnCCoubYOBzxr99Pz+t1L9H7cc+XUdW6+XTO/bjJf93u3BO66BB4HQNfpaAL01Rno7/hZFqK7Lqfdvi2BLYEtgS2BLYEtgcsS2AD9soz2O7YEtgS2BLYE7rkE/uxP//T0hDUQ8/uECjVqViQarYUnGNOE6LxPgO7ZvjMqyXPRPTucGuNiI0AxdpsSEiMi0VUWDI+AZCJnjLSZwGplmJuGu0bfT2N5IVGfF6MlHvkUUqhiqPV8ctpjdCaGXQyVGq+JXPecS56V9va85BpsPVeW9mJwFKD/3u/93umZBejIrSmOa/jl957NPAFTDS0TSKxAomPhnFHyGoPlpc8fjbl7PiWf+OM9CYDOPQpRZ6Qi84H5KzytIw6RlYDWL3/5y6cCEACiE70HQEcX4FRDzVgXhDUqj7lYPSBQEKLz2gTHtnHqu6k7Vg4ec46sYHajzgufC9ZxfgE4f//73z/V6D+dC5AZoM9C1G7Pm/WePIdt9llmn/dvdfSEYPw9U83PlLtcZ8Jz7lnwZQQ6EJ1+JdLRArwyEtR07joGzXTu9tlqwnQNmP2jjmtE7dGa8cQn42O64aX+7tyovI50Q8fIzNDSCHTWN+VN/33ta197UACpgkTWNpxASBdNzdxu9gjmsusi/68jS8cc87nnnnedZQ0m3TVR2xRgp2c+8/xASQvrLMCPwlnNHTNzPK3m/9GeY9W9l9bBfqZzGrnjFCC8ZH9hWnZq9IT7K6Oe1S3oWqAogNra35FLHWWqO+xrz6lWf1LXAadzkzYDjv9/9t6117bkKrBMqavVUhfV0BRymw8IIdkYv/BDmMTyI51v09VVP7QoVQublp1pjN9PcFrYOJ0gBAL8yUL8htbY6nF75KxY++xz895zzj03rhSKfc/ee60VMyJmxJ5jzhmePw+47TXpo569XWdKdD3Pp75XB9iu6oRmw+B5msK9+0kit7tvK0CfR4J0H+X4szbTgdDcyHFqIsWBxxaAOv1DbWYE2uzZ6e6Tpww7zpkDwm7aA7TyCB/uR7twNkMOOn9Qsy6w/3ZfzZhhLlC3cH10LntqCtfXoY1nnWuYep41ylTyzC8i/Hke5jfye+655x48D3vWZog4mjvuUed8uWRfed059phU7r7slsCtSuBRAnT0Db/DAegUU7gTfU4RoHc+/0//7t/davv3zbcEtgS2BLYEtgS2BB6dBDZAf3Sy3FfaEtgS2BLYEnhCJfAn//W/np68gBVj2wRcEy5pQMeI1jTtGjEFVqZIpe4/ri9sxyBOVIoQHUOfBljuQ+pR0q4ShY5huGlKNfZhBMXYehQ5ujLETQODgE+DvI4ENeQjJ9sEQP/yl798SkVMwYgAyCMNLecT+znkAwQkFTMFGFZD4Iw+Lczvawy1gHMhOm3WSIzsalzHqAlIxOCKwbd9tDJ01/DRrAI1PPOZcyDmOsbOS6HBhuiPX7E8boDe8dbMEnNsA3WYw9SCEeYeUAAHFeC5jip+lnNrAW5ErVKEDIAwz0BXz6hTqHmmwp+VflPH2QOFGV6jNa87X3yv7ff9AjmhdJ/Hv9F+wIgFCAP0AFAgS9KfW4BMjV6cOrz9fK4t9ovtLySf55yvwPPqPnXuMQIdgE6fkk2ADCLU6E0dItDzR+ehMz7OgczZn7PvC/mfBh3zqAF6x9YRQAekd91nHpo+mhrAJnxk/W8mAsbyyqmMtYwx0X9CYfciBeiOV56DjC5kcjCjA1DQ9RP54JxiQaeQeppi+upL9ORKW58D7Jeug/1cj7cxxTh6DyhKJLqF9vJ39CD/gKMWQTEOK0DNrvnTmafPb9p0+oDXglnqOqQoB79LNLKOhhx7o/6jBtzjQEOE+Xvf+94HugCd4LEUtr9jwmfoWuH7PI8ZTagL2l1PWEso7CFN2Y5ccJigoIuQr3uopvjntefDM94ajc5YRkejqymM80Jr3tdZDFk34xBOD+43mVfNksLfjbIHvOs0Ro0TBfAakI2Dps4f1EB25xnwuusS6wiZCyjsZ3sOPM/ZfppOpv5mYIwpS/oYpwHHKPdjfSIinsKetWuUa0ydvByLR8C+6+m5udW5+LDg/fHvvvYdtgQejwQeFUB3red3eFO4C88F6HMf9T//f7/jH0/r9lW3BLYEtgS2BLYEtgRuUgIboN+ktPe9tgS2BLYEtgTupAT+25/8yem5CsIxjPXH8BFcEqhqSKMu8OC6BS41dvGjvEZNI5Aaga5hvhHoGPlI6UmkNzUGT4x+pk2fRrdpyPUZahg02mXCLf9utBM1f9PAzLNoOAQEYajFAIwxmOcRBmIsJY0nkVekzwSGFTwpPwyyXL+GWqNNgQ8Yaj/5yU+eIk6pibzvGZyV50zhPgF67z+NkJWNBk4/v4JjRwP7KqPlVe/PvruTE+gePNRRP3RcnIOMl4BlxFRj+XQSwdBu9DnzpVAO4GHKXQx46AjhCHOfqFULsMj5g2F/OvQUHlRvndN3s4vnHHC+OEfUI+eGRo2bOtA0Kt7U1ugcdAcFMEEkJxF+AA/meFP1Eqk523SkDyuH2X8TiPYahWtz3PRz1SHcq9ckhfIPfvCDk0MUur0R9wAWzwMGqM4z0OvMNOV7NF7n2PXZnuYIdOdj+34lvyMdPOdLz0BvBHEBOn1HBDpnL1Mbge7Z0QJ05jIAvX3NvDaFNn/vWOv8Eega5dr5AFgE5LIOUwD8rtF8zswVON+whnMkxAc/+MET9PMZAZHn1qXVWHOundMHR2N0NcdW0dfME/YjZuqhRmaeyU2fmCac9gDNrZH1lGdl2vfqCCPgra4S8HpWuACfiEXPYAf0ouOFyOxjTJvuPg5nRApyV3f03t2TTXkwPtgr6RzButJjeOqQxb4NWbCO4FzA/QvQG4FekI4jB/eYUeiCdMC0AJ3XjD36h5qIcJyFcBwAhAPQcX6g5rqeJ87a1X5gLAiXGbtmO6LmXo5tYL3nuFNzH6PVkbljgmfnmXxOxn2dmXh/7v1d23hGszXw7PYtNe8hc+Q/z3hnjToaW50fHff+zrhkHq3m2KX7zHuwldtN2BK4WAJd71dzhPerW3/0ox89cGJFh77yyisPCjptOq//L1krL36o/cEtgS2BLYEtgS2BLYE7KYEN0O9kt+yH2hLYEtgS2BK4SQn83//9v59uN1O4a2Cf9TSca9Tz+40w5bOFI0dGd76j0d2otZ596xnoQBcMkBg4AdU1dPJaQ3CfucbuwuAaI48iWgToEyJ7TZ6lZ7piUMUYbEr5niWJsRH4RfEMUI2TRrWbYtNU7wAzvic44HOeJUlNhJZGXAA5RmtLz5DGoHwE0GuctF0TqkwguDK2PCoj5ZEh5ybnxNNyL8f3Ve2dDhZXGanPjYVGaBeqCtBNGVtdgbGOaGULTiOmiQZ8AN6ErkZkAiKYNwU6hbrN+sC8Umc4J9vGlfNA58jRfJnwuuCgeqlAl8+YucLjHRq9CHwGRlHQDS+//PKDs24F6ELutmW+riwmQBdU1aGI5+1z1gHA79cpYq4pvse1aY9p6cnGYTphaoCLDkI4CXWMsCbUoeho3E6dNiFQ16xz/X7VvLjN9ydguupZ5ucd09PRoeOyspmv+z0N7fQtr5uOW4DO51mHvvOd7zxYM3sGOmPd9O3UM4U7UM61jet0XDQCveeaAwp7pAGwkHHHEQIUYCJgEeM/9+/RKUBH13JeA9qF7d0XzDVz7hXmcTCzn6pbCiBmCvX2i44FzcLAM5GdR+cEHBSQBdAcMAwkNt03te2h7pnnU0fy/+ns1Geug4JnmXueedODs+9Bd1FwBgKYW3g29m6mafdMcWrkcOTQ078X9EyADshtG3Bg9DgQavrZTEasJ0afE4G+SuHucQKsWaZtL5RmLAnQ2cMhh2Y3qMMAY7BHB/Q19+m85V6eW8/3HJ/UwHccqyjMq45D9ok4mlKQtU6X1NzDc9V53Sww7BnnvHcckoqerEp///d/f8oQY99S84zcC3jvfelr5MlYm0d8zP23+rrrzdTTq/XrKh24398SuO8S6FxyznSN6trVPUD3d34enYkTj3sujj3xCBbm+UsvvXTaf1LM/ubvf67xv/77f3/fxb3btyWwJbAlsCWwJfDUSGAD9Kemq3dDtwS2BLYEtgSOJPCFP/3T01srIFKj7fz+9F73+zXc9brzh/sEOgB0oRiG3/5wx/MdeE50C4bCRteQ9tNC9Mw0GrQNNaIKUawnJKyRuEbMRkMB0Hkmo294z8hYjNRGyVPznkZUDPWFOp5/ieEVo7hGfmoMsRpV+c7zzz9/KpxtiWFfKEc7Z+R6QZhRYp5VOp0JJkSbzg4rY8ueVU+uBC4FcFfB816nhrqVZCbILAAxYtDItRrIMdBzRILHJQASMP6jM4BDHmlAjbFPwGEkn+Btgup5nrdzQr1lPXVV2zYN+ROI2Ua+0zmonlplvTA1MICG6zv/0R9AC9JQU9CFGjAxZhagG1095zH3m3p5zv1GaxY2z2v2e7xuhCj3mOexq3/RU8I19JvtoaZPPTP3s5/97NuOpRCg05/0c/tprlVdz1aynincL8ka8Chn+7n5N9fWOd6OnuNoDZuwewVqV+m3+7k5dwutnTcazwFoFtcbnoH+a4Q0oE9QzOd6FAPrZ4940RGGuudgc89CavRIAWyfE1CI4wlOGxTgueAWAGrUNLXno9MO4EBh5dzLdB7UUaRzQCed9t1KVyhz21TnHr7L+wBiZaPDDfJDT5Cpg6w41MjQzBxE03tEDrqT9pnq3sw3nRMdn00ZzzM03XtBP/oJYKwDYI+eMLqavQ/P3iwTQF37jOfqWJuQvPs2x50y77gwhbtR6JU18EeA/rWvfe0UdW00PusJoNcyAboR9dQ8q+Oc101nz9j2/HN0nXszshxwbTIbUIDbrlPUjFFTuvPZ7lmB2/QpBacP98vUfFZHK+Qv3KambR4txF6ZzysX+pa2MObplzoE0LdzH6wuYf44lwFrrrnUOCPoDMNxHGYaoPZ4ptUaNPXIdL6tLDrnV3uQR6mr97W2BJ4ECcx1aO5n1dvq16413SPYVt5XNzGvORqEo9QoOESZ/Yiaua0Tk3vMX/kP/+FJENt+xi2BLYEtgS2BLYEtgQsksAH6BULaH9kS2BLYEtgSuN8S+LMvfvHGGlhoy+v+4C9AxxgsQMdgLkAn3S9RikYLYewETmMcpmCMXBmo+ds0zhUMreBxoVkNxj1vE2MnZ05SMC5gZNAwiIGSM5mFAhgmG1VfI7GGV4yLGMdJcWohWsv0n555DEDnXEmAWY0djXIyza3vryLQJ7w7gm6VxZTVjQ2efaNHJoFpcD4Hyc+9d85wfQQIa5Bvtoqm3GXu1EAOQAeeU770pS+9DW6hA5599tkHBb1hxoYa/3g9s2wUoE9AOAFr329HTICurqGeQLnzfMKfXrPponlG01dT41SDbgBaEAUIONeQiT7oOepTFwoguHd12hxYfW7atwLh9mPlJHin5l+/p1z4HrrJiGKAGmcik8mDmufHOYgCSG+EK8/VLBvzuTu2ZpRj5V0IJwy9TYDeMWObbMucY1fBos7Xo2tMfT5l1WeYMNNrzrmj8Zz3jZQFLk6AjrOZznBGynI/noH10gLc7vELfe3Z195zAnTu6zN0nBMZbfYGakCkqbSByj1+xvvxN94zKplasFhnFNf9Otghi6P52D6fexPnpwCx/TEBOtdHX6A/gagccUEBoAP9P/WpT53KRz7ykbdBatvQebyKeuf9Rnc7r/1s0+yzNzPLTiPOAdboZPcg9A3PRKYJavqgerRz3L5WriudUqcFddAE6J03RGk3Ap376yBRgE7UdM9AF567rujIpUOC7ePe6GaP3kAurknoO/aqjnPu13Pd2VMKwtnPVRczJ9jj8rwA9J6P3qNLuDfHY1j4PP3/0Y9+9ORsapYX1tk6PiHH6bjRcdq5hLPT17/+9VNhf94z4Dlaib6lsP/t/Jw6u/twxlqdt6r753pauH6VTnxkG6d9oS2BOyyBlSOX63fnYB1RXGt83+apF8zKggMQc561m4Ju4zcohf2nx2Q4f7nO//arv3qHpbUfbUtgS2BLYEtgS2BL4DoS2AD9OtLan90S2BLYEtgSuJcSuEmALqRYGZ6NKKXGANmzbwHnGgMxLpJm0zMrjfLGaHdVBHphwPS4X0HFAgiNhzVoEvEF0DIdsak6MdRj4CPKyoKDwDRcaDg37SyGcK7/05/+9FQwWGCo8IxMjMlEZZK+ndrzJDWG8zxCdABA/22Afi+n70M16iYBeqFmQRCvVxHoRscdAXQgutGh6IojgF7oLPiosb4GeB1HClGrH9Qb6q0K3c81ukfowOc1KHINU7NTC6bUCb2fqYEBNHy26avRNW+88capEOGIHgA0U3umrtGlNaiqa2xLn3vVL36e91ay4P3phDRTv/td6kJaQTjOUbTNtNPUyMOMAuhOM3pgoKXPCtdWEdJHEbyFbAXo9lXrh5pU1/jSOeBTAD4veRVMn9/t3KtcCiHnmtR7rpwQHD8zAl0IyPW6lpsGmuuyfnEcCwXoRqSs6zzXNVqaGljI+DDbQGu+074v+AUkC/NM4e77OKI1uwvR5wJJx5eyYS0nO4LntBvBS93U1p0f1Wmms+feXnOOtc6r9oPXnE48fr+OeEJG9ASwg30STgrU9INp0tkvNYU7cprOP96v87Zw3zY5RngOYK1F8Mt+BRBc/e4xNe51egQPEf6Fwe3rOkvMbAPVs3Vc4Llon9lMqP1HmwH6ROkL0QXoRMKvALoQyfPJXU/Qz0b1M9bMJETN2P7FL35xKsilUebsVYHZQHTuV90EqDLjCPfpfhNdCDg37X5ht7qU+yB/HDp17OR57Hu+XwcX5KIjG8+xci6q7Bwz7EudS7SRvSjrD4UIe9pI4XXXoY6t1drZfb97VsYOn60D2HzOa6jf/dEtgXspgdV+r7+11Rdda+o0M/U/egF9hN4ToOsAx/wHnAvRBejqawT8q7/2a/dSzrtRWwJbAlsCWwJbAk+jBDZAfxp7fbd5S2BLYEtgS+BtErhpgF7Ddw1oNeoJmPwsP9pNHYcxcqZwB6JTMN7VSH1pVxdM8HoFMXzWGvEwLHju5D//8z+fDLP+H0MmZ/hS/uiP/uhkzK3xsM4ENfrz95///OcPCoYKjfkYST0fmNqIU6P8hOcYYDdAv7T3n77P3SZA79yqIY85IDz3nFQNfo1AB6A38g8wNCPQhedNt8vfanSfAH1C8iOAPnVDo/KUq59p5KbRqKZxF6ALpaoLmxoYuTR9NdBCAAm4UMdQAwPN5EEU7mzD1L01mNa5qDOiENbPqGO5fkHqNMxWxxWQ8XcjfIFlpFEGnhPNSD996EMfepDimMhQwBZto00F6M1gMO890/MX5qmHz4Hsx6kVJlBarTf921XgfPWs7bfKyYhlnDR4bTpw+qMOItxzRk+3/zvu7U+N500tzXh3HPA+jh9kT6AGMgpLea8OZwD0Qse+BrI5tml7nW14Zs+jphZgUwPQ33zzzWd+9rOfnWrPOWdscb+eDc3ZzgJC7tF11zTUc9/A5wo8G91X3WDf9Lk7/3ROWYFH9YaOOZ2DyIh2WfiMqdGBrzoeUtPWymbeq3uVAtbCXvoOWeLoR43DgZHW9Cfz1tTo7H+QG+OOomMMNc/YdPLqO64/AXr1ZJ2CCtB5Xu5hpHUBOu0SoAPRKQB0npWCbI5SuNs2a/RRAXqP6GBssyckEp/9m3qLPhKgA9EB6P3HPHRO8LrjqWegM7ar380EwHfY/5FhgTFMzb7Q4wn4XB25OmYF6J1bfbaOEfa+OmxyTx0iqMkQhUyZV4D7ubbUMaT92fWSsVuArpOoc2c1Xh+nzt7X3hK46xJYAXTn3lyv1eldo44AusdPoOdxZicCHefNRqCjx9VBZiD633/91++6yPbzbQlsCWwJbAlsCWwJXCiBDdAvFNT+2JbAlsCWwJbA/ZXAbQD06RXPD38MghajozQwE01Fit/vfOc7JyPt7/zO7zwoPQMdg3iNdSvwMI2D50DFynjI37wHhl4i1Cg8F4Zr0isT+UMU0Kc//ekHhcifo8i/RpxyfdPMcs4kAN17YLglOhPQQA1A1/DMtWcK9z7/jkC/v3P4ui27aYBe8NZnrTOKKXeFb4VLnKVrCncBuuCiAB1HFSPxmsbd1wL0XluIVBhTgKVDTeFz29Br1fmmoMuI2QLJgqgZBVQHAXRDIedbb711AugYMgE0f/AHf3AqRO0CgDiLkghF0/Pa5joIaDStLjxybLId7atCjAnGlaMwxBo9JbhBfhpb6S8iQYHo1Ogw9DuRs9QAmd/93d891YAwo5IBQo1WLGjiWY3M1bloptM/BwyvO5+u+/mr4M8KqHuPS2F6AXpTkzOeAH8AVF4XTCOj3sc+oy7Acn5ocOd79AsgjT4puET+wk3e98gTaozwRrjxfdY0nWEA2j1XGWDn/41E7nrqOG9Kc9pXSMyabGYXasEpThrsHbgn6zSFCHn2HZzzjPw4KuHll18+1cLLAgflNsfhdGKpLqyTx9Qd7jOoew3+X93RsYcMAbY41lDTXrLhUPiOR91Q00dGTPd89s5tx1p1Q4+wIWV8s0ewT/G5GTN1OkDG3d81yhw5+h591uN7HLt1GFAm6prpPCNA79nblRPrCeDcdPeA3gnQTdnfM9BXAN1sC+js7rEY2zhToqPZG9YJCmdPUqpTWL/qhGT/tm3CLuRUqNwxUgchnpP7s3ek9jx09pWMjeqQqd+V7VU6zT0ruoT1ptkj2Jd6DAnjoA48XHeumY5vPtf+blsdo9fZu1zVhv3+lsB9ksAE6PO3sOtVnY0K0DvHuJYR6Oh51mmcpHBmpwjQjUIXoLsHQK6//h//430S727LlsCWwJbAlsCWwFMtgQ3Qn+ru343fEtgS2BLYEkACtwHQ/WFfw3CjxjC69fxDDNmek4sxchWBDkjHIL4CXRoW6oVfoORIKFCahrrVaMHYh3GadKXUpM30jDgMDI2MxThv9BUgqUbFRqDzXIBzC9cxhTtGWCChhRS0Qimetyncebb+uwSgT8OqBtoa/a+CP3tW3X0JXMcIfR2Y15Z7jxl91s/MLAyNXK2RnQj011577QTRqWcEOvPBuYYBr2efF3oI2SZIR9e8E4De67Z9hchCXfVajZhG/tlmdKEOAgJ0gTNRscBzIDqRlB/84AcfFCL/TEmNbpjPNQ2q7SOfR4OqcG9CKnUC9ZRnoe1sX/UP31U2TetNm4jWpH+Nwv/whz/8DGmziUonmtHIdXThhJUFaRNc9nkKXicYvqnZe8n6MufepfC8bagjB/JqBDprB/LUQUPHNgG5EbXUyMk+n/MHuNlI8maSMJsM1+Q+ppYWoJsetgAdkF6A3hTavKYd3R84b3guoTD37T6Cv5vammegAM0Bp8Bd5o0pqKnZcwiH0SfCc2rG5zyLuxBwpsRWXtMJZQL0Ofba/3NtnnpV+XLeNoW2Am+BxegJ9gZATs6kpgA97V/130pX88xNGQ9IwcmF/Q738bgZauQEUKYAr4mw9uzt7lXmUQy0uw42Pe9ecO787R6N70147v9XEejKE5kIz6nNckG0vBHoAnTGdcdfzzI3Ah1dXYCOXHsGPDqtzj7sVdFpFCLQHb91ZNChomCcv82jE7pHcz1lLpFtgTFAof+JRqfwXD23vmslba183Ze6N68Op4/NIsBcJaqetQjnDPq+c7JrK8/btV2dYl92zZzzY+49z+1NbkqP7/tsCdwVCawAep3Vuw7NCPTu5bwOOqu/KXHexEGcwu9wjg3yCCHWfPW2vz3/j3e/+66IZj/HlsCWwJbAlsCWwJbAO5TABujvUID761sCWwJbAlsCT74Ebhqga0xTcv5Y10gnZK4hHGP2N7/5zVMUOlFOGB1NR4ox0vMWjUDXkNjemUb/RnEJjQpdpqF2BTO4RiPjMCzwjBSMlhqPMSQDfzQue9a5xsKegc41MVRQSOVOe40s571PfepTD6LaMUobYUdb+ZwGj0cB0AvEGplWo+eTPwOevhbcFYBeOGsK90agO2cBHoBzIfoqhbtOJVcBdOd1jfjnAHoBRR1JHDWrdLS+NyN9ZgaKAuAaMD3jHUCDrih8aQp35EKUNg5FDJjmyQAAIABJREFUZuUwchsYVIjRdswR3+cUsgpLZvv97tSHQteOrTpITGhi33M/IiRxkqAmalKHISAQ0fVk3KDGQarR1L3+1FUT4E+HJTN38Fz97F3VBsp3Pt+lIF5ZzTVu9mf7tdHb88gDx7Jp4E0RDbxznaNuNhn6YEagCyT5nplVAOhEgRtxLsA0Wn2O0a7tzTzgHkI4y7jyXGhqImUB5xQgKnPGlONkuyEjApHK3JdIOwvzcqaXnnCCZ+y+wnFWiF75zv3G0Tyb/V+dhJ4w3S41TngFHkSEGxUO9CygnHPJ/9OOZikAnHi2N3OVOWpBL+uEwFxVntSMhe4bCob9uzLoHC/o0dGospoAXb3SNPFE2xfiCtCNQqf/fVZ0KSncAeiUGYHuWGRsrgC6Tgk4L6DTKAD0/iOjBg5BFJye6tg591bdp87MKVPnORYYBzqmMA44o56+ot943T0rzp86XLB/7LOwFpuRARl6HIDt1lEGYG4EP3Lkc64bc5/fdU6nnOl4VV3V9XXvO+/q6rSf6y5IYAJ059FV69AKntMe9Ahrpvqd/ZnHi/G3rifod7PQ+Nvzt8bxFHdBRvsZtgS2BLYEtgS2BLYEHk4CG6A/nNz2t7YEtgS2BLYE7pEEbhKg14g5gWzPxxSiCzlIo0oEOgUDIEZHCiCddJgAdCJfjEDX6FiD2zSyz+jFVVrJGvg0ThZAcP2mnCSCklTEFIzXPhs1sNvUthgbCsUwZNNm0116Risp4TG+ChL43HPPPXcqn/vc507X9B9tFp5TvxOAXoOmhtAN0O/PpL9tgO79C5MADzMC3TkLhHj99dcfQPQCZhxphOecA16A7lnoAgP1wXSmOQLofr6RmUfzYOV8U7ijEVMQaWSn6d37bD0DXYCusw16hfOjSTGNQbNRswAfowCBQBNaz7lsu/os3Kdn5J4DtBNeFb4cfW/Kj/8DcSgYZYFbwE3AH1HCHIOB0xAFOHMOdteAbBpoI6z7rMhXGCQANsr2Lszy6Zxw7pmmnPv/QnfHZyP/kcns6471ynMFpoXIyE4QDkivfHsuNO2wb41AF84K0D0H/QigAwQF6F57gsWC4e4rBOges4JTmxkbAIDNbIPDHjqHAlh8/vnnT4V1V8eARnALwwuGnfM+33SoOUpljdw7BgrJ66hi/8x57J4EGdMOIulx6OPMWttB2xvN3Pnh3oi/cS1S+FLYV3AdnPvYmzBXnUfUOCEYuY0seywPz3oUXcy46H7MqHPqjkd1pHqm7Z4OAAJ0o6TbLxOg6zzBnpL1RHguQJ+OHEJ007c3At0xQfp2o77Zw9XhAoDOfhVdzbibe8ojBwHXLfqtY2Tu19TnjgOzBRiRbsYkas5qN+0/zpodE+wvPceevTX7V+RJ6Vrta+TAa/qnWRjm/Jztnc+vvlvpweq3c2vTXdDj+xm2BG5SAiuAji6o3jTjTvfecz76efZOOEyhv6h1CkJ/sha4VuPciFONWWj4Hv/e89733mTz9722BLYEtgS2BLYEtgQeowQ2QH+Mwt2X3hLYEtgS2BJ4MiRw0wB9GkQ1kmnonpHoGEJN4Q5Ax+Bn2lVqDZEYIzGGN2JHQ4B1o+gKsPmOBnCNkxr9+G4NtStQZk+TWvkrX/nKyeiOgblntQO6MEgK0gveuZcgg7//zd/8zem8OQpQSRjEZzSAU3OtRoo9DoA+jZs10jwZI3w/5ZTAXQLoOtVMgN6oGAx2wizqnr8qQAeeA9KZP0bDGj0o3Ct8mkZ9ZNSInWmMXIHFqV/4fyHyhDqNOBUmzbN9uYbnVGOU1KlGwAQ0N6oUx4JCHMCMZ9GiFyeg61xue3r2rADdqF2diFawokCQ73k/dWhlWNlOOTXilHN6iQyl4IgEQP/MZz5zAuhAud5D3Ww/1DGiY4DrO86ogX3I1khiUxpr+L0JjXEpJL/qc+cAuu0oFOv84LXp8qk1rq8cRriGDm2F4oBBZG2WFAB3oarXZ13nsz/+8Y8fFNbypn5vtgEAuo4vzN9GVh8B9LbTsVCIy1rK/Z0/RGEThc7ajHOG8JdagE7WC0Cj0XbUAETGDm1jrjYafwL07jk6X3hdHee+onDY/pv90Xk991OdC+xHzNpB5goj6AHptNs9B8/Y58aZgX6hIHv7lhqAzt6GAiTuXgy54SxIIROGRwM0JbtzrSnbaUPTihe+Toeb6tcVQPdvAnSjpCt79KbR59QAdOA5YwAdU4A+U7g3nTtjgOtPgI5cuQe6DIcnAJROodRc3/PoufcKCvu3CbpcQ84BdMeN12AddP6wRxSkUwPPTfOPc2rXKOYF8mCNRTak/bfYbtYf5DDXPXX66riF7qHnmtv3Vnpotm1D9JtYrfY9ngQJrPZbzq/VmiFcn3PKfRXrAGs0x4hReI2OcN0ms5oFveaa4T7q997//idBbPsZtwS2BLYEtgS2BLYELpDABugXCGl/ZEtgS2BLYEvgfkvgJgF6gUeBBj/ka+ieEeg//OEPnyGl6ne/+93TD3lBNDVpMEmVTmmEYo0DNU5rIARcNTrx6ExVDZUaIjRQ11Dt9XlOQR9ngpoaVgOtqecxXs9ISq+B0cL07dRED9XoDEyyAAA0MnpeHQbSRxmBvgH6/Zv/twHQnfu9dwFzATpAoqlbgTY4pljqbMOcApwL0D2PWYDa6ME5Zwu3CmPmHD+CVHNkTD1THcfrAr5GY/Laf3xOBwEAXQE68gJ4oBcAYgCswiaOs0AOQD7O1y3UmM/aNqmLjIavLmx/1QGBvzdqtUBwgtiVobbp7OtMgIOAWTyInPWsYM5CB+aQLthi1LiAvEZinY48K719Kgim5juNeL2p2X4VGO94uOSZViDJv3WcIyuAGvOD10aLUyOL6ejgvZmfjEs+h9w6fgRxjE2M66Z9LnDjNbCNNdLCZ3UM4T46fwDSuUZTh3ce018FfXPtLoQT5vPcAHThOSCdccQaSgEE44Bi4Rk9Ax0AKhhmjhGNy96DdRyYfnQ0AzLCacD3O18mGJ6Oee3zqwC6unWu1WSq4IxvIDH6wqMQqNmT0H6iitG31UfISVBC5KEOSPaBMJY55l4MWSAXrkvh/+6vqNUtymCuA73/ShdXPuo12j2dlJQFY1V4Th/1+sDtnoFO37OOANEF6KZxL0DXkUOIPgG6jiXU6DFkTmH86BhKPSPQZ1937lcWHfPq2Pb9XG98r44MOrvobMnc5fko7DXr1MHYIFMBfcwcMdIcedYxBllXv55bT6ZDVucE1+gaadv7u2G15l6iH/dntgTuuwQmQO9afpXT1UrnsP6y97bgSObRENzLbEfU7AmaTYbrbYB+30fcbt+WwJbAlsCWwNMkgQ3Qn6be3m3dEtgS2BLYElhK4Itf+MLy7+80smP1/UIDXhf+NO0rrzFCGqVEanSi0H/wgx+cznI0FTo14FzDOwbQaZDTsKdhUEOCRkUAC9/xvFTqCZ5WAK0wyWvyfJ7VTPpUIIAGeiKyNMJjrJ0OBMoCIwRRSxQimDB0CngwVALILFzf6/B94TmRYrSvfWAKUerpFFDjdI2VKwNmjTR7Sj2ZErhpgH5kAF8BdNPAdkwCigUewKBGw+I043wApDMPmNOUnl+L4a9G/kYym8K94716Y87/OQeq184ZKvveCqB7HfSeDkXoQXUa3yHNLvKgoAtNxwv8AO6RYpqCTjwH5donvT6v+5x+ThnUSWCCvcpF/d4I+363+qjpm4Fbpp0m44hptYmCpKA7Labop+Y+Td3diFaepf3ta59ntWY87pk9Abqym39fgfYJX/usc27z/wnQjRQToDvWBOjOy44fxqTQjHXIqGKuATg3awppq4WoOpB5zjhrIY5wOsMB0F1rGQ8f//jHHxQ+ayQ0dSEufd352bFEW/vPSHFqAbpR6OgaITLPzFEwrtGs30B01nTmHEBYaM6YNLsMfy/Y7Fimnwr351wq8O7caR+6VrvOc43V/PTa1ak4C+AEQMHpBv1gYQ7RZuAxkFRnFGqddDjvlvnoXokaOU4HCR1aAKtmxOBzBejulwSonZ8rCG57qjMmRC9cns4DjNemG6+TjgAdhyzWFdYQATr9KjynFqDXgQMHAtaTcwCdeaAjJE4IzcoAQAc6Ubi3/6Y+XTlO1FmjusH944ze13nJz/L/ZnagXepR5ln/NdOLGTvM3uHeXAeRuZ70OY4csvhO54u6anXN+dvhnf4+edz6fV9/S+CmJdA54XrRCHT3AfM3Xp+zeyH0nL9FqdET/o5GD9ThjGurS9CZ/NsA/aZHwL7flsCWwJbAlsCWwOOTwAboj0+2+8pbAlsCWwJbAk+IBI4AOo//sEaqS74nYNGwqYGOGsNdo3mIpCIdKeUXv/jFgxS8/IjH6P7ss88+84d/+Icn2GL0i4bDGqbPRSgW2Df6tQbsadBERo2YweD+5S9/+VR4ZozJGpQxXAsIMDz0X1MIY7QgegkjLzX/16iBXIgeo63UGK59JgE68LwR6LZ/A/QnZELewGPedYAO2Co4IQLmL/7iL06RlNTMT8czAKhOJcwD4V4BOvPIf167wLUAps4xc/6rF73GhO4ToNdYWXDbKD0j0L2W0b7qwQImgDlADyhDlCggnbMpKcC/V1555VSQydThR84v09jaIbgyxNqOc0PVtPDqtsoFuffs7Rpt6etvf/vbpwJobRQzAJ2MI4Anas9lRt/R54IXasEMQJB2O150SCjguYEp9z/c4gigd7zM16v/98ITvNr/Al7k3gwNBeiMNT6nXOp0wN97rACvhXDURNmSHYYCeMZZbFUAtl//+tdPQJea8SuIA+KzPn7sYx87FQB6AWyj0XnuRtd1LOkMo1y6r2DuAJVNI8/+AV1D4dk8DoaaNtGWn/zkJ6esN9UVvM/4IzsCTnsrxxjP757rbvuw87pzdcJ056BjZgJ029o9Ff1IFhwdFoC5OjJQ0z/vfe97T4U2dA/CZ7/3ve+dnBaRQXUjeyzT9iIH9zjUdcBQDwvfaVNTxk+HiMLx2f62t59Tlsqxc0GAbhR6HQTYV+mQBUQHYuucI0AHnj8MQHffivOjqe7R1XXkYC/I+KEI0Au4p0OP60KPCtARwe/VQaDR/vydMeg84xp1iOg8n84a3e/y3szcYV+0H3z2jtlmYbBvvXaPUnJdV4ZzHbpK/92GHt/33BK4SxJwfk0dUgfC+bzV73VoYV+FY5yFz+mUxPqMrtSZjOubmWMD9Ls0IvazbAlsCWwJbAlsCTwaCWyA/mjkuK+yJbAlsCWwJfAES+AcQK9R9zpNPAfQa0AzOpEf7T2X1vNSjQrH4E0UOoXoqBqlAcmcj0vBKFwDns88jbP8HyOikap8ZwL02fYJ2AT0hWIYGoyuw3jd1JkYTQXfRLpVRho/+TxGCAzYFgzNGiAx9DdKD7hUA6oR6BOgFyBxrWl4riG0xvgaLL3PEYS7zvjYn71dCdwlgO58xThv9LkAXUcWILFpvQFvzk3eB6A3hTvXEwZhyDPdMPNKMM73CxUbge6Yr84oSPDeBeidJz4zdXVGn5nvCtAFlr2GukiA3vvTHqLNcZQh7S6gz5TunK378ssvP/PSSy+dnIrOwbuj9s1nLghRfnUwOgLB9oOAhPsVhPXZqrOBlUBL4WUBC2fykt7bYjpRZAJsbZsaVV94h2wLkJB/I4hvd2a+/e6V7dHrrnFzzVIeHes6NiAvXjvWmH+OS8dbx7IR6J4bb4pvaqLTANP0Ga8LzxmTBbXMY5xgqIlAL0AnawLrG3Wjok07L0Tn/3WAKNhbRaAL0QXoPCfP2whb0o8LNanROUQRA0LJ9KBjGjVZbzyvHYhQJ7qOV/cV7mOm3q0TQHVTR4FQs/ph6qBet3oFUExbKbxulh2AMfsQIDjR1+oUavsTGSEDM/7gsEffGj1Nv/Zsb9rQzASeg60Ti5HIjKtmF6AvzwF0dcdqnzL3e8pinoHefkEWRp8L0AFByEGATjuPALp6h3GlAwav6/TJuPnZz352gug4PJm9gRq5cySFDhid2wVfq/XDsbYaS4VfvuZ6AnTmCa+VBf1TZzTXwTp21KGmTiSzL7pGzdfTAaJjeUag1wlqri1zb3qXdPV+li2BuyCBAnT3bt176nhT/dF51vnIWoAj+I9+9KNTQaf2WDKcfyzcQ4DOOs2/HYF+F0bEfoYtgS2BLYEtgS2BRyOBDdAfjRz3VbYEtgS2BLYEnmAJXAXQp1H+XFPPgfNp6OdHe3+sm+JyFYGOIdcf8Ri2NdBh6CPS8rnnnjsVDLp9b8LePp9noGPw5Toa8jGCnmvHCihpTOTZSHtKwYAKIAAIUWOMBfRRMED3Xw2OGCGEERi+gYACAIC50V8Y8TFo12BSgH4uza2gREPpCoqvQFrHwiV9/QRPi3v96DcJ0BHkHEv+rbCA+Ue0YFO4C/BwmjFylehVnVe4DgY95xU19xLcCNAFHoVUyKCpZZ2DPtsRIHAO9P0aIOdc6twuCGrb2x6ubwS6OqmD0dT0ONYABAVkQGegGOnb0YU4FvX8Z6NDV3BUSDdlcNR3q7YrW98rwC4g45qNhmrUKt+hTfS3UfVkHAFgUgPycJTijHdqU5F7nrfwcMpWgK48+bwwVohsdOxNT/yr1ppz82euqav1znEuRHfdVUaNap1t7/WQj6ne+bvrHPU//uM/nvqLfgMWAiNNuQ9AN204f2smCdZGHSnoG8as53STGl3HMuqmmhb+298Y9vk+tUeUOA57NAxAgHliaaYHnDOAmpZ//dd/PY07npGx17NggfyMwU9/+tOnPUcdMBrpLEAXrJ6Djqtx1/m4Ah51aFFXduzj3OBz0zeksOfMawoR9zgK0F4i0Hm/887vIQejsamBzDgtAU5wOihU5d4F6MJX6uoH2roCxZVB2zvl5pxwL+a1/By1AN2ISZ01qQXowHOKZ58zPgHodQAxvblwqKnc2ZeZYQhd20wIAnQgOnOijgY4LbB/Yy+HPOcc75rR97r2zH15973Vg8i+GT/MQuHcWjmSTccOr119UFmv9hNd81f7y+5b7UfXR9eH2fZVm29aX+/7bQk8KRKYe8/q0dVapF5Wb7MXM7MMNbqU9Y4MauhI1mjWTQo6YwP0J2Vk7OfcEtgS2BLYEtgSuL4ENkC/vsz2N7YEtgS2BLYE7pkELgHo03C1EsGlQLWAZQJ001zOFO5AIjzhKRh2jRzHWIsR+8UXXzwVInum8bHGu4IuDd3ANv5e46ftW4GxCdD7GQzUGEspGKOJQrcAFQQ/GK57jxoOMdBy7qqF5zONMWewErWkkV+Abhs3QL9nk/MxNWdl8D66Vcf3/My5Ob8CPjWIT/jB/AOgWxr9ylziXGzOxKZuilogDtHWQnSuKyxBTxiBTt22FBwA3VYAXb03HQAKD6aumO1eGTGVQ3XJhJVG1erQs9KbRMNyrAVHR1CAYmbjAPJh8FSegJNGJc5owsqmsrhqCB45CMw2zus0ir2gDbhNanYLjlNkHkH3I5Pnn3/+QWna4mb70CmqzgLV7+hYxwXXKNy6dB27Si7n3l/dw7/N+TbH3tF8XMEtx2/PTT4Hs1ZQzPsxR5QTMiPFN0Z1auan50Iz5wCSRqYB0FmXKcBJUmdzFAM1gNqIWvqWDC3MZYpGeWFgU37Tv81ew3MByt03dD0V+lMD0JuStimjgQFATdZXCjCAz1NoH+OPTDjUPKfjkHZVvu4reMa5r1jJftWfhaG+fzRfqsfMeuH3mUNAEI99wNmBiGhq9xK0mb7i70ZMA97RLbSdvqa99g06plHXc09VgF7dMJ1ajvTPufVGndII6cLirhn0t/Ccus4YAvTXX3/9AUBvOmLPt6f2DPQeWSBEvxSgI0/1D+McB0qPKmBf2H9zvs/1xTXDuX00prq3bpQ5r2fUdzMoHN2f+7UP+b+g+xKY3jXlaP28an70e+ee853o5v3dLYH7IoFL9wptb+c4jlY4rpr9iTUDpx90F05Av/7rv34q/D5Fp7gH2BHo92UE7XZsCWwJbAlsCWwJ/P8S2AB9j4YtgS2BLYEtgadeApcCdA12RwK7BDxMuFTjp4ZuInk0hGt0JGLMc0uJdtPTnR/sRFu++uqrp3N/+VFfg+M0yNWgW/jCd5retIbaGiq5XqHXjNQxOhQDAhCdc3yBfhSM1ETLA9EB6DUgNxKW7/o9agzypLOlEG0LPDdyjIhMjZg8lwAdwzlAqQbHmc65RuiVnFaG246BS/r7qZ9cd1QAtw3QNex1/huBXoAuECEC1HOxqZsaGPAFPBe8IXIBwXUBuvOe55uONxMA+GyrLq5xvzriqms6X2fK3ZkC1/+j/zzjGJiJjjC1NGCMcyr5G7UAXfB4Lr37ymGgc7/vT4A+4Yj/r/ymYbfjoNfjtamWAa58jgh7CgDTyF7awnvoTqPL53MVoLN+COiRh1HK1Deh11ag6Kpx5Nhs3e9MiNX/N0K6sLdZCRynvWahreujKfCBjxT6xTPC+TzvG6FMTdRyATrw3MK8dizwXKyPFOYza13X2kYAM68nQBeic3+BIHWdIwDJnksNLOafskGPAAeMDEaHMJa4F9H1zYDB873wwgunoxJYi5u6u455RqA3hfslfW+7G1ndqFz1G/cSjtqvHR/NsoNznw4POD0AlU1Zj6zNekPNPsJ/wHL2WM479En3BoWxHp1h7edoc5+Z13UQog1H43vqogni63xTPSlAZ490FUA3dbvgHKjt2b4F6EJ0nTnYq3oGvBHoZrloBDoZiKpvkbvHFXDPudc60kHN6uEa1TnqnO8aiHw6/68D0Kcubxp87tF55mftS9vQscyzOOeOnnu1TjgG+p0N0O/o5nI/1p2UQOfLao9WHaSeAaC7zlOznvsblrWSvbpOmuh8nRLRj/z7wMi0dicFsx9qS2BLYEtgS2BLYEvgIglsgH6RmPaHtgS2BLYEtgTuswRuEqDXoDqNxDV0+9q0rERxY9il/MM//MMJfmDkpca4CzwHojc1eo2Qvi7MmtE0Bdo8p+/z+ijypZCGz9dgzfnEGN0tQCyM8xRS2uK1TwQ5hXZq/MVIW1iIAZfPYAjGyG/kEjV/r+HjnQL01ThfRTHcBGS6z3Puttt2WwB9Gsc7B4FQjZguDCFSFVAMAKIGaglpmBONXC2sIRoSHaFhr2OZz83zVo/Acef51AfVabzuPfwe7Zyf62eFIeoZU+4KXRpZWT2FoVIoRo1B03ON0TFEAlvQMToeADK8thHus41zjNquaXydOlCgxedmivxes3I6ShnMZ4xYJvU3fYmOB0BRA/7IQEABYBWgFzb1WWi3kJ1amCdgv0nddsm95niaY2yOxxVIb4Rpx7wA3T5jvihDxopwkLprFHKjX+wbImy9Lp8jFTZQkppUr0ShU3AiayYJwLRnYfMMZE8goww1kc7dI3Qe852pOwSXBZW0279TA9BNPQ9I75gm4t3z14GbvIc8kAPP2bPbWcPN9IDTnk4/wGa+J9znGSdktL9Wddfytm/Oub43I9A7PtyP0AbabrYKMjrwPWTMHELv4sxAIdqe9zz3HGCuwx41bWw0dx0ZCrPrkFE9aJ82ern6rXNiNfZn9PklEei0ZZ6Bztg1hbvjVIDO/z2GYEag9ygBdI5R6AD7jjXOjjfaH4BOu2wnTpA4OjHOBOhdGwvC25/tdz4/5dbvrcaPcLuZSHwux+nU+71mjydQp9Zxo2vcEcznM9VHV+2tbf/Ua6t96W3vq/b9twTumgSYN93XznmzmlfqWI7vKEBn/WZ9/sxnPnNaK9V91KzJ/i7nNyz/Pvqxj901cezn2RLYEtgS2BLYEtgSeEgJbID+kILbX9sS2BLYEtgSuD8S+MKf/umyMSvj/jmD/3xv9dkVXNJw2BSXRpNhoMQwSdpVI6QA6KYXpZ4A/ci7foKeCcsapTMNlTV+TmEdGXTx3m+6WowMnB9HISoPsAVkoKad/gP2CdCBhRgjBBmky+OMWIAhNRDe+2MU1YABSMfYWVmci0Dn3lf1V9t9Cfi5PzPk/rXktgF6gYpzDfgwU44774hwJWrSAtQAbmG0I62kAJ2a7whV+AzzSfjWOe98d16cA8gThDuvBBKrETKNlkJy59rKkOl7hWKFDUabGtEK7EQm3//+908FHYpOoQCAOKvS86fRozodCNALjQuxpz4QelFP+FHZeH3kjoxmGvpedyXvlcyIVgaeAzDJ6gHoxGmC0mwcOCgVoBfyCZt89sK0CTlvcrZ3TMz71vDNe3O98vPO5Y7J6v06ojh+jJhuWn9TsJK2G9jKusPcsrAm22dARPqk/eI1+VzPkO556Dg6ME4dsxzHotMX1/zsZz97KqzpwN2uwz2exPToyqROJc0k0wwF/J12vfXWW6cCSPf6XIdxZapy9YhjCIBu2nnW9N/7vd87wU8K80sZAZvVP86ngsTVHmnuV+xr51xBdMeIbRdkNkLd9xoNT7+axYe9FHOl58YLhvk7+wz1CPsT+g3QTkHW6l7PoldOfSbbMZ9fGRS287fpzLRq67xmxwevu0+bKdwnQG9mC8YoezLGLUDbtlNPgI58LOzbhOgCdHUeAN2xBkDv/OWIADOFcL/uIVd7zbl39fOd2+dA2JSl6yN90PFD31ZHd+zy92YY6FpkBhCfcz5Lz5/3fva391Pfta2V2dG+/ib19b7XlsCTJIGuN3Nedf9ZPdL9HL9hX3vttRNEp8axyGwkrH3+Tkf3oRNZY3RsR05/+OyzT5K49rNuCWwJbAlsCWwJbAmckcAG6Ht4bAlsCWwJbAk89RI4Aug1pE1j/Upo/bF+BFj9ca4htNcxWtH0xUBjoDOFdKucg04BoGMIJyUpNQZ3os+NQK8xYBoOa5Sehu0a6Bq9KOQ4SjlZI26NgTwfRgeLEV+kwcMwSwSlhTYqGwwQgHMgOjX/1yhLJBUp4E2jJ0DXgK3x4lEA9An4KssN0J8qPBkhAAAgAElEQVRstXGTAH0FRWukc04WoAPSO48B6D/4wQ9O8I1aUArcAFpN8CVgMIV7AXohj/BccHCkn3zGfvccGOvc6TVXOnX+rSC0EYbKAyioPqB9ygS50G7gFzAZ2EWaTc+sRJ96PjFAw2hJI9CPIhZ5fmEXn6nMCnl5rwCb93SAMjV6ZVaDbiGwa4My9/xNMnkAXCufpnNHp/b+M5X2ClTO9eGmZnXnxKr/53PM8bTSxV2fZmRq51Id1WZaf9YsYB8FY3gjyelLISROKZ6N+o1vfOOZX/7ylw/GE32N44bOYlwDGE5hrhL97Ln2HMdCphYK9+v59kS7FbLWaY5xf7R+G3XuHKnDB/uFv/3bvz0V4GYjxQHoppBnjUVmjkGiso3EYz0HehJ5zvpNW3lWz31nfqx0HvNj9tuEpc6D6sc6tkz9w/UmRO3eqnOAPQGOiGTzoUbmZuZAnu61qAHJOKdQ6Ed1jun7TWGO/l3BUR0apk7ps3JPQTzt7j2U02oPMkHQSm9xvQnQzb5BzRnodW6kPwHoZEkApte5EZ3i8QGCczNYePQDMpsR6OxTHWvMp45lALqOkAJ02+GYcA4fwXP+rjyR94TWHQdzvV2dgb6KCu9+lmsgO7MycG91iQDdNnZc8lzqDY8VqmNLdf98zq4Fq/l+tJ7elB7f99kSuMsSWAH0uZ4w53qsS+ccEegF6Ogq1ugXX3zxpL96rAs6kvVViM51Pv2Zz9xl8exn2xLYEtgS2BLYEtgSuIYENkC/hrD2R7cEtgS2BLYE7qcEbhqg9wd6JdooMjzbTQ8H+MHYjdEXkI5hEuMvP+6pjwD6jJ6ZRumCmAn/VwB9Gij9/ypyk/cw+AvBAeEYnY34AnwbwUZNGzV2Y+gm1SqggRqjhDJDJqbQowaW9WzRpnBvBPqMFuJ6jb6zH2rAPzfaN0B/snXBXQHodWhZAXRhAgACQPzDH/7wVDOXhBgToDPWHdsF6ED0Ahmu3awMK3heENZ5Xt3RkVCgfMkIWc0j7lndNSOIC9ABEh5tQY1chBo423AuvOfD45SgjmkEOjJQH9gfEzYXUvk89g3ftR2m4xZw9liOKd+pc3vP6mpg6xtvvHEqgC+iogC91BhzOYuagnG3YKjphgU7XncF06ejwyX997CfWTkPVI5H+nUCxcKnVTrnArYayf07/SqYxvCNXFlXKYwlgKIgnDTl3h+QyJpmIYW7Y4f7mPWAGoBu9DJzlXFKJLTHsfBdiv0pRJ8AnefzWQvQJ3DUAU+A3vnDNf7u7/7uQWkmCwB6U8jTDuc8R0jgKOA56Ky7tAmnABw3gOg6DXDfzt+OZcdLQbj9Zv/bp9U3R3uMuYeZ67eOdcwFAAd7JwtOARTSttPvOjlQA9CJsqf/AMrVg6b511mlc262YepGIS3PWRjL9acz05xbqzWr64d602cAaM8zeo2gRo+QUcDSYwbQI4w9ywTojBkKYxD9Vichxxw1ziGcg854Y/3SeYmaIwDUzYD7I+cl15PpNOD/q4u79nQNmX/nvTpEdf5wvamHOpaVn3vL9ln7Ys7Jc04WR/06dd1KP+596MOuQPt7910C3RvM/d3UJ90boIt0eOH3NVlmzAKEnmSvBUAng0Z/s+OMpWM7v0P599znPnffxbzbtyWwJbAlsCWwJfDUSGAD9Kemq3dDtwS2BLYEtgSOJHBbAJ3nqZEM450/yDFA9vxV02FijMQAjMHdSDkA+uc///m3RaDX6Nd2H6XKXBnxVoCZa81IdNtRIzN/w2AN8LeQfhgDPoX7EeVmAYwLBIEEfEeHAcCCRlvgmGluqQXoPCvGzZ4N/zAA/dJZsg2Xl0rqbn5uNd6PnnRlyPaz58bBhDk12jlnOh+Z854lTF0gyFwHnlt6Di1QDhhhGnfuW4DOnDACvVGg06mk83fOZeHACsBeIoNL5svq/sipMAL9WIDOHCfKEb1IjQFT2fA5zqq0mK1C2fRs5uqwCaJW8MZ+49lqfG2UJ+81nXZTqqtH1fkTaPeeRJ1T/umf/ukE0AtAAZ60D10I+GpkI/fzeQpw+LtynaDzpmbrnAvT2H3JeOmzO0YmuBKwNVKMe2sgBw4iVwoydvywdvG597///adIa2rWGsceMnQu4ugFhGXc8T1kDnzlOwLYRqATAf2Tn/zkVFjLyS5BwVjfjAIrgC5EF6Dbj3WEKUDneSdAZy9BAW4aWUyNHmEcOZ74nqCRtRtnNguyMYMDRwkARClkewDcNpr3CH52DM7xeAROnaedL3McdAwXbrOHMNofBwnmkdHoOAjQZ/YbTgFkyqHQvupp+hf5G0HOez1Tu6/n+e/dO/VzdShYzcGpHzo/+mzKkRq43fWkx0sw7oTnACLAkA4Q6BHGq+2fAN22C9Dpbwr3K0BXXzHWGN9dsxgnZhLCQaXryxwXlYdjqeNAmdoP1c0F7JXN3Acf7Ze73+V1HTLUNUa/9zm9ns9WYN817UjPdc/xMLrxpvT4vs+WwF2VwBFAV4eoA3j+rlfoSX9vklkGJ/Bvfetbp4Kzj06LOH53bQWg44hF4Tcs/55/4YW7Kp79XFsCWwJbAlsCWwJbAteUwAbo1xTY/viWwJbAlsCWwP2TwE0CdA1/s+ZHfY2tE6Bj3AeeUHjd6Ckj0IHopFQ9Z1BeAXSjbuzZcwZv4dI0TPa73gMjBIZpAQGGVFN6YmDAEAEwoCaKCQOEafCMEqO9GL35PIX7Cxk4iw6jfyPQVwBdI2YhA887o56uM7IvATzXud7+7M1K4KYB+hEc7hicAL3QBIcZgJ0Ai3kC2ABKCNCB6JSObSCHAL0R6DxPATqgbQXN1VONruNvE+jYe5XrhFxX9XAddiZgrXNRU3DzHXQhZzRT42gA7ENeRDoSKWThnOYJJiY4Oecs4XuF0nx/pvG1HbS3BtZGYPJe4XoBcGXOPdt/6FDOz/7ud797qo3iJMoe4y5OV7/yK79yqqsXjXb1Gc4Buav66VG8fxRRfG5s+V7H2hxjMzuA/y/YA56bihogzbEoRINT83/7GSBIqmkKcJgIbY9VYa028wHfY/wZuU5/FbwXSDIG61TG+gZ8pzBmXduoAZiOJfpS5zPqGYEuzJ71BOisodyT9ZXaa/J3jj3gvp7ximwFhjix9bmBBETZ8T3Gm6nfqZHRjMydY7ogtKCjgHm1R/JvK/2zWpMrP9qikx7yw4FBOIIzgfqTGoBMBguyVtC+wu6mhed1dbhw3TTf6gb7YT6j/58QvnNswtjZ9gKhfo/xy7ML0at/6H/AuQXdgbMHEJ2Iex0+yDIgQGd/ZuS51zLDxgqgMye4D5Ho7AO7N/vYxz52yiRE4Z4dH1O/dHys9LPvN0068uyaMfVCx1/H2RynKxDebB5T/1SPd22Z69m8Z/fPbf/KWbXvn1uvHoWe3tfYEnjSJHBOx65+23afxrqOvvNoD/aSzfxERhrX6I9//ONvcyZnPTQzkAD9xZdeetLEt593S2BLYEtgS2BLYEvgQAIboO+hsSWwJbAlsCXw1EvgpgF6jWf9Qd90sxOgY2A3Uo4aoyQgndoIdAE617/KiKCBsQa/Gd0zod+M7PG73o//T2Ny4Q8Ga6APhfYAtl566aVTTQS60XAYHzC+WogC0LMf42UhA0Z/jc8YUC8F6MKBwq7rQPHrfPapn2B3UAC3AdBr7Pb1jEAv8Cg4AAx7pAEQnbniObzMAdOUU/PPOXEE0J2zjVieRvzV/Pd5J+hqF/e5CyCuMvxXd0xg31SZ86xgo0qp0Y1G2AIHX3311WdeeeWVUw0ALdCuHvbZOi6O4ITwCNlyvcLZo2tyrUZu8v+ewd5sA15DfVx5AqQ8k5MzqYG7RHMCeIFgOFNQALWNePesZQFYdXavf1NT9QigFzr19VzTjsBV5Vho1ggzZKCBHOjtvMJBBSM4nwUAMxcxkgP7qIkIB6pSAIdkSDFLCuswjmKAQmCzAJ2IZqJ7PSOcMfjzn//8QaE/XecA6KzlAGxKATryKuymDe23HhXQcTUBOu1z38Az036el5oI+zq1uUayrnJvPi8Q7f6DezRyHrn5DD0P3XE9+94x175bra8r6L7a60w9M9d4xwX9/qUvfemZL3/5y6dI9J4//+53v/vBvKZ9M4ODsLaRxdyn84zX1Q3TUVHAS813jRCnnvpo5RiijCacVW9xb9cT6hVA/9rXvnaC6IAhjx3A4YP2e+yAmRUE6DoH8JweyTOjz/k7ezyzZzAvyO5gIXrTTELMkem8VT06dcKRjmqEPf3D2HMuV+/bD1N+rpuuPdTucRvl7to6dX37c+qujtNen2vNdXeun0dr7UpmN6W/9322BO6qBFa/fY/AuXOoaw96zrWWNZnjVjxyBT2pgxn7gt6LtZW1lCJAf+nll++qmPZzbQlsCWwJbAlsCWwJXFMCG6BfU2D741sCWwJbAlsC908CtwHQ+eFdSIQhTWMftWdLApaJzuaHvJHcGNyJmDINqwD9j//4j08R6DWsFTRo8CsILwSfkUwTJmmIPgJk/t3rY1w2bSde/UTsmQoPQ7wpPIlaw3ivwRMDrZDhzTffPBldNUxjzCZtscW0zMIijBhCe1O4ryLQN0C/f/P4Oi26DYA+De6db8wZI9CBHZQJ0JtCWYBu6mXAuUUQYMTlKgKdzxiBLkRXJ02D/nxOYcA5sDGhrJ9dReJ5v4K1fo7vNntEozr5LsZKo2HRK0JNHG8agQ4QKlys84LyUFccwQn+3khHPt8I9Jmqt1BF8ETNv5kRo/Kc7VfmOAhwFrWFSFHPKuasbWCtpZGy6k8h/oSVR84C15lT1/nsHAcrIH40vjq2CpcmJPP/9LOgGOM2BnIj0HntUSjUjCPXLO4D6AOec94pcma9+bVf+7VTymoiz03FDlD2WBWcvTC049Awy2/91m/9DwAd0Ej2BKLdiMglhTo1AL1zzzFOTT8WxAnQBbaOrTrI8Dfay/6BcUTNHLHgGCAcoGYf4j3QM+w/lBXrMoWodD5jJhlqIp77HOfgaHXN3Ku0nzs+V2N1BdzVtxO8u+eZAL3HPaArzDZAXzvn55wyG4X7j6nD6hTZZ+S1TkE6GTSzRZ99NTcc97ONlc0E6M1CMSPQSaPeM98B6JYJ0Av6Beit7XuguU6fOpY4D5lPOorgbLLq39nPqz7uGGl6dV7PIzr6/eq/FVzzb8q+AN1sBHMdXIHuXueoz+a+wOv2+kL/Dc2vs8rszz5tEljpiDlnjvY6znXgOWsiDpnoLdc6avSkeguA7j++y7qsfuMa/Hv5lVeeti7Y7d0S2BLYEtgS2BK4txLYAP3edu1u2JbAlsCWwJbApRK4SYA+jcI9o7PntGKE9GxJADo/zPlBzw97jO1vvfXWyRBPjeEXeG4E+oQvR5Dcvxd8F5L3/QmGKttCohrEjaoy8gkvfiKeKKRy99xUakAQEF2QLizEyA0AFFJhnOesZ8onPvGJE8zw2TwDfQP0S0f+0/u5mwboBR2VeiEuY5zxLUDv5wBXnROAMMEGEcfAc9Mo8z0jJgFtdSrReOjcrs6Zo6GGx8I6Xq9g1xHE6t8nYOp7BV01cvKZQnOhIDXvmZaZmnON33jjjVMBTGrsBOyhY9ClFHRrda9AS1022169pr6h5ntNVz0hWAFmo1a5fs9OX8l+BZBo0/e///1TWlFqwKnrBO0jGt3C/TynWYBuPcHeBNqPWzOsoOYKFHa95Jn8jK8LwlYAHRkjg0Z9Y9wWJiKjZjdgrgCyWWeZX4A+C+disz4B0RlDRqZRA9D5Dt/F4YvPUgDmGN2NSMe5oc5hROjSpxjq+T5OZRQcxOjP6g3WNeY9NWO9acUb6dwxpzOe79MmU8ZTo1cE/+geI+CpGdfKHxnSLpwDqGmzkfs8SyPXSXsuUOX+U/cdgfE55mbfdw72mv3ckV6v3nMMFaDjCKH+RP44L9AOnAoA6XWaYQ6ZyYG6UL26SjDesd4xPB1omjGijhO2u+2cMFa9WhmtUrg77gvQOQudNOoCdCLQyZRgMaWxx4ZUFh13vjYaHYcLsys4vt3DMqccMx/4wAcedP3Uu0ewq3K0P5vBpBmWeH/Kc+5Zu745tnoP5d1jMVxDmx3A73g9n6kZMHye9tVc77xOn2G1Jh2tuY9bf+/rbwncRQnMtWXq3tU8azt4n9/a6CsKaySO6hx3Qk2WDtdI9ln9J0Dn+0agb4B+F0fJfqYtgS2BLYEtgS2Bh5PABugPJ7f9rS2BLYEtgS2BeySBmwboGvz4sd7IJlMT1xBpZBk/yE1/yY9608eSenRGoGu0E3TVwFeANSFYgZIGRgx/fG6mKm1kTSN9CjgYIjVq/uhHP3rmK1/5yqnw3IAFC2CBszcx3mLI//rXv/6gYKQGlAMu3vWud50AEd7/1Bi55xnoG6Dfo8n5mJpyWwC9xnnnh3OJ+S88p+5ngREAdKEVIM0odAB6zyDmewJ05s4E6La90dPcW2O9Ir8UoE+AdQQ9JlTwPqu+mLCooKbgCd1T3QSc9IxwIJHn7BrRq4MCmT2qewvCV+BrAuaV/uMaTZPM//vc1YXKWgjT61d+U5bATs/eBmKaipwa3chagEMVNbBM0FeQzjMWGvMMMxr/MU27t112Qs1GcM61aYJz/z8Betci1z3myTe/+c1T1D41Bm7HDH1N5D6wm5q1Q2M5n8NJC9hHzfscl0Bh/DAXKaxrpkMHEALoG8ELnNSpAUg5AbqZZfhuM0kI0J0LznlTaR+BTDO52Mc4WOg0wngwktyU8wJ8QLFR2Iwfxq4yRF5G7VN/97vffSBT9EvTn7Mmu2+Zc6n9dqRnqhfmfsL3zh0BcNXYXQF0sgnolEdNtgH6GYcJILqOMc4pZGCmgh7poA5HlsjcaG3PSm/7ZyYN9cNqr9U2dW6s9IbzagL0pjhHNwLOPQNdJw/GJ3swdAkFiE47HXs6DDj25p61+g7nDLMrAKPQXRbm0wsvvHAqBeiueZfoQ3WndddL974dL66JyLnp3bsOm1J9rmlGgDfKvXvkOop4vTq4TH27WvNWTh7t98qE55w68qpxv9/fErjvElgB9GZcO1pb6kCD3vLoCTJo4LBuQT969MQE6PxGZ89AMQL9lVdfve8i3+3bEtgS2BLYEtgSeGoksAH6U9PVu6FbAlsCWwJbAkcS+OIXvnClcK6K9Fi9f/S3cwBdo+qM5sGIaQQaxkgMvoIUIqY4S5xCCvcZXej/a7CenviFWxj+Gs1XwLIybBbQTwhSwwTpXoVbQATPk8XgTqpbnh1jKuf3Yty1YKDGmA0oBEw0ypJraHDGQIox32IKd+XdyDzbtEpLPwdDQSLvHRn1rxxE+wN3RgIrA/bRwx0BYcfC0fe8xypyzO8UBK0Aup8z8pioY+YQIENwA+gwAp26jjl8rinc+8wF6I025TMT4jrvjwDDnBMrCNxrTP2zkmGNoU2TPiNsq9fIbIF8KBxzAfwkDTeFaGD1iHpDyCEMQQ5Nl7sC571fIQ6vjfCk5v89r31eqzKbY8TP9l68JgLYM96pa9xFjwrPMfJyffWv0ehN4S5s7ufOjfWr5kfn1NH8WvX7ufXDe85rK3f7jf/3bOa+xrDN+eZE7VMjA2RFwSnLSHFqjN84p+HgxZxbAXTWIeCo8FyADgAXoAvaqYla4zqUD3/4wyeATjpYagz1RrsRve6xJtSkEe+YMeMEDgG0oQC9MLYZEXhthgJqvic4pxZwMo5w2iFjgxF2AFjly7znuzpkML84jgWnBBz70DvPPvvsqdBm5cs924YC5NW+ov19BAhXe5Bz+udontHHOFRQ6A8d+KjNIIDTBBC5acuRQbNe9GgG+gHnCo/eqZPO1J11BOp+pHuxRpZXH842XRKBXt00ATpOHmRJEKCzB2NdoaatOmvxurLouDMbhs4agCgi0BlbjDMdRRjvjBOP12Df139H68Tch7mWrSLAp66qcyiy6nFJfHY6ZMx1UtmvspaoR7tucr06QjTbiOtL9wdT7672mJeM+zuzwdoPsiVwCxKojjzSI/0N51yscyM6i0xG7CVZnz0PnRo96Tqn3vKeqxTuG6DfwiDYt9wS2BLYEtgS2BJ4TBLYAP0xCXZfdktgS2BLYEvgyZHAEUCfEOCoRec+N9+rUbigyzMba1TtuaZNG4phEqO9BnzPk8TwjRFUAybG6wm0a+QrpDkyztWQuGr/yvBX+N5oeAwTpp7HgGv0JICPCHTPmiV9qtFR1LQdaIFhHqjA54hApwDCfHZkiJEDYGKa3hpLauydBuv2S/tsJZde88kZ5ftJK4EjwHfJGD93ndV7E5yu5iCf8czaVQp3IATACthDXWDCnMCoJ8Ty6ASjJRul3PksRFDn+Ozn4LdtWc2XOW/aziO9cwQKZj80sti08/O5uRaGTyAp0foAZoCQYAgYhm6hAMUm2KveOpr3K8BcWRjlqPNOYeaUxzT2+v45wy8gyxTjpPwW9gIDuVdT+Xcd4NqNIC6A5vVqjF6iMQq1joCn15kw0M/PqPFzMNRr8ZmOX/4OyK2xm3WAwrnnpmElulyHLZy2GBMeHQJMZ54ZWc5ngd44X1ADVQXjyJZjAliHm8KdPsHJwfTf1AB0U7OzdgnPAeisg0JsonObMYEI9AI7ALqFNbFjbULzOpmwDxBuMgZMTUtNe02zTXYGIsmNDEYf2Tf0neCYmvmFMw+R6MgXxzcd4NBHzC8ALOvzzHrT9OONup465boAXd22ul9BiTJF9jgh4oyIs033B0D0D33oQyeHB8ZJM0vM4xAKyU2Zbxrz7n+a5YF5M8/o7hxsG/j7hOczhfvcyyGL1Rnowu8CdPZYjFH0JIW2A87Zc1HrOGH/64RD3SNAGGdE3ltM4d4oTsccekqnT+TcfzoQtE1dmyqbq5xv1E8FZPytur7XPgeyu2c0ArwZMKrfZ19Ph9Suw6t2Hv2muM5nL9Hf+zNbAo9bApf+jl7treazra7V710K0LnuXId0eGHdZz/FsR5klumcYy34/d///VN5z3ve87YsEAB01kKKKdw3QH/co2tff0tgS2BLYEtgS+DmJLAB+s3Jet9pS2BLYEtgS+COSuDPvvjFs092qQHgkuYVaPPDvCkhe04ihkmNsNSNaMHQbjQdsIgf84ITgFGN9zUSzHZM4+7KqKdxoobKaaSocbJpLQUzvg9YAP5QMK4C0/HypyZtKJABgMBrU4tSC9Ax6GKcB2gAIihADw2X3Mc099R8z388S6NBJzSqIdT3/G7bp4xW4O+S/t+fuRsSuC2AfgSnkUoBOhCiYwwIUacS9AOfZ0yTbpi0wxRAOjrFaEOgh+l3ga8dv4265nrOoyNw0b/32ebrcw4D7f3V93z/COjyHaEN7W/kPO9h/ARqAjd5TdS5EcY46VAwgvL3lXOR4+IcUD6C6NVDU28K8KqP2hdzXFTfV2bAuka/fuc73zk5VHz7298+/b1ndgOGPfoCOTWCecLK2d5z86PvrZwQVrpRKGYUboFS0xubCrn3mEBUeXQO8Bkjuambppz1RrDOukD/myr9Ix/5yIN1gfHEeoQskSug2wwG1IXtPQMdCIuh3bWNKHYjkKlZk43sZo72PHbGqACbZ24EOGudqcNZy+oAwf8dIzrfde1VN6AfdMSjZgw0a4H3Rr8A0F9++eUHZaZw77jDaYB5Bkgn6p75ZAHAIitq1uw5Rjo+eu43f5+g0b/N+XFuvM79SLMUeF45NY6I9BtRhrTfM+yp3Y9wFj1jpNC46dx1YhC+qJ907ph7qqb1ng4Cs00rfTv3KdXZvraeDlk9q51xx97KNQWAjhOEAF2HRWrXEp04Ow513GCcAdDNPEDNeG4qZKPRkTXz75VXXjmNNZwU+u8qgK6sdSzomOk+9WjMVAdPXTZ3J0d60Gsf6br2xdwzXnXNS3ZItv2Sz841Z37nEnB5nfvsz24JrPY556RSXbdyYlmN4f5O63x0vlWfrtaLuQ65nvJ71OOS0JNmSqNmTQOcE4nOeuf6RI0jOL9xC9Bf/fzn92DYEtgS2BLYEtgS2BK4JxLYAP2edORuxpbAlsCWwJbAw0vg//mzP3v4L1/zm/3BXYCOUdAf9Bp8G4FeYyuGelM5k0oVA71QmR/2jR4qQJ+POqNyeo8CD143BaUGQA0Y8+x0z5fk3o0wM5IJAyxGd0CF8AcIaOpYzuM00pb3+R6gHCBEZFvT6grQeRaeAwMGkIT6CKBjWPbZNaysIpI0grYNGmfOyfWaQ2J//BYkcA4QXsfAPK/T765grIa+adznexN4dD4SMfj666+fymuvvXaCFUb6AYhNEU3NPDBi0rN6gecrgN6zYKfBsW2ZBs4Jf2qMXIGglUG136msOu+8ViP6eu5uz27nGgAxIocoyKzRxR4TQaQsRlD17Izm5P6Ftivjrc94buh2bFRn9rX6pNepXqYvey/XD52tvvKVrzwYF0BiI4Fpo9H2RDIDfOl/sxGs7ts+Xr2/mhft61WUZce77eI6/WwzCkyAPtehPmP7D8hH39Pn1MI6YDFAtDLnCBCjXwHahbhEnum8xRhyXQWgYzB3PB0BdO4FQK+zFlDSqO5PfvKTJ4cxCwZ6ISPg/3Of+9yDAkBv5DNzWYhNeycodj7pWNDzqHnNfoIx0KhzYKYFgP7qq6+eCnDTFO7IeZ6BTuYD5xn7EZ32gAxNB84YnA4QnfdGb7v/qRPh1DHOg46pCU4cL0LWOglxvaYxZ76wD6G/gL30vZGHONo4RnBKaj/MdOArB7uOcdvEs7W9ExSt1gTnYfeG3UM6J1c6d64nPY9dgC5EF6CjP4BEPYKgTgeMPx1xqJsFgjmBw46F8czYcnwXpgvQGWc4gM61ps6dnbt1GuH1jECvs8QlOvpRbz2O4N/U+bO9N/Gs5/YqG6I/6pGwr9c9xLmxt9Lrq330aj81vzt/m64gevdzfr56hTWAzCo40WQ04uUAACAASURBVKEn+W3K2m+toxi/RbuPEaDz29MI9A3Q9zzYEtgS2BLYEtgSuD8S2AD9/vTlbsmWwJbAlsCWwENK4DYBetOw9se4BnghepuGwRpwDkSnYOwFmAiGCk6M0NRQ0HMZa6CegOdcyssJNWoQn1DK+wkpNOJiZGhKasAEhlTgBgYKU70TrQc4EOBjqDcdLtFhfK+Auyl8PYdYufZ8eZ75Klko8xpzp0H7IYfc/totS+AuAvR5BnrnJ1CwsPQIoAP6BOg4ntw3gI7uMTuHGToKVYE2RBGTyh140zTJQHOyVgBF0ZUrEOWwVMcJFhr5eQnsmGBvDvcjY3ANwgWPvp7GX9YBjL3UwFvBF5GjgEycq4BjOBo1BXivw+vq6aN1oc82gZ16sVH98zNHDgVd68yE4PW6DvG66bJxBjBNO05TRoBT854OW3zHc6mpcaQgqpiCjHoPwPDXvva1UwEQc0wIaxI1jioF6EapEYkNHATEEn3Gs9QpgD4AoJMeHYCOUb4F6G8kOk5knmOP40OhpwDdc6iP1iXGvBHognP3EUagmzZeqIl+MQLdyGB0jOvuBOikxHeeEcnd8UNKbh0PgLEdNx1bhd11IHRedq3tNTqX+OwE6u1P3q9DX/dbjBH3C4wZU/dTs4ciGwAFneqz+BzTycXrFkRyb+XHM/Be4fvUMSuHgTnfV/uP2X7nnQAdRyuOBencYcw1y88qAh0dsopArx5hvitfxkujNcmUpCMLNWPMiH+cEhqBPsHXUdaJ7j2P9mJzL3sVvHuUW5GrALrPvALWjxtib4D+KHt6X+sSCcwxdzQGu4e7ag6t9u5T7672KnPdqE6vgyYZZfxtyjrHvtECRMexjcJeq/sdADrrP79tSefOv5dfeeUSMe3PbAlsCWwJbAlsCWwJPAES2AD9Ceik/YhbAlsCWwJbAo9XArcN0DVsNpWtqVc1gCMBf+QbgU4adwA6xl5/4APTST9q4ToapI2AMgVpo4d4vYr00VBcuG+KaJ6b9wsLGhHEM89oLQ0lGK6JMrdg4MfY7vmbGCIAEhQME0Y98ZyN0sOIUTiP4QKoQj1T2zatrc9mG1YjTHmsQFCdBh7v6NxXfxwSuCsAvfDjXAQ6oIvocyE60X6NQAfyGIXOmDbl8H0E6KYLBtggs8IsILIRtcB0IBn6gxodidMNBSDqvxXYrUFVEKZuW43Hq4DI6v1zxuTeo44+MzLeiFlqomibXhpnAbN1YPD1DGPGRNvuuuA65HpR47D6zkgtZT5lN6P5V+sHn6lOpQ/pS/uzbRc6el/HNW2hvQI5gLD9TM01AcIUoF4dC4gcA05TyNbSOfizn/3sma9//eunAkAHsuPYRW0EOtfiWVl7WYMpjDlhLPfvWg5AZ80SoAMT+Tw1IJPzt3H4YI5zhIljdJ6B3hTqrlsCxfYn8p0A3XPQ6XtkZeGeRu2jT4i6Jq02NTpGOMp9WIPVJ3zfeUY/uFazbjPubAdg9tza2nk2Pzeh6oQkjknHUq/VcdfsOYXWtMWsDESiG3VI5CHnt+Ooh8MDuqKOCEJ7r9XU6NPRxRTnOjLW0aBzibY3+n6lm47+tnIg4G/TIavR7wJ0HEUA6ROgMy8snvmu/pgAXfkyxphvpnFHF3ucAlkPuKdjjcwPHhdACvfpWDH3XLR9OktUHrzX/uf76muzWjyOfcTUVUdj2Oe/dO3gc9dZMy5p2wbol0hpf+ZRS+ASiH4pQF+N4X537mumI05/t/X3nfONa3H8D+s/upG1GYcwi3sGHIvMfubc5jcn8LwR6C+9/PKjFue+3pbAlsCWwJbAlsCWwC1JYAP0WxL8vu2WwJbAlsCWwN2RwG0CdIEHxk0MfRg9BdI9u7SQqGegY7znx7wp5gDQGEMtTcOKcaBneQou+IypkO2VFSgRjvDMXofPCT+o+YwGBcGMgLsRWUCGb3zjG6cCROeaGCQoGGBr6ABM0GYK9zVyiRqYYZQehl6uK0gR7vecTqPQJzQ6guSrUVrD/t0ZxftJriOB2wLoNYzPMTeBRwEmoAt4XoBOVCHQi8hYATq1AF3g1rOvnZtC0iclhXvBF3oLuCdwrZNOI5HRFwAcYSHRxkQCv/jii6czeM/Nee+HDmka6AljJuTo/yfYcnyuwMgcu9V/bV/PUOa1UZ1NW257iWQ2dTjrgiAMHVpDM23kPfVonaXqEMUzNd053yv4mhDMNUtHJtc2rtn1hfXHCHFe91+vwbhu+miyk2DsphANXTj57ne/+xRpjkMZbTftKhFkzBvXgWZo4fkB6K5LAHTgHsZzar7LekMUOmMP0Ap0pQDDXXeAspUha7FOXwDZns9OvzWdu9CWz+H00HEvwDQCveO3Y819hG3s+sx3e1a8UJMIeHQJc4NSgM51uL7wnD4AOBvxz3gDNFh4diG8cFS9s9LRffajyGP1pp+tfDtXHS/+rRlxqk+5XvcxgH8zD1CThhxdSqENOmNQN0sC93FeUTMGvTf3sA90ZCzkbTS8eyP18dxjVEZTj6zkx326ntC31SOMO8D5CqDjfAk8x4mAYiaTric6U9S5iLnL3FJWOFW4b2OMmGmBGoBuinzmVzN8rOB5x83R/sv21bFTuH8OHl9n33Dus7OPqsNX4//cOnDuvYdtywboj6qn93UeRgLnfjddBdAv/W6fy2uiC/k3swh1L975SQaSP//zPz8V1jSyqVBYC1iTWRv4nYqe6zwVoLOWGIH+wosvPoyo9ne2BLYEtgS2BLYEtgTuoAQ2QL+DnbIfaUtgS2BLYEvgZiVwkwC9QIIf30IL6kZyN+IJA3iNnxivf/zjHz9DqjmKZ08SaUc0uhFz1CuArsHXSE4+U6Mw0i+44DkFbtSeI8p1+FxB/wToBS4F6BjjhR+0BfDlZzX+Kg+ABBCdz/Ce6XCJ6CtA57kahbgC6F5zBdBrUCkMWo3GhzVi3uzI3nc7ksBNA3TH1oSqhQWNQAd4FBIJ0DHqAdGZ8wJ04KCwR4DeaOObAugaIScAqZGxhtD5esLnwrQaQ3X8QQa8boR20zKjJzGAkoaTGqAqIATyrYyyjUryntVb6rejcTXBxznD8FWQRIPvzOLR/wsxAVVEBL/55psPCgDdyGfaPkHbBPNGqLZt6n2jYwXfgkL7XH1ZSFmnr0ZkNwK964cOEb0W+tzIbozSrBsW2kvkNn0LFDbKmppIMbOw4GBi2lXqZi1AJp1njUD/67/+6wcAHcjHPGO9wWGNsffDH/7wVEjlzvx0jeI5TWWNM9h73/veB/OTNRmALkQHJhag49hBEaBXT7XtrHUTEBQuF9zqbEINDDUqmGfg/swPADrv63DBPOH/Xod+9v7oE/rFTC/AUfci1KTnFqDTXjPdNMtN19qpEyfYqO5sGx2T3a9MneH4LTxxfDWTDnsL0vZa2NM0qw9ZCyy853PofKJDofDW52jWGx1H7LemVF8B9ALY6tSrYLrzjnubvp21og4mAnTTuDNGPe4BhxMcUGzvBOgeJUA9Abr3o0am6GAKY865Ss06pS5mblU/TN069eTR3sz9o31wNO4e166o/XJubfH+DwPQ38m+cwP0x9Xz+7pXScDfkEcgfO4Z5x6k+4y+t9KFnV9dD5qRomtn783nOZLlq1/96qmwLroeU6MXdRDC6a/3L0D3DPQXX3rpKtHs97cEtgS2BLYEtgS2BJ4QCWyA/oR01H7MLYEtgS2BLYHHJ4GbBugafvnxbeQf9QToBQIF0Xi4E3Gn4Z33NDAQOUR0D6l7qbmGBkfutwL2GMmNrJyQReNCwcg0VM4U7jXUFdLUmE17ASCAB2qM8Bj0MbQSuVSIUgMHRgvggoVIgKZwb8pmIx97DqlRkFyzMp2jq8brlTHn8Y3GfeWbkMBNAnTaMyHRBCL8fxWBrtGPOWJUDIY95nUBuhEy1EZWAtFNt4sTCqWGSK79KCPQp2FzZdw8Auizz/nuCqArJ512gET9B+yhnbQbgAMQ5Vxr6t/+7d9+AJSBfG17ja5HuqDpyS8do+cMvJfcE3kpizo1CcMw2npsBWME4y+FKCr0PxHNFAA6MnNNQf/qSNV04OpFdSPP2DTUK5BnO2qgnmnaZ7+7FlB3/bBPXCNZD4xcZY3wuanpZx2m+L8ZTIgQZx0EABJBy2uixiiAba494b6RyowVoSIwmOhjCyAeeM71AIREqFsAkpwFjiMDKVyBkAB8amRPAchyjWZFEKCznmusF6LjDFeHu0bf096jvuA7jbBnzQSGC9B5TgrrLfcEoFMYGzilWXRQMTtNU8i3H7jW9773vQeFFO5cA+cN4Ggj4B3PjpnOcXWT9dSZ/ewErlNXqHMLW+frOoMwjnCEsDQjDn1OJgOL4MQx1Kw+RpX7PPYDesq2F6B3njXVfJ06aEsj1yds6tzq52YEenUq45X1RFBE28jQAUhHT+KAotMJ7Wvf89q/OW94dtpoJglq9BI6mPnAmCdjhA4+rFOOM8bIjNRfrc+FcKv92YxA7xh5J+D5urr+aL+4eoYjiL76+zttwwbol/bk/tyjksAcx6t5O/Xiav/Vfetqn+l9pi5sRhL3FF3/3UfVmQmHbo9x8VgVjyRhT6GOY12bAJ3f5hQB+k7h/qhG0r7OlsCWwJbAlsCWwO1LYAP02++D/QRbAlsCWwJbArcsgZsE6DXq8eMbQ6TG6KYa77mwRqCb7p0f554/6tmrRoMR8fbZz372GaIPqfluDdJNG1rjp8BDw3PrGi+MotL4TBtmdFdBU6OevI7XMN06Nc4AGC4ovC7gwGBhRB/w4qMf/ejpXFIKf/eztE2AzjW5dw3RBUE8S+G+z9a2vlOD5S0P6337MxK4aYA+59WMgGEMG4FuFF8NfsxzYQd1z0AnMhYgAbgSoM/zam8SoE9oXCPqjEBaGVRXzgX9G/MYGIy8KNU/yFFjKDoAmGymC4AkOpECXPb7XIvnKHyqw1B1Q4fUagxdB5LM4bkyAnu9jhd1L3UdohgjjaLl3G4dKwC46Eohsuc/A2VZfwq0C9cdlwAuIeCRAduIT/pnOhvUCYDvVxe3/3Tq8H2gG1HeHFXCa3U2z+WZyziS0C761wJMN50088mMLjpc9DqF9gB0MjwAF1mLiKAGoFMDv01rTRQakbSAb2rPdsbgTlYA074yJ4HonsFOH5Du3QLA5hoUoCaOHQXoygHZsrZZ2DdMkOr4sR+EkugKjf70raAf2G92BqL4kedzzz33IN28EejKTGhKXWcJrtN04MiL/QdnuQNH6QfL3Gd0na+D3YQqBSG0s9HF6tYjGDnnrDqnc4p58NOf/vRUGANkE3CM0P46UrDHqjOLckHnFqDzmRVA93mnA1/3Ku7NqPlXORWE8151Vds0AXrlJEB3rOvoAUgHoHNcgXOpAN39qnX3s9xPRw1qxqoOPjhr4GyCfKnZw+FgwXhjjNQhykwFs5+qH+sMYf+q+82OURne1F5uBQx9vusA7HPX6Xp0yZh/mPvvzeOWwKOQgPqoY3C15zunw+eecbVvOgfQdTCvPnAP5V6xDmGs+9/+9rdPe6l/+Zd/ebAmoqv4/VldNQE6zt8F6C+/8sqjEOO+xpbAlsCWwJbAlsCWwB2QwAbod6AT9iNsCWwJbAlsCdyuBG4aoGuwPwLovN9zfgXo/tgHhmGk/+Uvf3mq+ZFv4bOcLek5pgJ0DRTTYF1D5ARfK6NHIwun0cMIoRp0C3vm9RpdR7pcvP45kxNgYlQXRmkiCjHmYtQFYnzgAx94UAAZPgeGkqZwR15t34w47bPN6LRLjDa3O2r33d+JBG4DoHe+rAD6jEAvnACOGhlbgA4YA6ALz6mBqqbZvY0I9HcC0PvdI5BuxDI6siB2nmdN2wGvFuAnmSuIyEZOgFUKMqxjEHphRoCudOMREHknsEYdylg5ci5oyvqCTKAsY4TxQU006fvf//5TAYyRfpRCZKnR2wAujMcda03/z73qaDAdC9pHBejtC75TZyW+Y2pr06kLEwtHuQYOEI57DNvOIWqiZI3upn1EfFsDbAvG+5wTtBXGAveAiq+//vrp3jghAM8pQEbGEFFoAHvmpCAcgO4Z4MBCnDQwuAOSmZ+2F1kA2S0AdAC8EB54LkRnvWskuQ5n9NkKoKsPVxHojHHGOn0N8GbfUIDO/QEDPLPP3gh0xmLhKZ8VlpKi+7XXXjvJjJpIZo+UYOyxflsEwvZHHRkEHI6dguIJkM9lj+jaPfXJBK++T9t0JqDGyYD9FW1jPuBwQ79Q6PsC9J5NL0B3js7I6q4B3X84732+VYR9572yqdOBe7NGv5ulhLr/CtAZ7+yrGN8UADpj1sKYMQIdOem0M/WGRwKZ5YLv6LjFnPDYIR1TmBuUD37wgyfnDceTjmPqmjo2zX1a95TKswDdMfVO9grX+W6B9lwHHhagn7vOBujX6Z392ZuWQNfdldNLHQS7ts/nvAq6F6BXb7i+uK9QHzSLGnrMfTI1DlTuGVkjPQaHmmwk7j9n1jbWZQA6xQj0V1599aZFvu+3JbAlsCWwJbAlsCXwmCSwAfpjEuy+7JbAlsCWwJbAkyOBmwboGkf5Ud8U7jW29gx0IySFKnyHH+hESVETsU1qTNIUY2gQngPSJ0Bvr6wMGkcGuRowjA7zWkdGEj+nAXSOiEIq4IPph4lSwnCtAZuIL425GHc5q1MwBED3mTGKNAIdY3YNrE3lzt+nYfaSqNO2+ckZ4ftJVwa5/u2cIfrce+eM4ivD9wR5ghCjFRutWYgCqMO5RJjIvBb+AtoAwpYnDaCr1yrnFTzXwKoRtJG2AsrKHGMo0efqFfQIsIaIR3SI6b2pPUtdSNV0yt63euwIahw53lwF1ecYO/q848XnrA7F2Pv973//ZPylpr2mNQc2A9SBm5TCLdaTXofxY0QWbZ6w8ujZZiT5jKJtGwu3gWymoUd/e39qwK5Rq0DqXgN4boQ46wFg27ObWTProGUfzvnn2HN9w5ELoEhh7AjQiZhl7fFcaOTq+c4YzAGEOrHxd77nd4laczxxvwnQBe/8XUhLjdNY9wRG8wrQ51pkvwjQNfQbfV6ALkRvBDpzAIBuWQF0ITrPZRYIUnR/5zvfOUXtURNtL4SlbuGZqvOadhsZ2V4dWhzn7Tfa3ewcqznXMep3V6ug7zHePZeemr4wvT3t67ExtK+yb0rzGYFe54zum/pMqzFZZxTuVUcD9ZBzobqqTgc6ZJnRpHKqQxbrCvoBiM4+i5o+E6Z7JEhT1fu6Djz0bY8d8ogI5IPDBvMJeE6NE6SZFtDFwnPG6jmA3v3cnLttex0SdNq4qV2Q95577XP3X+0xLr3OpRD9OgD/pmS173O/JXApQHd9br2aPxO4z3W9e5A6OTmXCtd1uEE/ETVu9DjORew7WJdxWkP3q6tY9+fe0GcqQOe3Of8+/8d/fL87eLduS2BLYEtgS2BL4CmSwAboT1Fn76ZuCWwJbAlsCawlcJMAvfCHH/WmZac2TW6j8/xbDem0olFPACKhCYZNATo1hkkNbEKCguKVZ38/v5LY/I5GEgwSNWpOA4jXta6xgzMyBQmeyYoBm4JRFaOuUVLve9/7TgCM2gh07sX9mxYemfbfNLrXuFPYUkPjdBbwepcaLfecu5sSmMbkc/157r1LAXo/VwDSyEpTuBs1WMgoQAd2UAAVgjFAG/CcIw2ojRi8rTPQ5zyv/ObcUl/MUdK52esVjHAt5q0pNetoxOcA6ABRC/IVEKFLiFi2oCcLqVYRoPbVuTZMp6SrwPl1Z0eNwjNSHiOwaaipyUJg+mWgn2nFiQ7WyYLP8LpwbcK6tmmCTPtgZdju+J1QrN8DOHsuN6DN40ioAb2e142Bu/9whiCbAMZtYDVrAU4D1EaHTX1dKOUz15HKCHQAOrBPEA5ABygK0ImoNroW6M9ZzwJ1nrvQmOfpvQrQcQpwvQNqEulsOQLoXJ857r85xmYK955LTV8jU4v3Zu01Av0qgM6Y6nEzwALOi7fwPJ57TsQeDisW9jGCzkYBAp7NvMM8pQ1NcT5h4mo8rUA6Mqr+mbrE+cT9katjj5T6wl50L2fgWnCIaGTzTOFu+zo/nUNzz9G/N3odOSlj9zaNpnTM8v06BnYsrwC68442ffOb33zmG9/4xqngeMJ4A6SjI83kgH7kvjp60lZ0hsXrIY8J0Nu/OEOyT0Wm1DjzoIfQSbzuGL0KoM/1xH1k+3o1z6+rax/V51frxdxTXLKfPNqXXvLdo3V272cfVS/v66wk8DAAfersc2P3aD+iA5b6feqM6kl0WbO4sY4bSc7n2Fez/lNYy/u7tXsjALrfFaD/n//pP+2BsSWwJbAlsCWwJbAlcE8ksAH6PenI3YwtgS2BLYEtgYeXwE0DdGEtT2xa9qbKNWVu0xP3HFON0BoaMIRyZitGfwzABeiNQK+xVSOlxokjUDzBiIbJabTUUNFe0LjgZ1fGDg2wAIimpPc8dGoM+wIJIIZRlNQF6Fx/AnTvyXM1Wmq2d0ZLztH0MAbPhx+R+5uPWwI3CdALdhyPNeDNlLtGoRfiYuDziANq5gTQAb1ABLpGPmog2V09A73G0CPgpV6bsKt/V47COuSArnNeI1MMo2TlsKBjPQccCFawhx4pwOrZ09y36ZZXOq5tUaet2nrJuF4BP7/He02HXtiEARcgaymoZUyRgtR0pLTHCFHaXT3ZZ+x4rbOHY7ZjtM/FNQpZjYbu8SVem7FtJDTRXwW8ntHOszajCNcHwJFlhfKJT3zibediF2Lq2GW77B+endeuwdQ4W7CWegY6RnMgugDdCHfAcOXBWHPt4Zk9a56a9bqg1n6hrRT6C0cxoCbwnLZQCtCRm3DXCPQa72fb6nB3HYDuudRA9KMIdCCqewnWTdoNgLcPWct9VqKfjeCjRm85lxgvpgPXgdAIZtqrc6H9XqeLvp5A42iOdf9RiG+Ue8cBDiiAZXTtz3/+87eltseJoml8ZwS6157QpnOM1507/F9IrSyE6LR1HoHgPdy3ONfqnMX3jT6nrpMgDotkDDBrAPpQ5xAA+nve857T8QjUXFPZ0Pc4jjDGqbt/LEDXmck2A6TMBEINmDdDA7DeIwZ4znMAffZhP1t9W315ic59XJ9ZwXPXsalnj55h7lVWe/JLnn9e59L7X3Lt/ZktgZUEHhagzzlytF+fvymbSWe1B5g6mPugx3CYIuqcmrXc9Zo1EGdtC3pqrrXekzVPJzoB+v/1n//zHhhbAlsCWwJbAlsCWwL3RAIboN+TjtzN2BLYEtgS2BJ4eAncJECv0VvY44/6RpvP6L1zKUtJ1/utb33rFFHED3fP66QmUg44RPGsX69VI3QNjhp+fdYjY+QlhrzeYwKxygKDrBFgRCF+73vfe+a73/3uqcYY61m31BhcLRhcvS5GD6IBKRhFjED3/QL02aZVBPqE5kdyePiRt795WxK4SYBOG3u/VQQ6Y+3cGegCdICOAN20t4C2FUAHdtzUGehtY+f5as6soMKqPy4F6MJzaq6j8ROwZSpOamSh7kNvGJFN3XON+f6MQO/5w23rBOcTap5zEphjf+qblf6pUZhnqn5F5/V8a87yNCKd9hBB67nDOGnVkauR7bMv6+wxDeKVU50M+FwdwCawLHT8xS9+8QAkkz67Ea4+ixFlTWNOtoVXX331mVdeeeW05vXfBG39f7PATIBOBLoAnYhqUsQL+oB+niMPcKxc6rTCvHNMAoSNhucZ6DMAOtHm1AB0wLMAXXguQDcbDbphpnCfY8v/NxU639PRhhpIS0S/kf2mKecZWGeff/75B44WtME9CbK1z2if/7gn/WUGAWocAWgfhfcZc0Zv8wzOEeRRaH0uAt1x0Pk1M+nUUY/PT4Dt3xwLHa/2pe1i3nhcBvOoZ6D/5m/+5jM6OSGjeQZ6x1p1/dSLnR86tAjRZ8ahVQp3voM85nXqkIWeE6LX0YA5Bzxn30iN/mOvSIpiotAL0Dt3GeeuKfR75xJj1cwDOjM5JgHof/VXf3Uqf/mXf3lyiNSBiXlF5gicm6hpT/djV83luaderUV3ZZ/hnn/qqqueb7VmrtbZc9fZAP0qKe/3H7UEzgH01Xiszp77n9XvzRVAd4+n3lrpj64PrKs4zrH2U6N70EUUMvfgtG1hjexzFdgXoONExr///F/+y6MW6b7elsCWwJbAlsCWwJbALUlgA/RbEvy+7ZbAlsCWwJbA3ZHATQL0thqDQM/ILIwoMOdHOsZKAIlpeQt0iJDynFiiwQqbTVGMAQCjf6H4hMYFAn6Oz8x/NUBrrBTkXLdXvU9Tg+LF3/SijQIg6tzz0Kkx1NbAq3GXGhn5fNQ1dmhAsS2zvdM4ec74eN0278/fvgRuGqC3xZ0/NfIVoAM96kRTgE4Kdwx5BeimmASkA6VMK4y+MFpwRgyadlcdNA2Nq2d23kxQvOrRFQCenzsCzD5L56nf7dykDeiARqAXoAvyqDFqKgvu67mW1J5r3OdRX8z+8jlWAHMC9X72EnnY3nMz5AjKAd8apUykJ7AKaMV4MMU/4BnjsI5Vnv8uzLwEWCmbjtG5LvSsUOTe7CD0Bc5eFDKPGHWO8xMgz8KzeQ/aB/A1wh4A9/LLLz+IQO/4qGMBf2+0uOuua6xrKTVG9K9+9asniA5AF/J9+MMfPhnRgYsAVNZSo6eNjm/EdAGoQFCQ3jFJW4zeBqgDzo1CJ7OE2WioMfQjQ2ruuQIMtq337/nSjIOe9e0xKQB05tELL7xwKoB0AboZbwqKOwdpd/vW/Qjgme986lOfOgF0agCpbUIejUZvKnIdJuy31Zyb4LSApUC8e56p07qP6twlawWOSkSh0w7O7LbQL/T/u971rhNwrsOH0fIrSD/3FPaR58J7vnwj0PkM/zpGlQnXm3vI7uG4bgG6cwLZ4uRg+nZq+tqjQ2iXjorUQl/u17WFvqUvWYuE5441Y5yF6AAAIABJREFU6jo4ANA5ZuiHP/zhqeYIDY5goOAMif6lMO9p84wsr17s2tC/r0D67e803u48t9pLz3XtqjVyBRIvaecG6JdIaX/mUUqgOq96+GgsXuoU0s9VH9RJerWfnd9DX7IHQS9Z0IMCc35jmnWGDB3qY69Tncp1jEDfAP1RjqJ9rS2BLYEtgS2BLYG7IYEN0O9GP+yn2BLYEtgS2BK4RQncJEAvMMNI2PN7jyKq+JHOD3NTnANJenY6BnHPcAOSmaaYqCLAGqluMcxjFKhRoUCZe0xjcgF7DdgznWjBfw0jE4K1iyd8appQjA+mpKfGCAzAoLz//e9/YNDAsIHhtkZ4jNkYdk3DN9O7FopNhwGer8bJCdf7/i0O133rRyCB2wLoKzjZiEEhBvUKoAPPATuMe6ExEejMc6PQgRym574tgH4pLL7KqN/rrK7JfG60L9cTMAGkGm3b6GzkYjQ2NcZRoynPOQ1dCjeucri5Sj59f+rKGoELhk2JTf+zPpDBwyhT1gzOGsYB6X3ve98JAqM/jabl80a/Vp/WUEzbG+3aNPe85t/UmepbzmdvanYjoOkfDM9GV/N5oDW6nhrgKmhkbRPAUdMe0rcDfFnjvD+1ziHCa9PzUzdqVlDruowjGgCdAkAXmgL6WD89JxrIOMFp17sCfJ/fs70B6ABMCgDd9LFEowvQgeiAWvcHfBdIjYMBNWO7e4nerxHoBZsActZG9gsU0nh7BjsgnXmEPDkChsLnTVXOvebaWpBbYIzjBmOPwlrOOfUWIKlQ12i+KbeClnPzv8C0a/MqW8TcW1VP2I7uFd58880HcweArtMe4Lfn2zN/GpE9AXrPcec+3Ud1XBiBTr+uAHrn5HQG6Trhe9zXFO7Ku2OEsWeEPXXHDBAbx0uz/FR2Pqf6wqOFuEePCjDbkfdk/0o2IbIlUSNP5hb7OaLdTR9Pzbio8805/eccMBp/BdGv0sWPYDvxji+xAoez3efkcMkDXLXWXnKN/ZktgetIYO5zps72WnP8z//P35Xda3T9qOP50e/PqfvZm+CwbRY39kXup9krGY1udoyj9Yo9Fr/R0XUboF9nlOzPbglsCWwJbAlsCTwZEtgA/cnop/2UWwJbAlsCWwKPUQI3CdBr4MTwqdERA2QBQA2DvMbg6dmp/EAHdliAD6Y/x8jdf0R+eU4sBstV9JIG0qYJrWe972ukLqjhej3fdgXQvedRBMI0DNKe119//ZnXXnvtVJCRUAWDK/DCgpFYI7XRURihBQzTScC2VL41bNegM2FQ2/YkGGUf45R54i990wB9ZSAsAOO1Eeim3G12ChxkhOcCdNPlEhUrPMfwx3xQN9x1gK5OWQ2oGiqrG6svjEBXFjWOAnkwjhL9SEGGnjf9b//2b6dU1Zz1TI0MjYz1zOp5/z7jHD+X6oZz4PzovaNr8/ee2873hWnUGIVN+Q+wFpgD/YBjpmkGmHU9aVrtCaYaceoZzcKuuWa1bwG2pi5nLSOFNACXAoA0mhsjNX1C+exnP3uKSrVfWBdcE7785S+fIJ8R06Th7xxzTRJa61RAjdwK6Cr3AvQf//jHJ8CHEZ0agA7UBv6x/nhcCLVgvmul1+VZdPJAZsJzxiPg+q233joVxibg3MJ9gImeCy5A536sbxOkeu+2nfs1rTb6QLnTB84HngO9416Bmmfu2drqEupC6pkFAnCO4xtOCDhImJYeJwfGoNkFcBLqv6kPC7Sdi12Tj3RHo7X5TAHw6po6MHXPw5EPAl8Aes+0Z9xxJi5jgtdmtaAWoKuvOu6cSz53j+yhXTo9XReg14GxbTd9/wqgMxc9qoDaPRDPwRysk0BTqvPs1Q/0oZksvI972sraCHSizyk4oniuMHqIeUXh74x59djsuzlezvX1Eay7a5uXFTz3Gc9B9HPfW7VxA/S71vNPx/M4Ts/Nx+sC9LkeKMmVE2Tv39+w7p2A3jrNUbM3cv/Bftr1F73kHFr9NjQCnettgP50jO3dyi2BLYEtgS2Bp0sCG6A/Xf29W7slsCWwJbAlsJDAbQB0foBj+GzUTo0CGMiF4tSeMQqI4Id6o8A14GJYn6ldP/nJT54AESlZAehNk6pBw4jLaZBvxFKNHzMCvRF900hXYD+N2TWa9PpEGno2JzWGDlKm/sZv/MbJAE/koQX5adDF8Cw8FzCsIs+4l7Ku8fzImL8y/GyA/mSrkpsE6B3n83XHIbBPeN4U7sAEoBswFIhOaWQp8Lcp3AvQiTi96RTu5yDxpYb9XmNer2CbfixkNAJJkG7mDmoif01Zzf+fffbZBwVYKSQDIK2iWNWHsw3nYPrUKUezZiWz6YzU76qTCtB5X6cLxgwR1G+88capAE0LtIioJsqbM77RqQLsWXvOuvdz3CFz05lqlGb9MYU8OrxR38jbbAA4LxhRK7jz2YBxpk3nGfm/oJ5rA86B6AJ0I6b/X/beRce25CjXXa9gIx4AMNgYzKUbZMlW2+7ral84+1m3DVu4fW+M3W3clo1BRoIXMBKvcHT0zaNv7Y8gx6iq1bWq1qqVJaVy1pxj5MiMjIyMEX9EpBHo0qh0oO3uWd2HZrYBAXRARejWs6AxrHskCmuuALr7rvNYgF7+NCV6U7gLoBOFzufJk41AN/p8Aug8s3tUAXQdHuwD4DfAOeB9z54HSEfmmBKf2gh02mOemFNlSdcgY9VBgBq6/eM//uMFgOYZPXIFYNb0uOzp5fuCoepH0pE5m/qCc72SqV4/11VB8tlm1xdzBC9QSLHf9Pz0n2MQKIDo0MRsBPC8zzSrjvdOIGmmcDcDhAC680ifj85Ad83P4wh0bDQynLo8AoD+ne985wmIXgAdnapOipWpPK9riWvds5h707nDd50fnF84JsCMBzrxuKbmOcNznuy7ssa265BafXYCz3eprdx0/7spgH4T3WXuGTfZf+6SZvtZD5sCc4+aoz3SkVf82/fkKed1mEZmzXVV+adejOzGuZD3TAvvlrwvU5DxymHk9eq9z+82gP6weXiPblNgU2BTYFNgU2AD6JsHNgU2BTYFNgVeegrcJYDOS72grZFpGCExPvobvxNthvHZYhQlEZWeZezEYXj1fNIacGmPaDYi+SgA6EajYegseFCjxDT0TiC9QDvXFpixTxOkNvpKA4cAVw3x/oYxWuCHGsBFkBzDrCnpqUmvV9BnAugaXKdBdRpsalwpqDlp0fG99AvnBSbATYzQZwbxM0cKf1utrYIs/n6dCPQJoLOeZwR60+zeJYB+U+DgJuzTtisnaaPHYPTsZ67z2Ivf/va3lwhoQBwK/wMeCyIDjALqQEvAoxUwrXy6SgaseOKMNqvfKq/cL1ZyefazKdYBZB0vgKnnc1JjGObsdwBbQM0ChI1GF0BXjkJrzznmWQXToKmpwdmvemY2xmXkOIVnkaoZOlOz/7kvEdHKPFjcpzCIE9UFcC6IDvgG0Eshytk+UjcSzTTt7lsro7zynzPQjczl7HiAPUFfzoMmBT4GdlJ5F0Bn33GPgiars6EZI9+bSUZ+BDw3Ap35YF4oAM9t5yiF+8wSwLxwnxHOXR8ABh73Qk0fSB1PgfbSUwBdRwTGxHjRPailMbTleYxNviD9OdH7FBx/uiaJ5mfdUaBh9/+Z+aAA85kzSeWBQI06SR34+FxdpXs+46leAy8D9kIXaNTjB+AJUtJzpjuZP8rn6l+21XU1+9ZsEfzWa7uOBdCn3jV1KvlcR4SegW6GI9cI4+oxOQXQ4R2jynEmWtHJZ5jCnTVs6nXXnk4yXAuNkAE4wVCz9s3mwPrCUcUi+N45rzycvFAnyNnXm+wxt3HtdffAM9B89mPqrnUmuO7zKhtX47xJO7dBp93Gy0mB8m4pMN/H+M29YfXuNq/3/2Yc694y31PZS5FDFJwLzYxBTWYMM7GgJ7XNM/myOgP9G3/zNy/nRO9RbwpsCmwKbApsCjxACmwA/QFO6h7SpsCmwKbApsDNKHDXALov9gLoGiEbgQVQ/pvf/OZJwfDIS7/nn/bcS1OYY4At2MJzAJkx9FKIltIwirG8IPeRQa8GA4H0AoIrStfAWQO290/j9jQEA+CY1paaaDAdCTDgcz6rkYek+BVANwWqIDp0Ofur0bBOAo7Pvk8DzlXGyJtx3776Pihw1wD6BEFrICyAvopAB8QyhTvn1TYCfQLoADo8yzXxUAD08sjMgDHByqZzL/AFaEQ0KemZiYZuJgvBG0BZgL2CeTy7531fxa+3wVuVu42GryFYYE162E8jtgHKAQJxIgAE/Nd//ddHpKOmBgAkwooU6Iy9NK0TkimpHRO0NWsKNCnY3vO8AU4bMY3cttDGn//5nz8pRCID1FHYl0zZTl06sCcKoFPT78ePH19AX4DnCbL13pUDhuuuoCoAOpG5HCHyT//0T0/SSgP28TzPRIdPCqDj9CXdWHvNLCOwbAR6QWscHNjjjEAnYwzgObUAumC49Dw6A93xIi9Kw64PAPSmkC+Yj25wBqCrf1ALkhqd5xiZW/mAcdE+82YhUwa6CEfLAKZXl/BcbfWY9rtze+RMAw/zW8/BFcSFjwugu983uroOEDhrsG4oOIV07QD4qoMwT867EeTNrjAB9IIxzdxDv+sM0+M76GvB87mXlH/77CMAHTmBLITPjUIXQFe3UYbQxqR9HRbqOMG1nU/GU5rUKYBsQka5w+emxKfm2Ssdc7W+C5LZ95lV4q7A4ZuA4te9djoRrHTRq/Yjf5/7Uu+7Kxpdt6/7uodJgTMA/QhEXwHoK/2Z7yoLpwyp7MWRT/nOfqjDFzWZb9Ar3nnnncv785QxzWrmLHHNBtAfJs/uUW0KbApsCmwKbAo80aX/360xb27YFNgU2BTYFHjJKXCfALqGdgzQAuHUAB+/+tWvHmHQp8Z43jShGjg9r3eCLBoYMEga8UX0XKP7THM3DQQrdlhFwVxlgJsRABpPNEAUtGnqPQyvjZIDXMCATQEQMzoAIzYRjDViYMwGNKTWoD77McfXftGPGogb3XcdQ+RLvpRemOHfBsjJYM+M0v4mP63WWcEQ1nIB9IIoGPmMPj8C0D0H/T4A9Lt8nWhkI58LFhbQgX49axtHHKNKkSNGnBN1jmwkGp304XyuLGYee87wdZi8c3+d61cySf4qKOZ3AoDzDOCmDgfoJHUyBSATQPhnP/vZpXBmOCAmYCaOBI1S9igMwK+e6TwN1EYl8xzAcVPkQ2P2L0E/5bxgIiC5exI1YJqOXeyD/fNe+oFDQM9tpt8YuSkC6NNAL19OML2AZLOi4GDgeahEoMMjnh1fAJ1odFOaN4W3e0/3dR3kCqALXJMlgP2NAt2MPmc8AIuN3i6Azf7Wfa/7cwF07m9abQF09ldkiufSUzMv0FIQnbWkDIL+8hJ1j4IR6NZxhbVlinie4bEJjA8ZxZEyFICK7qmeFy6AbgS9jhSVtwVHymcC6DoY8luB8fKB0fOMhe975IDHEeC4CN/BC5SPPvrokqWCM3IpzFNlX+VGnXCMTC/AM6Mlq8NNeVNHxAkMdUy9bgWgey9rtfuJmSXMkjAj9ctr1ds6R/S5TgDNDKQzo7TCWYYjMyice45DDc4VyAP6sgLQK/u6786952xPfhpZfN17rguKq5tfd89c6d5PM8YNoF93Jvd1z4oCVwHocw3x/8ppZILtc5/3PU7de+ou6Cc6krH3sUexP1HjJOexZ8gkdfRVxo/q9BtAf1Zcs9vdFNgU2BTYFNgUeD4osCPQn4952L3YFNgU2BTYFLhHCtw1gK6RU8AM0IzSiB2M0PWKBzw32o/75/mZKwMrJMX4jyGeCDrSFBOFbsEwXQPAKsprBT4L3mhkndfUuHFk/OOaCVIZocRvRqwRKQBwLvhD5BTAjwVjtqAZ4xHAoK5BekbmT2NsAfwVgF7j/T2y6n70LVHgeQHQCxRMeVAQxQj0ozPQAaYKoBv5d1cR6NcFA25j+pQdrummqy6Azhz3vGloSLpOCqAYII7ALY5GpAGnAOJ0XqaDzW2M4ayNKTML9iqHmsWjDhrla+ZepyvowJnUlJ/85CdPHAZwGgAMJgrctOrITflnZvHwDGzAY4BUjxahbop4ns3xGp4rD28bccte55nHRPMyB4KvM+rcMfBcjN6cU/r+++9figC6KdwLhEOn7okTrCxNu5+RfvxHP/rRpbD/GiULbdw/4RU+N1IfOtNHCn1mPDolFEDnO+ZC4z0GezIiUDDgewY6R68ALDYSuA4RzM8qEo5xC6AX3BREL4BuCnfB/ALoAOmm5BYY9Xx76kags28XpJ/pcXECtACUCqDjrGI7ph8XgC0Q3iho180KQFceNDvPCkC3DQF0rudznVGYQx0k0EF0PKH+5Cc/+eQYGcajzKHmT0eRRp8LoMtrBb1XjlblV9rsGp8g0wTQvbZHgrDmpBk0Ye45px5ZQE0mH3md9TgBfPvIveqhjK/ztxq7Oh70JKofkImadW7WAnS4Oo54nNGRjDxykpmgWunyrGW2c1T+PHtmdear+tb9YAUmXnW/v28A/bqU2tc9Kwoc8eBcu11PRzy/uqeyoXuEQLzylz2YPRfHNfY/ZRPyCQdK9mH2YN6V++5YeVeQnvZ1tkIPoj3+dgr3Z8VJu91NgU2BTYFNgU2Bu6fABtDvnub7iZsCmwKbApsCzxkF7hJAr+FeAycGS4zXpiCnJm0o0U4WI6oxxGIEmGf9TmOBxgWN9xhQMciTcpT0vdQafGtgqwGihoP2u8bVaUSY/ZiGYA0jXGeEloZYwQLu6bmiROADaPzwhz+8pCAW6CK9Hs4Bn/jEJy5ADXRsBDrtGi01HQzox4wGM50rv61Aq+eMbXd3PgYF7hpAbyRMu11Q4wxAB3CD/wugF4BYAejIkRcBQD8C31fGVr6bYFJlYQF06NzIImSqIC8GzgIsGEq/9KUvXQqG0wm+nIEPnc/rXHfTa6bzT4HTGpErs4xaV8bCPz/+8Y8vADQFxypS1VMAg5vOnvEYDUw7/vEsgHLT4pMG36M1qAEclb8AqrRrQTbLr+x1yGwKYCTz17Tb3TNo07OTmT/OKP3ggw8uNYZuwHMykbAn2IZgbGV/QVUdMARMuw9gUAdQpAD6Eh1PAWAE9OeZFMbVCGMAdFPU83nypBHp0MXobGocwjDkc7QAnxkH/EcNsNh+GwGOoZ69bYKcyhK+FzxvBDrP7hno8ARAgud8nwHoPM/zq6nh4Uahd7wzkw4gLQXnDRw2jO4jAn3qMUdOD/Bg182UAd7HdaWLALq8UP1EOum4V4c7nRmRodAdnqMwBubSVP6koZePqWmzxxqURwriXAUKFWivzuR6rMxsWx2f+iXziv5X+cBawinRAj/jSMPRBDjTzDPYfQY0gr91bGk/+I317/ilJ9dAQ/jMwm/OE7JIniCqn74+DVAsTygv6xjzMVSFG916tJc5h5WlZ9dWJy/vPw1dZlurAV2nLzcixL54U2BBgZXuUx2m68TvVw4k5dfpjOL11a3nGmC/5b3yl7/85UUmVedADrJPUdjz2ycBdHWNylv0FB0J+czf17/xjc0HmwKbApsCmwKbApsCD4QCG0B/IBO5h7EpsCmwKbAp8PQUuE8A3QhIoiEbMUiUJClDMXBSG8HEKHmJb3RZDQXTGNG0pEQYebYbEWYYKmtYKJBQY6RgjLVpXY0qnKB5AZ8CIxoibLuRWo5JEL1APkYOz6X9xS9+cTFeA3hRAwABNJBqF8PvBNCbUnQVdaiRtamP6ecKQJ8G/KfnuH3nfVPgPgB018kREATvA86YkaJAkCncBdFNuQsoCf8LoFMbQexaaNQwdHdtGYHpep7ruHNUI+UKCHpaA/xV95VW0zBqPzyHWbBQoJbfPfMckJIzL42iBdDpudzIElNXk92itBe0ryH1jH/PAPL523XA9M5L52/yEdc1XbXXUrOfGL1NjaMBEeLsOzghyT+vvPLKZWgC6DP1sqCvQFhTgHOf8hvAmehcovmpAco95xz+LnBaecvnymLmyyh3QHrkvwXwEvBcAH0Vzaz8LyDIM+bxIe4D8ItgKc5a9JvCeNhrSOOOswGR890j2bs9Ex2+ck1Re24842bdMhceLQAdeSYFWuIURgFAZ0+zHcYGz0IPAfSOaQUMzwj0CaDTB89jN4U7a8A07kag82z2ah0ZBAe6t7cvRqNTk0nGlPjf//73L3s2TiqvvfbaJYU7a9XsA66zKROOQBfpP4GSqwB09ZMJoJeGBfKZV8FzavrDmtEBBcdECzRvZoKuR9qcYHflSHWeCZROGXBEo+p/RHkDnlsaYY/zC3oVWRaoyQbAOqWQrch1TN1+MR4zLcDnXUce/WAWoDrfEMX/61//+uIAiWMK95rlAr3t3XfffaKbohP7zOvIR2mofurRPQXFbtLOx9FNzvazCfpdZz+ZfNC5uGk/z2hw1T5802ft6zcFjiiweo+a761dGyu5OHXT1VpavRd7HVnNcMKjsAezv+ssx94OiE5hD+5fAXT2j+5B6io4aW4AffP/psCmwKbApsCmwMOjwAbQH96c7hFtCmwKbApsCtyQAncJoBeImhHoTdEKUKGHPHXPouXFHaDN6PJ5Zu0EnTRAEOnzxhtvPHr99dcvtefNCkTVODAB9Bpwaa/RfjV+TEPvTJ3b3xshaJumU+0U/sd//McT0OTf/u3fLmO3YMg2ehKDtkZZz++dUZmNVOMZNdTaV77vfY34vCmYdkNW3JffEQXuC0CX5xxmDXA9sxb+ngA64HkBdGUA4A1nNQqCIiuMBDS1tGBxef5FBtAFwRjPCig0uwayw4JRU6cC6OIxEQC0RBUjEylk6BCUVx5NIGOyqTLwOkDN0TVH31dmTueF+Vudl9pHxgh4BYhFART07G6AdIBueAgADQBMRwOuKY9iHDYCHfrRDrxFDT8C1gGAYYwmmtXSCHTmZgLaR2lSe64ogC9gn6UAOqCzILgR6HX8Krjeva17H/fjaGFqa4A+wD0LhnX3Gj4XkISfPKMcegBeWpoVge88RoCatO2egU62BIBzAXTWteeLw+ONAIePjwBCgeHVuqCfzRpg+nZABOZOJxJqnu0zGoHOnJTWPK/HKHTsZHrAYcPsB+zXgLUeHaBzArXZbFZgiLzsGpmAy9RP3Nf5vpHlUzeq0+AEJ22TNVC+43/nFL4mpT+8SM0aEEBmjhqBXpk15Yf0tJ40mHrVikaTJgLoZjhS36JP8J7R56Slh+fMfABv1zmiOhJtmB2I8Tkm11qzKHWvY03Ia9QA+MoRaIbTho4b8GGfuRp72/ZadbYVgH5HasXhYyZAvQIMVzevAHTHflPQewPo980FL+/z3Wcrx48cSiZfVxYc7QOVh33H9vv5PsvebmYU5BF6Clk4qNl3cUqloMe0P8pn5ON8F1wB6F/7+tdf3knfI98U2BTYFNgU2BR4YBTYAPoDm9A9nE2BTYFNgU2Bm1PgLgF0jV+8fPeMSoyGROkAdABMEHGKl7wFo6AGMO4zcp266WMxatYYa6QfxlS86Y3+IgIMI3CNuoIaetbX6DCNbytASYPCNDjUMD0BH/9vn9sOvxM5SqpZDB04FpiGme+NvgX8wYC9Mlj7jAmm1+iyMth6fZ0F5K5ppLk51+077pMCdw2gT14rH7kGBdB1DimADt8LoFMT3VkA3fPPqXWoQRY8FAC981VQDDoKMjbylc9cB0AJOEgNiOM8ICeMAgZMwnhK+mAK5/EWEOz6B3Cbf9cBMqYB2X3gaA3M8a4AQu49ypRR4y7XAe4a+ezZ19KG301ZCpDOPiTABVhaYIp2jIIGLDPanxoQtIAzGU/4n5r5KGhuanLqAvR8FrSF7gCwyHkK/e552gLoOD28+uqrh6DbpH3Bqz4PmuGgZZp7HNc4+5yC8xnpXAXQ+dzoYkBVIsShD3xmVPWs2Y+ZB1JoUwOac+76b37zm4ujh+A5QDpgs05ytMNcWAAxK0Pq5NWMDGZl8Ex25EEj4AtqooO89dZbT4oAOnSZKdx5dueJ+fUZBe7pL1F+niGOs4bR2kQ6t9Bv1+cKXDnSQSpbuy93zRgNPbPsyHu0MUFj70eOwhc4OlCjf+gsgV6m0wNzR5aFZsExk0PPdl/pDmepgUuTFRA7wVj/Z/4Ez6nLr+iXAkjUOA2hE5J9AxCp+l11I+gIL1jkQa7xN50YS2u+02GJGkcV+J7CffAdThvUAuhzj2xEe/uk7lhZ6JqvU+R96htHe8Z1+by8P/eG645rA+jXpdS+7rYosALDV21XVs/f51o/6tt8t6yOxW/NxkbmDfd5ZCGOgzoQstd7xAxy8+h9dgLo7P/sDbzDG4H+1a997bZIudvZFNgU2BTYFNgU2BS4ZwpsAP2eJ2A/flNgU2BTYFPg/ilwlwC6Bj1evjFwktbVtM2//e1vL1E5gBcAxhhsMTRSm/6T+zBWe+43Z39jzNWwjoG8kWmN1sZwDTjE+ecUnt+I7Kbt1LCs0bIA9zRU1MBRo6cGDA13q/s0spYLJuANOGF6XIyvprWnBtzA8PvFL37xEemHG3WoEdXnN2KwKVo7xhqrBTabUniC+/fPvbsHT0OBuwTQ5Sn7WXCifAiApCxoBDprBPDwRz/60RMQ3bTQXGcEulHogBtGCT40AF2gpoCUICVykSKAx/rX8YYaugi28xvgJQXgEiBPAIlITNsq8KscmLJqzu/kx2mAPeLXI4BwJTdto2mL+a5OF5XFjN1IcWoATc5zpmD4JZ22xchoaANw3chV2hEggzaAvBZoyGdqQHP3HkDgyk33EvtaeV9AG74HzGdfpODwYBpooukF0MmoAoDev9X6ntlHuj+5ZwLo4aDCWsPIbiQaNU4WZCowhbvgKDQRQIeW7FXd1wWW4T3WuOA5NbzHWCjs9YCxFiKBjeinPfZ4HAooPK+ODTOdelPkC27TDwF0++D6AEgpiyzeAAAgAElEQVTnGaTDB8Skpr/u7UcAOr8zJh0peIbOJ/QBejR6m+vlC9LmeqY8c8l9E0iZAExl6JHuMNdE7ymduM455PNMW+598Dt0snh8AQ4o6CPwnwUnkkagF2zmWY3Ylv9ct3Vg7L6wAoa6trt+ugYE0HW2LJjPfMPj77///qWm/847xxS0zep31QvVSV07/IasEKivUwD96tnw6G5kJSDbAw45Phu+8wx0Zcacz+6fV2WWUNY8jY7wtPecAdWrvWI6QKz0hPJK9emr9p4zmbjax552zPu+TYEVBcrbXbcrHalybjqMzHfM1Rqb743znVXdBTn00UcfPdGl0SvQ/SxEnZthBBl63TXW42b4zN/jd9/djLEpsCmwKbApsCmwKfBAKLAB9AcykXsYmwKbApsCmwJPT4EJoK8MVPOFfmUY0Mg1o0p6bw1+AuieeYwnPEWjtoZa6gILnl9LNBcFg73no2Ig758RbNSAzUQYWrhXY3bT6mJk1miw8r73twLPGjh8tvdNo0mNJDMabBqNfQ5GWQ3RGCYw+Aom4kBg6lGiCATTGO9MCdtUrqb5XIEq0xBjtGTT9k1D/8og1O+uMqo+PffuO5+GAvcJoLe/5bWegT5TuM8I9KaFBkDvGegTQDd9O6CbMkrjYnm7a34CV5V3dUwpHY/ArqvmZ8qK1fV9TgEV7vUcZeqCYKxxQS/kKv8rDxk3NMV4So0cAcSjACB5JiY19xSYPgI8rhrnSkY4/40gdo4qS71uyhQBK88qn+diV4YWQAM4N602ILngNwA4/wuwIm8LOraf7FscmyGADshMlhNqgERB3KMoc3lQ4G3lsGQEugA6ADdZWagBXwH+vvKVr1z4f4J+7esqUn+uBfpD2z/4wQ8uxnXOWmc8FKLSOBOVLCcUwHT3JAzyMwLdfRUaCaDrjAFtLQDoptUnuhnwnP2MIoDuGdbQQhCdfb4OYWcAus8XQG8Kd/UN1okR6J4rvwLQTe3fta7jj2OuTEE3wTHAwv8CzFzvuds4/9C/8vncY6tLFFCZsrzncs/1cgagF8AuOE97OnFQ49BIJgQcA6CfRz/Ai+hY1TOa0lwA3d87hoLNZgCqPC7/lg4renkf/KYDBiB6wXx0ymY0YQ057ziI1NHzujoczy3tHRN0LRhOnwHQAe8pOMkIXuEISZ+dJ+6rU6TzKe2OMgqoL0+99Co9bcreo+u7Z50Bg3OvX+0RK+DwqN+rub/O/ilPlH5HfZnfX6W7Hu37Z/fN94ojOl317Jvuufv6u6XA1JWO1sqUY+XXAuFH/KB8OdIBkEvqwdTI7w8++OCSHYWocTKzWXBOn9nYztaxfeIdnOhzigD6O48f3y3B99M2BTYFNgU2BTYFNgWeGQU2gP7MSLsb3hTYFNgU2BR4USgggL4CyftiX4Pnyrjr70fgqoYAjYMYODGwayDHmK6hGQNnU71yr4bp3sf9GKQx4FNIH9qIwaZTBSTCKE/6WQrghwWv+xojpyHxCMDxutXYa8QUzK5BpUbQ9hmDaaPoNaBigMZI0cgpxmdUIMAXQIcFOjVtaY3QgjWrcfFdry14Ng01NfRcB0CcPHa0Rq7T1ouyvp7Hfk5D3Bm9z347M/D2t7ZxBHrcBEAH3NJZBPATAJEMDBR4vhHoNRyuQBvliry8WhP9bbXmuw6m7HD+r8PT1zG6z4jERjpDQ2UHdGgEOvcZ4Y9sIHOHabfpm1HnyFRlCjWORpVH00hbmp6t58kPjkM52WesDLYr+k2wcKZGb18LtgMO//znP78AWewzBVnhHTMXcH+PCzHC2CMEcDAALKeYFYWaPW2ecz6BIunRMcxIYABjU7jTT0BmC0CfR5LgFFZAmbabOaTyXtpOYz7/F0AnSs009KSiZ38hSp8zvHl2I9qaJaVnZDeFu9kRzDJDphn2fNPSk8Yd4Pzzn//8pWZvNpIdvoUWnoPOHHWPKu/MFO6dW/omaE6N84iF9ONGoBMRXAAdINj1wprRAY05hc46ARo9LI3hI8aJw8CsoTcZcRgvNWOsrLjuOptgY/fvCeDMdVywuw4XU//QQRH6wyMALwAwgOmkPbfgPNJz65XD1PCLvD6jtytDChipN1WP6e8reSPdmsKd9dgIcPRLnRCpAa45voL1BG83Jf9KF1Tedw2V7oxzOt50DeJ8QBYM6IhjCBkkKOxfyBudb3QmqKNjnzmfXxkz9dm5B889q3KhPDX3a8fhPKwyIcx5OXtfmFkJpjNV+z3fQbx37slz/3BuqCev9dopJycNV+2u6LiSrd7bZ8y+HNHpedQhd5+upsCUv1O/W+nI5YH5Luj1Uxea38vnrgtkb4+QYN/1WA72NfYfC/vg1MXm8/y/srgAuincN4B+NY/sKzYFNgU2BTYFNgVeFApsAP1Fmandz02BTYFNgU2BZ0aB//N3f/ek7Rp+GhHNBdOoWqPe6rca3my3Rn0M24LnGA0xzJLKlYg00ufiye6ZatzX88ybtripZDWSAqR7HrqGTO4R7KDm3FuBNyLqJsDhmBh7o4Cm4XAaG0u3eX54DSo1njkG+o/xtSAAz9fQjbHDyCVqrhfkIFLQCEFqDPKNADszrE/DYA3dE0DXYDgNq9NYNBn2yKg4jUpXtfPMFsJL1PARzVckWAGXXjfb6f3XMQ72egCPVQp3+M8IdKNjkQUCY0SgC0BQryLQAc48A7zrV942SvjI4HkGAHQ9aLA8YqUjWk5Q5AjsmCANzyl4Z/YMvocOPeMZuWREJnSu8RODpyAfhtAaVJEvlXEzGlQ52WdLkzM6mIZesEnwm/bm3xHdKqe4ptG/zlkBGuUoEdxGPkMjz3Rm7AKA8BfGZM8Bp/ZMZegIDRtd3VThtLGSm46rfCY4yHzxPffaB+aFPZDC/OBg9u///u+XmohwgD/ObwbUbjvQsFFkRzw6De8C6KwzAPQ6B+BM4Vmp7C8FJAGKm+lBZwwdXcySwP8e1QKQjiGfs9YBFAHQAZMFlInsN9ME7QniUgPIrsBCxrMC0NUXiABvZhucEiw4ivQsatPX0iZzI49QT95Vj6GmX/IlOgjX81xqAGdT1jMGIp8pRG9P8P1ondGfqau4lrvuJhBT2XSVbOZ3+ZfP6lPUODwQvQ2PMHd1emDOzAzEWtGxkVrdRtoUYJ46xcwk4bEJzEN1TWWF8qljZv46Lx0D6efriMgYWEcc7QOf12lm6kZHsmnqV5WLnTPmFV6H56Efa/yP//iPL4V1hcyRXz1maOrSZ/MnLRtFv5I7bbNjWgHYlaXyZcc3Zf+U/0fvEoyjfD7fM1b7rv07u6/j8bpmPljRxj73vab6+6R5+3ak10+dl2eUFt2DpYV81PeDMz3rJVJbX7ihHr3LrPiig5uOTWazWMn+qXNOXuF/9prudThzUdiDeRaOO74Lsw+t9NiVDlYHEwF0gHoB9LffeeeFm7Pd4U2BTYFNgU2BTYFNgTUFNoC+OWNTYFNgU2BT4KWnwATQNdwUNIZIBb8b7eZvvuT3Pl66aywoqICRsIZKzlzFaE9kIAA60U6mTDWS3Ci2eV65xiwM2zXaTiO74AQ1BlPTjxJZ1zFN46cGc2rH2TSbGhxqrOPZ00g8DYvSGsOwBl6e0TOINZrQNiCFZ2dyfiaGCmkBLU1/S40hFmDDKLBGvpwBec5fDd2Mo6lIHcc0Il7HYFQwbmUYPGrjpV+ot0iASfcjfpj8OrtwZtg9MvJPYMi1Ax/37OTKigmgw4uuZQD0v/qrv3pSXEtGErNmJoCu4XoVsdwxF2CcIIbGw34/5d2KfqV1aVSDedeXnwsES0PuEUAHLDJik2cgTwTQPQajDktk5ADsoiYal4hIIrIBNR8/fnwp77zzzuWM+fZtRpF2nq7LovSfeRL0FTAzgv667cx9qLK59JpyCgBNIJq9pqAqUeWmLWfsZC0xUwmAMvSiAApPEMe5lb+6R1TuFWyrAxjtNfqV/U8A3Yht5oc+//7v//4F8MPZgf1LkJEaOjSF/Grfcd2VNgDoprZmL2YPYV+hBljUUQXAvs5qrDXXGXuO+7WOLh4dIIBuSnDmQAAdp4Y6bgDGNpq5GRPg7blOpS9j7znkjYIHyIZ2FlPJQ1vWwttvv/2kTABdEJxa3hXQVY9hfcGTpguf535DU/Zt9nD2btaXxci/6l9d5wX9yj/y2ioSeIK6XVdT3hylH58OLczXe++99+jb3/72RV54JA7OFWT2MQMOWX2gFXxBLYCuLjWPz6hc6Rn2jKHOGtWpCkAq+1z3tKG8Q0bCM6bPZ/17/jk1AJJH4RCBXkdLabbaI1f6jzSfOmT1L/gPEJ0CH8DrHgeBbJGfWDdTHzoCcldr3D60jRXw6xi7hlZ739SR5xyuaFUehAblV/q3ck51jlfAu/cXZOS5M2q2OnkzPE1QvPSc8rzvPCu6O6dHtO+7j7Q5c4w5Gu+ZnnXdvXJfd/cUOHuXmbzR9dZ3sOo0vguunCzk99byJTLYPQ/ZB9jtuyH7HPqDRb2meu0R5brmaBPwvCnc33r77bsn+n7ipsCmwKbApsCmwKbAM6HABtCfCVl3o5sCmwKbApsCLxIFjgD0aaB6WgC9L/QFvjFsN4U7xljSglIACQTCefk3kg1wQeO4kWa+6GN0mAA6Y9CIwMu+EW3UGOuNACP6p4a+OX8r8EzjQY1n0zi5iuZp2xosC6LQ5wIANaxgAAZo8CxcDP+coUkaUIzMAirUGGKNQDe60b5OMK79ZAxNmVqQcQW8dszTkOj/R8aio3VSw9M2Ht6+NFnN41Vzsfr9bG5Wv9V4zOfKhkagIxcKzALwGvVI7drnngmgw7s6owjsCe75vAKc8vfk46tkgGv3CODoum1btwmg0y6R0D3b3LGx5gWGAdKRBTrmcA/pli2cC/2Tn/zkInsBdUhlbEpj6GukNfQu0Mazjs4dn7KggN2Rk47gxgSrVjSjvQl4NCKqv03HBoBTz8LGoAxwbAHI4ix4AGPAczN8UANs6bAALc/AqAKeZ3LTfcu04PI2NbLdlOf0FyM4eyPFFO6kzwbEVGbr5FXDe+diBer4OxHS8AEFoLRAJincOaOcQvYWU7hTY4wHJKXw2X2aGt4sgN505j0DnWcbgU7N0QwTQDcKXAB9tb+YrcY9dAWgM+fQ0r4UQDcKnbErL4xAF0SfDnWOkXruseV7jg6AtoDogA3s00Y+A9qWTlMe2Y7t+3sBySlz5hqo/CtYyvd1/uP/qbv4XLIf/PSnP70UotF1NgE4Z73g2EEBFBY8L4Cu/Khe4fOPgKGV859ruuus450Aeh0+TOFOFDoFAF0nLNYVTjSWrpez9b7aB5ybAl9cx9EaOI9QAJzkH3gVekI7Cn3wb4Jn3TsnuDvn+ajfqz26/Fq5Uf24tK/M7nNmn84AOWlXXhZcL0jdvq3G1HbmerGdPuNoj69uUseU1ZhWOm/X1uSL6wCTnb/O8+1rgrvFZ02Bqct0Pa/0wr7Pwofu43WGme+jKz4uX+KIZ8YdMqDAnzoXse+Qgc2i49iRntpndT2uUrg/fvfdZ03e3f6mwKbApsCmwKbApsAdUWAD6HdE6P2YTYFNgU2BTYHnlwI9A71Gp7NojJtEoNdg0AhwjIVN2YxBlsgsCobFGjznWapN06phjxpDt2AZALygBL9h6GuEKxFHniErgF7jhWPku3ra1yg6DaOrWV4Z0KaBU0DJiLWm320EGL+bfo8aEMAzcfmflL4WjK8Fwtu3gjaMs0Yaf5vRofTJvtRQX2NOjS7XNRzZr7N7V4be53dFPf89WwF6R70+mkd5+Oi+1Zy5Vl1blQ1GoLtGZwS66dup+U2ATACd6FhAEPhX2VEAfaZwp38zgq5AzRkAUDk5xz8Bykm/I8PkCrio7JhOLxr5mzpcByXGBY0bWQ2w6TO4B6CIAjBKek9lL4ZWgVJkJEAm0bEUjK5NX017jXSuLG7fpwyFZo22OwI1VrJlOvusQBvaqwPYfD4OR4DTFGiE8xaFKPzPfvazT8A0aGPaduqmJhdgraHaz53LysrVtd1zXFOOkehzgX6cSATPqdmzSP2NExgA4NyvJz+VTyeP+hvAMhlgKBjau38AigpwE21slDW1Z6ADcHsGunu2oDA19HM8ZJVg/8JxAYcw9vymAxdAd503FXoB9DmuRqDreGdfZiSeeylAOg5ngOcC6GZcof2Zwr285Rqwn41wrQyjPbLsCD4ThU8kP84IFBw0PvGJT1zKTOe+4pvy2oxO97eC4vBZdZeuI76vfJlr1/b4nnkzDT1zVt0I5xPGwrhwQNGpArozZ40yXznmuRYaMTzlNL8pg+hXn1+9lPaRVzppll/nGeh/8Rd/cVnzrCNkItHzlilvStMCpat9oOusNEXe4tREP+BB6QSPczSDNISeXcfqifZhleFo1Y/pSFFHo5VcmHv75Ad5qfw0HTCO5I97RAHt0rF7QfeIPnP2rw5Zgo5HDkxncnG13zj27vlTph/Nfd8P3K+r+0+ZPaPot977/OvSt9HD6jDzfXG+e87f+/zZjv+j53z44YeXgo5DthX2c0BzZAx7D4VjaqrXlFfPeJHnrAD0r37ta7dBnt3GpsCmwKbApsCmwKbAc0CBDaA/B5Owu7ApsCmwKbApcL8UKIB+Zty5bgR6jZgavRxh09M2agsgnVSaRplimK1BrtdiDG+UXgGIAugYbQXQaYt7mjIegynRewDORBz2b6bVLUhUQJt7anieBtVpIJvgWY1yXkub02jiddxvGlJqwC7PRMeo/dprrz1xCsAgsgIEBZeaZrZnQXNPfyso51mX7c/KoHNm5JkGn6P/a7icBtP7XTEv/tOnMax8OUd39tuZUW3+JkhTEKDPuioCfQLorkmiqJvCvfwLaOPZzAXQNdKX7zXs14hu/yaAsDKme+0EJyf9pgzofW13GvNXADrX1CnJiF2jowFEBdExcNYpBhDUM60BEJG9RGMSJSuAQ00kJGDS7/7u717APQEsI52bLaOAR2UP/Zxngk8ZUX5ZATYTtFEOl541IBdUoe3Oten9cSoAyDISFRoA4nq0ByB1+11HowIxq75PmSU95vqa/NJ5BlwjWpXCPAqgAzyTctWU4zg88HdGtyP+LM8B0hNVTCETgcAeNem5iZimADj2zHVAc/hLkJv9vJkR/AxfOh4dAog8xwmMMfUIEhxjyltNoY6DzJFcqnPNCkA3+py6zmgC6G+++eYFRC+QwH7o+Bjj3FcL+s312HT2RPWbZQcQFQADulKQY0RxE4HMOis4eSab+uwCdsx3s0XQ54L7BVF7n8+aepxri4hp5o55xBkCJw++o8bpgcw+zCOyZQLolf3NXFHHPJ7TdOv0Df1PJwh+00FqjqnA+wTQm6GBNa+8o6avgOcC6Mg6S+lE3wrgV0+bzoVnOgtZJepIopymRuail1KQPwWCK3vVadXPnMPV/l1dmjEox+CHoz18pX+t1pzPLa+pw5aH/dwx8LnvFVPvnQD6aq/kHtqpg8SU2ZXbK+1tjssxlV/nWKY8XcnXqfNM3b60oA9dE1P3ePG1zpdvBHNvX+mTvkP2/W/qFnXiOeIL5fN0luH///zP//xvGZwAzd1rcRg0Gp1amdA++Pwj2cKziXJnH6B4BvrXv/GNl2/S94g3BTYFNgU2BTYFHigFNoD+QCd2D2tTYFNgU2BT4PoUEEDX4OeL8wR/nxZAr2Gp0ZJN7cpnQIzvf//7j773ve89Ik1owQBTr2tI1UiN8bDGZQyrpg2lrqHbCHRT8GI0NdKSaCnTzfIsDFueKUsbNYIzngI1/V/aaUydBsAJnmmUm2BS58LPraUp0XsAi9Dul7/85ZNoNoywGOONvgLAKJ0KfvRcd/qtkXimWp2GlZUh5wwsLEeuDLFHgMhq3Nfn7n3ligLTaH5G+6edlz7Dz+WtRmTRx0agH6Vw18EGXtSJBuDJ6HMj0OXvowh0153tUJ+BVK531/o0jK7G2jEf8f68r2DmfGZlWY2tTbNthHQBdAFDAEDTbkM7aOWZ1oBfpJYmOhaQD/DS4vm8GF2h9QSQmg1kJe8ch+DIBG0m8DP5rYAydDyK0qtMls8EQLiv4ETBNIAsxk1abWiAM5VgGlFa7hfI0Bm1e2Qgn2uu8r3j43OBGe7reHFs0AGCeWwEOlG+nFMPiE5k+OSxuUfNNb/iYaKL2VNwxmIPxhBuAeQl3TgF+pQP2GsxoFMAmJvppWA6+7aRt4wL0NxU1nzvfkwN/5W3C+azN6/2H75rCncBdPUGI9Ch5VUAOvzinwC6ILqyy/kr2KATC3pE9RTGgqMA+zSR6ADoni9PTfpzMh4QgczeXVmw0jmmvub1nfcCgILNBdHb78qb3tcsPlwDDZAXgDJE0ZcnkQ86JSJfcFCh4GDhufFm2Wn09ASfBcmp6WMzPzR9Pv3sGJodQwDdDBL9TQCd/YSCvvSXf/mXFyCdCHTAc6MyC2BD87ZTYHYFoDtv1YH5DP0A0Sk4IhjRT00/cOKg0K/qlHUQOANcV3pYZXNl8ZmGNGVEeWTe16wMkzdnFH8zW0wAfcWTU1ewfdvl9wLodXoomK4D6JFO0/F2D5l8ttKfpI19cYzqGGZc6P5VpwPn0/7OfXFrsi8uBY50YeXD1JvUCVZOgnNfqIyp7NcJnBo5w7u1BRnn8WXIvDp9qZ8d6Tp9H6uusgH0F5c/d883BTYFNgU2BTYFrkOBDaBfh0r7mk2BTYFNgU2BB02BFYA+X+z5fwWga9iqQW4ahWo8MIoIg6iGdY3tGDIBz7/73e/+DwC9wHvb4LPAF33BsN50mBrKNEjUUABobqSlaTsxnBJtqaFUY2+jsFeGtRkhUPBsAhmzT6VPgZZpGJEJa9AFgCD1MCl3AT5MAUuNMRujvNFtPbO2RuBpnFwBLdcFiuZCOQNfe22vm89/0Ivvnga3MgAfdeVsDs/m6sho2DS+feZM4d706gB7gh3UNUoTsVkwmP5qPLxOBHrPQC9IPfmza3MFPnr9CnS4Dq8XOHDt95ntmzKFewoy8tnzp7kecMtzswE2BT2Rg4Ln1IBiRh4D8gk20x5RpURCEqkEwNfIVJ4/0+BPILt9PZKTlXWTD2tc5rcalyfg0We3n9xXAL2/ETElaEwN2Eo0MmlO2QsYPwVHAuhR+dvntS9n62ICnJ33uRcIoAv4AjYLWAKgv/POOxcAfUagn4mVs77hTOBZ8ESGA56T7p6afURwFJ4RZIWWANNeCy/pdODebgQ6fNcI8H4mqrmZJFYAus5xAugT0ON/I9BdB00lj24wI9A9Y35GoBdA53mMy1IAHVoXFGsWCD7XSadp+AHQBZep0UeI7KdA6ykDjoCT+f1cf10/MwvEav2s5Ez7AhgOWMJ8s3ZwuKHgGEAKYI/FIcKxoOb8PAGa7jMF8Lvmu/ank2LXNPezVptxqL/jvKEzFg6IrCWApD/7sz+7ODCYzph6gr/VN2fEtH0tvaZuwxhIqYwDAkA6PAHtLADorGmyIKCfrnQq2yyA337xuXJl6pVne42/Sd+OSV6qzlhd90juzL5MMN95nTJ06s62z/dzXurQM+VyjwuY+sykRcdTmh7RzLGo16Bz1NmHqF6PQGFvWfFT51NalO73pCbux35MCkyd8UiGT5nd9VBZKN8rd450c+6HD9lXcCJFjyBTGY7W//AP//DoM5/5zCXLDk467DerjA1HUedzLdv3FYC+U7h/TAbat28KbApsCmwKbAo8RxTYAPpzNBm7K5sCmwKbApsC90OBv/3Wty4P7ss9n+tdzu8F0KeBc0ZV+Ps0Hs4I9J5RiSET8JyC8b7GhxqljUYXgK+RS0M3YBHGbv4KeHSMRnwZ9UU6VQtj1SCmUd7xN8LEqC4NdKsZLA06pmlArnFwGkNr1K4xECM858eSbhdwpdH3gD6CZKT7rbEegFHDR42ZRtrU6F8+mIZY+3wGyqwMgSvDz2xjgkn3szoe5lMnrY8McYz+7Lezee9vNUrPVK/+dgSgw+8A6Bj/TLsrcMBvAOjwOVGx1PTX6K+HCKCXI6FdI8AF05GX0NnoXmqM+q555LD0okZuArSbSvi//uu/LiAPNUAmAC2AGABTQZQVoFWe8XmrVbQC/ipP5IsjMG0FwNUQfQagK1+p2SsAjuExU1IzbsBB6MSYAbKoAUAaIdioywJPE1Sa4Mt0IllFe3EPhm/Bcx0hBNBN4Q7QxvxMWs9nzjlYrWtowH4CiE4EOuC5hb2RI0IoZnqQF+Atz5THkO6+vgLQ6b+OAACZRAMThcteVqcOHMB6dEqPYjCFe/cjP08A3ehzavopn1MLnlMDoJu+HZqyrmxTvYKxoVe4J0rTRlNXV6H/5Qt4yshj5paxWwBxpS8OK+Xf6ld8PtqHXXsTBLefys1mgeg6c12s9mzbEJhBn4A3yNxg9gYcTr785S9fCqnc209kMvcaXV59x37Lwx2v8hwAHppUh6TvBearqzAPApfUlSPwHfomEZnUOAfpTFkAHYeAFehlfwt0rfbUzkOvxfnA9QLvf/TRRxcnSGoBdJxjkDmVVVPGdI3XoYXPjcKeuv1KRpf28vPUwY727iM6VCbZ1kpnuInuJ0+VFlOXbZYCxlrnqdmnSafKye4nc02Un3rkE3LKVNbsI6wJdBSySuCUNfWiMzl9xHsPUyt9eKM6Wv8rWTH50rlvJLnvm+ogUz+v3MTRCd2Gwt5Kdh3ldI9/Qf+rLlCnHPrQNTDlT+9bAeiP33334U3qHtGmwKbApsCmwKbAS0qBDaC/pBO/h70psCmwKbAp8H8pIICugciX5AKr/HYTAL3gcw1PNX4CgGNoN8XmBNBrfDCFuilZTU1OrYGR6zHONlJMw56pG2sAJLrINMWk6sWAjRGVQj9nlIzGCQ0aGNWNdNLQPw3BNY5NY9wKQNdgMY2hGtNpoxGnGOgwwHomKaAH4AQ1KZcFBHLr/ZkAACAASURBVDi3FvBAEAKjcw3YMy1zI/WbbnNlmJ9GvmkgvO5amwZW/z8DC67b9r7uv1NgZcA7otFtAugzWquyQQAducC6rqMIwKbnVFMXCMI4bcptav5uAqDrLFKgYo65xk0+H/FqxzP5t+vNz0fG9MoRPxe08z7oUHkwo6yRAxbWvvcBJpZmfF9gjyh0z6aGvhMUkx7T+D/pMgFOadz7lHmOc/5WsJn7V8BQaV0wRbnp/iVP9ZkFRzECE00LkEVhPzHqmpq9yr2IflRudq+ZY6phW/70Xv7vmHqtADpg7wTQAf0AeikA2tPQXcexubanTPVe1tkZgE50MaWAPXzJ3qLTAeCgZ6quAPTyJOAxoD37F+eR6wgDbwKg1zmkADr7V8fbz6znHmWgwx21KdylpzzPs41Ah57sm0ag0zY8InhOPYGROpwJoFO3DdoB1DA6lWeSPcYMMgCnpOR/9913L1GBc092bXvcxJRJzmlB5M47PFmgf+4BU99b8Y/rV4ASXQuHx+985zuXQuYbUgMjL9A5msmCe4iGtLSffbY6jjoIv5kKnnvVF+Ex+igoT10+gAcAzgEtBdB9DnwneE5NRCagEmsKXRDgHMBTAH3SURk194zKv66xAk/0GVCLdQIvwfsffvjhow8++ODRz372swuADh8IoNdhqfuefKDcbHp3AfTpeKGcqYycY2g0avczrqsu6D7o2OZ9k5+651XerWTRlFflVa+fe490oGa9Wvh/AujdawoYzvG2zbmXdV+C9+Rr5hS5zfqmJnMJPIVjhtmtHN9cj84FtJv74NZhXywKdI3N9Thlb/ls6pDyMTxGO+XleV/XILJZJx32WBx0dNLhHRf5QkHezKxCdRKs/FHHUa50RnjePAP97XfeebEmbfd2U2BTYFNgU2BTYFPgkAIbQN/MsSmwKbApsCnw0lPgLgB0iYwRWxB9Auh4x5tmDiN7DaM9g5w2mv69RicM6zW08/JfI0MNnBhVMfh+8pOfvKToNSITIz4Ak3+9h88YGzzPUwBdQ7/PKsBUo+URKF+jCZ8naFRjeY0YGGIxWgBeAAY0FSjGXyLaBDzaN43zHYd9E5QTAKjTQY0p05A5DT9zTFcttCNQchpYr2pn/341BZ5nAF3QrYZCgD1kg0UwCEMfAC9GQNYvtYZ+eHsVgV7j/croP9faXNMrPi/Fj0Bkr5Gf5/qYgMAEyAqgV74INCFX5znfRvviVAMIpcEe+Ul0o2mLka+m6iatMGc0/+IXv7jUGP2NjAU4bVSw0bCVBSvjKmOdwN4KAKnM9fcpc/x+NQ8T5CigVoelzgXyTYCOmnEDaAFmAXIJrAGuAarheMVRHwB5R8Zl+thjMnrkgMC7ctVxrMblGclGKfe8afpDGtbXX3/9AjxPHnSfODPWT9mKM9avf/3rS8GJwkwu1IBAOBHAC2Z6kL78zh5EgWZnKdybFYFIYJ5JAWyiXY9jaAQ6PHcUgd455vME0I1AF0D3WINVBLoOCdQ8U/ogRwqg16EN+jbzg8e9mO6/+2dBTtYZUYEW+Iy5ZE5Zm8qmHpHg2pp8PmVUZUfX1IwuLM+sAPQjoNi1zJxw7I5H7zDvZKpATiCL6yDJsyaA3vVTp4QJeAIiGWluSn5q15nAbumCXGyGoz4L0JpUxj/+8Y8vNVmISKFPIX0+e4ql67K6JM+C3z0PHueIOnoiHwDvKcjbVXQozhTsbT/96U8vBRAd5wlSuFPM+KGO2zXN5+nQuJp3+jyB9O5BBfpWOm95xH70/sqvyv557dSjHctR+9y/kmHda3x23wFYY/3fNmbU7tEY2mbXbnmX77uW2DvN2gJo2aMv4C0cNMgqAU91Ls7mcwPoV+uxz/MVXVeTl7sn87l7mPynvqLc02G7zlptZ/KzGU7YWwHQdRb77W9/e+FHHJwofK4cmc5+/FZHRPmy+hSfBdDVARjHW2+//TxP0e7bpsCmwKbApsCmwKbADSiwAfQbEGtfuimwKbApsCnwMCnwrW9+8zKwabCZBtWbRqCbJty2qY0MMyrMMyoxdAJYYEDEkIiRHaO80VoC1EZ3YRS31PjQKCfAkKNUjp4VbH8ARkg5SsGoYHRTDdY1iDTCfhUR4LU1MvBd77PtplOVw6bRovNTQzBGFcEfjHZN04fh1jEBLup0QE0bGAQ9I4/22+ee+d40xfZrZVCZBtLOu0aiuYI0LM1r+3/79jBX4N2P6kUD0ElBCdBBAUSv8Zq1C1hjgUc1OhZAB+DoOrKNnoF+BEBMoLHtOHsrw7682xmuoXMaUgvWtC8FIyY4UJm6AtCNXIYWylGALoFhauSx8gA50rTMOBp94QtfePTFL37xAm5WjnjUhTKpDgmTxyaAPml4BIxPkGglQ/rdkVG5+0Tns3IZuUZEsKAmUYQF0wBD/vAP//BS4Lu2WcMz3wv6UUN3z+SGRkfyvbKOazgn2fTygH6NRMfwDeBKtC/yfTokzP8nn87/6TNAvU5YRKKzZjz6AwAdHqAIoDs3AuiCR2aRKK/wmf2757iTnp5nAqSzxldnoOvIdZ0U7oyBeWgEelO408/ScKZwBzj3/OkVgA6ITmnEXp/HOppOOcgieaF6DLTqsRTwFLTFSYE1WSdBHV9mBPHcG6fMmOtignf9/QxAn6m77Qe8QQS3BZqRyYf+AxjiaIIDDjVjmCCk62CuzRWIY//qUDDBp8pW+lI9sWsOXkPXNPKb43zgb44p4DOZiXDgoKYvk07KYBw9OT6HgiNj+R6nTNoiExA0qL4HHVhbFIAu5Q26L05NZECgECk6wbWuW2kioOszBNf9nf8nD1XHmvT3vqmXVcdb7Xt1uFjtmXP/ne0pi33+dPhom71Xh1AdKabDQOnSPXk6cMjX1OoRrl0zBlCzpusMDD8hnynwQZ1/cXTSUQ1eaFaGo71MvXg6b3j93FvvXoPcT7yKAl1T8FKB56P3m76DybNnKdwnH9RpD9mEI9w///M/XwD0ZioiGwIymoKMWjm3+F33uuq4dUyhr3XmZo/k78233rqKTPv3TYFNgU2BTYFNgU2BF4QCG0B/QSZqd3NTYFNgU2BT4NlR4FkA6L7Iaziw9ysA3Sglox5JnUuUmOnnqJvK1TTuRiJpENP41jMxMX555iZ9aTRagZPf+Z3fuURqUwAkAJ81dGlMq7FNAyrPngbz9mcaNEsXjYMF0KfRQvq1nY6PZ/kbxmzSqJpSFfoYVY8hFiO2Bm3u83w8UzvXwNMxFbxrBB1jmU4X8/8aimrcrhGz16xAoCMD8rNbEQ+/5ecdQDeFu2sQA7XRgtQFBAAyidoDQDf1sWsEoAL+BqigltcKZjSFewEouWCCNLZxBHavQIFy1McF0AsE0VZlmo4vAts97xlZqPxF5n76059+UvjfdQ6tlCHUgEKf//znL844yBNSXVOUkYIW1AXwBSOk15Sf5cE6Gq3oNwHvFRje+ZpyaILkvV9eUuYBrOmoAcBboAT+IrqWAthWHij4Qvt1UOqexRzVmaBG6faTa4huBcSnAKQL/lITLctexZ5Fv87A0TOJVtoyXtPXcw56UyFjdMe5DGcK+KCAqynciT7DeA5PTvBcAL2p6D3fnRojP3Q1ghnwErpp+BdA51n0q/ts5xM6OGc9MoY+CaAbyQ9dBdHJRiN4Tl0AnecJoDG+AhU8r0BteRkaCabBD8g1z+We6c8BMhw/4DP9obDWWFdT3nQPnWDl3Gun3FsBcxNAFyDhXtc4cpXxuc6hC0fvWHgu60IwmvTVFMBk5lIAHZrMzDadz8qG6iUrWVzdqPfRxx5FU/kDaE2mCXidGl6zr/bXunKsAC/9R1bg0IW8ADxVLlIDnBJBTqGtOqCaHQU6wIM6LFFzvZkIcEbo3wR8S0Pad63Q5zqPTrCrsmruTZXnE8idDlJTN1uB5rZxJp/lT671+Yx1FW3bPbr6sno+PNljFGijOmbXjSC5IGVTqkPbOnwQuWvhWXX+xSkIJwqydnBNnRW6Z7AudKSij/aFfqx04iMAfY7n4WusL94IVzrK6v2GkU3nwuqndQ6hzfne6Brgt64B5JpyBdlUucxeg0zCoYOMOivdQVnbd76ub/Um94JmoRFAf+PNN1+8ids93hTYFNgU2BTYFNgUWFJgA+ibMTYFNgU2BTYFXnoKCKBDiGn89cWe324SgX5dAL1nmRPx9i//8i8Xr3mM7BiiiMDTIFUP+hpGa1SdxggjfQCXMQRgxNe4XyMmYJBRltREDHmOq+ehN3q8xq4Z3VKGqmGihhDoemQI4f5GfRfg4Z6m9ON/6cL3RLSZBp82MJBoKCE1qYV7jO4XWLTf7TOfa7Ck3wUPpkGo/GN7NfD43TS0TtDsDCx46RfsLRDgvgD0CWTWEOwZ6KZ/LhgLgI4xEPB8AugcVYCRWhAdvu+5kQJvqwh0oxmpy+cFNV3r5dny+bzvrgB0xsmfjkQa5qUbvxegRBYKSCAHAXgA6qiRf645rmtUKd97LVHPjcjmmZVrM9105UMBuknfCXivWPwIRHePmmDPlMsFlOZcNioQRy6i0MmIAtCqAwb8A3BslDAA9tF4C5wa+a/zgrxWvqqxvXTCeYw9kMIa4Fx6C8/nvGkAdCPQC/ZNGh6Bqr0OfsHwTgFAhxc83xcA3T1SAN19ChrRV1IZAwz33PEC6ezbRJuXL41IJ9Us4LlFAN293v1KAP2IH2YK96b85t5GwK8AdM6FFUB3jgqgA6RP/Ua9At2i65+5rBMfOoUgK/zEfm3he2gMyMY+XSAX2di/OZf9fzXP3YunY0v3ZNfS3NcFGAXQq3OYNYiaMSFLGAtOiaZFx1kHGhVAn2DwlA+uiepJfK4DkXqp13Q/gQ/qgNE1htME69zCHqJcA+xHb7LQdmlUgFlnG/YkHFwYswXZSoQnILiR7Mok1o3H59CXAuhkItBhCXlb/q1+O50Z6zDA2NtPAfTpbFA9Sz16ykn5ufPAs1wbfUdY8d4E0J0j21WfNWNV9c8pX7vXdj1IT6PF+34ALWa/fPYE0OVBwfMe22CqfmpkoscDoK8g04j4RbZwT51fmH8j0AEum+affpXvV44j5ekp06cedwuq4W7iFilQmdN5nDpiZSHXdQ2sHA/9vWtJXlb3JbuGehwAOnu2xxyRXYN3XAoOXXX4mPvMfH7XYNfnKgJ9p3C/RWbaTW0KbApsCmwKbArcMwU2gH7PE7AfvymwKbApsClw/xQogF7DqcYdjU9PA6BPw1UjwnqWOYZnz+vFEIWBHcDAIvBTUM3PpeAEmzHoanjHUNdIMQF0jLoYwwrCYfDEqIp3PgbhGtZWM7Yy0E2jpeAzhsIVgD4NgoITtNNo+BpOfQb0YTym7KMGzPAPo53GXAx6jFdghLpG6QlEHRlUCoJNAOwIoJ1gY+k2jUoah84AgftfPS9mD54XAL39OAPQiRgEpBBo6NoqgG4E+kMH0JVHcF/BggJGXFOgEgOnMgVaN+09Bn/XGfLA83gBiJCPpmEmg4UpzKk9B7yySlnQKEfBmYKeU27XwDxXVfmkMmRlXK4sqqFZGafjgc/onoEcxXmLPYjCZ1OoU8NfgsiAW82o0j5W1iPvCz41IpJ75hhKB8BozxZnDZCO9Ve/+tWlBpTkvGwKqc/n35S1/H7kuOBcAWKTwp1n4NDG3ulRKgC7nH9OinGe1+hXAHTTm3O9+zy1e64R6J55Tg19dQjgM8Chxahl2tDhy76wvgtOlK+gbyPQq3Nwf89gbwp31gDguaWgNWuiKZzdw5k75nCey320l0MDHfNw6jPrDg4L0NPIWUBY92uPWOh4J9C2mvu5b5ff+/kIhOv3E4w10wV9xtECx0cK6at1uuAZOjUhawBqjMbv/HFddRo+O9apJ3n8gbop966iJ/leAF2ZWLAYp0xoLv0r39D96myo7LKfzQDE2F2POJAgH9EZKQLxOEIwn13XXfP0xaN3kLvsZ2YHIWqUtmxX2eFabnrnHg9gBhLp2v2y45k6nO12fymvKMd0Kug4Knev0pHlLZ4vSI2so9061TYivPfM9ivbGfNM8+/1U7flf/cu6h4Tgf7sudHU9M8CDzTKnTlUltBPZCUFhxhAc+YRnvIoA/X51f4ln5Rfj9bo2Z75YmqmD6vX0+FjvuP4/+r9q45OZ+9AXRflZXQ3M5KR3QW9hUIWGfgQ3Y29SKcvZcQE/c/Wch1J1VXYA4xAf/zuuw9rQvdoNgU2BTYFNgU2BV5iCmwA/SWe/D30TYFNgU2BTYH/nwLf/N//+4lxr0awjwOgG5U4X/xraG7kJJ95yec8VA3s/SzIoWGsRtMakRp9hoELAEDDPkbbnoeKEcyIKJ5vtBQ1hi9T3mHAnBEC0qkRJIx5Bd5oBDwD0DsGjXoaPxlrHQdmpJYGFIypgj3Q0jMZqQFhjGqixmDsHBm9o2GY9jWkrox5BStqEDoz+E2w48hIszIUnhkP9xp+OgpMmp4Z6K5jvFv1YmUsrKFwAplXAeiN0tPYx9pifer8QqTXQ49Ar8yB7oJZjWwza0YBdAABQDsK9CMlu+WTn/zkE9AKmQhAK1jLfa5XntF0+QBDR2u7oI2ZLK7DrZPfJh/ZhnTQaDzBoAmsTbBnyjaNwUQYmqqXPQiAzEJ6ZQ3RRJgW7BGYOqJHZap9m0AXfWya5O5fAOhGxhMdD8hmtDRR29x7lZxdAegFqdg3cL6ikI6YubcACHnMCc8TVIX+OKp5JAh9bppiPhuhzZ7MHuU+BWgOCAlYD7ANP7pPAUDqoMB9tk8NELtyEIDGMwK9YD5G/gLoMwL98ePHjyxnALo8J4De8XYfnDymzoMegj5iX3AeBIADfKDwbPmMjAfw2RFYebQ+5Lfu13Pvrr4y9/Kus2aZ4DrBWvpUhwh0Df5X56DvZmxAxjQav89WZlcHcX6n7jd1hzrqVL4UQId/yucC6GZbwEmS/lGIRDcFPbXr2r2rY2CcRB8jJ5CrHCdCoQ2PuqBmvlc6D98x3z0DnWsB0SmA+eiiZiaAfwp0NTNAI+51NJBnvEeaF2jzu+tkr2gEe/chHR3qsDRl/UqPoB/wvQA0fKWzAHvLkXNEZWn5dOqt8zfXY4G/zgtzga5Mjbxl/2RuqZseu7o+bfZ4CXgJB6NXX331UqNrMxZ4i3Xcuegexue5Hs/Wdum7deTraBb3c035fu4N9qh6sXtK944Jpp+B3PICMuW999579O1vf/uy3+Jox9EQFJzFzCJiNomuFfmS7+o0oywsJR0f79nuXzib8ff1b3zjfoi+n7opsCmwKbApsCmwKXDrFNgA+q2TdDe4KbApsCmwKfCiUeAIQK9BnjHdJAJd8FcwVppMAN3oSQzQRnBg1MYw2bNSNaJqBJ3GIw0TGAMwUpk2FoM5L/OAAABDPc+2ADrGBAz2FsARIrUppPKssbBGLvrRKKAax0ovDZo933EaJmrAaESW0ff0kc81lrVf3GOEHjWgBBFNGFL4jOGElL8UUvhJS9ozMozaVJoaX1dGzBU4WoNPDS1noE5BkKN1c10j4ou27u6zv9PgepcA+lEkMLKAdbtK4Y4xGwDdSD3XWQF0wPMC6K7v20zhXgBSo+YE8ia/TtpOg6p8MOXKbHcFkFYuC6Ao4/jNM9ABAEgDrjMRsoLzsy0Y+F3vyADPiAbgIwuI6WuRK0QgC4wBFk0gTNm1Mr4qI6hLhwJ7lYNTpky+bRS0hmevaVpS5VFBuUlvn6tTFYAY+1CPxWBfMEKaz4BjGKNNgd/IzQJ703mqEZIFJ7muR5XQB/gXUJp9kSwMnLdMDYD+1a9+9QL40qdphD8D8qWRe5AOWsw1ewXn+RIZbvp4AC7ARPcPnteo5PaTzwKsjKVR6Kxx1jJjoYbPCtjr0EGUHJG7AujURn/Cg8yRPDTXF8/ufYLbtgFPm2FgRqC/++67jyjQ9DoAuqBX56zrn8/SohHCXA/9GuEK3XFagR7QkD7YHzM9KAMm6Hm0R04emDpdgcSCo3P/rj5SnmEOAByJvqbG6eLnP//55Wxx6PzWW289KTg6IZMBoM3K4DP5v9Hp9tM1LX8agX0ESpUOKwDddTcBdOjLGqYg0wCsP/WpT11q/lzX7Sc86Lip6RN6lQVel1b0yzagZWUDdDMNPmmXeYY8C/iKwxL7GjX7o3ol/Wo0PN8XFOtcr3RW1697SOe/QHj3obbTfZxrHOvUUSvrbcu+wQs6ylLTf48dmmnvq1s7z6v9mH5UFs59dKV32w7yTwcf9kxkILICvu5eVHkOHfvHO4SZQd58882L84TzAm2619Up5uMA6N1X71Ov3M8+psDZe0wdWnxnlk/qUEcbvba85Ppw7aIrA55T2Gu7tyHvfHdc6QnVY3q8zXz37Psn79kA6OiKAuj/z//6X5slNgU2BTYFNgU2BTYFHggFNoD+QCZyD2NTYFNgU2BT4OkpcBWArhGzETw1UPHkgqwFNaZxu2kPm/6WzxgSefmmEAmHER/DFUUDXY1fGhZq1JvGcyLjBNAw0Pb+Gg4wcGlABRT53Oc+9ySKBEPqHIfPZOxH4+UawW8NZ3UsaBs1iGuwbWRlx9h5qHGX6wv+YMA2YhFaNvUyxklTgwKeNaqqZ5wXlGofVuDTHM8EyI4AnUnbcnINNhM8e3qO33dOWp7NwXXnZ1J1GgwFZaZzje1fB0A/SuEuwEANzwrUsOablrV8WyDI9Vlj+xzPEZBQI2YN2dPIb3sT/PH7uaam4V/QgevbRg2s0FAnJa4DoAREpwDWAfRQWOM41GjoB6jRaIoswOBqAdjQmQng08hYasAiwR5k6Nm+MPmo8mA19tJFuk6+bSSwAESvrUwq/acs61yb/p8amhmlCijI3mCEKTKU9Lyk5qXWScpxzSjHAlozktM1wb2dT/qgTGdfFDynRp5zVjdlplQvGCO/TH5yzH0ewCLAkY4XjS5mnPILAHfPShZAZ63xuVkRBNDhS/izjnLwp9kO2KMA0GmbGiCtEehNodwI9M47Y7oKQBc8BxwrgE2EqOA5dQF0z0AHGKAwX9ITXiqAXnozz+o8jKU8Af0YEw4B1NCB/ZrCM3RWoKZvrjPGd8a/q92tMmrKuCkT6eNK9lT+NCKyaf6hKdkRANHR25rlgnWzyqQjGNmzsKccXYG79rOZEJqFQx70mfAm+iAF2UbKedPPE+1t9DgAaNe1+xY00dnFvjJ2+ZI+G2lMLZA8Qacpv3Fqgvd1XMHZ02wLgK9ke7DgXFbaV/csgM3nud90P3IcRlJPUFmemCBb9Xx/UwZPnqyTQGU/NPNYCiO93WugGRHoFPYkHeqsPf6AeuqJBRBLl7m/tl/wjjxB3exX9NGo8ylvXB9dE/Isc0+mEgtyrw4gpUUdRabMvqnuu/Xj51evV4as3m34bTpSTF3B90iuPeJteFkHatYY8oTjWCh8b/YYjmGZ6+dM1+yan3pa+XcVgf6Nv/mb53dSds82BTYFNgU2BTYFNgVuRIENoN+IXPviTYFNgU2BTYGHSIHbBNB50Z9RgTWGNjINw3JTqmucxoDYVLJEZPGiruGrkTYYSWsQ47NRRtQCaUY91eiv0dszMgtMc2anUZZEGq4M1hqsVsYPDQs1GEOHaTDzf9pqxGSvm9EJK2N9I6QYM+MktShnfGJAwUALrY3Mx0jMuChEWWkQLp2kVQ2+NVJqpJ1AqfN9BqDb5hk4uzI2PcT1dx9jumsAfRrvBVo7dvi6BvMCIPMMdO5zvQB+TADdrBATQJc35eNGAnd9TlCuYG/bWM3dXA8r4Nj7ppG8gO+ZUbMydQLoylSuAaDEkYYaGgJYEFXMOic6VAAWwMI5gXY975n7kSMUwEcBTqOEzRjA3BVwKZ1qQJ7gA/9PI20Bv5V8kX5ta0XTSfvSdxqDvb/gEs4GAq7UgCyCKkRxmfUAsIR9xPFPHpnrrWOavNV7G51OXwDOLcht07K+8sor/y2leteHQGNlbves7jvsvU2xrgMbNYA2/ALfsDeWToD8OqoIoLt+VwC6aZvhLdPjY/CfvNVI8p6VzPNKt85lAfTpsEcbzKPnrjd9tAC6kXpXAejSE/rWYaDAIr+571J3jZV+rDnWF5kFKDgyNBofGccZ4jj5sc6ukjFne0rX1txjXYdHAGHXnePX4YR1wXwSRQ2IDjhtFh9q0pozBgoATh1VptPeKkrYZ08QHn7TyURZRPtGgKsfmiacOSezRFP54xziudWA5+hHOMhQTwC8a6cOi/Svz5+0Ko9Wv2PdEPlMQUbjsGRhHsj4AehFTfv9O1oDK5nZa1fAO3Qt8O5+KM9yfx1C+X06MMlb6rPKlvaZeTDDCY46TZvOdcwdspXCmgSQprBHmdoe588j3mUMXVtcdwQCIs/7fI88oV/oxPCsGQXqHKZ+UIcY+8MccY/3wofyrPTtGpzrcQWEr/axucZvCqDfRAc8kyf7t3MKVPdVZrrHt67MLa+dRaBXV0AO6oiCLMHZ0ULbHivA0QKsMXXgKU+qJ6x4zPsE/u13AXTPQP/a17++2WNTYFNgU2BTYFNgU+CBUGAD6A9kIvcwNgU2BTYFNgWengLXBdAb4bKKNNRYdlVEtgYBAXTPRzVVLd7yGPGN/MOwTJv+aSA3VbGRPhrJVpTgJZ82PAOYGoM2RjqMCRjAG4ny13/91xdwghSMgCMz6nsaVTU61HAHjZq+dYJINRpL2xoxNUw0mtb0np7rWiMGz/OP73VCINIKAB1wBBCGGjDEs0kZq6B7o8D8rtEQBfqhSQ1AV3FgDbhHRvyjNm5qHLyqLy/77zcxnk7jbWl3Ni814teIOGWH7U8AvWsHgyDR5wJM5cMJoNOeUYlXAejKIp5V8HeOeRq8JxC7osk0nHpN2y79JqDrelG21NnGdafMmzIV2cZfQSLkgSAS8q/RtgASddQB3FIWAGySxpyCTPacatJ4AzZ51i/gnn2d62vKKWntR0DNQwAAIABJREFUmKaReLZzxGdH4IPPE+ySXjX+rkAmnyvt2ZMaja9DAnTlz6guavajzllp0HlyH+i15afSpvIVp4YC6L/3e7/35PkA+U2pXkcy5bT9MeLXfbrRvey9RLoDKmF81wGLGjCRtOKcuw6g130eINFsLwXQjQg2KwJ7PjyIEwc1dDRKDsC1APoqAt0jCIwIlX8KZM0I9B4Tw/2C5zgFeNY9oCogneB5I9CZG56ngx+1ey1zNQH00pffANSMnO2xMdCv0emAzt///vcffe9737sAvKTspuDMB+0FD1lv869765RF5a3+NvfjGTFcoPjst7bJ+uDYGEB0IuoBpi0A0o4BMFR9C36BLl0PU2+yL1zT+TTq0ohtjlOgQCN4rnLE1P3UOBd6Vju09siez372sxeHQqPR6a9j71qUpjMadEYaN4tQdcjeB281ih+HUbJdUBgXOqgFXpr6mDJt8kBl3QTnugcrK3Qmazv202N96gALPcoj3T9s02OHSjtAanidTAvIlWZhoA1BeuYZnrGw13gWPDzln3NRkLyyUF3Bdnsf8oD5Z2+k6CwFj8A/zbbiupZX6+DXvYR+6JTrNT57Oigc7ZdzX1vpYHNPvImOfNV++j8EzP7iqShQvui6ZT67Ptu4a7P7s2uTeyo7yvvICvY0M7chV12T7D/IOOQbtZksVg4ukye7xu2zMrF8KoBO5gZTuH/1a197KrrtmzYFNgU2BTYFNgU2BZ4/CmwA/fmbk92jTYFNgU2BTYE7psAZgO5LP10qyHEdAN0X7xpraujGyGTEDrXgNoZVADPP0sSQqNGKNo3q0ihvvzRO1ZDXF37u9RkY/DGyYsgFPKIvgAae4QYgAUgAMEL0lCA/wBTPWYFgGjcExgXQNaqWDoJ8gtQFPLi+f1zj+aB8FjynFowpuOZzACka6YPhEsMxNQZixkchPWgjvmjL6LDSvUaf6axwHePdBAQd49MCtHe8TB7U4+Z8nc3B087PBCjLq67RGusE0M2SsIpAPwLQe07sTQH0Agc1cnbCJ++uxlbDPJ+95giM7zV+nkBqDZSVxX1WIzJ73jTXFEBHpgpcIk+MJqZGBtZQKohLjUH2Bz/4waMf/vCHF5n8J3/yJxeZSA2QIdhEG2d0sX3mfgLoBZ4qX894by7I+ezpyDWjEFdzpIxzHpCDOh1REy3NfgQd2KeICvVMeBwIBPemDC94RtulxezXjA71d4AmHRmoiXDEiQEHKOZCsLqgjXK9/FID/RwvY8IQjgEcXjGamJqoSgB0CvtidQAj0AECaUMASYDYvZq+FbQ2Ah0QfUagA6AXYDYCnRr+nUCiusVRCnfa4l5ABkD0Auj0aQWgy1MF0HFAK18KoJsZRic69k4BdEF0U/Kjh9D/6j+AiThIvP/++5cIZMYPaEgtCI3TBKBueX0C4XNdVOdayTSdASqDCrjqJCAfunaV4eVfwMhmvTGSGAAH/iHKmzFwvr0p1ak9E911Nx0WXRP0tVkF+L+p2XVUECCqw6THWVDjHMJ6kqcElwCYoHVTsU/62ccjncffq4dC26ljNRtS9S3ki0c1IHN05KSGngXNqt8yVtafxyh0ruuAwPd1UGBtotdS2D9cV67v6rPNfqS+233Dz9Vn+VznVNY88hMAHWeB0oW+dV3rEEGNvGM9uCZ0fmXO1YWdqxmB3neXnhuPvt+oc4+Qoib6Hf0YR1Nq+qW+zhqYALrzwm8rGa6j70rvVZ6Ut4705alnHP1/pLCe6eo32W8flEL8jAYz5fTUL/t7db/KBteH/NN9t/ewZ5spCEdH5CTrBj7mPdd1w37CWj9z6qju2rXE933fLr8gT83mYAT6O48fPyPK7mY3BTYFNgU2BTYFNgXumgIbQL9riu/nbQpsCmwKbAo8dxS4CkDnhb0vzrxAXwWg+7sG+pXhlhd8jWDUgsQY44n6w5BoFDrfGVVCWxrkqWsc47caIzVcahBoZAoGOc+vBbQzCoUaI6/pef/oj/7och4jRlVqI/o0Hmi0o54g1Cqykj5xb6O9pW8jDWqINSIUY0ZTzwtKToM3/cCgIlgBPT1jk5o0qka4AYaZWpWacTgXPLeGvJsY61aGum2gez6W/5ybZwmgM+Ia5LpGXAvUE0AXVOV7wF/Bc+rKIwCllwlAL7gN3QooKReNQG/ENLIA8I+CHAQE1UkIA2vB+gJWAB4ffPDBpQAgA5h7ZjDGWKICKRhoBdMKBDj3BRXqDMBzJ4Bevmi/XD0rwGHKJmU9ctZ9QHncdiYAWYM1fQaUsgD0Ej1JgY6f+9znnhQcCATe2M/6J9Dl3lGj9DSQH/2GgZroZKKUKQD2RpRxHjpzQh90CJvPP5LHnasC4RjDyfpg5gf2S6LPAdDhm9IN8M4oYGjled2mYPdYAXiVvQgAk9oz0AHSema2xwPMM9AFPGcEuvSlRl409XsjltkTBc+vAtC5zz/2Qeab+1cAus+gnnwnOEnNb+on0K8AOtGvRuMTHd19nvXFXOMo0XU2nU0m6DbB1pUettrf535QoFb5oxwv/+B0oaMeY3DdAOrCl6Z0//SnP30BVeEbap0NBc4nKCsYzfdNl8+zq4tWVvBM+mNRF+J/+Lw6JPqe4D58LvBfwHpFuwJY83PltE4I0rEONIytGYAAl3GiAESnr8pp1hxOn/K22Yp8LuNTh+W+Ro8XuIPGtGOkfkFq9L/SfsrseXxQ94nSp04VtNdjIeAPHbtwuCDC3DTpjK0AN/PEWne+AAMp6OHo7swbhX6XD+f7SX8z4h15hRzSyZTaI2RYl/DBZz7zmUfwKnWBcT7Lq3WwUMZOh4WpA7m/VW9Xp6nT02ptHungK/m+0jbPrtv6+e3q59K672ldi86v62WlH1T22s7kH9oh8lvdhBpdxIwN6Gl1CmKfmu/Nk6981iqbQzOlOUbWFX3A6ccI9Lfefvt2Cbpb2xTYFNgU2BTYFNgUuDcKbAD93ki/H7wpsCmwKbAp8LxQ4Fvf/OaTrkwjVI2k141AXxk0a1jSGIoxznM9qXsON4YtwHM86qk9e1bDeaOwZ9pMjG2ei1nD1QR1MC54DjjP71m3NdAZ9ULUFJ/pt4aPAiMYQWrY4HMNidOIZmp2ao1nAugTlBdUqaF5RjnSpxo7oIHn0hqdoEMCcynwRe15jdQYV2q4nHw6AaczPl4Z6+Z31zH8bcPe7UqLSfNnDaDL+xN8cb1QC6B7ZnCj5ADbjMorgM41LxuAjgwwQgl6CtA1ktD0xQUHAEQ9JoP7iF4m+wQ1xtUCQI2AIhpWYA/nm0a8k1qaIy4AkgH4CgYrD223smny2wpAXxmJV8CeMnjydPeTgvQ8q0bsCdbNNMU945n9iBTVOBOQ9hvDtMV9gpr9o3+zjwXMjATjuVynrDcqV9oAHn/nO9959N57711q1gt7EgUwCaDHwvwX3OrzZ8R76Wa2E+Q/QDGZB4h2J/sAAGhTuHd87DXsMfRRAN0jVsqXOsMAqOEUA39yxAiF/ddzv6kZ1wTQMdJTrgOg+/yC20age7a7oOqMQP/qV796oa9yi+cVQNepkN+Zv0bKC5KbvUVnAq5RN+Ia6A5QJ2iHjOPsZQBGgEXACNPp48THWiXbAHM8nS4KHBe4neBL52zu4/3fcU9wcAUEVYYz9/TbvuvAQ42MMWMCaek9P9zz7AvO6sBHDa26RquHsjacX+7XiQMeYX1CS2hKaRQ0MrPrFb3HAqBcB4zKxSPngRWIKq2dm66zAqflCcZKZLaZJhhD1wRyxSh7+LsAnc4oODkx3jpBVt4xNuS2RfCa8dN+nRXsm1lDnCN1T2U611WulB70g3T+9IuCY4VODczXK6+88qTgFNRMVJ4Fzz3sXWa2YP5YCxZ0gKlfT6CS3/nOKHP6gMMBDjWm9+d9ACcVHVXqONs543Pns/K1a2TeM50qyk/qQNJ4vktMDfBp9OjSaKVRbj372ejZK55ohgp1AKPMZ5p2563vsKyxXgc/4+z2k5/85FKjE3DuOYX9o3up75k6gUxenjqBulQzSygD7BNrWQDdCPTX33jjdgm6W9sU2BTYFNgU2BTYFLg3CmwA/d5Ivx+8KbApsCmwKfC8UOBZA+g18jU6C2MYBjPP0C1wgEEb0MZ0oLycawDluka4FWjDQCZozPU1XvLy3zS3REO9+uqrF+MdRlOi4DT00b7RLkaiEIWCgY3fGhlSY0SNrSujh99xfyPlBdAnAIWBYxrhZpRnDbW2aeS4v2HENIqUGqM1gAiRp0SUfupTn3pEFCMFg36dEKYBeaYmrQH9zMhXPuhn7zkC0gsOPC9r5kXvx30A6PKJhm3q8g5rU/CcukCmEeiC6PTfdQf/mk2BrBF1JLnNM9DLh5N/pwGyhupplO7/K8Ol31XG1PBuxKIAXaPmjPRtBLoguqmvoQlyRZpRI+sqVxoFCLAn4EhbAqXUgDCAYoA8yNIagjUGKz8KGheAcC7rPNT11Wi+KQsmGNz7CnxzXyNXZ5Rlnb6MYDZKq8AiDkgA6BRAHfYvs3dgpBZ8AfztX/mF9gruQydBE8ZTOtVgzfz9/d///aNvf/vbl8JeaopW9igAVkFWgFnHLxCvsbzraqYVbvpxQEiAeqLev/vd717ANSLQKaStd17pI3ut2Q24T9C84Dk8CU0Bhz13GH7CKYPC5wmgN7tCz0q+CkAveF8AHZ6Vl6kBKD3WwBTugOeege68CaALok8AvQ59BdBXDm/yE3QTQGcN0zePkAHY40x4dBKcC9A9vvzlL18KDivNziE4I791vXSOdGipvtD11DUhIFiZUN1l3ueYGLu8DZhu9gKcnuBVx0CGgeoqPE+Ah7Wgow+1uoz7RsFK7jGLEbTE8dICiAz91OuaFp71gryyNAqbuej4q58U7GateN2UddWZKs+731WuVP4QPYrDCgXZi7MBOio1QLF6KeMuSIy+7BEAANXqcB4X4LNZh+h5yCuKkfdEckOXCe7bN2WocrT7LLRY8STXIBt0wqHGeYb1xLxCN2UKzjnopKahR955VjpOBegAOnbyPJ15uN8z0af+7b7ZdwvWFn2g5kgjo+Fx4GlfoNFKT13pMXV4nbpVQU4dEQqcS1/uq7zrOl3pm/M5R/rzmU6+aneD6Len3c99v7xTJ0V1ACO7j96xfE9UljWjCXLPzBXUODW+9dZbj958883LnqFeofNWU7FXX3UNua/U0Vt9BBmgzJP3eUcn+pzCXs3fl7785dsj5m5pU2BTYFNgU2BTYFPgXimwAfR7Jf9++KbApsCmwKbA80CBpwHQG6XCGJrOsIbYCZTUaDAj0BtZiSGZs3c1rmO4xqBGwYg2o5AEbnheU8EXhOKapkwFQDf6BaMkBnXTnNOGfwD8GjCpMbC2XUHvGqgn0CMdNEjTdlP1+qwaL2oo1sChUePIyLUyvHAvRhCBAyJuiBTQgM3vRI+aIpbxHqXmnAZkDUKtVzx9BDiugMdVW9uod7uSYhpbz+h79tuZ0ba/dT3UeNxRCaAfRaADwgiga8hrBLqAMDyqsdCU1DrV8Lwau2caywISrjn5sWv+yLDeeyZw4lhLz8n/BQD6PGlmrRylTSPQkUt1LGIsRtZRY9TUgQlaA8hYAJCkC20WfEZWAOQAYFADHAuC4rzgOeAA6cq3aVxlXAUS5r5wBkCsZOmUl412dw4axUobjVSd9KxTR6PhTalqHwDl2JeQpdBAvqIG5JSegFE1UM+14PxBE/cPI7qgvQCT5zSz7+FUBjAGUEZNG8w5hfnTAYoaALnAV0FkgDfTN3tkh3tNgSaeTap4otCpAZgxxlO+8IUv/Lc9uAA6fW167KYwpx9ElQJcUUNP9iPAK6KFAdDhIwpOCO13U8SvzkB37cDbRwC6EejO4SoC/SoAvSncpdtcd/K6fFN5YT+Zb4F3+gsNHaNH2JDOm6NscHDjLGYKeouOMh5hM0EP+bl6Q2XTlEUFc12bU/842uMrp8o/AKEApoA51PQVBw8iIlknHYOAjPLD1O7UBartk/qmsl6QpwA6c4tzBBHH1ERuC7YDRENTS89On+dpT1C2Otac11Uk+uSBqTN1P6RtnDgBjj/88MML0EuKcxyVqFkTZLygRk+Dn3G80DFEB1DWVo8uqG5Nn3VcpSYCnWh82uQZ0Ai5QA2d1efln+qw3S+nvPM3ZCP7tlH19NkU+cih6taMSbnN3HvcAvIBeeucAtJ5xBL7PjTRCYI2nDP6yvN5n9A5hf3M/1lvdeTQWYE+QZfJ86v9eTW/XTs6lSjz51p1/gVHdSSbfDc1wKl7nelivfeq67aufXu6dmXjfIfr+59rxyw01U/mfJR/2IuUccgK35epAc2/8pWvXAqOfTOqvTrXij/kE3VG5bDv2lPWrSLQv/L667dHzN3SpsCmwKbApsCmwKbAvVJgA+j3Sv798E2BTYFNgU2B54ECNwXQeXEuSM4YGt0zwfUaDvoSj7GgZ03aJtdgGGj6TY0EGL4wzNao0KhtnlWQvtFYGGmNdsfYhiFagxnRdYBMphzF6EofMNRhUNV4TY2xdQLoBZ9qVJxRXTUy9rojgwnfF+TjOQW3Vwb6Gso1gnAP0XYYIKmNvgHIwOjcaFSigPrMAlgFJ6HzEbh1FUi46uM0FG1D3rOTDncJoJdHXDcFeDRSX5XCvWegF0CfEei0jVEcUKUAOgBVZVGBy2Z6WPHdHEONmM7S0Vo84+unAdALuHC/YKUgnhHGrE/BSWoMnN7LPU2dizyUNlzTIxwAILgXQBWZaFQnNRksXn/99UtBNpa+BRHcM3z+NNiuaH6Vod82VuAk33l2rimim5Z5AoaV5wVf5jyzL1SGNkU+2UkEf4nsbLYTebzPdQ0ISFHzuymM6bdymr0QxwWfTc38KqcZG3PBPkbd87tpV6CdGvkOWAYox9qprBdoo23mW9CLaFgAdA3yjLMR/fTZ6LMC6PRrAuim1HZ/h4Z8x/ikH0BrAXSe1bPojUAv+DQBdEH0plBvBDog+hGA3hTuzF0j0FcAeudafqysc8+ejn8957yR6/TLVLzIPSJszfQAGFIwmDaUZTy7PCbfrdbK/G2uweo0s80pt2xfpw3Gi9wgewHOFxTuMUMDawU+BMimhkeqq7l2dWTssRECONSec+48CqCj48AvXVs8p8W1wnopjwhide1PWkzdDfoo7wowT7lSvWfqVY4fsBggnML6L28RLa6zI+sRUJl1YwE45zNr0QxDjI9n1aFIJx2+ox2Ac0vTu7OGVvu3300QberBjEkA3ehYeAMHI3iaoiziuTqnKoc6n0aLQx8+I7sstOF56LTZ9xEAc6PMkTV1emLeAcpN3++RGADyOBEoX5zf1b5f2U6/ywf0Q+cOaM7v02lv7oVzDz0C0m8TQFduTJnw7DTQh99yeYd5ryxi9H2Pm46HXXNncpq17nsra9+jEaiJQH/ttdcuDo7I2+qN5bHVTJS3KpfL2+VLPqMvIHdYbzuF+8Pn7z3CTYFNgU2BTYGXjwIbQH/55nyPeFNgU2BTYFNgUOC6AHqB6jMAvb9Nw1OjdzBUNvKnL/gANqZZpCYiy4IBu5FONUxMo1KfB6hQA6oAOiA6RkbPW6QueE8bb7/99iUdHgXDWo0aBXA6Bg0kAvoF/WbKz0YI2WfbEhAzpXDTKxe0ox81NE9aCIphNCWC0mheIhqJCjMFMIbUnqtc4zl9Wz1/AlJnRpkJeHltDfg1IF0XSNsL+/oUuGsAfYIFKyD1DEAn+rnpgAVRuAcjOtFoOoE0raUAOuA5hnMNhzVYNntFAQ+puQKlpiH9OkDJis8nEFWjZNusMbazzPVN+2oKUMaEwb7pqgGUNICyvlnzTWHcNSyIawSo84fsqCMDmTtIe4t8JD2zcrGAks88487VnlH6nwEXbbdRVfOM5UZFt5+zX6WDz7XdAk/sS6ZMpgYcxGBN4XMdG3jGNERPAzT/CzzCq/As6buJQCYSGSeI/nUP5LOAdo8Uce9oVClAE9HyFD4XCGfsRpyxBwN6Md/UzLXjY69odPgE0OusAB0Axkzh3qwI7LNGpENPQGL3IQC1gocCX/DxKq239GTMnet5BrrR56ZwF3wFSDT6/KYAeo+RKXgHPRvh2r18nkPbLD44Cgo8A0KzJ3ueLWCIGQQ8r7ugcuWGQK9111FBM+XiUT31vdmO//Ns9Rf497333rscA0ANHQROAYI9NoYaPbBAY48xoO3yU2kNnSrjAFwBz6n5Kzjqs4m2Bjz3PG3qrvNJg6lfHgHf3KeOTK2MgXa2qSycuk7nCVBMR04Ach05qZl7zv1mjeB8YHp6wHZAM49RoL1G2PN8j0AC3Goac9YmADL7KGsO2WU2IubFPaqywWMhmq2jskk+UJ65ZyAneR5jgJ+Jku3cmonAtaAcpEZWkMqdwtFO5UH6rTMseoDrgf6hO3CP6eDLy6wrjhMg8wV1j0Ax+l5+XoGH9qGOI9DBtU0N36t7c51OMzq+dB+YDrfy3koHnt9dV08+um+CttfXJveVKwp0DcBDM8pcnqnTxdSVKqOV65UVrH/1A5zQ2iZrC56mfPrTnz50dlZOrcZwxHflWe8DQAc8L4D+xptvbubYFNgU2BTYFNgU2BR4IBTYAPoDmcg9jE2BTYFNgU2Bp6eAALovyzUK+bJO6zXwFiiuYeko0nC2aSSGZ4BSFyTCII9x1HSLjbIhCtAIU88B1rgwAY8as3mGkSYYVokSBETAuAA4oOEV4ytGdiMtMd698cYbl+g7aozWGsGMVtJA2jE02r7n0DYKvalImyqvUfxcIwjA554zKlDl8wuGnBnUMDqbnhfDoue7UxOFY3QWdKnBpmfYT9ofgejlq9KpHFtjaGno+K5rHHz6VfBy3TnpWYP+pMTZb2fzUsN7jbMTDJZvBNCNli0giPMMALqlzigACc2gAI+aAnsFoBdkrVGz/CsNjsagzNPA2fFNfp8GyhU9a5AsTb22EY+uIWrGUpCxoJwAuoAhgKhtAxQIYlAj02q8L/jMc5R3yCXAVAvtmHYbQKTp5BsZ28jEFe9NAL00m1GOK/6snCjYLXDBPToaANjYvvSt/Jmg44wc8/nsFz3bF7lJ1BeFNOrITkBZCu3XuN3xwat1WDB9NYAXoLnRqIBpTb1Me40q7bnq5V/63zPJia5kz6MQrTmBXGlBP0gjbTppxmG6fnimwFcjtAHomtLcZ7OumQMiSC0C6IDoAF2C5wDpgFuCnKtzsTtPnb9VCnf7Ywp39j9oa1YWQHTPQOf8c89Al46rCPTqGgWwZ4Rpj0PoWi2ApjyzHSLldRgCdGTeAZ0pAMCNGGbNeV+B28qzCeIWmJEXu87mGiutlT+u48rT6oXwj1HHjAHaMw4cEFkbOj1R8315uc6HjM1U9/BD9Sp0NZxM0NU4M75rB30PXjflOXSj8D+ZiCqHK1+nTlX9dtJNuUWflMfKi6kPTTky90TnAV7EmUQHUh1MiLpmzbJGWB/sewDJv/jFLy6FsfsMxv4Hf/AHT0B0+o084Rp4q23Sd+U2+wDAm+nRmSflJnKijg3yrKD3nHszRgDqN7U0bbrOec50LHLfZ97rJIT8AyxkrDh9Ath55AH9bnaDAtjwCPd4r0671DgZcBwFhQwq3bs7t6av7r5fvp+yvXpFj+QogK6zW/fGOvxOvltpqN1Lr6sjz+umvnGm771cWvLHG+0RgK7z9NSDOw8rWaw88R2MGr4mUwkF+WCGNeQpzjauY/b56hxH72rVLednqeG9/m5fWYu+sxuB/uZbb308Iu67NwU2BTYFNgU2BTYFnhsKbAD9uZmK3ZFNgU2BTYFNgfuiwN9+61tPHr0ypqzAiQk2rQClGmIKRGmYwoDU9K59wcdQ13Mw8a7H6E70GkbvGa0keFBvfl7sMSR6niOGO8+SpDbqhsgbrvOMdQyMGGM1TmIANPqLmih2DcHcN6NEpnGixtka6ApcTGNLDXIzcn0a62roqJPDmUENAypRjRSMzzUqYpwHAMK4iMG+BusaNE3hPgEn/y+oMQ19NZrS/9Kiz5P3amSsAWeumauMg2drbAVc3teafNbPXYGYR8+8DQDdtV3QgO8KnMIDrCd4kbrZFDCCayj86U9/eumq624FoGu0LoDeFO7eW7Brrtuu1fJc5WHlWsHYlfFxjn3Fu6s1e5WxsyBjo9tYRwCFAugADq4t7hHEoAaAqPFe+UpNnwTomK+CqvxeMM8UuNTI3dK39Kysn+ObwNIZsFe+mvKmzj60WX6a8qfglv2ZoKPgpPPGvgCQ45nkjFXeJaOJEbbIUp5duVYgCqOzzls4jOn8QU1KVBzGKOyHOoCxZzHeptrnd/6nbhushZ7D6z7IHsheVp6DL9yTGSd7AwAlhWsLoDfKm2e4fwKc9bx5AfRGoBthy76O4R8gnahYU7jjlAFflZ9pF2c2I9ArO6p/cE/B/YL59BE9wqMNmsLdbAqPHz9+RKEd/6AneoERvsqfglzdewuids80elqQsHxX/mWMgI7oIRT4xXsASUzjDWg4dZApZ1Z6mEBw1171mAkUT32vbU79RzkCzeQdamhtRDHjYY51vsF5QQDdVNcCTNBVxwPo14hsQGb1QniKObTovEKNQ6CF/6GZ9O4+5Dj9zTW/0g2O5LL3ToDsaK+Rx7wPPvM4BJxK5AFoiAOAoBjj0ckTJxvWF3KB/XDWtK1MZx+U74laR+b4POSE0efUyBvPFke2ycsCytXbpkwD8GZN4/xWXZ7+Ae7RPjKy8ta9Rp4qiI0MNDMUMkO5SM0f/WTuWR9di6x5HHDReekTDhQ6UqDfIp8pONQWFKfNOrJ2XXXdc8/USfnOPlT26jgsL3TNy4cToDzS4+d+utI5bqIfTx3tWeug99X+2XuRNLjqmtn3lY7s+peHu0et9G/fm+be0mt1mlO/5R0VfZjCOjPLBjU8DnBO7TEO9nPp7Q8VAAAgAElEQVS+s1UWTj2qcm6+mzUbyApAf+vtt+9rmvdzNwU2BTYFNgU2BTYFbpkCG0C/ZYLu5jYFNgU2BTYFXjwKCKAfgTc18NVIU2Oj39fwOo0K/FYwGSPSTKtb6vVFHiBIQyJGxaZFrXEOI14NuhgOPCcRY6ARSdQYBE3ZaKpF28UwadpHwA0ifzCwUWPYp02Ni40onzScxg/Bb8ZZQEfjWQ2GXjuNdXM+Oid93pkRiDEBIlAwPGO0FSBgXEQYUojsbcRDDSgFMDQ01mg0DfLtTyPM+L7pVGeE/Qrcug6oexU/nwGeZ+2/eCv8f/Z4ZcA7Gtd1aL2612ecAcc1yLMeSDWtM8cE0D/44IOLoZBaRxmeC7BH+taZwt1zdE3fTl2ZopHb9bsCTl1bNWrzeRq+p9G7a7K0mUDUkbzz+9JuGuntR0HGAofQyEhbaoAngVVoW7AS0GE6ylT+NFPGr371q0tUNDXgr3KAa5wHaoCSpvidBv8zWkyno0nv0mcFOHSvmQ49ylplFv/PqOEas1fP5jtAToEZamSqZ5CWvtC5kbPsUUb4s3cBCpmGGoCna0LHBeaYdQHgg3Gcmt8E0GnHiE+jMq09m1Twl74UFHOeeS7Aor+xN9M3QSuythRAb7pjZDbPow+ss8mTgvJ8D2juuef9zNgFVQugy0MF0OHj7pXdI7jeddCsA3wHLZpCfgLoHEXgkQQF0NEL3B+p+eszJ/A29333xQIORqC6v1f+MK+e/zxrnk1aXqJmqT1SpvK2MvuIf7t/c32dinjGlDeVVV2fc3+Wn+BzQB30NWoATOadwnevv/76JasPBRlep4/STwdCZVDXnKAo3wGmEz1NBghqj6KpA0ePEqheNYHSlVOkNOnYq4utZHV1ZNcy8y4/+Htp2IwUyBQyQFiQqR6/gBNnHaQYrxkwAKZZyzqkKQ/pO/PCWnK9Mh9G8DNP6rnUZjvA2QZdekZIFwhuBgEAbjNn0D79FtinnzpaoWtWlneP8F1CeuN84RnLgP6A8xZkW7Om1OmKtet4aYO9yQLAaNSuwHvH1DXSz65/eXKCjv3f9VAg1d+n7n5TvXPuqat3g7P3ham3na35h6j33taY5rxNWaDsaN09YwLT0xFafuG6ZqsBQEcfpqCLvfLKK08K6xWeRk4gByq3VrJ/6sY6D/XavpvRF2Srey3yxIxxRqC//c47t0Xi3c6mwKbApsCmwKbApsA9U2AD6Pc8AfvxmwKbApsCmwL3T4G/+9u/vbNOFDQxNacRYn2BbzpnXv6JvjHSD2Np06JqHMM4jhGvhgmAcgEHjGV65FPTF9vBGFAQBeOfnv08z8g/au41nSr/H6XArYGWzwIjGDD5XJChhpUCA1xXA5ht1nBXI1yNJGfGOEAAjKUY5zE845zQSEPPe+dc40YWTaC8BtVpKLSPpiwsk9kmBhnGZIpWaiOlBElm5NbKgD0NkUeGydKkAHoNkWeA750tlGf8oPsE0LvOzRxhhCUAumUC6EQ+UwTQlSUYCgHPBW/hSY35GNU9+9UI9MqH8ugENdrPZwWgXwV0yQYTbO59K7ASoIhrdJIBaMG4KS0Ym+djUmNoZS0qo8p+0gG68XsjeAFKkI+An0QCvvnmm4+UHYAvBQxdkwIjHdME+RohdQSeKzMngN7neK9zW3nVscpr0HI11yv5IqiKsRh5yv5kdD5ADUCs0cwAyBrJuU/wir2LvUaArOec03eARcArACf2HSOPqemzfM682g8jWDGoU5iXgk2sNR2WpuMYYKwOZ/CEkfHU7KUA6KQ6xrlKMJKasclbGPh7/IKyHRrwvaA8tZHogNqAofIkADrjrgzQQYCacXcuG/HJPQLns4bugriA9wXQcRyQd6npq3LSCHRpDD+ssr2Ut+XP8m9B1BmxLj8KUphNgJr92fOfAQvhK89rbzryrilB8eohXdd1nPBa99q5tioDppPflKHOC+OocyOZMDwLm7VCmnzGQY1zRp0iK6Ptv7Q1KwI18sc5hNddb7SJjjZl+gS05RvXpnKn/FRZND+3b9BsAlN9XmWh/eJ6eanArfPE2v3hD3/45KgI1qd6LA418LDlT//0Ty9OCRwzRJR69ZjJA107ZCHinPrvfe97F6co9WVqs2gApiODplxupoUCe+iSHvPBPOmsRc2+oJMO4F5l6wp4lBblV2SY65gaPkB+UNiP+gddzYiBLJJG0Im+NEK8+wA063jr2EQ/y/d1xjvSrRzbkf5Knwv8z7U8VcKC8KXh/HzVb233ZQHQ5xxVz/Lz0TVzHub7wnzvsp3Kzbnmr8pSIF9wXR3lWK/qDuxt8LT8jXyo/lOZM+VU5UOdefreCv83sxP/e9wSNTqPKdx1Mnvn8eNn/Cazm98U2BTYFNgU2BTYFLgrCmwA/a4ovZ+zKbApsCmwKfDcUuCuAXQIocG2hqdGK2LwMjodwztGMQzuGMqI8iuAbqQpNYY126cGXBP8NgrG2mgc2sIYUKMpRkmMgBiuAR8EqegXRkUifTBYYmRsBLpe+9O4ZZ8KQM+oxxrMarjTAFaQt0b5CfQdGejaPsYODPEYOjDScj4khlRqjCGes0lEg5FM1PR5ntVe43P7PSP0ashrxAX9F1igLhA/QYBpEO+iKn36LA3v5Yt+nnSdBrHnduF+jI4dGXlXTU6D4Irmq/t8xgRKy8/TeA147pELBZtw9jACHceW9skIdKPKPAO9kXyCezz7DECXvxzPNEDKN3PNHfHTpEtpMfmxbV51X/tXkBGAwMhgntXzps8AdACNrusjIIh1W9ARmQwwRgG8MKKUGsC16eUr6x37BKuP+KhrtHM/6Vm+nvSc4JcySJ6wf7MPq3nhO43ZyFIKQJFn7UJr0xRTe+46bXNfsyJAT/ibgjyuMxEpidnDKOxbTZHP+qizUR1FMKbjUEYB9EXGC6bz/IJ1jdyERq4PPvdYE4A7o545yqTG80agQ4vyJPu41zI2wS5TtwuEsce771ATqdq99SgCvbqE0coFzhuFThuNfvcMdGoBdJ1ABNCZa50lzNQyAYfuN12bK15qpPc8cqHZXvoZJwvlH/rPa6+99uhLX/rSpcAb6kqNmp97YHUSwUHX+aThal1VFvY+v2/EonK0uhlOPJyFztnuRE7KS9Q4SzRrQMEm+FpdhQhkI9CRN/C5vMY8v/rqq08Ket8EZCvf57ou2N35ra5Cv470MOhdGVPZpo7jnuZvAuiThvabcXvGObVRn8w34y6PoJcSeU/BeeBIF+vc8xycVzxXnP2iuhhp4nFuYC2yz5pKn7r6c/VxPjM3OmTioInTDTyLA47ZnwD4kAvdC1wvKxCyACDj1gGU2uwfyFJkXflXmfD/sfduvbZmxZlm/gFLliz5dMEF5iCbBAtjjHEbSJIkAbvtUtdd113XTVdXVdff45TkATB2JhgfIM2Fb5AsgfCFf0Kp9czSs/shPL5vzr1zH9beeyxpaKy15ncYI0ZEjJjxRsQwgIHgAgLu6JlTgwm67nMvmQB6vy9M0LH3rgDW8sbUF9PmmNfOca30zbTvju45sjPeg2l5p2+d3xE62JWdO+m4ote04/qcvq86k2vkNeWx3w2PAogIUmkwHLJF4388hwA0glToka3q/MrE1FMdy6RJK0vUxkAGOQ4DG4WesWH30ATQdwn3Oy0Oe3CbApsCmwKbApsC90WBDaDfF7n2xZsCmwKbApsCzyIFHieAPh1k/VLfs0r9XYcdjkS/nAMKGAnveZkFfArAAshZohFgzrPL+Z3ruN+M8DotcMiRVUnDQSeQQA8ggpOCLDnKaU7nWR3XOv1Wzplmm+iE0bEx+ayOkDocp8Ov9JyOu9KIeQuc4ITGqU0jQ4z7mBfzpGQ9DlQb4FzPR65TcQL3dcrMwII6kOc469ieDq/Sc+VkLe1Xzq/e4+8rp9pqvZ4l2Z+0OZvv2WdnDkY/K0/O9SkAgKybfT7Pz0YGPQOdnmcqPzjBCfQAQKefADpOPzMhef8M7DCTbAVqON46sXV+HtHwmpN2Pku+Kt+vHLXeNwGcVsAw8Aj9yfWAIzYBdGihs9VS0AXQC6Q3K11Zb3Y/ADqZsQTfcGYzAEmBEjP/6AUwBCanQ1f9VDDJNS7fTAfvGX+t1kgd4vv6vOrZrkfH4fXc37LTBBGQEUajRLVHEcDTXSPeb7YmOrg8CZ3Yo2wGkxhYwl7GWtEzvgm4WtnD4BGzmFuymXWsbBbM75nr8zx2QDn3PQOrcNITWMV7zc4W1DQLHbDPs+H5HQDUqgWA6GbQ8j8y2wHnaQCgldV5Bnr3goLS8lmzTgVneYYl6empwMJeT4Omguf03C8PeMa7AHrXbMp7+bd7tb/bo3csL04PPxlQ1MozXA9PAT6zPwOYSCPpJF+YdThtkCMd0z176p/K1eqzaatU1vid+7UVoB/VFRg/dgaALQGInOFOA1QlEADAFkCmgCwBAz37WjuQHrqRRdzmGdfQpPbmNZuj9ljnq4wxF57RoI5Jl9Jz7putOFC+mDZJ6Q6/or+t1MCcDSaARwC22whE4G8ArQYhVD74vXsQoLPnlQPEWXKfnjHXfu4RKw2aYZytoMA4DQpCH5AVayMIqMES06abfLTS9wb3II/oHb4T9OiKPlNZlf4GIUEr9GvpPXm++kf5ZJ7aH34+7fCVreg6l/Zz75n73NH3gXndGc3Orj2yM54lW3dF47P5ad/dDw2mDFffThvyiA/6jLme8hn8TjAVwSn02BF+34WXCQohgIZ+Aujdf6aeqh5jHK0ion1AYBxyrqwh/9U96Ox+R+d9n3/55fsh4752U2BTYFNgU2BTYFPgDlNgA+h3eHH20DYFNgU2BTYFHg8FngSAzszMYNFpDDjbTLVmpPfstWbd8aW9mao8t1mtOPELzDeDBieBJaQFFXQk4IzTUYmDsVlrZJ/jYKdcHpksOs+8t46Qmd1SJ+p0uhw5s1dOWp/LZ3XoTmdknSbNpCoICA0p32lj7mYd4SChXLDZlDhpmpFQgM1sqjqPViDUBBwmH5iVJ+g0HZwTqF85q+b//Hvl6FoBntP5/Xgk8fG9ZQUsHr39jBbzOX1GQbo6ggtSNgCjADqO+lZowJlvgAc9P2aAkZnbsx8F0A0QKYA+wdlmRR858gWD6vg845nVZ+W/OtCn07S0KS1XYJaAT0vJqu8KoJvhCzjaEu5kfpoFCmhVoEi9aICRgBbXmO1KD/j51ltvXcoMA6K3LHyzSmdwVEEcHbbqEuZ97ez0FT0nn069eUTPo2ysVRbYfEaDkgC6rFoCXTxznJ5nCejyezNzKZku6AfNCAiBp+nZE5vFr07sOcoCOuXtgmcFtqBxM+EKgqH3ASrNHIVvul+R4QrATXY4+57nK9PDH/AXDUCrGejMwcAY9ndAOgE7MlUt6c7/K8fQoKDmBNC7txXougagm/kugO4Z4wQtULqdvb0AOs9GHgTrzK4rf1UPzoA69Up5xYo3BllAQ64zAIJrS0MAZ2SMxvjdjwGfAQStsgNwWj5Qb8jj5enSb/K1n3n/Kthv7ss+o6Bi7QOymwXQqXTDuOF7jyewdDj/a6Zjg3SgQ0u9Iy/qMQIaWy0HueFn7kPSQhtKWmtHGuznvdWBzLlVA6rrj+jRa1b6fcUf/o89rBU/0DGeew6NnDsZ3uhwAzIY46rKj/JcfkUXAY7xPLK3rXRAj05wvuhw+IsgB3ru85gIZKJ2mQGaAHzw8Re/+MVLeX2OtbCyhHxSG1mazz10tad2XWagV/VfAVGe08oZVmzw+dKM5/HToyhaaan281HgxbSnaj+sbK2uSW2O2gvl55WtdWSPzWef2XrPm+270n1HdL7FRj6y6eZ3j+of1kdbdOpeP+Nzgok4GoFgKnp4GfuBvRJd+MEPfvBeQxfcYgNNPqq9gIxbxYbeADJsGmTkd37ndy4V2ei5DwAdG4Br+fncSy8dkWz/f1NgU2BTYFNgU2BT4CmjwAbQn7IF28PdFNgU2BTYFHj4FHicAHodYXzhbiY5jnYcoDgFcNbVEV2QGAo0C1pQHIepzm4/1/lgX8dIwbuZ8eW4dBKaWUiP85qzwWkACYzbssmM0x+doDre6iSZjq46uh3jdFpPJ5+A9QTQjwC6I4cq/zcDnR4nqqANa+HZ0vQ4T+tkLNDGeDrm6TCcznudO2b2COAVOBBoq1PpQQH06RhcObq6dg9f0u7OE1f8d4tzcF5z5LCtnJ1lu0wAvRm3Be8A0HEa2nQ2wiuARwJvlPCFJwUoewY6znx+pl7xWbcA6PLMdOhPXur8S7OCLPK0n9/i7Fw57lcAOvLLtWb3Aobi3DSLiHcCuthmBnozqwUqrNTRc+rJGjawAXCLs3KpWkFPEA6gjhnTBYKrJxlL+YC/qwNKn0mzSc9+XrBqBcD03oKbdVjP/WMFgvhsQOHSG8DQ7H/uM4hAIN19i+xZHd+AiGTiAp7Tdx9kbh1n+ZXPGnByJpcFl1hTnOE4vekB5wA3afzeii04yclso7EHGkjBGOEXM9BxnjcAgr1RueZ3S84CmB8B6Ow1BdCZn6XyAdLNBna9jwB0aMw4zXjlGQDQNrNk6Zmr4DnBcaV9M+yZ5wTlKrvqE/e7CZwL9nFPM3p5pp/xe/mEoAYqb3B8BTzmMTSAJ5TWB8SgIXPl2YKz/F5w+2gPmECw9/nc1efVi31H585ae0wM2ZMFMhm3MkClA48fAMBlrbS/oEOrWsCT6DAqXwAmuw7SXj0sINlgmQK3LVsugO6zauMwzwLocz+sfjjSOVPfK9cF1Fw3dK+0oIdub7/99uXcY+T1K1/5yqVx5jv86/tnAA1j6T6xGjf3ApB94xvfeOHrX//6pbFnuO7ItPqcHpkXMEMmVroXWhIkAoAOeE7PWven8+56TfpNfd617LrzTrNyp63Y/bNy4v0F4rsPWbLesc7nrMZdG2DantJqymD/nnJ2i611dM3Ze1yL1d42+eRZ+PuIRqs1OqP5pNvR39N+qS6Sn1ZBVys9S7DXa6+9di/YGf1PtTAa+p9gJAJUDF48sinP7JgJoHscDH2PdEFWsFds/G0QnQD6S5///LPAMnsOmwKbApsCmwKbApsCBCX/z5W1tEmzKbApsCmwKbAp8BxR4HED6H6px7lVAL3lTC2fqiPUrDJ67p+ln5vdp8PT89Dr2NApsQIiZiaif+OoBFDwfFscFADnNICEnq0uiK/jZTpF6wRcZXXVsdZrO4cV2KMzsE7MycJzfppA0NISoQA+gJWA6DQcJoCTzJUesFLgh7UAoBSs5PkFcbpG03nf+dzqaNbxNIGjlYNq/q90OXKUTefls6wCjsCT1ZzPTOVbnLrlO55fp54Oa+QE2bFUNYBbAy4A28i4IduZHj4TyMAh37NvkXuzzy3dbq+c6LAsqFDdMPmnzswVb5VuK35e6aApq0fOTq9zDH2+YJ1y1/OeuR6wzfLHyjMyzZpQat3WDHTWRPoh281aZizNQOeZlG6noTuaaY5eFNgDFJu6r7Qv4ME7zsCe0nrlCC6Y17Uq3eZ9E2jpWvT3ySN9JmCS2aKAhZzzbIOGgsoASji4bfAvjnAawLlgMz08PgHJ6j/HU7kqADjluePnd/ZfS5jTA/qbgc4ccMgzTnrWEMCSBujfH55j1jC8033AEu7MGwDd7HN63iGP8nflGHp07magA4LzvsrkCkB3nxI8Zxzc2zO02etogPrQG+Dc6jLc5zwE0AUQDF6TBn1/ZRL+KG83UITPLIHvWdDu7TzXgBN6QOR33333ImfQrEFsyJj2CL+X5yevrILYpjxNG6l7twFttUHKe1O/V++RPWlACTpJWgK2oPfNQIfXrN4AoEuWM/fS+B1dJZBLtjoBOwBI9L5/NaYJSK32Je/res7KPas9Y7VHTvuufND9p4DaXC/0RiuoYIOaxQ8tAM5tBdB9jnNkXpWlIwCNNfna1752D0AHEGvAgIGi9I6N8SHz1UW8y+xt1vall166NMq4I9fz/Ss9VttiZWdIT9aHz6tzVrZu12il3xnzzIY/e+bc58/2/Wu25JEdtbI7yuMru+PoXddstRVPXBv30/r5/di/Z3Sbct+/u3bw49S9c21X/MP/egwGe9Ubb7xxr+oPOtPgUXQglSGsEuF3ZXn9yOaZOpvrlANk3ONmtKENZOMagvxs2IoG4gmgf+GVV55WFtnj3hTYFNgU2BTYFNgUGBTYAPpmiU2BTYFNgU2B554CjxNArxNBAN2SnAV/+PJfR5Gf0ePUqqNLB18z0AVvua7OxFmisU6FVUYS48AZYNYPPY5Ksr50+JI5RcYlPY7wVQZWHaM632fG4HTGTEB35QBeOayn49G/p0OnJZtbpg/nthlfnFvq+dJkBeKw9ix5ABFBE5wqzKvl15vFz2eClzqMHY/OVgGPBkDovJdWBbrqdJ2Oc4V60pD/r5zdBfeOrnmWFMX9OBBX9FrRd9LHd5wBFVOO4S1b+QVwzRLG9AXHCGjhLGDAN/qWj70FQBcQmfJV2ZrAxplz/8yRPp2mR079ScuVI12ebVlvwUJ6fiyPTQ+4a4YQMmYVDXqcrtUHnp1NP2W32cVkJQnA8nwyeS2JTbUKzsymoUOa2VSZtxz5BFGaRXome2dO7PLp0bp0D+D3KRvVDc3sVDf5ObSyFDKAbCsm8JnAKuBfKyZAe88It/qKAWGtwjD15nTWT73V+Za25SVkxTPJ6QGzATkB0llXz6mmBzQX6GdtGzxl6XGrFDhXeoBrS2t7BjryzPssp857+Z9ne1MqXgAdGjAXqyccAejqC4PtWnraoA/2K89fp282PEAfALqNe8xMRjYEfA1AKTjZvXzu6wX6ZqWFVq/pPs3vPW6GQBXGCoBCMJFl8KEZwDGBMGRhs07lg+ot9VmB3RWPTHuJvydoXPuqPDrltPYeukIgHN7CtrAxDs+mJkjP0uAEpQDMSFNo4nXYIvBIy4of7UGlrfSpTMws6GakH+l+njmBWnWBvbYg71RGoJ0BYEfH1Dg2nl976Pvf//4FQHv99dcv+pyy6CsAfc6x4+KzoyBM7EAAdBu8ruxYEn/uk9Ou5O8eJYK9THUAKwUAuFXnTr1cfTt1cXm7AZpc1yDbszHOvfvILp3ystqDr9mEq/H3ntVe4+dzDmfPuvae1TiP7jmz967N93n+fGWHNPime+IMcqu8Q8N+h8SG1a5A72NXEERDz/Fa6H0ax3m4z2JHuG/Kx5Of+l2q75v81729YD5zc/+iZ2+1mo0A+pe+/OXnmSX23DcFNgU2BTYFNgWeKQpsAP2ZWs49mU2BTYFNgU2BB6HA4wbQdSRMAL2ZLpb41SnRrMee/6qzznt5dh1rdVjzf52RnnFYkKb3AUDhhMAxgPOC8qk27qEsMY3sQZ3+AHiAfzp7ua4OVh3pvMdx6/Q7c4DVuTKBkJXDeDpx65D0esZg5jg0KfBG6V4dqGT7toQ72Ydm3OMIxSlOZiA982ugg+A6DiDeN4MndOJCA+hsSdeCnqyfgB1rPJ3ZdaiuALKV4/zImdg1eNadiJPfzuZ79tktTt0zkKEAOrwzAXR5F7AL0IAGgMC16gQAFWVQAL081N91ljcDUHk9A0pWfDcd8fLVig9XTvHyrk7Olax63Ur2Bdp67rN04T5LVXveM0AcIBayTzYgDcBwAuilGc85AifUIzwPeafENGfn0gCKAXcoMcw7eu43z2xp7QfZt47uWQHLUyeeva/gzlzTBmBxXTNVy1sAhAWi0JH+oD+bOQpwW14or/WZ/H40Nu9pBnP5cDrofR9rYlYwPfwCKEsj+xfgi7Ol6ZEzS46jq5tBzB5SIKoOefdSnPvIrYA9mdS8D/CcCii80zPWOWcdILV76TwDvXTq3tLqFJZwL4BeAJrfBdQJYhA8Ry7Yk9x7BNANNJuZqj1ywDGbAVgQpfYI4+++W2BbAFe7BtlyryVIhUA+GnIGiCI/Qb9pL1R/lE7lD3mr9zpueKpzKqjLNf1s6qoC0bU5mIvVROhZW89xx64QaKeHBq3YYMliMy4ry1M+znRxZW4G7TUQcOrk8l2zyvm/13Z/ESzzWAyCVnrskMGic4+YOoG/0a+WWCeYAgBdEJ29c2UPzv8xzvKvcstaFUCnhDvrhNwiG/Bqz6Y3OMaqI9VBzE977ld/9Vd/Sa7ZayZPHgV1rMbuvT3GiTn0yIPJBwUPS9eps67tQ9MWWu01q2ecAeVnQPZK38896dqYr33+PNm912jxoJ+vbGR0Q4MSqwsFt9UTlUee1SCsnj3OHokOQPfTE4jn8Qgf+9jH7tkjfn+u7pp2eG2F2jErWaxuWn2n5X+M08ohAuh/9ud//qAk3fdtCmwKbApsCmwKbArcMQpsAP2OLcgezqbApsCmwKbA46fA4wTQCwjgKGgJ51WEvtQogDPB9Znx1WyiOq+bCWYWuM4CnX9ej1PQ6Hocn5RO/clPfnLpAdSNysdp+elPf/oCMNC39PQEPOpgnE6SOij4fTp+pwOwTsByzOq+Otx0qOjIdx517uCkMeOeEsQ4PAHD6HFkW5aZDPyWF52OdgEzHMas83TY19lsuU967mtZ+H62AjJ1Xq2c5f7vzBE56b1yhj1+qXy0b5xO27M5n3125PwtTeeadZ0qq0cAOs8C5PrWt751rwGI6aCHJxvEAr/NzHPLUFb/qG8eFEDvHFcyu6LNkSPf+ydYU73gvcq+gE0DjxpYwHUAlAKVAC5kLZIhDj0875mejOIGEJnxhHzznmadz0AY7+OZnodOD/Dy2c9+9tLQjzMzuOMucHdEi/JhaXsGQFRPSttr9zY7k/tXgT9WNqmU1gkN+OxZ4vTQnKxaAhjgXc4DtpGhKV/yvIJy/H9m+K7ksXw16cTzWv7ctaVvBQHGyHq7B7JegpUcVYL+N0DK4zuUKwPSfHcBRO5xL7UcuTwJfwKem4EOcG7VAoLTul5taxYAACAASURBVLdPAL2O/NLevUx+a/AdWfNkcttazh1+bVCJADp8Ck16FnXtFtasgOtcrwmONHO9426gmACLPCtYyL4IDxHMZylvgtqoIkGJbEq5d748X/2rXDVo8MiOqD00bRWBIflkZqeXf7t+PEd7Az5rQBTAi2XZCUysbiBoQ/sDHjQD3YCOW3fKyj/jsBSxcsD6Ig9mVhpAaVYnPXZh7dQpd31HwdnaugYTut4TsKqtUr0IXbHLOAOZRvCH+pUKBNDGtYd+c227tzQ4wgxX6EDG/9///d/fa7yT9QAERx743AYt2Dd4LzqsVUsaqMpYCMKhYSNzzyr7tXa9817Rxs8azKSeNKO/Nu/KZlzZinPf0X4/2nfKd71mpZ9Xe9S1fWjyweTzM9vrVpkonY50wf0+61m9/n6/F3B9v392XzCoRp4rj2pzqGfYq9wv+d1jYugJniJoCvuXfWD1Havvqr6qDE69Ne33qYe8tzqO/Rm7B12OHuVnl3B/VqVhz2tTYFNgU2BT4HmkwAbQn8dV33PeFNgU2BTYFPglCjxuAH0F3umcOHIqzS/4dQbO3+t4qjNX0Lzv6vt0YphJ7XmPOEEsSzx7CInj2nLI17KAOrY6B3Ve6aioY2LFrmfOHOfU+fB7nfU6d6RPHSY9qxRgo6VzOaPX81bJeDCril76+qyW/itowLtbdrrj5d5VNphgyMoZOnlnxUOl+3R8HjlTn2U1sZLBo/newmure7uuddz12oKVgGs44lvCXV7CgfjNb37zHnjg2cFkxgGkWL6dHl4UQDfAYwWgF/jh9zoJHeOUJa/pHCb/nPHTpMN0zleXTT7tvdUTBZsANZqBDt1sloAmgxVnJ5lLr7zyyqUn61NQcIJLBsZUZgV/1FtcA92pWOFZ9dDUwAaqWFi1g96jLgTYqqd5ZkFr3zF5bOX0PaJZ9dt0Ms/n1ukNnScIWB10BOLCb2Zy01MSncoeBGER4AHdCVygB5wS9GVszVIWGHIMc6xHeq3XsZ6Arm2C+YBh6nd4AnmiLLZVRizZTg9fVW/MzOoj4LRBHfCqxwpYvl0AHTBboI2eoxnkOea/AtDVH0cAOvcrD+zngHzwP42AklZo4HMBdHp41Exh5gooIIiurBgY1nLr5Ut5RRD96DM+NziB8TLumeXumgJQKGNkbxNARNABwQcf/ehHL2AzPIWctVqPMjCDBguGaHfMfXaCxl3r0t7/S58GKdXGYR2qz7E5qtM5IscGQCuYTe8Z6PTQauriynf1dW0q5JN3WpGjPfLZSig955f9yUxnj8lY6aUjm612UHmhNKy+myDcO++8c6+Ee488QM8is6w7YwTs737huwTTun7oAI/hsMfO5Xfoy/yx+9ANgPYGn/A3xzrQeHePATITlSNDoKcl3Ol5nnKrfpVPmHv5fgbHzj3Q56z2DOdcO5jr594ydbh2Qfm19/W5c7+5X5tx2mHz+8jR3ne/79nXPzgFjuzf1f/n+tWmXNk0R/akuop7CNomkJnAFvYsA0eRcXQkR4fR2KOrt7UdZsDU5GspM+fj35XVGQxW2xNbGwCdyjQC6H/6mc88OOH3nZsCmwKbApsCmwKbAneKAhtAv1PLsQezKbApsCmwKfAkKPA4AfTp7Fw5X6dDl3t0+PEFXmeZ99YBxpf+OkoL0HFfHRMrsEqHhk5/M45wuJphw7md//iP//jCj370o4ujAADKhuN1OjE6HsfA/+qwmHMoXR4U4K0zWxBMh2Tfr5NWpzdzMssIxzIOHBsOWrKdaGQTTRBlgk+lf+fYUu+MBSerWXZ9BvSamao+Z4JHKzoVAJ3OSO9/UPo+CVl9WO+cjtsjJ+E1B+58zpTv3l9n4co5dwagA3RRuhbQhYYTEVkjO5GzcAHOKWd5K4DebKBmoE+Au/wz+c65Tv4546f5/NK9gMpc5wkclJYF7yaAboatZaotX42MNwsagES5Qw4BK3s0Q4EwS/ayXs2URX9YYp+ev8mQInuZ1rOLWbfSqRm9giorIEP9WT069au0mzRbrddqD/CoD4/aaHnu8sPUm3VY85lBG+wbP/jBD+6diY5ObalwgE5oyTpC575fuh9lVk6AcM6HzwlsaNl0zx/nf4Bk5bv3v//99+SIM1VbYhz+b9nkBqDwmeO2rLdjtow6z+IegrIA0enbGA97ig1guJUPCqAbsDUBdMdU4L3njLPPNAiOcQjgAxYCnBMQJ4AuWAodzVBGdnqeNfSboGp5r3sg69m1hDdsPSsemjFWGnPlHteCcXgONnJGRi/BbDTkjMx9G+OqPVIQpzYVa1aQXL2tfpoAb0GVBgLyf/dyM61n5iXXQz9KhNM46gBgSLowT8705cxsGoEUlXvpoP6prlyBVOrtzg8aWp2DAKMGu7AegPY29heAKoBi9CTAlSBW576yNY7ks7aQ9uwqSEa5ssoHeuTNN9+8lL9HXtCvNGQVOgFkA6Rhp7nuPGPaveVJAHECfDjCATp0zyZIgefCT+y3HvfA9Xzmu6GNQTnoN9YTujJGQHRtRvoC6NMuZczOFZ6s7oXWc//s2k9az0ARwb/J5917WokJmk3ZVQ6O7KczO+rIdpvPOrNZH5b9t59zGwXmet6yvkc2ce0dZbOBVdUl/Z1S7cg8Op+968UXX7zIOz2yjv5Hpgho6Xen2mxnILpyU/u2/3OfmPsF1xhkTo+9YxCNR9Z88o/+6DZC76s2BTYFNgU2BTYFNgXuPAU2gH7nl2gPcFNgU2BTYFPgUVPgcQPoBS6bYTLB1867n5kNUgBdRwTPrhO1TkSeNzNa6pgtkFBQyjMqHTdg8ve///0XyAbCaaijl+wanBmCWDh4p3O3zrvpsOjfRwD6GWA5+aSZjIIafX/BFsEPHNtm8OJIBizgnFXPXGVOZLrRACvrQOF5LQM9Aaw6jQXFpZFgAe9veVGe2dLPBQNcj/JT17O/z2vrJPa6+6Hto5bJR/38xwmgl9Z1clc24Q3kxgx0en8YK0AXALoNZ6HX4rwHPLfdkoFe8E+ZWAGutwDok38eN4Au+IpMFfBkXALnAqgA6IAkODo9PxcgHeBFHYoMNttWIEPd6dnlZspKP65rCXecqM1kphw4AF/PLlYuC5rwv1XW90rOJzBUuVmtZ3mq+r6O8anDVgA69xbsMRNZWvTZ/M5+gQOcBmBFRr78CigHLwN6Acz13NQCrvzuz5kjn/ehuz2vmLV2/QXNzb4lY6xBFx/60Icuup2ysGQzl4boaMFefu+xKsiv1Ujgn3msQEu/T+DcvxmbR6EAoq8AdEH0awC6QBg0E0CnZ9wtgdvz36ED4LnNkt38n/kZUHIEoBtYwhrNwDH/Ls24rmdKI08EltCgV8F1/ha45R7kTFnjvdAKoJMgFbIRKedLb4a26zjB7spddeIK1Ku90P20vI4OMMhiAuiVaT5rFj06yflCK3QS+omeOc2qDCtACHp2fu47zr26ApkQ4LVCh8FGAEGtltFseAAr9h7WiL7BAeqEld3j2Lz+rMpFddQE0AncxB4DVGO8nhtPzzg5VocgGMZZHpx6snsvAST/8A//cGnssx7ZA0DOcwzGYL4//vGPL4Gj9FynDoPXsIVpBF/yzHfffffSANMpNW+lJvaEjq2gtUE68mXlZQLL3XdrF/r9wDlXHmsHC8iXtxwL730QAH3alfdjx1Xm5KX38rz7efe+9t9ToHvs0e+V1aPfy7fz+8tKN/Gc8uR3vvOdS+UlAkeRL2SJQBR6ZNTqHOwRzRCfAHrHt7LDp96a9vkMlubz7q3oTbLP0a0C6H/4yU9u1toU2BTYFNgU2BTYFHhGKLAB9GdkIfc0NgU2BTYFNgUenAJPEkAXKMZx1aym+fsRWKqDqeDzKtLf+1dOYh3AdfA2g03gwufidNfhSAYfTksbzl6c2TTAdJ0OOAR5fs9KnVlIddI4poImK6f2atV9zswcqKO7AL0ZYQVuzCLDKQL4Q+YTPcCF86PvfHHwnwHo19ZQB06fwfwe1RnoK3o/uBQ9XXc+bgBd6qzABWW9GeieC819E0AnaxEAw3K1AOgAkjZ419LtRyXcn2YAvU71Bpigs8yENTBFAN0My2agC6DTTwAdR6hNAF057BnLvLOBTAAmgCs0nL3KMuNkfawUADDj2vJZS2Lz/66PPAOf9Keg0LUMq9KsjmR1YnVB9SbXzmCm3jOrZRTAq5MaeqBDaawFe4OtwNcEl+a7Czw5Nsej85xryAK11DIAltmh9HxePmkQFEAcABz7Gfq9cssamRENSFrwkM8EQNkjDLJoQIcBF2afW8pdAB26AJx7VjKAcME1qyLQM47aCLUjChxwf538jLulu8mkpaIMDf4W5KNnP5PXWUsBdHoDvZg3P6XnBB7KTw0G474eNcE4BdChWwF0/jbrmXcTxCdASQl+154x//7v//69xvMqZ/1dkEbZm7ZRAXPlh7nVvpr7SAHfo6A91ofPHD89ILaBDZT/tkIDxxzAB6Vh5X7uuqt9bQabcA37goAvsmJJf3o+K8/0GANAY8Fzem3G6sC5xznGyvIE0Gdgo+skL7m+2J6C2Oj2rsUHPvCBS9ALlQiQ39qX0qy6y885VoJgUBrAt/qI3gxXA0N/+MMfvmDjfx7RQVBUj4JAnrAXacg38sSaUtnBUtMrm1z+Ub5mRvhqvQWbrwUMFKycOlz+6ncAAXbXoPbzEdh9ZAVO2/eIb+d3l+rfp8vCfPpHuwLNpy6pLTF/n7qo3694zuQ1ZZTrutchl4Do3/3udy/gNHKkPFEVwj2F56k3ahtok5QHq6Ou8Vj32am3Wo0IvYnuJijPEu7/25/+6dPPCHsGmwKbApsCmwKbApsC/8vG+J9HltAm0KbApsCmwKbApsBzQoEnBaD7JV/HYgEHHVo6dyeQsIqWP3J49LlHjkr+vzrHVIdEHZA4e3E64sQGnChY8OEPf/jeGeEAEQIOZuy1/OgEQ+qgqyNk5aQpa9ZRM50kdaKWZhNkaCZagRjGjcOUM/jocTa7FtALUMwz0Skj2NK2DWqYjveej85cmvnTMsHcNwF0HZpzvet8nDRbOTA3gP7/c9GZOXz22XQSHvGl/Ny1K/8L6gGcm1leeQBsAzgnA50exyFZgoDoAOjyID08KzBlGe15BvrTDqCX11vmeh530NLEAqqA6IAdZnkKoLseyB9OUM+x5f+tGNEzpQXQHU/PyDXbnTEQaERZZhvgrHqEextopD5QR00dVp5bgdvTIVz9P0GU8iW/r/aQ6uKpo6UZ45/gR0E/ykVzBjoN4Kv8CfgkEEUm55ShApkNLuL/BnrxO+tmA7QiW5UGSMx6m+0M8MXeRCMACrDQLDaza5EvwNjOyexiq5V0HSpzAL99pgC9ALpnn9sXQJ9noBegnAC6awmdV/Is/xQMZewCp/QAfezlNGj5uc997tLI7oMW3sua9P3dL/mstgPjahWV8kjlUyDXIB/e5bEU2AkEIgiiF0DnfZ7jTo98mU3N9WbxUxkH/SgdJuhXXmK8M2OxNk9tgsqnz1Rupk6f9pbXcx2AOXqBHl4wkAH5gP42MqDdN7hvynzlZdo/8zN5Bjnp3tAz0JGVyjk0tLk+Bjo00LJAbnXOtCENIKh+EORqAE5p6/OwN6EVTb3queVU9yAAhfWntPoEyTqnfoaOAKCjoSsA4AnCoCegxz2Z+6lEZEUi9IjViCgp3YAMbGPKzNMIkAD0e+WVV14gIIIgneqVrmcDMAw6VbarB1f2XeXsKOhptTeUZ8+qMKy+Dp7ZP0d8OfeZabfe+szV85+Tr6zvaZrT7j962LQFVt8hpk6dtkKfgT63wXP93ljZRIc3uIezzw2+436OC0OW6Nm3q2vOAr+rQ890Q+VMnda9Vr3F/2aAG8c1YDcC9PPz+Zdffk9rtW/eFNgU2BTYFNgU2BS4OxTYAPrdWYs9kk2BTYFNgU2BJ0SBxwmg1wnhF/VmD9bBWkCgIOp0QE6yTeC2ToxmqtXZgSOgpWyns6H3AUTV6U/JShwH9AB4Ojj4vRlmzMEsMsvC6rxjLHX6TSfbkdPNua+crd7j/Js9wLtamrglA6WLwBbZ9jhZ6XHc6rBlvjhydOZwVugKQGeOzk+nfAEkxldQrkEH3Os4oV8dPxMYm47Iru/K+TUdaQ/iuHxCIvueXzvnWlrMh599dkazlWO4clWHN78jEwAUddirIwTQPTeXayhfCYgOgN6sS8G8CZ7zt/z3NAPodbZWLzUIBVlBps04B2xBbwHA0ACJZgZ6AXT0mY3nmGmkjhRYtNQt4+CHzCMzdcmWpNQwgAtOYPSi566TIVlw9BqA3iyo8udRQFT15QTV+Hvy5tyXuifVeVxQsfpVHdfnFKBEZ0J31gCAULAQQJ0yyNCG9SBDf+4Dzpdne9QFvevt2ekFXAl44txUGoFP/QHssgwswL17ks54nfzo8gJ6vL97SNcEp78AM3IG+Eyz7LggOmMF7BUEpPdMdHj0U5/61CUDnR7gtOt7BKDryO+1/b1gPmtS3gY4NxMaeha4BSSVz1l3M2zpDeyDHvzMyjIrOvG/GaTXChkC6OhA9kNo6lqQ4c76QE9krnYFsmWGIjxWgIWgtoIc5c8GREwAvdUFmPtR4AbXVT6mrFXPVl64rkEI6HfAWbItsTUAgW0Art33VzIvf89gm9oALW+sPeL4CBiywWcFu1pxgzUQPKefxzsUjK2OmTpbEMox9fPqmAlmAU5ZQQF5Ye2RdXqyz9Wx6JFp8/RZ/exv//ZvLyWiaegjgpwoEU0PgK4MoA/IgpXXyMa3YgT7b+00bMWvfvWrl/PtAf8cFz0VBTrHBlKVLzwCYBVUsNLfDVqpDp2/l0fmd4WjgI8JJJavVnZn9e20U+decz/POjP8zuy092wwPkMPmHb/0dR6XfXPvH7K+dH3jh7XwfPQ5TT2ydrR7C/abdgL7k9UnuC+r3zlKxdbgZ59waNTDELVVpNn1bsN2CnfqwtXMjPt+xkgVb0FaM53QsB/qhfx8+WvfOUZ4pw9lU2BTYFNgU2BTYHnmwIbQH++13/PflNgU2BTYFPghRdeeJwAugQXxFg5GbmGL+rNUm7pUwF0nY91WOgsqNNqOqj80t9r+J/ntFr+WLDPMTtWnJhkLNHInmqZZDJ/PEOVDJ4ChpZw19E4naYTnJlz0ekxHYpnjp46QFZOcAMTVgAV9/L/eWatJXhx8rR0NiU/PcuXvqD8BJgEB+j5EZijN8OR9RccEWyrI2s6JleOTP83ncnT2XjNCfqsKYrpGDtzvp59Np9TOh3RdDry5L1VCXdlBKANZ7wAOhmBOPBpAOjIGg0QYWYXFkhXxuoon7wlr05H6HQ6Tr0w57uizXTETmduQY7Sct5X3VGArHqS8QKy1BlrqWIz0AW0LR3Oe5DbCaCfnWktLRlTAV4AdM9pBqQBbDFDEgBdIAoHckGN6dCt03bK8Sob9Yju1adzz5j70lx77z3TA9X1E5iBngBfNNaDc4RtZKCbmQ8PC/gC1jE/58wzW+oeh7ygMutZPsfxrp7++c9/fnkmQCA9epp9isZZ2d33eJfHdxwB6Cv5neejC/a2DDq6Hf4089wS7vbw6v1koJfGMyCmfFF6wttWVqDvkQPcA3BoA8g2uIDPoLGtJdyhWYFUeWUCdfytrFhut9VWzDJnvKxJ92uPZ0AOubd7KwESZvtCW7KCCYzgHHsqPagn3ZO71/u7/D7lSVlqdrFzMNtxtSf7v66L8qHd1vvgAXTF9773vUvAB2N3DgCutQ8KuK7svSOArPLpfNWjLT+OHJX21X2Mo7IkDQwkWunpaX9O/tAWXumk7gf8jrwDVAFQESxhNjjBB8i18sM+WKDfACff3UBHwG4z0LH1WimEAAznj63mdfS//uu/fg9sJwiovINuc68GQGc94Ut69mvPmIcnu49OHVqbuHp9Zb9U3qSbtnJ712ju566D85j7b/eIyT/TFljt3XP/kU9XdsOZXXVtD3rWbNWHPZ8j/bB6T+2Nft84snO7luUzv89qH/FZjzcpnxPIQ4CdFWuwHTxOh/2U4DIbesdAc97RQK7yUOVq6uvaW1Pe5jPmc8r3jBEAncYc+PmzP//zh718+3mbApsCmwKbApsCmwJPiAIbQH9ChN+v3RTYFNgU2BS4OxR4EgD6dDgVEBK4bQZ6HcgF0C2d2/vrIJiOtDpEZrZQwSfuq6OlzjnGZYaSTnhKVpLNBiCBA5LyqTgxC074TB11dbrr4FwBaAIWOp5XWV11zjn/zp3PpSdOHD6rs8X1mM5c3m2ZVXrOyPQMThw8ZJ1TBpgeUIxzOGmUB+764ZAu8KIjiWv4KZ0KFDGeOmZXznrnPh2R/N//TUfYlL4z5+zdkdSHN5KVA/ro6ZWDM7rdQtPpIFcGzXIGtDILvfzbDHSAdBzwniGNQx5Zo7344osXvsPZDxBC3yxPHYS3AujykOOeTtQV36z4sPLVZ0xn7kr+p2yXzlxfPVKwB9paRp0ewMXSzwBGZAOardpzabnPUpzoN0vptlT80e8dG7ri29/+9qUB8LA2rhO6gncC3NMqn3MvKO0biFPAw3V1vVYARN8x95+Oe17X9Sz4OHVTQcYJxpCZb4Yr6wBISFABDf4lEAkQijLM8DbVFWhm+K7AWMF4wHJAcjPcWFtBcM/oFrCiBxQD/KIBrvYsVh39Pbve9TiSXfV1QTmBZ8FG9TvvakBWQXTPQDfQwjPQHV8z0Nl/C1B0Dg0w4/cC6IyVdcDZT+9eRtYz82z2rWXsAS0E0KEx9J2VViaQWr1Ruk0dWd6ujcPvyn152rWoDQAvvf766y+88cYbF+CFYwBs7sXYJWRyH1WamTI3gZNWiIAWPXe3+qx8yv87TvlkdSxPdQXnZreiCPZFy6hPW692xdE8anutdHjPm9dW8TrtD3nMuXfN+WzaGrU/pj252lN7/8qG5fMGqiDz6FaCJ+iRa4JiqDDxoQ996FLBARmib/Ue6NX5EkRi9j/7hPYrPTpIeYLv1ef08BNnmtMAxvsDgP7Nb37zktXOesKPjImGbeg56wR4dK4rG+JoP508Wn1QPuCZ1QkrW9D/zfsmyN59o+O6Zc/vPj5le/JK/36vVt+Z/fZen/003j9trhXPTRvgGo9Ou0N5byWS6np5snaoegYAGp1O4An2AXundjG2EjKkfm8wlfpWPbXaa47mcaY3y6vTDi6dCOwh+7wA+v/+F3/xNLLIHvOmwKbApsCmwKbApsCCAhtA32yxKbApsCmwKfDcU+BxA+grcEMHhI4uHfmCsAWGJoBegHV+2a/zk/cWNJ/OjWZyTkdaS7YyFrMHcKhTdpSGoxBnL5k2ZAgAGBUQxNkgcCxg6HMKoE+GLDDD+DvOOuXqHJngjs5Xy/3x98xWqJPRMfAcSzLT4+jG2UrDuWOmIT1OejOgoEHLoDJvM8ub3cXvjAUnkeVt67QUiJI/5hzrwFk5MadTuvxROk+ePOLRZ0VZzPmdOVnPPjujUz/rOhTwqDzWUYjcNNOwGegA6AB/AAY0AEhAA+SNXgBdkKDHBTCO6osCb9M5WH6an8mPKx66xZk+HbR1wK5oOh2f/q0cN/hHOeKaZqALoAO8AIZ4/ALn0uKY9b2sSbN0oecs6SwdrarRM9JZRxrgKKAejexSQBOBEwB0gBR62nTgSld1dudf/bBy/E7dXd1xJP9dz+nodq70BRK5riAaukzgemaDoQsFuKG/pe3p4eEPf/jDL5CJDuAJMAXoReP5M9BL2kBfgF/AKs4ubjY6mZ08x8azfK6Z7a5p9xBlUxCxfFmAit9bEnvSrOeeW1LWUvPsIbYC6IB3ViigB1zrma4rAF3aHAHorBljsZQ81+PoN4sX2pGBS+OHwDczcNFBlqJHZ7QEb/czntnM8oIiAinT7pCHCzCXz2aW9zziwLLaVBUAbBGsZD4ERhgkAaBKYAYN0KVBbQLh0njubV3v2kraH1av8Trub4CJtor6VptO2tWmo1oFQQA0ZIJxE0xCj84g2Ab+RU9VVsuvjLF6Sntm6urqXsfeyg7aHL2/9lDpNPnubD+ojBzpO2nYLH2vZTw+g3kTQMO62+AF7E8aNEOf0NAtfCbPwQM9joCgC0rAIwMESVYGWrUAmbHSAQA64LxBWMhreRw+ZC2/9a1vXeziBu0AAHK8EY31da7cz8+051d77coOW+2pvVc6Hq3lXDtp3TL7c5+ee83Z3l09231oZSed2RAPYoOe2XAP8ryn+Z7S4sjun7w07a8jOS+PcY/fdbShCm5XXtTFfE5VMyo8KGsEJ2vfYjMZOEqvfaRsdw+5nzWa/Fa6rPTl6nsYQWkTQP/L//Af7mcY+9pNgU2BTYFNgU2BTYE7TIENoN/hxdlD2xTYFNgU2BR4PBS4iwA6X9Cb5TWzteu8r8OtQJ3OrgLDdVrofOVZdZp6vc/lOc3cwnlteUyAEQF0ejJ2dFoChgiE0PPjObU4VnBqWppU56jOijo07gdAn+BSQciZgd4s0knDOk3qdKdcPQ5RsiNw3JvlSw/ggfOVxvmldV4yB8vV4kAviMp1Xd8jcLEOyBWguHI6lh+OHKwdpxK3coQ+Hml8PG+Z8ztzsJ59dkanI2fylEF5FtAVuTLopHJoBrpl3AHQzaJtSeoC6MiaZa3NQtfBOLMKZ6av+kDeKPjRz1b8cub8XvFtnzGd/H62cli6Lj1XWfCans/NQAdIJ/sc8NZs5ZdffvkFmwC6gB8AuhnTVokokFP6CaTRq9PQa7yTksw0dIaVBejrFAZE6bqseLPzr45zfSYg1TVYOYNL17mGPn8F6DT4hzFNAF1d6WfqNfUfn+NkJvioGWbwMw5xQEICkdg7LK9e8LTnYgOaC/4CQFanst+0GggApA1eRwcjH66tvFSg1H1ReZ16su/rvgW9J4DeY0sYq00AnQAZeLVnXwugbEJtwAAAIABJREFUS+MJoFePNDu4MsTvPeOdOVANADCQngAEz5FmDu5f9ICHAuiMYQLorvUEbssT3dcZb/mnQRbIDj/OiXHPahK+j+s6J7LoLa1NNnH3UoKKzOhHN9aWMPgFXWGgxpF+mvZWbYepowqI1q5w/pa/7/xYf/QEgTbIBvpIfgUQRhbMXK6sT5o2uNCgxOrw7q7OtXTneTx/VmXw2vK86+61Mwhy6rEzvVU9trJLO2f3RaqENCMcmZYv0CU9Xof/+1yuQwfZkEFAdPQJet/zz+mRAXkWgOzNN9+8NIKiBNAJxILH+sOz1P2c0d5AGAB05Jx7COyQ560mtbLnV/r6mq12C1CqTWnffcM9/xYAvbrxaP+q/TrfN+fSZzwMW/TMhns8FufdecsRX9yybis6zv3Gv490k9VFuq+3Ihd2GgHKHM9Awz5CVghORnaQZQOotNfmuFY8M/93C1/N5/Y71LRJVwD6X/zlX96dhd8j2RTYFNgU2BTYFNgUeE8U2AD6eyLfvnlTYFNgU2BT4FmgwOMG0Euz6SjS+TCdV9OptgKKBWHqzJrAVx1x0wHQcZ1lkfWsUpzBOK1plHFnDAJFZN2QRWXDUS2IjPOkWde8W0ci4yp4yN86W7jmrIR7Hd3SoQ4d6eFnfU8zEgsieQ//49x3wA8yCOnJaqWEMA2woWdRWzaY8qs4y3s+ctdljnM68RsAsQISV87P6ZCss/zICXbEl8+CjM85rJyFR/M8c76eOeFWn3XdC4Dxf3gE2TE4pcEf8wx0AALLf5OB3oxFj1gwA13wnL5A7cwaLUgy+Uf5vB9H5dH8j3ixIMlci8n3BTULmvdcTZ4BiE0j8AXHLBmGNGjx0ksvvfC5z33u0kNL6c27PHMTEB25reO07yswUhCT38mQ5FgLjnoAoGkwA+AYZxzTen6upZBL5zOnbXX91GnVK6Xn0bPn3uDf1ZEFINXT6s0ZGHLkkCf7kzLm6FB6wFzBWWhLZiYlrOlZTwPJuIa1IwCCnjUF/EI2oLVl3+kB0AGgAR8B5cnAFgxmXIJi7ieunSCbnwu00/NjsISlY71eHSzNW8JdgJZ7+AFcszl+5sAeMgF03weftRIK4H+Bt/JhgVPe51igAT8F4gXPAflYW4O/GAf7lrqIsVvJgnWw0gA99zWgpAC2gTnyXIPRBNCVpwIu0trP1D+CjJbEhz/gA20Q+AnZNcMewEXwBTC9ek0AXdo1eEI9aV/bZOrQylb5p3RxTWq3lWZkXXruL3aFfMc6o5s8/oEggOpt6DrPihdEn+DSke7mumk3FYiv/inPTQB9AmmVCX8/sjlLi2l7zb3I98DH6FcbgLh6m/FTBchzx+F954j+Qd5sPd6DPZM9gfbZz372cpyEc4anyCi3EcDm/kEJd3kVnmSvwR6mCcwD+NMIeAOcpzG+0nc115Xu5p6C3d0H5v+7Dt7X7xm1Scr33fOhwdE75neYuXfP93ef6TPn3PucW8DO1XtXtLt23fPweflntQZzzeZ3krk25bnyVvXKtO/6TPZzj9dhH6zdhs7DTkLGDKozaPKM11f8uprrlL9pH50B751DS7ijh/j5yp/92fPATnuOmwKbApsCmwKbAs8FBTaA/lws857kpsCmwKbApsAZBZ4EgO6X9OlU6Jf1lWNtOp90CBRk7e/N/MMJVjBkOhMKgJyV5rSEOw5DnLc//elPL05sGoATDkoajkRLmtMDYFgqlHfV6c9cJ0g+S+zqWJ1z0NnjM3xHgTquaRBC7+G6lj7ls6MMf+YFWAOQTk8GJFl89IADlGNumWZLNANETAB95Ziug10n18q5PB1aK4dq17e0mI70lVPpYTgs77LWedwA+goEnUABciVgRb/KQP/617/+AlnoBKeYoWi5WgNVBNBnBvoRgC4gI484rgIiKwfqEY+snJrVW0e8eCuALkjlOK1iMXveKXhuBjpAlQA6AIlABiCVOoBxCMLhFIWO6gPGbgYUPWtW0KFz417fxzvRkwKmgLy+G7Cy+ueMN1dyv3Jml5ardVo5jbvuPrPPgU9aiaT7SXlF3dqy0NxboJJzQgGT6AHSBQ/Rr2ZBU0qcTDP1JmsCIAVgRg+QbhYp11CqGcCUHtDcIw4Agidw13WyxDo9/2/ZWfcyeuYoj7H3TT503lzn0R4Ad/CI+ynPZ642+QHeIBirADrgf8+bngB6M51nBrpjoe9Y+LtzAkD3PHqe1xLy0M1qGGagGwTiUSgTQGedm1lt0ID8NquwNBiF97vWXF9AstnN0Lf2CXxkYAw0lKb07L8cJ4P9AQhdes6qPgZq0Muv8uyUuxVYzP+0t+QhdUN1uf/rPszaYlNoV7RKAVnQzgEQyXGbtT8BdMfMe1Zg9LQrplzz+SrDXp5qoMEMwlrprmmH8Rxlh2fxM9+32iOm3QKvoD/UAQRPEKxEo7oCsmRACHLoO9HL2mzYbejoAu8EVHm2OXraH+6jXPw3vvGNS89nygtBUNi37Nv0rGcBQeUdMJ3gHp/P/SvdOXWxdK19OHW8f1dWVvvu3GdXFRMqt6v1mzZj1/2abbWyP7vf3Go3Pgob9Wxst47rabtu0pG/V/bqGR9MnvKZ3FMdNPlXvch+jkzSsNWqiwkOpZoEMkawaL/H1fZy3I6zdmh/n+tzZhuoK1eyNr+Lox/QRzQB9C+++urTxg57vJsCmwKbApsCmwKbAgcU2AD6Zo1NgU2BTYFNgeeeAo8TQK9j4gzkmJ8180fn1er+OhdwgnkON5k1OFrraJ+OCB2xZk7VwVxHRbOTuEcHJo4Dsno835V3fulLX7rXyOaps6IOP4EZHCeC6y17W8fWkTNE8EPnC8/UgQPNzFrAMc9P59usdp+jo7iAAJ+ZfQeYwDmXlPOkhw6UIvZ86pYQBcwp6FCHIfOtw2jSqGBBHVLTybyiSx1Z5b0p9Csn2rOsGK45eTv3B3X4lvY878gpqVNRAF1HfGUOuRI8pyf7DZAQEL3nvXJ8QgF0ZNDsXvi1Mif4UQB9OjjVNdd47Rb5lAYrcGTqtDMnp5mqyjdl02ktm83vzNXAHjPQCXoBMIEWLVcNPQs8tcy1ulOgwTL79JaKd27olGbZmknK+yhHyvnGNO7l/NxXX331Uka++mfyzYoWpWV56whUufYM9Qq0nc+YAVkNdOpzp56yAgJ6r+Xt+b3gM/R47bXXLsAU2WfdMwB/3cPQr5S4ttQ1+430Zb17fAYglcEogN6sp839jXky5lniXF3Me3GEExRGz/UAcZ4nXuDJDE3lwGx3roVHpCGfC/LRA/rJoysAvXsP4xdEb1CHmcDyL+/qHuJ46ZlDS7GTeU7JcBq8C9Bsxjb7tdVkeLbgOb17meOoLdEjFSzXK580sxqatWIEdJdnmFMDYmaGfXVpQXnAdI9Y4YgAymwDPtMA0KsjGtjA+Ls/83fPrp/7wcqOgbbKvzZCgXPtJqsKFIiuPDCOZjozji984QsXPUHGc4MOfKe2zLTZ+o7qXe5rqX3HTc918znq5wLftScb7LgCzwSifE6DVPisPDP35hlU2LUvfQkEwRajxDpZ5QRImUmOLpAWlGn/7ne/e9El9PCMwT7ILXSG3jQqvfgOZI/gNRvPNDOWykPYfYDq9PwgZwSr8Hx0Fu+iYQui+yn9TpDQtD1nJQT18QQju5drKyiH1eHzvtKMz3yf6zn1yLRdjuzCuW6P2n58FO87s/Ue9XyexPOP7P4jW3VFn1ttjqlj1IfwG3LBdygawWSec46sAKBb2YuqMg30bgAP4zizY+b3o+rDPnPOfRX85P8qGwDoVpkQQP/8yy8/iWXd79wU2BTYFNgU2BTYFHgEFNgA+iMg6n7kpsCmwKbApsDTRYHHCaCvKDPBp37Rr/PsyJF15sCoo9KMwTq7/V3QWPCnzo1mbc2zSnm+GW04DAEELF0J8GAGOg5swD4z2nTmO9c6ZhlLHSOTZitHiLSZDmOdr3zeOfH3dMSUFgWJCjRyn59BK8/gJZOPjCMBAuhCGWIazh8AnTqsdd44hgLopYWObh3aG0B/OLrlSQHolfWCMKw5wIjAG32By1nCHcAXnqKRlQNwTuYtDd4DhFmVcId6U/514Hc8E/BYAehHNJzy2RXrO6rP+L16bK7ypFUzwj13XCDdnue1OgZZqoCwZHlCG7N9AQyhZzPQcYbauFaZZxysjSXB1YeO10Ag1qDAD/JdAJ2xkVFFo1S55ccBLRl/9cMZXaShfOW190PPPsN173N8lteps86c6e4nOs3RXx7ZYVlv6UPWmYEFAF9mkcPL3CdACoDc7GJBVp5Lli6Odht0FJzlGcpC19L3NwOdeTu/7m1moAvAmq0++dK/C8ozPoMLoCFZqJ65zHzgUTPQPa8b3uwZ6MxhAujdv7q3CCR0LAL/yH6PdABAB2imCaC7ZxdAh88LoLeaigEJ6pWCr2ayKh9znxNMpm/wCc9s8ECv45nlwe6J0OhHP/rRpcFXyBJ0BEinEXSk3mQtCzjWVuL/zYpuFuXUTdXT7t2tgqPcFEB3DtUrrhc0aqAIz0ImPvjBD156K48wF/hs2iraK9PGWdlRjr0AvrZSebb3rgCsBohMHe+91WPqSYOgaput9pW5N/nMgls//vGP7+kRsljZE20AcgbUQN8C6Mi2AD48P4NIHDcAumeg0yNTH/3oRy+N96jDAdANyDAIh7Pa33rrrUuDJ82oxTZkbAZeTr1SkLx7wtTTAuhTb8/vDNrWXq896/rfWglF+q/2gJWFtgK778cGO7L6Noj+3uzh0q+/TxD5SKannTFtlT6ngRoz+Iz9X/nATqNU+wc+8IFLbxUvemSluri2rHt3bdXqntoxZ/bllJn5/brgea8tgM7v/GwA/b3x5757U2BTYFNgU2BT4C5RYAPod2k19lg2BTYFNgU2BZ4IBR4ngN4v4zp+dV7VETsdYf0MItWJUOfZ/PLf66bTbWai9FzTOpDNHhSowvlhViDOyM6D7HNBZUrsCuzRkylLWdr3ve99F8CqDo0JDE+nRRmjAN10rB79zf2dr8+bwJPPnnQrXb2Xazz/HOAHpy1Ap6CdzlUy35i3wQOAPQX6W4K1WRr8zs/MgC+tHJdrW5pO+taZNQVtOiIfhWPyiQj3wUvvx3l75iQ+o5OfTWdkh1R+ZZ0LoFcGANrIPLdRchwgCFAIuSroeFbCfcqBIAmyUQe9Y3QMdUpWj8y5lOdWtJmO2NJ2Ol+P6FR9wzU9D9msVXQVP2T3Ko9kn1s6HF1XoIRMJ52x3GdJX/qeN827C44CslVXz+xBQTieKYBOD4iJHlQf6iR+//vffwGD62CufmeMU8bLX9WNXne2DmZOH+nXuZ9MvTk/n9miXt8gJHnNe9kzPMMaHVp9x/MKbDarHUCsmWoCi/TwQfmpoF8zls267PhKr56Bzv87tqlfC+o2mMMz0C33z3wp0U0vgM6+QQZ6jzwB+G1WvwA6QJ48qTzNEu6VZcFzeuZZIJysXcBzsrahSwPeAATNQBdAh/7c3yoLBdCh0aqaQvfMgsal+1kQXavHFHw2KND5Q5eeMQ84Ki0AzDlPl/2YQAvmViCxPCLvaDMU/Jk61GdMHcp7lWNp1OCCflY7BJ4ksMFGxjRjp6F7mIMN4HXq1AmE+fnUDZXVKf8Fpla6f+4P6qXOadpwpWkBe55f22zavmd7Ru9j3aEZwYzofcBwGkcRsE+ib2noBgIUzECH3vI5+4BBj4Db6Bh/4KW33377osfpkXGDGtDbvAuZoWedDRJAbq1SRI9OYRwEvtF4BmAhPWOt3i5vqS9dt5WNXJujdCtPTDu49uSZ3T1Nqe7d12zLyXsHZtnl32f21tF9t9ir1645m8PZeJ/mz47WZdqsUwanvljJumvpvbVprDbCXsKe8s4779yrLEPgtcGF9Ni67vPYx9VbtY3m+26x26euWdk7vWbSq3RBzslAR1+bgf7yF77wNLPHHvumwKbApsCmwKbApkAosAH0zQ6bApsCmwKbAs89BR4ngD5B64KnM5q+C1Ogiy/xzTqawJOOYK6pg2E6VgvK4wgQFKcvgA4AUCc8n+PEx6GIM9BMPxyKZNaZ0QYoAJiBA4SejEJBZRyO/hw5Oia45vV1YhQoWAF70ylWR/Wk26SPzhSzyQS0m6VTMAJAxPLCOFmbEQlAZslt+mbiTQDd7D6DE1qytQ4bwa8jBznjnw7VIwfldC5eczY+7Upjzu/M2XaLI25FjyParwAO7hdAN7vZ9eP6CaAjT2ZVCqALouucNAu9JZt5ZnXQLB87nZPKyApE6WflqzNn+RkYMuWxNO198xmVj+oi7hc8pyfzHOcsDZmztDO9WYOMgee3dDd07Pyb8S6A3kxO9S+fCXzxOzrBxlgExADFzEQnM5HgomZoTvB50qk6biXHK1kWNFGH+EyBsNJ+Bmu5p0z9rR7TUd4M3jN9QqAVwLmNYCQCk+jNGGcM8KpZnvSAUOwj6FZkoSCrwDuywHgKXKJflQmeX/q577nfFhRnvtX97tfyTEFBgzrKm5ZyR5ap1EJjj7QxZ8+6pidApu+bALoyx/jN4KV3PK7xCkAXCAdAt+Q5dOn7C6Azdvc67nX/stLCBECru87keKWHV/s+71fuCk7yfj/jc9YA8BResje4jfF/5jOfuTRKZzO/I101ASQDBrQBlMnJDxOQafAHnx0B6KUX76a8P7YUPeO3cga6yzlQopwAnO7zRwEs1fvyR+2a2p61Cycv+Zzyvu9X5tRd85nT3pQ/59650m9HAF7tW9b7Jz/5yYVm/N7gF/SEZaAByQXQ6RmXdioyB5htQ0f7bnSGwaH08J1BUAS7CNjTtzIJ93FEBeem0wDZ0PnIJdf+0R/90aUhe9jKR7xVea+tu7JbGwzCtaX9lNVpI3c9bpGPOa6z9exYj/alIxv1ms15tsfcYs+e0eHau5/Gz6/ZaXNdawNNHqnMTptx6iT+RjaxsazywxEiBKUApLO/vPTSSy98/vOfv/QEt1glxiNBjr7zHNmJ04av3tDmmbq73xXn+s79gb8LoJuBvgH0p1Ey9pg3BTYFNgU2BTYF1hTYAPrmjE2BTYFNgU2B554CdwFAx0G7yoLzi3oz0fiiPzMd++V/Zj3NLNOZwcJ7dWoI3vI875sAOg4OwHNAdK73jFWcgoACZACRCQRQULCJrClBK8Dl6RStE2YCdjLpdAZ6Xec0HbXTEcS1BYwKGk2nCX83K5xnzbXwfczXMzgp2Qmog2OVhqMVoEfAp+unw1lQouVxeb8gTMvnrxxFK6eWzu3SYOWgPHOmPYsKYuV0PprndL553TWnrJ8fOR4nX84S7l27CaAThCF/CaCbDWcGeku4I6848iffTwB9ghrTGVr5qM6pQ/GaY/aMHtOJWbnvfZX3ykfPVObeApSAUJ4hzf0CF/SeW8v7+UwAHcAKeexPQVEBy47b+XOdIDm/N6sUsBRAjzUBoPf8boA9QJwJoB8BXKXPin+P1qKguHzmO/oc+cFex7M6r+tesJD/rypnTMc374LGrA2NLOyCVDii1YvQEB63WeIVnQrNCgiqQ6Et/+8xJDyvYPAMRpvnP3c/KW0mgN7nTAC9AACy3AaP8jdAKRnggtjMqe+Gd23Mr3vALOFe0EIAnew91k/wHBqsAHT3aLN3qYgggN4MdNe7WeDupSudyf+6x0PLFR9Oveke2JL8tXGskMPn/BCcQqPiBCC0Jd35n3JGiXxAUwNcZsWC2hWMsQFv0waY4GT5omXp533KlEEslSkCAAT+CcwDGKZhX3GuN8ASDd7vue4TOJ38qr7n3Q0KmKDt1O2uE89zfpbnd70mgF4bcoLytUGmHag+WvHB1HF9LqWfAc4NnOBIHYJz6Akug685IgF7zPPI6Vl7s9Nnb1AGY4T3qRxh9QjmT7ATDVAeOTGT3WAZ5Y33fOc737k0dT/yx4/ntLOejE29iUwX7F7p+rlOyl2DeVyzCRqu9u+VbVg7ZLXHTFt0XlOZr820sp+6nxzZY0f/v9UeO7r/vbz7fsf6pK9f6eLq7Pn7NdrUzjjSHeUT7B5kE5mlR8dZOQS5Ur8BonuswRFvTl3i37UX53xmEEn1Zm2tI3u0suh7VhnoX3jllSe91Pv9mwKbApsCmwKbApsCD4kCG0B/SITcj9kU2BTYFNgUeHop8DgB9DqTdKDqeK+Dq85DHWB1zNZBNp9Zx2wdo4JDOgu8T6f3zLTWyYBDo0A415mtztgLFuAMwcmLQwRHoVmw9IDmOK5xYpOJXqfFnGMdNnVm83sdHHWW6Og7cwzWqTKd+XWy1BlXsHs6njoWnEEEDwgAVSIoQdhy9g1q4Lo6sy0xbAa657/O7Iuucx3cjnFFp+lcMpjgCCSqo+hhSfgKXLnm/HxY7+5zeOdqLKt3zetuHW/fsXJQFuhCjigZixO+pWMZjwD61772tUsZd8A1nO1kIAKgWwKWviXcDXbBYek5zgVBGwwibwjoKE+TZ67JmfQ7om9le9LxiK5TH5TfjzLQuQY9ZKO0pkEF8PsnP/nJe41sVHUD8g5wa4ZUAXTGJxhrSe7Sp+DHLDstUMpaApChHwGM0Rs4jAXGWFN1o1VEJs2V19J66sLe07Xk9yMAfTqM6/Ru4NFKx0492azo1dgcE3yJ85n2i1/84p4ORZdScl/ehe6cF0+jzDJ0ImMTAAuwt0EH8/fO173T/a7luZWNmVksWDjBPvnVZwrssl8WnJVHeY4Z6ILo7JfyhGeg0xMg0z1qBaA7LwF0AzpKbytaWMLd7HsBdLL/qBqD3phBJZSUps0MdI974R7GsFrruebQblbSmTaH9J/3+nznOUE5/2YsrbgB2MlZ6DRkDcCZc3XpKZ8ND8lHU+93rcvbXFf+mHZD53g0v+q5ubfwN3xvYw6sD+vEPOB95YC5WNkGWdAmmDZTac/4+Lsy0j2hdqjBlT5XmZ2AuLp+VcJ9BZ4f0fpsDbRrpi50vATiGDwBaG42Ohnp7Ivanqw3AY425NTARoIcPVaD3qNAeDe8LuBHz3vdq+lb6cFgR65BVhgDjTGxDxggQTY6lQSsKuA7eS8yN39W++P8rnBtvz6ye1f2ybSXuo+seLj29bV7V3M5un9lk63+d6tddva8W23CW8f0MK87m98t456219zH5/ej1dhX7/F/1R2TD6ubkFWCm2zobCtGEIiCjrMhS9XF1Sc+c37/OeLT0s+xcq92IXsie4zfabXxSqdpI0kjbEaPCLKE+ytf/OLDXP79rE2BTYFNgU2BTYFNgSdIgQ2gP0Hi71dvCmwKbApsCtwNCjxOAL1f7Pm9jv3p2NIB4T1nzo4+dzobdPZy/8y2m86ICRDotGxWnuN27HUY68Qk+4sGIGIPgGy2Dc6ROqVnBlTnPsGJCRasALnpaJoA3FyHvu9ojVbO6Y4Fp0nLxwqQ0ZOdTwlRAgfozRqjZ6w9U3ZmcvYddXA1iAJa1mnOM10Xgfc6tM4yLpTK+3HIHUnyLc/w3ofh/LwbGuV8FCs+Yj3ItMF5aCZb1wGATfCcHgDdbDkAdIAU2gTQzXIGpBRAb2BMga8p+53F/Gylq6YMraiw4oe57keAgM+bgTdm9/YsdDMHddACXuDgFNDi2j/8wz+81wBgfS7XWFoUUBfZrE5oaXL+37M9BU15P87XBj0BlgiKAaKYGQuo8sorr9xrrGfpfUb7FRji9dJxOn/nvuPcJihf/uu69bkTdJGG/H9mT8619zkGDBFkBY0Azm0AVQQ+0HieIBg9gKGlkOGBCeDLj4zJgC8c5fxMkFOd634nzapD66xv4Ev5Rj1sVRZ6wTB4judZvr09QR6Aas6PIDNkvGtn1Rcrv9R2qBxP+SHznCaAri6gh84AszQBdAJLrMpgFjr07XElLY/NOObZ8KVP+XcGn/Q8etZFeZm8Jx38vBUFoLkVB1jH2jToTQPakDn4RZ6hkgFHJtDIUO7+OHVXdbbjFICp/NeOYU26R6/432eURgI6ng+MDhPs5QgIgH90BGAv+p6jcbCt5hx4Zu29lQ3n2NUBk84rAL268AgwM9imdDzS89PeWNmg1WnVeX1/g8WwOykHbVloAHKqewBWs2+++eab9xr8AO0s225gGmA2+tz5Mqceo8D/y/fIuYGmBty4P1hhg571pPIDDblnXDbGJo9aPr7gYNepdJvA4BGvrWyslW282svnXrMCEvssn7Fa9zneKe8+52HahNeedT+26sq2edD/3TrXa+OfcrQaT2VrBs3WrpoyVpkvb0zemcEy/bz7FfLJ0SHIKD37DIFANOVP+1Y92u+b6tnu+Xzuz0qP9bP+zp5hsCR9K64hz7XhOj8Dz10XAXRsPL4H8/PFV199ULbY920KbApsCmwKbApsCtwxCmwA/Y4tyB7OpsCmwKbApsDjp8DjBtDvx1Fzdu0tz/HLvw69Zt3pfFw5CHS+6lSps6xZq/xfpwwrZ8Y5zl+cCGRPWZoPR+/LL798aZz5O89/n8CUnGCmlGP3umaA3so1E/BZOYNWjhYdSNCjWWV1SgMG4ETByYojBmc3Dlwa7xWwA6AgY8nGM5p13swwAR3XaDqkmj05HWDNXK/zrY517p/BCysn6BF93wt/TsfhrQ7CW9f6Ll1XUKuOxAIsgFQCVvR1dgqgA57TyE4FSMHJKIAOSEBrhQjksIDZlPny7wQupmycOV8nrVdytlqPlRPe6yZv+Xf5nP9Z2lkAXRCD6959990X/umf/unSkEvnDziBPH7iE5+4NLJslWtkUaBEAL0OZeWFnvdb3hlZonIADcAS+etaV64BTt56661L++u//usXvvzlL99rBEL0p1md6qE5nhV/rQCP6jHGrtO5DufVOt2y15RfjtZw6tYJpKA/PQKEnjLWgOg43Pn54he/eK+xZs5h6jSe6z7FZ2a407NuBjrAMz2io8Av75ugYx32M8tVm0JZAAAgAElEQVTdz3iffEA/AXTW3iot9JaE/ulPf3rvfG4ANWTc9aIHOO/RKZWD7sk69qW1ALol3PscaCyYBx+3KgNVU9BDVGeYJdwBKw1KYBytQuOalPfVHb2OcWov8LzqptoV1Ts8k/uQeQFL7m1pe+apDEJTAXSDaAyOIZiNwBV4ioCBufaVtRXfyrtndkzHXrrwrq6ZnynrtdsYNzr/q1/96gvf+ta3LrrKRhCAJfeZQ3+0VRxfwV7pO+esvWHQpdnqMyBCWXecq+Cbs/2ker+6y+fK27UtawtVX8k31T+AWJ45Tk+wAeA5lT7YL19//fULLenhFQIQDEIQwKNHT0ygURq7d0Nffq9dWv037Zwf//jHlyoy3/jGNy62occK0LOny7vwcXWM/Oh4aqdJwwl8Tv069fLkz6nD5zsaFDX3l/LeXPvuH0f7ku/umj/LNuFqjzyab9f3lv15tV/PtZ4BbjOgeepj16084TPVD5M/yk/dr9jXX3vttXvtxRdfvByvwBEmyKEyYCUm9SLv6/dE/m/wMb+Xtxr8Vv009Q3BV1auoGdfIYgVHYsMVhdX38258p3PQBkB9Fe/9KXVcu3/bQpsCmwKbApsCmwKPIUU2AD6U7hoe8ibApsCmwKbAg+XAo8bQJ9OqmuzuQZenH3eL/y8p04SHSTTUWLW0QRk68DTOVFnxHSmAFYIXtFTahdHCQ3HL855Gw7xAlOlSUHGOp5XTtszh1vpVCfQLY6szrNZXXWC40g1Sw+gg7Krll6lRKGAJ6An2U2ej05m4ATQdZw2q2I6kAWNBP6mk3KufT+vQ3w6XaXHdDTd4rib15zx5nQsPw/OUugzAXT5G8cdTjtB9MoTQBtOd7PQBdDNRhQ8p7eEO47BBwHQq59WzlL+dwQqrGTpjAcKpFzjnY6lmZOrDHT+J4AOiE4DZHPcZPkJoNPjMFWuVwB6ZaLZr4ypxy8UrCyAznXqU94DiGoW5F/91V9dQDDAS3oAdEBLWjPjC3ari4/2DnXFpG/Bid57DQy5tkf182v71dQv5Tf0ZkubQyfPHWb9KHUMuEzPucNW8gCYbRUP6SNQ2CASAVj5pnylLJpJvipN3n2xa6oe5n8t57zKQLeMe+cH2Nts1JZwZz7OoRnovr9gQfUoc1sB6ALOgMsA6H/3d393oZ/Z5/S/9mu/do8HW8IdnSJ4jo4RQPfIgtJn7klznGaOW+Vh6pXuQepNaGGQDGvYM+1Zg9KewAtpbelsMv1pADVf+MIXLiA64HNlpeOQh5SduV82wKW2lIEMKx1a/jQQRx2hfnX/BmwiS5PGWkkzejI2DcwjEMijAqx+UXuvlWz6zmkXreyBM73RudyqwyfgO8fQPbL6oWOba9R3Y3taWQGawS/IEw2dQfUPgGx69lyzz9G9MwN9VnCa9qi0KbC3AuykExVHAO7feOONi32ILWwD3Of9jJO19dkr3ptrUv5d6fOpF6Rr33G2f0++OLIbJ7/P7ztzbHNcndfzYBNOO3i111ZebpWx1XUNTCkwrF0qb69ka+7r6sW5vv49+cPqO4DM6DTkwMbxXugvAquRQQPcWoVB+6fBPd1/S8dJL/7ufewTHkOCrmA87gvsl7/5m795qXBDEJk2BjoEGVfHlzf5nedYLYff+fncSy/dj+m0r90U2BTYFNgU2BTYFLjDFNgA+h1enD20TYFNgU2BTYHHQ4EnAaBfm9ktwOO1Z+iw8wu/ThIdvtPB0Yj6Aj7TCV7Hy3Rw4aQw85nMMBz0nkGK8wHQg4ZzkLKZZKXTcFp0vHWA1LEsMHQNwLtGmzr5vHbO0/H0WXU24ryRFoyXv1uOmHk7f5xHZsriiMFh9JGPfOTSACoKJMwsx4I6M/vf7DKzLzqeOceVY7LggPNcOV8nPW8FyVa0PVqb58VZWh5q+V/4owB6QQQBdEB0Gk52wPOW8/Uc12agW9Z2lnCXT1YZ6KzPEe849mvyNwGRszU/WvfJYx2TjlOe26zWlnGHtgDnACX0ODV1op4B6NBvZqB3LH0f72/56IJ3Hp3gvQUWBdABUb773e9eABxL8NsL6lT/TRmdQNMRyFF9rt46AkCu6c5bP7+mI1z3jg1a4mBHX9KzdgBggGFkouNgt2oAIBMObvQn1TwEdel1tvts5MCS2Ly32bgFddXhguF1uk/AoPzYKik8o0d0tEICPOGZ5wK7VGghSACAFwCdTFQz0CtnDQJwjuoPwVEd/JVheXKVgc7+BHgOjZlzAXQz0AniEED3fPF5BvoMKmnG4Cor0fGtMmwLUHhveYTPBYot3W/wBNf1/HmyzeEjMgs5A5092aMT0JdWxGHe3Vv5veMoaMrY5z5bXjjbx6Zd0/2xzyjNONaA4AobR8LYWFPPQ+dYnKMAnsr8KvBw2jhn+3b1xsqOmnbTBEj7+YpW094rLx/pt/kcZB1AjCN1aABbVm8gUxR+4GghegKVAK7dTwlutCE7DRZV1yN/E7CrDKo3Smv3TmT9e9/73gsETiF3HtlCzzi0C7GLV7ZY9ea06by+tnT3jNW61h65tm/3+Wc2QMc194E5p8kf1/aNW/efZ+26W+zjM9rx2VHwr3ub9sSU8doZR+vnd6DaZv2uiM3D8QXsd+jiHofAd0H5HtkzGAs9X/4sXxugtOJvx9J9qBW5sAfYy9AJ2Boe9cPYsMGRQ4NZKp89E1295Ph4nhXIeC4/f/zpTz9rbLjnsymwKbApsCmwKfDcUmAD6M/t0u+JbwpsCmwKbApIgbsIoNdpeG2lzpwm09lxDXCpw3oCNzpw6tytE4PPcV7rsMepbXlYepwLOjRw9DabEKfFdJROR+w1Otx6/ZGTsP+vo/vW95ZezNPse7IscHhT1g/nLT3lCm0AQWcAejNc5xmyLSdvtqQgis4yrqkTSmBA51azOJir/58OqpXz9Rba3HLfLc7B+3nXXby2YIPrUWBmBaC7NgLolH09AtApU0szu8byyPdbwr1yuBoz/7sLALpjE0wrqMbv8D8ArI2sW4ENdFQz0NE/zUA3Q9cS7upN3jmzozwPGjn1/Fp6nK39qQwCogCe077zne/8Uul+shHJiLWtQCrlpcE2rkszJtX/dZ7DH6uS308KuGiAUEuyMk4yNClzD52g2e/+7u/eawCgVPMA+CIoS4CcvtngPlMdq/5TXzawibFUF1cXngEHBdB59zxWwGx3dDPAOWA5DVDBI074W/CcniCZgrjIsU7/MwB9Zhc3qIPnCSTSC6ADojNueG6egS6ALnhO77EF9PDNDEIocFFe61pXpvi9ey6/r8qIGxghwCKg4d7LfdKa3mAiABOAdGTNBn0///nPX8p6M+c+k3UqSN59du6RR2DTCjicAXcFm9QVk8/gR9cMG4q1IqAEm4ofq/oAQFm5gt7sTfX53GOnjVNgtpmqtavKj8ylQUHMt+/oPPrs+by5V09A9wyAPbLT4L/ue9hi0g156zzQHWan9/xlgDxkxyAz7oH30S/01betVDGBdD6r3Y2co9eoKID89RgDQDtk/0/+5E8uPDkDJudeUKB6tZ5zPVa22AQob9kH5tpO3prP7Bof6dGV3XEX7bgnNaZrNvK1dZv7bL8vdM+oHnJNqv/mntjvgz3OgvE0QBN+J3CEI2t+9rOf3QsWZX9hLzeIkMxvnqn+dwyr72deZ8BTaeT3JvQn99ZOxL7jexjt5z//+eXYGBv6ADuDCiWMyaBv+nlsWPVfQXl+5+fjf/AHT4pd9ns3BTYFNgU2BTYFNgUeMgU2gP6QCboftymwKbApsCnw9FHgrgLodSjdQtWVA0VnVR1ndbrVmTlBMZ1+893Tieoz+D9OW5yOnt9o9ic9ThPPmuMez7N99dVXL5mEzdrpuPr8zuOMJkfOpkmj/j0dNGcOq7PnS19BEjLH+F3ghB4HqQ0AqJkaBcXMaBfUaWYG9zQDXYeYTp7pzOp6ngEeru8KQL/mpLvGp0c8eu2+p/3zI8d3gxcE0D3ftp8BoAOe23D0myXTXgAdp3xLuAu8dW3LAzg6V07vjrufP2kAXcAMvjgD0FuqF0DFORdA9wz0BpysAHTBO3QcADk9P9IaWS24LginDq6ztRnoAHpmRDMXnLZkxgruTZ1X3bMC0AvSud4C6M2slhbK+XuV7QeV0ZbAhkYFjXBqf/vb376A6JwFzTEgOLLpydT33GLALjPQcV47z66p+rBAH+8yY5mez7qeBQcmaFQZYNzVxc1wF0yn533NJjYrjww49gXPQ2ZvQMYLJBQQRLZLtwIVApvKawF01mgC6J45L4Bu4AaZ/R6xAl8K4J8B6AIxgjW8r4CiwQyuT22Jae90T1Te5dHOd2aOF8yUt3kP4DO8JICOniVrmwxuABMyDW3Mt+vbvdQxHwWqVM4LavJ7bZxmg8qT016bMsWz/+Zv/uZeY008DoZeIJieqgzl2anfVwA3/5PW8te0EQugFZRzbZxzZafzqPyt7KiOc9pnR+Cr4z7SQQQcUDadBpBemcT2pCISZZuhW/dT7Fj5iXewLyg/jK17aPmwgY78Xp4gmNLKKARXAuBRXYOegCCOFaBRhWIC6JOOU2eX31Y29NxL5v5+P/b1NSB8fs/w2fO+jnPaSQ+6pzyL9519H7ll714B6OXt1fc83uneZpBY1686mmehJw2u6n7I7wDnVNtB/xLMRNY5jYBBdRd7HnvO5N25NzhW3u/+Mr+v9LsTc5gAuuXWkTvsRCuloQ+wK2jYGALo2BwGRUrvyrWBNQbZMMY/+MQnnkVW3HPaFNgU2BTYFNgUeC4psAH053LZ96Q3BTYFNgU2BUqBuwygHzkOblnBlaPyzEG1cmxNx8x09NYBzu8FDnAu4JywUUpTIBlH5Gc/+9lLFjo9zktAKZz9Ahmd+3QMHs3/yMl05GA9mt/KgdN3Tmexzy+ghZPIcsTM2zM3cdaQLWYZdwB0SxHT11nfkvCAJkcAOvfMbIw6dwrGMo+CGqXzkUP1Fn7b16wpsJK5OuAEKnDqA+AA7NDX4Qm4Bnj+zW9+89LjcFwB6PDSUQY6jr37AdAneFFg42kC0C3ZDPAh8AYwYilw+p6BDv3QT5YYNYNJehRwZcVbwp3PbMhqs2jrXAY4FRimlG9lFwBdEIV+8k9BtmY2Tl1WoItxyk/0Exi+RXbPHPi33H90zcxi7bgBm63kgQxYih1nNfz/0Y9+9JKBSwZb+bN6eP7e9zGmZizzDDPXuK/yMud/BCTy/AJoPVaA/1tWmhLT8AGBAQBpBMk0sAowoQDazEAvACtfz4xs5uO+yt7KT0FAQAMz7wqgf+pTn7qUxvdICQF0x2AJd+6ZQQ9dB0Fj5aCBBlzXc6MFbtuvgKHaHKxB6cv8Ky9dP3jHgD4ATMZuyXPmCQ95DAY063o3EKNzYl7+VKdLgwlSV+7U+8rwDMhowJu8xnORB8ZPo/ywtgrXCPzQA/w0AMMxGQjkfXOM0r9BELW/+swJoPe6aRtqZ6zs0mlblYem3qj+6xqd6Ulo9vbbb18aPNAjHVh7AHQaAHrPJP+VX/mVe8GNjKMyyPp1PRuQBB+qV/i9OocgUoNotIfRbbTf/u3fvnesAME0nV952UCVMxt56iv/nvt61+VWPT7XYL7raP0mf6zet5L5W8f1rF+32oNvpVflGn5cyZHPn/bdDHLzWVzfvad7LbLSoxKQO4/QIEjt4x//+L0GOE3VDPacHue1+m7SNV7pGD+fwYXdS3u0EUA6e7JHPhB4hB5g/+V7KX9bxl19P/mbv5kvFcYI1GKP5edPP/OZZ50l9/w2BTYFNgU2BTYFnhsKbAD9uVnqPdFNgU2BTYFNgSMKPAkA/RYw4lbHiPO6dv3K2XjkgLvmqJkOVR28dcbN0rmABZ4J/otf/OJeqVgy3nBW6EDBYTGd6H0f75h/r5yst3D8Gc1WDsg6TnQE68TBKSX4UuAbZxEO02aONVMMIKhOW4G2CZ7znDMAXYeYzq/O3+wR+glcTKCtjqdbaLivOafAdOxX5upYx+Gus05AV4ACcA3w3AaAbsn2nt8KgF6+aVnJFYDeQIrJ253V/OyuAuiCFpZwFzzHccv8BTYF0D1TewLo8wz0rhkAuRmM/L9HLLQceM/cxPHa83PRhWRj0Shr2h8AdKtzvPLKK/8OEFT/TUBkOsgLylcvF8Dyvdf0acd3y9517frKxHRGF9CjxKpOeCqYADaTrU3PnsH60TgvmDVXP/LMZqFXzhqghK5r0Bf3FZguaDX32erN0r76FX4T4IVv+BtH/b/8y79cGnxggAC/92gP5ie/wj9WkcBRbwa6c5TX6BlX5wtwLojOHI4AdOYNcD4z0AEYC6D7fkH0CaCvQFRpVSCGsUgbenVdywXPTHX1TvnHqjfME/lreXkBHujHu+EhA/rI+rWhJznSgbLZ9OiDAs4NQFOu1J0NYqmeqJxOoIe/ZyBHrynv8pxmWco79mQ0c6Ywc2P8NvlHgGsG2xyBs7yvwTZTlpt12vWsPTRtEf6Wnrfohnmt6z1BvwkGly+6RwFUm/WN/ujasxcIoLOvEthoA0D3nTxbGaRn7l3vBkshh+4TnuMs/QHYrMTEOHrMCEAilUeoQEIwzRHfsaaT11Z28ZHNP++ddnDpfWTdVE/Pa1Zrfete03vvd695Gm3RuY8/yjlMO07+Wumq1Xc6A6DUsepws7urY/7t3/7t3tniyBzfgQSpkQ0qLNjQtx5/w7OO+Gllu/Tao+9z8z6DTJkHut9y7vTsJ1YiQf7ZU5Tl6rEpI8g1AU00gHR+vvTlLz/K5dzP3hTYFNgU2BTYFNgUeIwU2AD6YyT2ftWmwKbApsCmwN2kwOMG0O/HKXTkELhGyaP76tyuo2o6A+ocWzkN6gxrRhIOCUvp4kzBAUEDGCTLDsCIjEsAwY997GOXDEJ6QEBBZbKw68Cdzo86mld0WAHfR/Q6o+90MPOMCVLNkqzOHXChJQPJcPjWt771wmuvvXbpLXNPz9wFLug9t7WAm8/tMxmfYBB070+BH9bn6GxCSzj2nE+BEc+3nbS7H/6dY3qQdbjG63f98wkQMl5pWBCFtW22SwMZkBd4BwCdnlKvAOhkTMI//G0r/5hp4/nF8oV8+6wC6J5/3NKc0ECQFZ0k+EpfAB2+bwZ6ZQv69ax1gVquYb0KCHqd4GazpwFLAc5pBNYUiKJs6Je+9KVL43gL9c4KoKqedizKejOu0AHlO/WYvHkGhvS++fs12TvSFQW6rj3DMeKQ//rXv35pVGEgO+yP//iPL7qTfcRsYnQq751BQz6nexS0WpWyb1ZwgQT/z7O673WN+Kwlxgum8TuApw0+MJuYs5mZDyA6PQBowf1VBnoBdK+d4KzARDPQBdHNQCewrQB6M9AB0Hl2S8hb5p69ogB6jy0ogOnv1Xf8r0ceGHBnQEr3UoFwn1/dyLys2sHzqE6grHGf8sf7GK/PRTdojwCwVuamDVJgqCXi+b1Z2LWLaqdM+eoaKQvNZm4gXufA/AFnAHro//mf//lSGhkdwhnDAK829EiDSkr7KX+Tl4+uZSwFio8A9M6lAPQt4OjKLp12xAQdJzDI9Q1wIWjCrG/2UgA9A3HgGUu4s4dS0p/S/jT2idp9lmmmZ42kk/rAd0J3eZu9qHoD/rPMM2v4zjvvXNaOniDSl1566QKiowcanNW9Z5aSrl6ujV+61daddu+tdvDKnlvp+DP9fjQ+6dz+QW3Na3vKXfq8c3zQ73u3zqe0b6l1bQvl9uzoAHQrPOw534LL9P1B5jzzHB3F/q3eojqG+vbLX/7yBaA+skGmbHcOKz0l/zSAUHtAfTW/U5ZfqwsbjMwz+v2vMs9nzI2AGILDmSs//8d//I+3Ls2+blNgU2BTYFNgU2BT4I5TYAPod3yB9vA2BTYFNgU2BR49BR43gF5n19nsHtSZcs0ZtnJoek+dE3UA68TAYeGPTog6WxrZz+eevwq4AYhsCT9+t2w5ZfsAA8m89Dy80mg63Kaj5Wi+dUxdA3JW67C6/8iBYtZfHd/NCsSpwjmcP/zhDy99M5lwmuK0taQhziSBOMalswqHVZ33OoUabODvBRw8g1NAiTnUCd515n23ZKDfr2Pz2vUPyuuPXju89zfUAejTpEeBGQF0QHQc9wUAKe8KcG4j09ySwwDoZM7h/KcXQJdvBM+bgV6ZladWMl5Z7zyUQYHZSaUzZ32v9TkrKh85+SuDBRUKXgNaQD/PtaQH9PAa6NsSogLoVn8ogM7/qnPMCjYL0HViLQUx+ayZS/zedQA4JZCIRlnhgr+U8fV8UHr0ow1QZuq/6vNm71bGWacCU9f03Vyjs7+vScgZwHLtXteanlKrZu1zjiq0QA7ge3oAZ1sz/qFJ95MCtXw2wZ7uNwJilVereBSg4/l9TkuTw3Mt62+2MD18AJBLFiqAXgOpkOUGTE0AvUFRBdrdi6SdADo9P/D2GYDuGDwDfQWgN8gKvi9gOgM3SpepQzo/sxubfd0M9AarFbhEtrQzDJyRNu6DAt1k/nq0ClUMKF9P8ABgj8Az4OVv/MZv3APeube6scCM5/66Z0LfVeDAtGHkl7k3eF334O7lvK+BDAD/gK80bAvOcqeRQY1MMA+ymukn2FR9UNCoQFHHx/3aCq5xM6QFlKqfpn7vO8/0wpmu6jMnb7mfKu+OF93xr//6rxdwi8x9zkFn7em5BhuMhu5tFQaPUlGWDL6gF0AXlKuOgQ/RT8icRxI5J7NeeQZZqwZS0XP+M8d2wItk58rHZrs3MGelk89s3rM9eWV/3WI/n9l1ZzbdmT0+77tmO17bQ+7y5+9lb1SHPAh9oPEMflkFvUz7jvt6FA1jmEFe6Cf2F4LE/L5DbyAZ8oCcWemEihkGhKzszcrytJ9rH1RXqYvUU9Bofq+pnj7j9dq63Qd4nja2suy56lQw4uf//E//6S6z3x7bpsCmwKbApsCmwKbAfVBgA+j3Qax96abApsCmwKbAs0mBJwGgPypKnjmtdETo+G9WzAQRCg7gQJjX9j0FdQVwBS16JjCOa8vX4rDuOZSAgGSik/UDaNTM2CPA6MzZMh0tdW6W9rc6+XSw1GEjcCCtdErpqPH/0IdMIzOgev4lv/M5Z5bq/CY7w4YjtnRazUOnTku/c10BxeloqkN/Op50zF3j0Vsdd7ded413r43nrn4+QZI6BFcZ6FZsKEAGgN4KBoAjZBjSBNAB3AAQm2FrCXcz51iLAqs6GJG3OgcnLSePTJBkdX3l82htJsByJpvVUdJt8rkl1AXSJoButhTACEErNoIWBOugHw5QG/JcfVj68f6uYcFDxmDpbN5b4IvM0QLonrnJ+jGWPsdzjSlTTtDRytmrjq6TuECfMu1Yp7P8fmTnVnk+e+atzzA4gbVBhwJ22uBtASVoRha6Dd1nJjJgb3VxM4Z9fkvSFqjtule/V/d3LvJo9y8BdAA1gAJLiNP3WBMqtAAqACh4rEmPC5gAejMIJ4CuvmecE0AX4ADkWGWgAyDOM9BnBnp1U4PqWPOCfIL50nzyRGndMQvWdr+bdoDPMqAFOs8M+PI5IAf0tgE+09iDkXXOnKZsNj0AD0Etlr+vbpy20QqYmYEXt4DF3aO7B6uz1QnNAAWkMgiAQAzkwIZOwabQtmjQQe05fm8VhhlsU/0mIF0AveP285WOura/TxtUmk/adc/wGvWwY5n2H7rAYznIEiUjVuAavnCtCTb4zGc+c68BaHf+DZB03d03ukfCiwZ1IPcdZyvEMKa33nrrBQKCvv3tb18AdI/v+OxnP/tLICdzmkE7c/88AwJL/2trsbKfj/431+eW91yTh+qJW/eK+9nD7sq10w6/xWa69TvLNRtu2qXVlas1nDag19Qe6tEIBEmzp9nQR9iqNgNA6QXqfYfgvvts94kVjaqf1QG1f6BzA7Oqx6YMdR9S5ny/eplr0AUC5mScuz8TKIlO4ef/+s//+a6w2h7HpsCmwKbApsCmwKbAe6TABtDfIwH37ZsCmwKbApsCTz8FnhUA/cyxwmc6DQr41qlap20BhwLoK9C92XZ1MPB7s7B1YnpWHI5sgCR6nCqWrwVE9yxjepwXR87zOnXqdOfddU4dOf9udUb5rOmoqdOpc5/OYBwqZrXiNCXr1IbjxfOsLcstOIozHLoJgM4sMunCOMyOwsHO+y0hannEjql0a6bzDAooHVeSfs25efZ5aVree/o1yi/PYDoqpemUK5zuHnlA3/L8Auivv/76BUhHXqjYIIDe7NsC6OUdfheMmVmUAuiV7679dJ5OeXwQJ3rpsFrzKZv+XRngvuqKAuirDHRkwTMuLdMLiD7pXQC9ABO6aCUTjq104V0AMzwbMKVZ7ZTrFkCn/PKLL774wkc+8pFLz1oI7OGEJhMRUIeewIkjncX/BXUqx465GWerLOH3Aqrcr8yeAT19FrzsURbsG9AFWaABQJNRSmYp84VGgE70rLEBC+jDnkdfPc19fG7rnjXBWOmLXLrXTOe7YzeozDPQGY+VRRgzDbCB/Q8AlMZZ6Jy/7VncyLT8agCGlUsYbwOmPPvdM9AFAeiPMtBvAdAB9GgTQC+fVR75vWMxQ9uxzj156hXXhusKxPN3+XMCtT4XvVYd0AxK5vuDH/zg0qgCQwUAABBK7zIfaU9PMJJVH3oeeu0In939k88LRq8AspWc8T8BHmV32mvaZA1egIcAqOAdMuqREXUXWecNCpgAurp+6rfJ0wY/eH11x7V94dZ9fdpL8++pL6Y9tgLQqkc6B84odh9lL4Vm8hpZ6K+88soFxKbn7+pNaTjB84JzfAYPNgDDsahDBOLhScbwxhtvXMaErFnamkoIlePJN91rVnbWg+7Jq/1tPuua3XfrXlK6lFf8vnLN/rzffeeuXb/Sh5MmR39XV3ZeR2sjLynHpW316bRL53e+GUDUd3M8gt/p+L1BwxyVw0nUFuIAACAASURBVHc8GkHSDfaZe3IrLyib7CtWAymvdL7T/mkGevUmczDITfvIeVS2oVn38q4F37fYQ2zszdM2/X/+63+9ayy3x7MpsCmwKbApsCmwKfCAFNgA+gMSbt+2KbApsCmwKfDsUOBZANDPHFYFd2YmXp2qfcYtALogQh0Mdb5Op0wdODh5dWTjzOY8W4EDMtEpG0vTeT8Buzpc6mSUK6djav595pRaOe2OHLZzjpWKOqin88pSxPQAQM6V+QKkCaaRiS6ARF9QdYLdLS/K+5r9P+dbx/fMJpwZtmfO0gf9rDSezvJnR7P8r5mU1uVPQSH5RABd0LUAGYChTn96jzwARAdMB2wzi9lzfgUFPW+1ALprXCfiyll/xvcTaCkvVJec6ab5jK79vM+/p5PSSgsFzizhbrYymbbQw7K6yJsVLzzrVjmAfmYr0uNQXQUJdayTTnyG/HmmPWvazF/KdSP7ZB4CoLd0N/dS8pRGiWGAc4AwGtlaloY3MKayPTO31ONcU+fyCkCXV6/J3zXw5Nr9U0ev9K3XNBgE+gk+0xN4BXgIcAgQKoAOiM76Sos6wQ3G8vnwUs/M5v8t0V/9Lvjlc+eeVDkv+Gs5Z3gPXkXfU0qcHrDBtaaM+yc+8Yl7DZkW/DYgwGMA4OWWUV8B6I7nCECHt8laFsBnXmaf01Pt4AxAn8C5IGXLssN/BkHQFxTm9/LktD98DvSb++dR5jrr533QhDG5fwKUY2t4lAo84/u5Fl1qUFKPBMA2Wcm6/+sc+N/MllzpxQKE3CPtfFb3YIF6+a18RuYjewNgVYNuCLxB95BRb6t+5PkFxqa9V96eazTtgyNg13GqV870Rm2AlT3Qe2vLlRYrgNBnNWAMwPzNN9+8gNY0ZBHbCT5BzgDOaZRSRwYMknS/9pmtjjEBdHiw1UemXeheA4Deo1nQW5wJTaOM+9wPO8dWOVjRdv7vfvbklY4+09Nn+/a1/WA1rsrHw9pvro3jSXw+7Z8jm2fuzSuZO9NR3t9AkvL13Muq26f9WttBu0J+fvfdd+8dSQJ4TtUY5I2ePcVAQI7qmoE4fafyRL8C0CuDzqml5dlrJo36/BlAWp1W/cLvDQJXBzBv9mCOg7BhR/T7NNf8v//jfzwJttrv3BTYFNgU2BTYFNgUeAQU2AD6IyDqfuSmwKbApsCmwNNFgScBoJ+BSg+ben3XWcnUvncFoE+wnb/5mSVbCzr0Hp0WXI+zwTMoAYkAg8j68ixnM7ABjMjenM676XCts9Z51DlVp8ik7zVn1Ordvu/sHTo7p5OXv80aI3PsZz/72S+VdyYLFXCPRilZHU3QrWA6Dty+vw5d3tF1mVlkBTJWQRQrh/WKL8+cm9ccnwUdp4PwYcvAk3zedEAeAQA43QXP6VcAOuB5AXQckQDogOc2eKRZtWah01eu68A0s6egSvl+zqGfrWTrfpz1R3xy5Ezm/4KYjGOVgQ4tuUZwECAdmlhWF2AQ4FwQnSxxS2Jbwt2McTM0DTZw7qtxF8BGpwGIkMEKmGUgAz0AOiV7Kd9LKWFBcnoctoCptlYXmL9PXppO4gLo87Pq6Vvl45pM3/qced2RfjZTE56Gf3XG45AHOPcsY7LAKHFvuXv0puc/s9ZTB/t+/l+dyv/PyiRXPko/edL1r9O95yHDl57BTQ+AbiAZQR5k6X384x+/9OyF8it9S8QWQGf8s4S7+pRxCeR5BrrBIc1AR04KoFNCXgCdLNyjDPQGKfhOs+7Nhi99G2wHnScI7zOgbY8g4bpmaK8AD+8tYA+/AJwDlpN5TMlzG8+0MkBL5WuLWP7cEsO+s0Bq7Y7qqwmMTf5ePaM82v25aymw6PNZQyoxWDoZfjIDlPmxNxBs1SAr9gn0UX8maNTKOhNAP8tAPdszJkjXPX/acyt74EhHlG6Vz65HATP0L/uBewMAmEEt8M6nP/3pe43giQmEO44JoHfM8EoDOfpZAT9kGgCdPZ2evYIM9FdfffWFl1566Zd0kfakMldbfurllZ4+A2drM69+n/87+v5y9P+zfePauB7VnvOge9XDvG/qiTNaVEZuscUn3Sb/FECfOuZojo7Xe+FFbU32Z/YwgxYJTDHLHPsKW5U9moZcFRhXhpXf2lHznR2bFVnQgw0UNSjOoGL2DveeBtHxbP42sJKevZbxYoMj+zOgznVAV3QvZ191j4Ym/Py3//7fHya77GdtCmwKbApsCmwKbAo8QQpsAP0JEn+/elNgU2BTYFPgblDgcQPoR06mR0WNlSMRB4gOFZ3Yvp//63DUUbLKSJgA+gTkeF5BQByKlhXn/zpb6HF46HDEicg5sDZAqP5Mp/V0PNfZt3JcPwidV86oMyfWdJDroPIeHN6W8eVceAA1G6CeZzPj+MaRI7DaMu3QcAVUTkcbfzdznb9neVydVHVkub5nDswH/Qw6eO81x+CDrNdduqf82XnLI/KGALprXSDIDHRLvQLq4JAUQAcwBBihL4AueI5DTwC9JYaPsoAEahzvnMOcR/+evH6m76YDecr56u/qLT4v0FYwHZ4HYLUhOzpGAQUF0JG3VQn3CaCXbjMr0XG2mgNAHOCtIHplF1k3A5JMdMr1ApjQ48ClxDvX0LekKGf0qhsAWgtKTSf0EQiHXK8Al7O1uB95unV/87oJrHVszSqzsoJ0JNuN7H0adDJbmrWlRKzrSzBWgfi5f0hf+qmLzoCpgozQ1AAMnlNAG57EEc/ex+9kDdMAdAE7v//9718agB5r6voCoDegxuxzegF0wWnfZ5BH12AFoAuiewZ6AXTA82agQ09kzJL49MxVALH8BL0m4OC60Quue155Ac+ZvacsGwyjPrQixKyiwHrwGYC5DXBZwByQtEEyyDxl2gkUQOasCkAP7bE/qIpDQFvpyxw71pUMymPlH+XRvjbV1Ke1W3jWUfUIZIEgAQNLkAmC8+gJGmjWOfIAb9H/1m/91r3Mam1B9arjE6CdAHr1ypTd6n6fJy9WXo70+sq2mzQ8sh2m/us7CqDDh9hcZOnTPEoIWUQmDV6ETuyp8AcNPd75TgC9gQUzu7e2ddcTWRZAp5Q7gKNnoH/uc5/7d+Wjm+le/l/RaOrsW/Xy3MtX9O58zvbsBx1X7Y/72XuetmvnnjvXaGXLX5vjEc1rN6mza/cb2AFft7pBedlqGI7Laj0eG8E+YkUV7M3f+73fu9fYR9ij6dnXukeqN6ad2TFXNzhH9LwgNntqj96pXkRPzopcPhs5suIZPTYWAD/N4DG/L5W20Akb0X3RIC3GQYAfP7uE+zVu3Z9vCmwKbApsCmwKPD0U2AD607NWe6SbApsCmwKbAo+IAo8TQH9UYOERkNn31fFpCc/ptK6zs06UWwF0Hfj0vM/sBBwYAAiWNOazZlni6NYBwWeeA0mPQ2PlWD1yLtX5rPNv/u9+WekISKnDp+/g9yMwhs8sv0s/z7fGcUspX7IQAUgp4w4N6AVCcU5xb53Us7SqoBFO14IYrKWOdYGMZtf1/MFrjswjvls5YSfNvfdRycT9rvGjun46BScvOv8C6DgYjwB0gNcC6GQYApzbkLWWpZZn6M9KVwpm2U8Q5wxcPHMEnznu531nzvi+v0E/BdoKpsPHOnPpkQH0D8AZgIhAyQTQuQ7HqA1H6QwOko4FEhifMkfPuHDA0nDM9jOypwFMaGSik3EIcELPtZQ/pSSzZ35Tohk9wWeWGKY/yyIrYKU+mjT0b9dBB/mDysKtIM3Um3Me8l5Bqun0J9ONUsxk8bO+DdZCd7qHAIQ2+59n6rCf/FZwywAir3X/7D7qHskzBbNZZ/jQsuqeYw6Qze/sc569DfD/9ttvv/DOO+9cAj16rAAgbs+JnQC6ZafNQBe4nmsogG4ll4IME0AXPDcDXf5dAeiC0dBpVrYQcIB2PVqE55jtDX26DmYdWlmlpeBZ22YT1s5oMBjXUY2Aqi70gKMGpvE/AHPmRA84Sql2GnSuroD2BrRAC/dLxs7PEaAt/whGdX8sjQT7fY48pZ6pnE6gtsAT15XvAbDMrkZ3AAgbrNHS5LOEcoNImF/1XefqWldfVC4q1wW/fGb1ZnXFvO/WvabXzWdUtrvvMQdkQICNYAMCWKgEgY6dpfzf9773XQIqqGhRkNygGYNJrDoBP/JTsHvuE+5fyDR7gJVl2JssH0+56+oRn6l9Nm3tazbXrbr5yNadOnNlt/UdKzt8ta/cOq4H3ZPu8n1ndlPpfb82ctewdna/x/lubYN+X2ilkFY6mN8bsTPRL+xn9ByPgRzReC72jBUV+Nt3MLfaapWPycfVb9MGIBCZACmqSPC7Y2E8BELZALmRLZt60xLxfL+yeTwSgXdU/JnBxh2r9ERHAuQzFvYd3svP//1f/stdZr89tk2BTYFNgU2B/4+9d921NbnKNPMWUBf8KEBtSgJKwkdsUnSmcZLOkw/QVLkuoesuum6i6z6q/oLTdvqEnT4DlrEs8aNL/EFCbV9Cq/VM6dn9eFR835xr59o7194ZSwrFXPM7xTdixIiY7zvGiC2BLYE7SGAT6HcQ1j51S2BLYEtgS+D5lMDzQKAfgWcFXgp6NgJ9Enzea0Wgl7D13k0xXuCV+wB6Q9xJoBNdDgnEvRt1DehAhBhR2Zxr9BcRYIAYRi6YerQA0RlBWYDqjOy9ptlHoOKMIivAartKxCjbXgfoAolCJCU1RDlgLQWQHwBXoF/5C6qXZC3oRXsbDdvIO549IxZLoHtvIzLvgyRfyfeDRqALiJ4R6EZIQ6A39THAvhHLEuhE2UKESKATVQiJLoE+SfTniUB3HAjECsZKWvI/Om96bIBd/sf+UBhjk0DvmJoEejNylLiwTx3P3bsT0g1bh+3CbnUMYvvc05590CVNqGmb0bDYRByN2KuaGicko9Uh+CRYTJddQHdGzK9IKm34JLCv2cOj47eQIZP0KgE3bU3fZ5J3kKOmYYYEK2DOuCAdPiQUDklzO4tJFigrniFgL9Huu875s7aecyW0JdDtG7OuSKATnWaBQDeKHgL3Ix/5yEUvqbH76is143nuga5jVKO+S6DT5hWBDnkIibiKQCf6vAQ6+lsCnTZUfshsRsMqG/q6jiONQJdAr7OEY5DrSh5Ox4bqDHbNSEDeizWEawnkbCYJ2uF4nJGG9JG6RI28jZ7EzjImKTje0O6So9WtFYHu+1Vf+K66XQLdtZnjpJGhjQ51zHYtgaONhTkDRxwLaynXVZDEOkdQzyjz2o6uOToW+FwnHW3hXCPWxrjOqP2Y9qD34diKDJzrv9rhFYnb5yGvOnXgzCTph00pmUYUKvMqNd9LwGHPeffKvvOCMrDvmj1DfURXIfpMu0+NYwcp5P/0T//04kRZ3eId6mRSh8m5pljZ51ts8+p3xGqdtuqz+cy26ax9t7brceekh3xd5TLl0P/fC4E+dd91QPtau6Vdm9k9JtnuPYgAx76QyYG620mwhu12CM4FjIWu27Dz0x7UmZN5z9ToMzX7jPruuK6TDN93OxTu7/qacax9p+b3Jr+3mH+n00x/T9Lmjn/mGtcgtIu///ilLz1k9dtt2xLYEtgS2BLYEtgSuIMENoF+B2HtU7cEtgS2BLYEnk8JvF8E+hlw9Lhk77xuAi8lSiah0t4tWcD3BUUFN7z3UXQmxwtoAORLoAMMAvBaIJEBX4gSA1gUwKA22hbQl/8naNv2TLC1wM970d4jAr1kM/cXRG2kRuW8AhmJXCDtqkWHAwAe5MW+vu7HCilnpBP3bVSiJIpkWsHWRphx3YyG83/a1+uOZHZX/bzl/OcVSL0GfiqbVQS6pJwEOqQrBDrRMRA7FAh0yXMI9GYpEHA0E4REsHpaPRAMnAAr7et3vs9qrKkvK/B3pUsTkJxA6ur/OZ4aqapjCN8xfowspIZAM803QGlTuEOICB5zHoBtI9Brc7q/9RwvEibURKuaccM91iUTIU5Nx/+d73zn11K404cd174DTgC046WXXnpUTA1Ojc1xnBtZ1dSjt9j72R93HZOr84/uYXvOCPQSUXzuvETEmeA90bYQUMiVGsJLBwnsJ8SUpXaT8VX9KbCODOecWD2YBLokWQl0I667j7KRrwD8tPe73/3uC+++++6FxIM4J2U4NVGv6iuErwS6Y3qmRteBSgLd8VnigPeRPC+BTvQ7ugN5buke6KsIdB20kNnKqYRnlfx1H1rHTyMbafOMNJz7uldPqssQ5kYhmsnGfc8Zg6YORpZuh0Jd5wTa8vOf//yS+pxCu5U9csDeUliDQLY3S0udF/rOM1py6vl0vqs85ljtGmfav9phCBzWE9SMCR1vqGk/aynmC+oWCTSfU4ehW+yGOjffaY7xRqDPuaLzZOebOQb5f7XOne3sWlfHGO1jz8VemH2Az2aMoEZHmrXALC/Mt2YjsD2dS/tuPNsxT41zBw6jFGxYHau4r+OfNZ86o3zb7pXdvI911tFad8r32rp2EuhHc/1qfnDN8V7W7M/CtUf9dTaP3mVOPhonq3VV1391nj77TYkuk/HC7biwhWbrYI3l7xZq2q2u83ydHan7DM6r8y/EtFtymLnFmrnQ35iM7a7NzLzFPMm76cjGuOWYa2La4lYe1KZwhzxn7qhdWtlwfy+xZnNuZf3I3//20kvPghruNm4JbAlsCWwJbAlsCdwggU2g3yCkfcqWwJbAlsCWwPMtgadNoPcH+ZlkbwHDjq732vmsglpce9SWgl18PgNwC7aWVOD+k0B3rzmADtLuWdynlP8BfwU7qAFfAPWJyoH0mlHuBX7m+/kek+zru9+i3UegooCQZEvBdIGVts/nFiwHbBFQNe0skVAU7se+uKQkpkDIuS8u93LvU2rBK8gO7i/5JNA5HR9874JCfDdB8Cmfx9XLs+vuAgre0l8P6Zxr41250G8zAl0CnajCRqBDhvzhH/7h/0SgA8BLoJu2utso3EKgqycdOyU0fJ85piYIah+c9e0RqL4an1OOEqoFYptZAeCU1NgWxqhRl4CjpsumZlyVfJ4EemXRqG/aOTM22E6AZCMWzSgggQ5RQ/pxCgT6Zz7zmUelTkI8lz3SKZzH9USSWprim3evPZoONbUHHR99t9UYvcvYnOceXbsCpSW8Vv2sPrStODgArmP7IKLcS5z+hrCGKPzQhz70PxGG3MsIcPq5wDrPrgPTigSynbXh1yLQS6DrmFECnb6l/ZBnf/RHf3QpRMCpr5C5dYxxD3Tn1zpu2T7ek/b7bHSQ95sp3CHPJdCZY51rIRPM/IJuGQXoHuiSHNxzRvjPiOYSsyUaO5ebTYV3mmRIM0voKKLDC/MkBDEkDp+7Vzv9z5qBgrNR98F16wdq2oczgwWCRnnTXuZe52HGdLMUTHtQJ5rOrXVs6JqK8/nr2mk1VtXFkkucVxl2vYVzCY4ZZDig7j6/yKXrCp83++mMgNP+1oa7dlhlb5hrwzlHd9x3vpm2Sr3mubUvXedMeaJbk2hzrsA5zewD9L/b67gNh04XjAWd1qiNQi/ZWNLevkcmZhTRscHsS0TuQsqTachsQzo4MP5X8+Bqjdu13C1rn2tz8krm1cn5e2C1Rpzzivpv/x2tD47WEbe817N2zl3m26nrj/OuU7artemc8+bvh+oav9fIoMM2NJRuLYSNYZ3lfuLcx3mBe5TsnjbE6HDGrA5BkPXM8zpa42zd+zCPY+NwemGsMic5Npv5ROdKnRTR5c6zdVpj7Neh2DHtOK+t7/zl78Hf+3f/7nG6aV+zJbAlsCWwJbAlsCXwACWwCfQH2Cm7SVsCWwJbAlsCT1cCzxuBvgI9C8RdA6gmMSaA0rr3KzDaCD3Ob/pWgHwjMgE0AEDcqxQg5p//+Z8vpVE5ABEQXKQtfu211y4kumB991At6SdAV1Bmgo5H4N2R5k2Z+n+jhwRzBIbm3qEFqwp6AxYZYQGx4z6CECocg1QxrS+AlOkGAYJMU0jNPQWFjYAX9KxMCogZJVdQc/ZzZbIC/O4yWu8CGN7lvg/53BVI6fipXkqgS6KXDJkp3CXQIdEBKgHhjUKH+BEcbAQ692N8TrJNUr2OE5McKaHh+0w7cWRXroH1Rzo1r1uRJVxbAqugLO/LlggWbAnRpJRGKBPtC+jaLA2mhKaWDNKelMyjH0ta1+ZAzEm+YPsEWBnTEOjs3Q3oTAQyqcZJOU4BhC7RB7nKORTa4x691G71QM0zGsU7I3inY8y0jyVe53g668Nr5x5dq06VZLxFhzxHxwXeGftpKnTqpuunv43sxpZiG41qg2w1ih8AHhk57kw1OwmFVRQ6beke6HXq4L5EgfucErwQdjpIQPybNpwaAq2Rcd2SobaBz91GZfbrjECXQMfxANIZ8hwC0Qh05liKBPpM4X5GoDvvSG6vorA7Fxk1T92IQdpSUr66zPs1QwMyNAISO1mHNeRIxgZSCaMD3ae6DhDoC2SmxYh2auSlTKghW0ogtm28m8eoqyudY7X/tasdB9PZrcSsayr1c6b5tv9pewn02jfmC+VCPYnfSX6erQ+qb3Ua1C44fs6iWrueXMmm9+rzet1ct3Rdisx0JEPPsM3YWGrkZPYfHDCM4oe4409bzNqVbBZmBOL/uXVB5VaSDfJPEh1nOLIdUNC3j3/84xcHDxwaIM8lHVnnzXfq/VdrnlvXZ9fm5NWar3pdMn11r5U+1YGk95/XX/t98pDXeo/Ttlvf92w9dOtzO5e1D2uT6+jg+Oraodty4aTj/EXNtgNmMGF90owfPs85oba/7XIOdj513JBpBPK8ztbYXuc3xqPrO2rmXaPha/exl7yDDqbYLNZ//jbtfMnYr4OkNrpjWxK96xHXjP/2t3/71q7Z520JbAlsCWwJbAlsCTxwCWwC/YF30G7elsCWwJbAlsCTl8DTJtALEB693a1AWIHFM0ldi16YZJj3Kvl3RKwWLJvAWa8BjDAajucRbV0wRBIdAr1gL6QH+/1CorM36wTTJ9g3CYSCMysZ3UoOrfqk7eR4AdVGLkzSsUAogG4JT1IiUiA1IIZKogCwGlkJsWE0GgCxIJj6JZlGLUlK+3h2ge4VgDlB6ic/Cp/fJ0wCvf9XNxuxDIkuSQbwPyPQASchzylN4W4EOvoE0WWKS6Nq3wuBXrs1x8IRqeE1Z3buyNYdAcZTfjMC3cjrFYHuPsbIqftNG4EOGMp4MQKd2mgi37H2h7Y0nXMBVvpTMBa7J/BMX0CgE7lFgfCVPIdIpz8lbbiHaaUhXH75y1/+msOAOkDdvYwZ3xOgrkNP540JCs/+uNU+to+vXXM0BuY85PwhedNnNNqVfiKqEzKV+le/+tUjm4rOS1JRI1vGBQWQvnttc886fc25o/+rD9xf8FxnigL2JdDRA8cmNe1VD3D0INuKBQIdIkCdlQCcYxq9mk4xnQtKCCDPGYHOPAOJzruvItCJ6jMCXfJ/RkGXHJ1EySR4Sxo7L1G3PzlnFdXOc3l/yJRZIClxCjDrAzXORY4R5FlStXO1UcLuYQsRjx6xPzbrETPAUNMfEjPUq72oV2uSIxt4zc5xXYn4yp5jfY/KHgIYOwMpTF15Ye/cE5190dFLU5cj9zkOa9/bf7UjJeSMqp/jpXp5tC47mi9X156tU+3rlXOGtpF3xaayFsWZkzWo8kJmRqHTz8jISHFq/q8NqC4776nTZp1g/KBPOovSR+5Lz9qW7COMN9Z2kHpnf0dr9lt+OzwOgT77dxKwc06pbLrene+0agvnX5tDnqcV463ve2QrbrEtcyzOLALto9V6zvP7mw09ZqsIiHRqnEDU5+kISBs7j9cW16Y0qpt51SxbbsuhMwq2mnmJ+ZWxSKntd2sW5+I+T2ct5k6ebRYa7qFtxx5y7XRmmr+zbDv3cl3BXM3fH334w8+Tmu532RLYEtgS2BLYEvhAS2AT6B/o7t8vvyWwJbAlsCWABN4vAv1W6d8CiM179ZqCLiW0JyA5Ac2euwJNV9cXhClpC2ApoGHK1KZw72cAxkY8kM6WFMevvPLKBZxpBGiB+0ZQFgCaYJDvOeVya3/0vY8ixSQEJKonuFjZChgZtde9WAF1jcSghlyB+KMA4pbMK7DelKVc1+h0CR8JtakTJQTuIpN97loCJQTm546XZ4VAX73lQyLQBUwl0CGoISfRd/a3hAAjAtO9ZhlLqxTukoWMpdrTRrlPAr1jRwJdcNeIJ0BWyBkjt2ibEegS6IK42EyzdJixg9o0ppAuRnz9zu/8zq9F35YYp51NUT9t95Ma82ckyNGxjglJGto+56DaLWwcwLrgOoA+JCiOJ6TjhiwkOo5SZwmjhJ1H7M+mmj2af+cc26jrkpoA8XWkEGSnhqQ1/S16aoQrpC+EL/qqzkqgd0sGnWz6vBnp2WfT7ysCHRJdAt1oaxwyuuXKdCrRaUCyVJ1qv9IWI32pS5JX9qv5ugQ6spKEhPB0ixNq5OH1PINxwNxIjeyMSuRdqkO0zbHM9X0/HBvMBIMeYSssON9AbnI/dGmOpa5JOu9PYtjrJM8aOV8b6zi2XqUUdvzWaY73QfdxJqHGEce1BffCmcQCYWtfQyZVTiVCbdfR2ulsfTnH++zzOa+s5DVlfba2LWFW28fnjl10izGBfkHKuRUENTLUwQbdgqBz2wz0kz/awP1KyndNR59ox/ie59AnFJ5tJoCXX375hd/93d99RAjSD+17n6WM53q973TtN8OZXZ7Xdr3c9W4j0qe+VmdW+tPzz9qy15Tna0p14mjsrH4X2h+1N+pw596jNZ1bflDzu83MOtTYE52NcAZptrDaFJ9n+1ZtcazreMhYcZ9xSHUK9rvOhnWm7HZajM3+NWqctnSu8bNzam1Ox+CULW3r1jAcf/nTn94qvCWwJbAlsCWwJbAl8JxIYBPoz0lH7tfYEtgS2BLYEnh8CTxkAv0aEDaBqzMpTNJ2BVpLQgv49ZoVbLR1egAAIABJREFUcLcC27wvAEQjtdyTju8BW4heIIUldQl0IqX6XAh0IjQhlyBAJOIFNmd09QqYnWCjcjoCgu+iTUf3rhOAIIygbiPXOdZ3gFwzmhKCABlBCFF4f9LRQnK4D6eAboEmSRpJO4Al05YakVXCx7bSlkZPrvTvcQHPu4C2d5H/Qz+3RMAcg83YUIAeoN6o8VUEOincIdtmBDrEsECjEeje59YU7pKVbdsRmaHsj8BWAcejPprX9bypL7MN/t9IIx1KTNMJOV0CnfS4kGol0CHGkHdJlqbZNgLdthVspQ2OI+qCr2bcMLqz92SMm5odoqYEOlGz7s/Mu3kdY5koL9My815vvPHGC2+99dal/P7v//4j8a0A6hm56sm1PZJCT2NMHfWnpFGdkKazT/XOz0aO857siY18cVKARMfJQGcDMnq0n45IoeqfJGf1eY7rkgAl7yTQSWcLKVYiHDtPKn8K/cp4xq5LoDdF/4pAd2xfI9DN/EL7VwQ6GU/OCHTkJcEMAajOt1+UY0kYU+z6fM4xSl8is+uFpqLvOCP60NTarBUkcX7yk59cCBRIbbZlwOmgafCRee1Y261TGWOMZ1UPfvazn10cG+gXdMm9rxljkJw8i2dCzpccdSyZEeDI9vP9jNqfqYIrx0agdw5x7eC9mtp/Oof4PtT0JesqCvaP9zF1ODIrOVpdLpnqWDgbx657ei73PiLq5v1X67Tec47HtmUV4VoHDu1h7Q1j4+23337hK1/5yqVG70rE+Wyu6fqO59aZkWM49dAfPMfofmrO1SmSNuIYioMoWZaYlzqWu80Az26/VIYre3j22+Eua7H2ibpXW1cHmspHubZe9e/jriefxhz1kJ9x9ttldWyOufn7pH1Xm1k94rPj48tf/vIlc0OdvNyKgBonptVvI9tWXZ6/h6aTojaW87rFCmPT35iMlb5T1zWuJXzmHC+1/bU56q7jsLZe+6pcIfTJKEHBbvD3F3/5lw9ZhXbbtgS2BLYEtgS2BLYE7iCBTaDfQVj71C2BLYEtgS2B51MCT5NAn4DfmURvJc/PzpvHCjCsAFq/K1AwAVva3GjvAg79zDmmxqNumlkJdFNZlkQHgDDCixqgGmAc4NqoMkEbAMkJ8E5gcQJAlfl9EOi9X59VsHGeM8GrysYUidSQ5hBAFuRAakQKER4ArhbuKSgMQAu5IpFuBgCAKeRV0m+Cso2kOtLPu4Ke186/VdefRQu0ItocXyVG7kqgN4W7OmAKdwgSnSfug0DXbh314yTCbx1X87qjsTntpvLj+ulQI5HBGOge6Oh5CXTJI+pJoHcP9BLoPM+xKtlc8PeIOIVAnHtfQ/BSaCMECiQ6ZAoEep0Curc2dpK9si1EVkMMk5mD60rUzEjYCVIr67aZz0f27EmNPftSeznJwhmdNsdTddN7sKexjhM4KyAbC2PE+YPI26Zsn2TQmd63HbWhJUd1IoOUdB/0OsYQ6fyNb3zjUtjjXqKWGlsPsSm5OQn03meVwt3+OotAhxwm+rwEug5aRKA7D3N/I8CpkdkqAt21gYSDBIdR6HNdoe65tYj2gHuX6DeNLxF+RFM3HTnvZ5Q+fes2J9Rmu6mO2Vcl62eEIo4qyIVCH5lFgnUMaxCIdPqIOfiItJmEDm0ooVRikWNzi4VJeHXNVfvae1aX6Yu+449+9KNLVD1OB0Q/myqcMYBDFtuCUHAwOXIG4VmOsTnu1LdJmvn/au1Zoo7r5zrg2rphrj3btsp3tvVo6x3mTByatK9k+1D3sN/N1KFTos5OXSeXeOOabqPQ9RfHIBs/+tGPXqJ3cchYrWeP5sUjWa9keTa3Ttu+WjP3/bq2rR30ueruJGK9763rgyc15zwP951jY/bD6ndZbcokjefvJvuS3xDYXLNZYEcszAXYjlXBjhyN59n2uTapg5s2h/b4G0cnrDpBlSTXScex5PgvgT5/q2mfph2b6yjvwbrQSHhqbCrZUSjMU/z9n//lvzwPqrbfYUtgS2BLYEtgS2BLgN8p/++tv0y2uLYEtgS2BLYEtgSeUwm8XwT6reK8C7m4OrffNQJHkK8gl58LdhZ0EATuNRNY81ruL2kAAG1UgRHQkuaS6O6Bjvc+4LdEMWSSaQJ5rpG3EIhEX0+guSDe/LyS+eOAeQUCJ2hreybRM4kiQR3Ob9RR064C4BKFDoFO3UhyUlEbsQiYLzkukFTCpc/guY3Ea/9xzLZMMm3K7tYl5K3n3UXPbx07D+G8qQeTcBGgA4hHn00Tey0CfRLokEeNQIcMoDQqkWdNss1IndoGSUB1WV1dgbYr4PXWMdX7X9OvSVhKdkpgWJvGE+K5ZDPnS5wiJ4hzolWpITgFcbE1JQu7BzptnOCuKZUn+VqHCOzg2d7XjUKUQNcRoPcndTtkp6QnBB7nU9P/kJ4QYtSN4BWEniBx7eNZX0xQ+S7j6tq4XunddNBakQNcV9lUD0m7TZQycoJAZw5RP5AVW2HQ93yuo5F6v5oHp6xWpOwkZ7lPI9CZBzseiUCHPP/6179+IdAhZi0S6PQrjh9HEeh8X52cdtvob2r+SkxDoKNPFN7H9O2Q6BLokOjc3zTX1BIYjA0j8bRjdTCZ0bQl/GqLdEZRFyArm3mFZyo3+rxpe7GZtFGyn3nRwvNLTM+1ziRH1Gui3V2PULs3OjWRlaQpJhsMtmMSw50/66jGvbW1k1iUQO/aaTU2ue5oPlUfu21MyVjXENTYEW0csjVyFBIX21jddu3QMbEiU30/15W1GbNt1wjWa3PB0TputRarzNpux2rbwpzh1g/Wrr+Itq2zFnqHraUwZ5sBiPGI7eY75hVrP6MfyoO24ZChcyjnts/a3o6ds3V+zzuy07esyeZ9pg0uAdtjt/Ttan0w23Rt3rjLHPQ8nzv7ZTVXHs3f6tf8DdVxBCHMHGqp0zPjAecP7AcFu4sTCDVrnt63NkXbVpvSbCadNybRPR0Wnfv83TNtgO/eseTze6y2tzo8z3UtzHh3jqJmbuC3G79fIdT5+2///b8/z6q3321LYEtgS2BLYEvgAyWBTaB/oLp7v+yWwJbAlsCWwEoCD5lAvwYinR2fgFtBTECIAnUTWJacEIwtuCVAOgHVXsN1/AEaWkyVCuABsNy07QVlAB+IrCSqkhqAl4jCX/ziFy+wPzrgvgWQv3+TzLsFTBQQaX02UnrPgudcUzkWeJmyKVllPwgalWAhGr/7vfK/UQ7IFRBfMB/Aykg/7tn7TMCy6arnu/oOEjFnYOs1IPaWa2/to2fVehXQdAwWrLP/6bvHJdAlz1cp3J8Uge57VZftyxVAvuq/xyHQ55jrNhElOCD5INDd01YCHTISec1Uz2ZvKIGO7SmBLpkkaKvNkEywbbw//SmxBzGiQwP13Pua9L2Q6K+++urFecj7Q8Rob6kZ+9hCCxGxRsdiCyH3LJVFI2ynLb/WV3OOuTYnTXt8bdzWNtKWOb8c2YempMeemTmDmrkFGbHnM/ZTm0lNlC3R/hTAf4hEyWHaUkB+Rqq2LzqWSw7wuQTA3APd1M7U6AHkOYVsBLQNAp0aAh09NT35KgK9KdzbbmVOW1YEuu8Mgf7Tn/70UQS60efUEIPqrwQ6c7MEuiQ6zyhp3m0UShZOuXBNMy0Y0c596ScipYmYpjBm1APmPSP1cSKijWa6MQOD//NM9wWnb5tdpXrM544D5No91xt1iY1lvFLYGmDaI6OUuWcjwvm/Ti1dH0ju1Flxrt+mrbTNvfZoLcS5phemhvBhbDhG2H/bLBjYn9qzkv7T3k1Sap7rO67WP11/TsKq73HNPlXXJ3k2Zba6V8+hne5jTM34IJMF2yuwh7y2lhpnLGwtBDikIecbre5x5hrIRLfZoWZ8+Meze0/GQ506KrfaxdXabNrJMzt9bd3W9lVP51q5/b/6jbBaG8x1dtdHc664y1xzbZ55Xo9P+Z3J80gGHX98rk1jLkX/LXXsJDvKSy+99Khgf7XptYO9p+3rHDnXANM2qIPTTroe8zfLNVms7EPnbtrRe07nm44xnLx00sNRD6ckxz9zB3//9//4H8+r2u332hLYEtgS2BLYEvjASWAT6B+4Lt8vvCWwJbAlsCUwJfCsEujXwKUJwPLejcaagFzJgUmgF6QswCeIK+BaEopjjcApgU47SFFOVA/F/dABdgEmIJMogNSkayU6j/1sSadqlBw1AKUEGvdfgc4TAFyNgBXoVIKw1/QZBZo4f5LPniuQb0TaBKwEmwRGfR7RDKRxJ6UstWQ60SCc+4lPfOJRAcQ1LStAVsH7RmquHB1ukdFKBlOWBajOLM0EW+/6fIm2a9asY+RW0Piobbdef9Smgn+TQKedjVgGaJf47h7o77zzzoVsI2WmJBKER1P5uwe6KdwngV6isc4btgldqS47xnmvawRE9b0240gmk+DoeVPe/q/+anOMRi14C0mB/kueU3N9U7gThWzBTnX7g0Zn8n3H/NwTVwC27TJKFhKSMUl/up0CtXtfm7pbQo6azBuThJSYgqQhMhJ7QJGU554QMU1fPYmZ1Xxgn/YdrhEx1+Yd+/CW8zinJLXjunPRdEry/p1rSnzTP8wZ2k3kxbyBzCmMHRwVPvvZz14ctDo+uHczNExHI9ul3OowUTLpiECH2K1dximM8cy4Zn4zFa4E+hzXRyT6zDbQcaQe4GBFGxuBzl7fEOgU3uUage61kP9mheGe3f95Om7U0cGUu5zfOU+HL8cI/Yfzi1sw8DzvS2rgznsQ6No07lt70HmX9+u40q7Zb1Nf/Z53/trXvvbCV7/61UvN8z/96U9fHDBw8pvv2/WRckJW3H+1n3bH4CR4nBfnmPT7Sf50rMxrOi8wNkqK4QggEYYOmrGBtdXZek8bPEmxErz2wRxncywpBzOIuF7sWunafN8xuJLZ6vo5B3V9BIHOnvEUSLLOnZDnzME4vECim+aamrHG2NX5pY5xOkXNuU7b1zXkzGBQu7Jaa813ObLBt65ljmTo9ZV31we133M+WK0hjtpzyxxyTSeetePK4tZ3n31wtv6srVFXWmtXXDtSM39++9vfvsxP1HWKZq3CnIHtoHY+ZwzVdhkd3uwYdbqav6Om/qxsc++/WkdWLh0rjrPa0K5/6gTEZ+cvHbysWYvh3OXWGESgY2N1MOD+/88vf/msqd9u75bAlsCWwJbAlsCWwIEENoG+VWNLYEtgS2BL4AMvgadNoBdoOhP+LQDKtXMKgAkirMi7CaZMQKPtXJ3rvRtFxjUFWwTNTeEOSE5EOTUEOqAuBfJK8pwaQNJoNIgQSYVGW/KZaIhVO4+iE1ayuQZKroCcgsgTjBKkqTyR0Qq8EqgumAiAhXz+9V//9VJDnEMCIQeO8c5GKTadM9Go7W/7panbJYcmQC3IZRaBglP9PJ0FSiD63q3bN33HKbOCsytw2/eaxFqvWx1b9e0cfxOMLHnQ+3vdCrg7G9OT8Oi5pnA3Ws29ryEeSLsLyUaBxAG4NFqVFN6OBcYG55esNbUsteBggfjqXTNOrHT5DOju2FiB5Cu5nMlvPsv/S3BwT0hJI0/dJgJwFvmVQOdcCHTGDHKCPGc7CGoIDyNVjUDHkQdbNCPQJXiMJCwBXEcV2qRDCyTfTN1tfwJM6zBETd82qr56R5uwmdpNnI/Y5oFCP7rtBbXkPTUyOovqmpHWjR6z3wSeV3az4+FozHfem7qy0rtrNmQ6UlSnAbe1m8jI/ayJGIMAJd0s6arpf8ebqcqrp43E7eeO42lXBP+VN31pFDj9UBuMLWc8UyDp2n/Yc1M7Q9B1TJt23roEurbP95gEuvu2QgyXQOc9zOyCc9pM4c5YcEygy0bSl5juFiO8t9lm1C/tD9/zPO5nMfIXpzHICIgb02g7zpEf/WXkL3JhnGlHeKbEJTUkbO1IdaT6WN1WN+1X2ocDHxkCKLwDfUMhSwBt4VnUyLpzTwlQ7ttU+x1XtsVnrmyv42GSQb12Euh99/YZzouuqahpu7pGXfmuHFg6TzouaEcdsrrm6D7KrOdcW3ANn9Ul2oi9cqsN7GedM1YOApXjnL9X8zSy7VjuePWY9giHzpnJwixA9LmpqyHR63SFTjJ+3FLDTCHUMxvIXFP2HWuXK18dFI5s6pENrm6frVPO7PlcB52ti679PjlbJ1y79pb2P7Rzzt6pc8r8fdB+nn3T3xb2+2pd1d8D2jvH67Q/OjZT85vM3xzU2gZqHPbccgRnkr7f6ndiHc5KVE8d6hpj1Yeev5LTkV09kuG0p/09RHvreMQcxfxEwQ4gG9O4Y8OmfX/n619/aCq427MlsCWwJbAlsCWwJfCYEtgE+mMKbl+2JbAlsCWwJfD8SOD9INCftPSOgJoV2F/Qpe06AiMLzvGcgh8AfqZ25TyIKUh0asAFwUHOE4ikhkA3qhJgXwKdiEwAbNJnUiCQC8wCYkOESIYUPJlExnyfgi+TEKkcCqjMfjsDbCc4WABrAkRHgDmgjOmFAWgBsExnD0HU+5CSGkCXtMQQC5Jg1EY9cr8SOABEysl0u42Q5H1LlLedc5/C7os7gbypj5WNz1eXqqOrPhL8LiE4AcB5rE4OffbszwJ8lQv3O9Ofa+O57z/JB58pgQ6RB0nUfoBANwISsg29J1IQEp3P9LfAJn1cgq0pNyeBXhBzFQVUILbjfAKltQkTqDyT9wro7Rie9oj/VwS6BIVRTbwX7y2BTpQQfzqcICvIU8sk0CX1GHMle2hvM15wT/WeujKkTSXQex7jmP78yle+ciFOTZ8sgW4KaupGPgHmmkabWrsIEUq/G8FMzbviMEBBn7o3swSMY07nAeqmuVbv7dNpp6ZNc8zYb+rJimRRZzoepq6cESxTzzrmm4IbMpZoW0hQas6DJKRAgFZmk+CuLnbeQU6rubRzhbKAxFU/Idb6vugBOoAufPOb37wQEjjEWNM+iVqBfOvu3V4CvQQdbSiBjn6aZpYavSHKlkK75vYopnCHxGRM4LRFXZuCXEpyNo0635cEbB+hr3UG0eEBZzFSuEv0UzPmGKMU3qd72tf2c4x9yZkLqdH72rjOZSvSZkUoIW9IZgoOGJAn9i3vKolKDfnbMTKJ2s7Jff4cA23n0ZrMKM+OtdX4VD4l85E1fW+pLkNeE+HPmoq6ZO2085O8m/0rMU4flpSrreSzmQ2wt4xLSDkIOex0bWFt2GpNMeVYoq19O3Wy9/WdOAfCDPtBIUUzae8tEOhmQ2LN1TGB3nfrhI6Puc5pn3U+5HMdsrqmmn1yl/VH+/DMvnZtOe34tTl+rm9X7TtbF1x7n2ft+NTVVfs7lrQv2oG5Jur9pvNb7d20HZ7Ls2qLOM9j2InaBghiSWOcX7SvH/7why9zEzbP0ntOve64ou/n8epl9edo7dDxsFpH1qYd6drR9z4fWfju1Dgq4nxEWnvsgU4z1K73WPOxZQ9//9d//a/Pmqru9m4JbAlsCWwJbAlsCRxIYBPoWzW2BLYEtgS2BD7wEngeCfT3q1MngS6ICPAtsC8wWGACQMJoM8DWEugArBCIFlMYU0N+vP7665dCGsFJvk6CcHWc9pQ4nYBNQWHBzwKIZyDkJFnu2i9c30hLUv5CmgHiIg8JCOoXX3zxERHH3rCmloV8EMgG5EWejTKfaUFNE0w0GH8z1a7g3ox6NGKamj/ltgJTK7NJapTs7j24ZgKAtp3n2Yc+22Ml+SQdjoCzykXd8T2rI4J3E+Bc9e8RmOz7SGzQXxA+klZNfUxfS7RBtkGsEa0K0dZIVciHRvPNlM/Kc0ag8/8tBHoJiQKe8/M14lM5rYBPjx2RqY4HI8NLVPAe6idkXyPQ+d7oVBwOIM8ZJ9TcoxHoJQtnCndTRDOu+KvelzCbBPocx2+//fYLFFJ4kw7atNDYNB2PaFczEdRJhXYRvW7BbuJQYUFHLERCNmWqMtKe9R0aYa9TjXao12kD1ZvpaNOxsAKzV6TCEanYKNfqzpFzT8c8cjHKmxqyTp0hGp301RJh3ToBmfR9kfdMQ60MOkfUJnA98uwe3Y4Vjkmgowek8zeyGRJdIl0y3XT9TdtvVPqKQHdsTQLdKDpq5hIJdNo1CXTIAOwR7+CzeH7Je2xmU5P3edi0IxKQMYZDnNuS4ETHOgCC4le/+tWFNJcoxwnPNNh8132q6RNtJcSFY4nxxLYm3Wf9yKZ0vio5yfncH6c1C1GHtJOCbrH2eO211y41TitHNq26qmPKivDlu+pT7aHjUFsy56GSUkf35nvki+zJZEOt7Hkn+vvNN9984Y033rjUtQHVXddN9m+P6cCkzuAkaV9Toz/Oe5yDwwRtopARhNT4FOwzfepWQGYx0hlz2piuHfqZtjrn8VnnNNpAW81cspoH1RlIMmy1hcw/bANBoa21732e/V696Fw715d9p7ku7VpiriuuEY2do2t7r11nu8/OO1v3rI4drb/uuj5+Vs6vvFfzHu9xlAXG8edcM/ux60T1zvlg6lKdaLoeoD/qsEmqdrcuwB53mwpTtr/88ssXZ5e223nAcVod7fiY64GzMTDt2JRlbd7Uh/n7y2unLq/sJvfC9uPQZQYw5iozUmAzu10Ijopm8eAzf//Hf/7Pz4qK7nZuCWwJbAlsCWwJbAlckcAm0LeKbAlsCWwJbAl84CWwCfT7U4GCKYAUBRgK8gOmAKpaAGlMhwfBQeS5aY0BVyCI8fgH4BXwpyZCyfMgkJv6uGmIJYpWRJBgdgHXglWraLAzIL7XvlegsOAR9yUaxP3QTXmv3CDeiLyjQLr85m/+5oVAoPBuAmRNl8z3BY/4vySRgFyjtwShjFRVzgXyJsg3Qa4CWwWYSxBIJEhiKVevnUBkSbYSxb1ufp6aP4HtEkPz/eYzvNck05SFOliStaAioCNkgYRBx5IEOiQ6BaBOgk3SzRriz70YZ6pnnQIacefnMwJ9BTi2j+fn6v3ZGDgimzqGlKv3UWbIh++MSoW4o7+8pwQ60ecQ6XwP6QGJDoEueU59RqDzHHUN+c3o15IxJTywfTpDQP41AgviqpHHRqBTM44bdUm0qMWIeO/VCHQISaPOqbvHO/+37yt3ZNgIdO00+sg1fSevk2SsXnSMq+urfrw229Q21CZPPdIuzOdOcgg9YK9S9ytFlqYj51zIL0h05g8I9d63bVFG7ms9bXPJgsoJfUG/7NO+fzMREIFuVDyOD45vHWWaSlZi0vE9HWIqk2aBQZ4SlUQTQgaoQ1yjIwEkCVGF6i86UQK/DhfIgXfU8ULim+/Qk55rBDu6igOd0XzM641A57i2kNpMDjiCIMfaNR3CGKfImWhgChHhkv8SpGd2qs5anSdovwQzNWNXEoWoaoh6CoQSdkV7RDtXOrGyeZMkmgR6j9dO+z6TpC1RNEkk/meNhexpPzXzi44M3MstDohCVw/oA1PUa0s6l3Hfjh23DqGvIMhLoCNT28XnZkXA/hHd+pGPfOTiJOYWC+iBxLnyWc0ttUm2b9qKs6jdOdepC4w5bIjZCLDvrLNoI3MvuoaMKOh+158d865xuo6p7rW/rq0fpx0/srfVw6MxsHrWat12q02f67M5j1+bB56n4ytZrNavrs3VV/Vi/jZpvzSjFDKrw2vnoa6bXPd7f+wyv8XItED9D//wD5fy05/+9GIrzGRDzdgkCp2a/zuW+ptAZ0b1ba4vq0dzfE4dOxoHU6/nOOv/PXeuMepYwNxj9hMctZgnKcxX2DEzp7GGqIM4v7OQBxk8WEfw94UvfvF5UuP9LlsCWwJbAlsCWwIfaAlsAv0D3f375bcEtgS2BLYEkMAm0O9PDya4WwJSchvgkT/S4UGKUwBxLYA53RMYIFpAA4DnBz/4wQvf//73LzWAOsQHJAjpRo2YE8QsWDgjkgpST9DyjBg6AhAnyHMN/LxF6m0HnwVwkAPyApQ2kgyA2T03IQmNRAWQnpFVvsO8P2BYCQ9Ap0ZuFcj3WMHsSQT4nCNygvML/pdkFJAvmFigbTprVN7zmkmqTVLB4yUEeG8jb9xTW+cCri9YWHDO7yUie6wgpgSwz4TkkXyhbuQmBIcRy9QQNRBs7nvv3skA+rRxRqlKON0Xgd5xtQIx2xdn42BFJjkujsZTZci5jXgVtOW+EB5N4c53k0BvBHojsBqBTj/UiUYybrUHevUHO8eYhAAigrLZDRiz7IFONCPRXrV39GHTxJNtwuhXIqH6DOyAEVL0u7LAZn7yk598FMkJIbsi5RyfdeQoGYvMemwFdNtf7Uuv6zg76+sV8D1tydSHkgNnQDpycZ9SajOdUGNPmTf++I//+FJwNHDLEdPn187wWbC9jgWTSKys0YOmHy+B1j3QIdAZ1xbGd/dE7x7odZBhbNe+VleRC+9jBC/t12kN3eH5ZDVBv7jOaHxqiFPJS2zZ3NZAveC6zu215zyvxDu6qjMcz4fMh5yg7t7syLipgSEnICZwCoOonHO3fYG9Vn7uST71+UgP2277iPvSljodMB61K5DpbiED6Yw9dv9unTFWz1vp7pxbbU/n6raLtvE3+7vPW5HBHEdnlD3yRw8sEGa03YIOus0B8q8jZNs87UDXETyjWYRqU3mPOoRgo7GBFNYxbmliv8+5fD7X40dtm2ueuW44Ih1pI44eOFFQINCcM+gD11ukn3frgK6NpjOQz12tQ0v8a3NX685rfV3ZrObs3nM1T3v/ynS1br2PtW779WiNfcua+f08xzXrURvmOx79PvF75d/5ZXVsOrl5jus9Hd46l1fGzAnYMku3W2Cd02w9jE8Let65V11dOfR03lutv6cue85cV0zZrmxcz5nt6/qSa7HvzajC/GSGET53Lc1colM464M6pzlXUvM9f3/y4ovvpzruZ28JbAlsCWwJbAlsCdyjBDaBfo/C3LfaEtgS2BLYEng2JbAJ9PvrtwlaFoAr4MD3kBkAkdTf9kTSAAAgAElEQVQANgLrEB4QSkRjUgDSJTEA2Ul1C9lAzT2JVCIagsjrgjtzv1nbBogkaGm0RsGkCbDeSvwcgX73AS56D1NyA+YSsWf0IDVAjwQvRPqnPvWpC4lGgeCYYKjAUgmiprEGHC7hyvklAXu/SeAU6Odz5d1+EHAsUNg07QJy1DMy1lTl1JIJE1wsoCeoVyBPzV+B7jyv0ZQF0nieRGqjnm3n3Ce7sq6MC6hyH/RZgK4yhOz78pe/fCHRqSGHTM8N0QBoD4BPjW5AdgHw02bJNuoCqiWWrqVwL+DZPisAfERsnOn/2dia1/n/ikDX8aB9cSuBbgT6ikBHfpI91eFuHVB9KkkCmSd5qUOEuk20JzaMwt7cr7766qNtK+hPHY94TtO0YytXxBD9wLO7zzq2k/tS0I0CyfMe7d+OGe67itZcAeQdS1MmHcdzrFWHpg1tO6c+1P703QqQ237HA2MCW4nMKRAGzB8WxhQkIYV5pzoxHV5qC5URY9v5RR3RkQJniqkHPB9HCgqOFBCGFMY3ZKzkJXWjrt1v2Sjfjr1p84zkBtinfaajZf7Q+QrylPbijAZ5TsEJzbTpHEN2kKvU7WvtlhH2ks6mvCeKT3IcEtVnMud3u4nKmnvaDxDSODY4t/O9DgHUTXGMXs49s6t7JSunzPpOdeSib2mbhDCZb1h7UIhGrqMaRHP3r59zbvW79tfvj4jT2pWSZVx3RKDz7K5lOkZ4J3RH+eMU4FqCfjHbATXrB/SCwru5nzf27WjN47gzawvRm2TOoTCX8aeNo/2NAGXc2fesY3SKhED3nZRHn9++5fOcsyrD6kT7mmvsF9pHu7qFRrcx4F2QGftF4wRK9ga3QKD9zrU8y2e0DerbJNDrOLfSkUks1p4e9ce0j6u5ejVPT/09m8vfyzq37emvkfdyz/v7VXPbndrWo/fpnWafdKzOObE64bHVenbOl9PJs/Ny19msK3BKtnQbJ6Kq0Wuzk3RrjW6pwHiZ71f9OZrLpx1e/T7o74upH3NMKceuLedaoW3Bttd5i/kJG8+4xlbVPjA360zEWsH1HXV/KyiL//VDH7pNefZZWwJbAlsCWwJbAlsCD14Cm0B/8F20G7glsCWwJbAl8KQlsAn0+5VwgcvemehIwXwAEVOGUgNAGhkHaCl5Tg0YKZAIsCN4Tc2zSHtr6lvADUkHyIoJxvj/XQn0CWidSexJgX4TYCN6EuDbQkS/Uf2AOUbmE50P+AyxQB8AfBe0avpm0+EKfK8IdMFu2lMQcIK9BY0nAFYAawL7k0AX/DJFsOlRu783zyoobn957SrKa8pz9invIygGIFZSgec1Eq/ENO3kOogzamVpdL/kF3XTgTeKk88FOyGeSqAD5E0CHfK8BLoRo42uWZHAt6ZwPyJjKmtl2DFwNh4Kck75z+v8fxLoRync6S/Tt1PzrFUE+iTQIUyMQJdAb1rU6tJ839ob+tbI4xnNTH+6x+j3vve9R2mg2b8ZW9b7YueIVIdsx+GoOlMiEblgEyxsg8HezOzRyztKfAnuzjG4Ilk4Z0Wgl6T18wrYtq+OyK0j0mHqz2pOmQB5bfSKjLCdpKWFsGY/dNLUmsWhNZ8ZYxKn2sX2b+1bt3dwX2XHFX3fTAQ9F+LaPZVxlOCZ6ihtEKyXQK/N61YbU461R91Dmr6EQDdzAQQ+baBGPqayZ+44I9Db/+iVmQ+oaaMOCxDujTJnrifinYLDXPfWLRGI/TMdbgl0iHTWA44riQvnBnS7/TIjLjtHTeJ56m9Jq54LaeoaBLsCyWuBYCa9Mc58f/AHf/BrDkvcX5vO52YqKcnqvFr9ngR6x0Pn1hVR5HtNMrTv2z3esU2sIyDSqSHQJc+YX4y6RPbzb87lyh89MKqTmvPs+6Z65n6mRZacMgLdaNf2S8f57NtJ2KkXPKP2qA4fc143OpWxhg1wzudZ6IFZRPj80ksvPbLjjGO3bWAdMOesyq26pb21rTN7wspmd9yoY2f9MteyZ+ugTaDf9ttotca5K4m+6gfv0TWx/afetM+rP3yeNsZzOdaMIoz573znO48cy5rVh7nHbSqo6wDKfVxXmJFnNafzHmfvN22vdlJntNWai2umY8qqt1b94LzOuGadiIOPhbmQNQKF7bHqMID9c3sQ1lRmq6Gu047v+r/8m39zmwLts7YEtgS2BLYEtgS2BB68BDaB/uC7aDdwS2BLYEtgS+BJS2AT6Pcn4RIMApWST4AyAg4cMzUxNYC+UQAAEd0TmPStAvaA83//93//qHCN4IrR6O6BCgEw/2xfyVaBj7NIhkZcnhGCZ8fuS8o+Y4LSgD3ujw4wpFNBaz4D9jd6soCYEZQlvgRxBfkngK1MSzJO4LVAl3rhOQXWCjRLih8R6CWQuKftpK8EGZV5nzH7su9TYmiSfnU0KMnBeQURG6EH4K5eU9NnLei2e9Xr5KCjQ0FTU7izbzZR6Eaouley+yRTdw/0mfZ5RaBLthW0nCROgfvKtoRJgcqOg7Mx8SQIdPv3jEBHfgCgFmyTEbDIz72aqQVx1e8jIsrxoazc+xrCiT6tbjcCHeCaNOKmgkYn1G3sXbNM8E5GKVObrYAaQNzxT01KacgvUpMTJVuib8q9/TjB7GtZJ9SpeV3JS+5f+zBt7ZEeTND9CJxf2Vb7QX21ncjGOQTyuHMB6b8hP9k/HvJau8W9pp2szErCcV51hL4xvSvzXyOtAetLoKOXFvdAN6q55Pn87Pv7LnXu4flmtqCd2B9tEbpFtB2Fd5RAX6Vw75iobHlWCRccOIhupzCv69DhHruS9+g4ts+U5/SPesE93ffcVO7uL8271MEFBwHGDMUoZeWvLWTcIHeJ9jqTKKupv1N/vCdOLEQnIjP0pynq6TvGMmOPrDidC7QP6hTPnXOrNnhFXB6tT1bk0iRVHQNHhKiZgKjZGgbnBgtOC+qk2RH8X2LMcekYp67dQP7uHYw+OF8rg7ZLByGd0KpbXNe5qDKZzn6r+azjRJlwnm3lc+dIxzx6xOdmwWHsvvvuu5fCGlaHNuo6dSK/uf45s7d9x6O5ZtWfK4Jy9b5na6NpR4/0ZbWufq/r2xXR+TTW0++13Y/bxs55tQ3oYuck9HFGoNfpQn2p3jgu6khVm0CbHfNEnzMndosFnbiomYdM4c56qePKtfzKieeajhzpdu8/CfS5TvA9ravbPVYnQD6zpYQO29gjs6swN/K/TmZ833UT6wMc23Swa7YT2m0GIGwFf//2t3/7varXvn5LYEtgS2BLYEtgS+CBSGAT6A+kI3YztgS2BLYEtgTePwlsAv3+ZD+BwhKLEoOmsSX6z0KUmpG5AKgl0AEw/APILFFMlJT7qAN+mEKT2jSaBV0mAeMx222a3kqkALWAcUGru0pvBRTe5R6+AwTEjJwwug+Swggv+oAUxQD7FECgkjj9DPBTgLqAuO8uMFWAfJLdjXxBfqZB5Vncp+RBdaYk4ySpuaZRa3OvdnWNZ/dvkvJNaynxJfA1I74K0K/AO4+XyDStpbIrGVFCCZ1vxgQiLo2sdIwYrQq4CXn+1a9+9VIL5AFuAtgD6Fk37WyjzyExJDLbr77zEYGuLCehVLByyub9INCR2UzhToToj3/840skOm00FTTyOyPQuwc6fTydM6pf075MAt1IxBLKEOgSp6Tubgp+zjftNbWEIzXviIMQ45nacUQNIGzklJHV7qFNZKzALzpj1Gej2GqXagMmYO55tYtzzJWUMgX+ikCv3ag+TXt4RA6ViJo6V30twI+c3Mu4UbEQChCEOB2w/QUEaK9jXOmQgu2de0E300SfDRFoKvQS6NivRqDjSIFeSr7RX/QbfUifTdK8zjElI5Bzs3W0nciV52rz/+7v/u6Shpwxwnemb6dm3oWQpnC/ppDX0Yq+5XklOZEp9or0t3xGbynIXSKS67jGrBlEa0u6SiB1f9lubcFx1gCuA9irWzsKsdv3hdxmDDFP8tmsILNmXplE2CR41DXu5ZqD9Uf3DmbNYbpz5trul8v119JzTyJokl7VK8eLZJuOgEdjp6TcXMdAGkko2V+QSJQ6cuHMgIOJRacH2s2f25pQd32gI4POBqu2T4c1bW5TI69slOuHSRbOqN3ev/atazl1wOfUMYbPJdDRP8YPhXVXbRHj1fUWzjjaUO9fJ74SfZWLfeS1c77tPa6tS9u2aWevEe9H6+euC47Wryty+Wz9O489Ljl9l/X0PLdj7tp9Zvum/ly7vrJFX83uxHVHa2SOdV7qM9qXXT9XrnxG57D7FuY+yGILhDl6S826Ehtrsc06qnaN3HXS/L0w9a76O+U0s39Mh4GOz46t2mzl6dreLSuwRTgJOUdhw93qiFr58i7MOzrEKAfnRBy3mkHFLUuYJ3kGfx/6vd+7pgL7+JbAlsCWwJbAlsCWwDMigU2gPyMdtZu5JbAlsCWwJfDkJLAJ9PuT7SRABZABQeutD6jxwx/+8EJsUQC5BUIgGUhlLIkOaCtIynWSxkQRAFxyHwgAAPvXX3/9UYEMKVF49paNUBAMFvApqeo9JpB9qwTPwMOze0zgmHMra9pPNKEOCRB0ELQWUi8imzfeeONCHLp3LmDPTFPsewu4l/jqezcVMc/nTwCvUWRcX4CK/zku2D5l32iwgnWTQG/EMPcs0F4gcUaR1bEAGRrtC+hVAoB7+AzuUbCMY96X9ppGnJp7FBgVqKOGUJJQJ0LTyGNqCDO3OKCuYwPXQp6Tdpoakg2QXgK9kavVixIXJdAbrXdGoBf0fJYIdN7PCPQVgd4IdEBiyDyJxUagQ6SXQEdWk3wpMdVj6ItOQ0aga8fYZ5O+JAUwqdwl9qm5n+QVZFb/6G/2NCc9O7VjjucCCne/dIBebCdEKOAvhDDEOzVtUweqqxP07vtMgppzV7bRNpXA6rl9xnS8mURPbcr8rFwm4bFqc8kzxrspxiENIa4pyI5oaLcPYeuLRiyjFxIM2LOmdqUtJUDqLMF5TeFex5+Zwr3OMI5v99Quge52EtrVaSfdDoK6f+0HZMLcaRQtcpFAJ2W3+08T+Y2+uF92naF0iKr945105IBcVpepGQcSEIxBZGxB1to85Ke95R3ax6wVfvCDHzwqRElKVkLEdysMzvX5fG6q+X5mndK5vVHIEkUe73zCPXGEcR973o259uWXX77Isg5RjBUJMh0PHIPqtmTUHAcrmzPnaQn0SYhO0lYyqvesMwaOiEaLUxOhSjGdManKcVCkNjpWp4fOkXVK7JqqNsu2lXhzHags2hclyFwDOdamo2PXJxyT/C7pb7smSVxS2/egXV0fkN6e1PesQdHzOuPg0OF6Czm1TzpW+dz1zxyf6osRrZ1rSqJqU6/ZyDP7ekR2T9nUnpwR3GfHztbBq7Xurevr+zjv1ucfkee3tmHqctd7HGuWjOrj1IHV8+ZcLZmuzeB+ZjOiZu3QrRk6D2CnS1JPh6yOs7mt0Yyc7zv7HtO+dvzrfNd3rg73XN9N+9Y07aZqd75kzJKFBucXfit1Tmbe453dJglHAgtzhmNsrn9cV7C2wJ7y94f//t/fqg77vC2BLYEtgS2BLYEtgQcugU2gP/AO2s3bEtgS2BLYEnjyEtgE+v3JuMQBdy0IDkgtaA3oYvQbNRFQAvScJ0kEUQQJJMhoFKBACEQUBBmRFAAhkEMU9iElms+oCe4xgb9JtDSSokDkBGbPgEGfcStAeKvkj0C9kpo4ECAP95bnfwrpGZGJ6XkhGRrdZ+SE0YFHYBVtLZBXUG1+BkiDyDAau+SPYLbHKoP2M89q5MmMai9wxz1mSlzBOqPIBPM4TyCcYwJt3G8C+SXJC56XBOTZJUppc0mWRigCshvpR220IjWEmXtaG4EuKUc/um8zNaRRo1WbPraRNxM4FPS7K4E+SRnByoKZZzp6pOcF5+c5RwB1HQS4puSdEehHBDpyg6ReRaA3Mtf9QUugc++SVLZvRUrQLveG1nGoY8cU7uylTAS6Kb4h4HhOnVokBLGl9DPR0ZYCyBCFONBAXlKX6CS9tSQjKd2xsWcZGzqe7WttYvvlyLlIWyH5VLC8Y6cyrC5M+3mkCyudm3ad/9V3x6bRaDhjSSBTIxczE5D2nohiC8+SaMSezawE7d9G30qgQ6Kjq7VbkM06UqAH2AD3Yvez2SUmgW5bmAtrJ3U0kuDvu08bjvPa97///QsZjb6UHIU416EH3Wt62kbz+VlHJMhW5x6chEqkYt+MxifjhvuFE9FMu7WbXFM73fmY9PMS9NT0DwQH98CxqEQUNlaHJYhhnsn4x1GCdrgeQVbqjf3YZ2r7aVN1G9l/73vfu8iQwp/9xVjF3mhzsAMrIlUd7lzeMadd7BiozWkk50r3fY9JuNbe1lbwTowLnAMopnbGZtE/ZA1gDUGtjihLHeeM6NdW30qmrohg7cIk2to/EoSVRYlp5bm6xyT1ug7sZ+2Iz8A5EeKRQgQvay/GM/N97S1OS25DQI1sZp/ab31XPs93mGvRtn01R8/16GquunZd7fLZuSs9vba+PVsnX7v2SR0/WsecrU9u+U2wam9lW2cJvpeMZp7RhurwMbO5eJxndJx3jHSvb3QXe4XtomAbWRNBHFOjsxbsa53DmsGJ+zfzStfovMNs9xxrUx8d/13XrMb/1EP+p428o5lSzHYhoe0xjjNm+V1EYd3UNRa/GZknmCNMYa8TG2O3DjWdd7m/W6MYyf7xT3ziSanpvu+WwJbAlsCWwJbAlsBTlsAm0J+ywPfjtgS2BLYEtgQengQ2gX5/fVLgg88FngGrjcgChGAPUQBwaoB292YFhHnttdcuhSgeCfQSD352P1KirwF4BecB/gHTAXopACCCqIJKjY6YQE6B6AJqBYCOALG7fH9N8meA5wQsiVZFjgBCEBhGWFADBJnO2dq0t/SF5AzkQ0Ha9meJECPOCtYVLJtkd8lJQb5mB5D8ltAWTCxANQmAGbleAqIEcUF5nt3nCrx5r8q7RG0jBlfkc1MCc50ELBGrptUnWo10kYBspug2ko+afmkq5BJyRP8Z6UgNqAkRJBlsX3KPRt7Qr43+5/36/iVAS5quAOHKd5Kd/b+g7fw89X1e1+NHpOl7JdAZC6s90M8I9Dpn1Db4fpMIRkewfTpWoB+9jvEJYUr57ne/+2upgdEBo3Sp6+wCqNtx3DGHXuGgIaljRCQ2kuc32pd7uscw71ZA2jEhWF97UJ10LKlD7etJ5E0QvLqmXT6zrbcQFNVPPx+9g/MHc07tJCC48xSyd/7Q6agZKRphP9unjlIDutcxpn0G4UZGCco3v/nNS98yV5lyv/splwCYn6ejUSPnZ+aMOgHgvIYDGoX3IfMLEdQU5lDtETpS+y9Zjn3BlhGNi22jQFpD0OAUh5zd55waOTgmkG8zZ/AOEjWSldqqzsG0X/KDmvtIWrNWMF285Lnp1rHJOEfYp5yrcwtjof2pftDfvHez5+hEw/fYDAhTyFNqsuLoaIBek93CwvPm3HpESK7mfW1jjx2RvysSuM+WSPb6rq3oW/e7R2bImLUVRDp9XYelbjOAbaqu0d6STbUd1VfPcz1Gm+ZcbzvnuF4Rcn43n10yv84vtkU7tLIjfa62C9k4l6Nr7IP+s5/97FJoAyQchfmmdoQxUPswSfHOgbUVyqV1588zcntFVM7148rGVr5H9z+zzfNYx/FqLXBtPfw0jreNR+/W748+39LWud50jHQMaBe7Ru26be67XeK9v3nQUZ1rW2O7mC/qzKRDJuOb31S1/SXvuf8k122b626vnWvGymce6/pg6qDHuG+PYbfcfoJaByDGKOvwOnoxdpn7+Z726ySHDWM+0aERByEIdRxiqHWgqo3wPbinz+S+/L308su3qME+Z0tgS2BLYEtgS2BL4BmQwCbQn4FO2k3cEtgS2BLYEniyEtgE+v3JdwKcBVsA4wHlARD5g1AEdJRYFPwAGHnrrbdeePPNNy81KfUKEhV8BRw36hpSCgAb8J4a8IdUtJCTRF9OsGoVOUF7+SvYWzKoRNAqmmmCQmf/3yr1CX4egZLd7xrCFUKGQopoADLTCAOOlbilHZKsEuj2m+DYynnBCEEjyUts0mbvoTwFANt+ZNh0w5ISRsMXXK68CqJJuktu8ZxGLxZsbISacm3/rkB3daHPN8K+kSuSB+5Nry7i3GFBX5suF8LKAgnuXr/UBXIhQSHOiVimQMYI7BExJEDf9PymeW66Z4HZyqQp3Cex6TuvwPNJXnBuZTqvXel7gdN5fOq5/7+fBLpkc9syiSH13hTu9mllyPiEOKcQCdYIUEBbdIEIaAqALt9JqvuZugQL93DvdsYzpCgpuimMX2yh9tBoaGwy43eOAcks+qQRZwXSPVb94bsjXZn6UbLAYysgvfc8s5l9h37mmhVxyfMZGzi4mIoZIthtL5An8iJzBzXjzT+ubUQ4/3euawS6BDrzHuRj/yDQ33777Us6Xca1jjDUzF9GBUI0177zuST2JNCbSlfCmr6mnW6BAtiPAxsOBGQsQPavvPLKpZDGnrZq0+pkQfu7HzoR3mY94D7IVFuPzjaaERmY+QCnjqYN7jxB/x2Ro9j5ZvHgvcw0w70le6lxJoHUp19pM5k+dCSBNHGLGd6z64G5xYmECnVtANd0/3DIZnUJB5amQsbZqVuX1I71fVdjQZ05konX1B70M/efBHqJ2M6nvFNTGvNORqEjR/WH+mMf+9gjeeL0MQn0rgfr8KbNkJBqxg3tTTPUOK+UeObenceOyFnOa0YY2mE/8IyuCeYao3MY9+m2MbX76Lz7oVNjQ3xfnkVmB9L6U9DVOuLMzDZdg9SWTlK19vTI7lZvev6KJF6RxUcE+hGxfKutnu06Whuc2fsndewuBPoZeX4mo9l38//KnWNdh3Os2xF0aw2O6TxlpgPfhzWkEedkHGF9yhimhjjub4I68E3nv6kT0xmk6/45D3d+n7+rOg7PZFc70t8ZrHl0rOK3IL8nncuZ65qZBBlp+1lHudaiZo7SPnQrKre9mfrheIU0R5YUSHv+Xn/jjSelpvu+WwJbAlsCWwJbAlsCT1kCm0B/ygLfj9sS2BLYEtgSeHgS2AT6/fXJCjARGJFAh7zhO9NdErkFuAM4SwEQ+vznP//C5z73uUsBcGwq7YKmptEEJOcegteQIpAPn/3sZy8FcKikgqCqkc5zX78JPpdEPSJ1V6BgwZYjgPea9M+uK7lesBV5QLhaAHcExSEO3EOZGhJYEIy29P0E0wv4SjRIhAAs0ScljQQEBcwmuVXyTCCLugQ691tFqtk3BWtpn6SSe5kLJNq3q5Txk5AoOGebfU51gnvSXsnRAvKA6RI8ZANopgXIpgJ5yN8CaVbArv2AbuMMIYHOGJJIRc9JX2wxgtAUlq1LoHN/I6slhQreVy+nLFZETkHgM2C5932IBPpqD/RGdfXdSoJJoirT7sXsHsteC7Fn5C/bT0h8U2PvIB0/+tGPXmqcJehrCjbUDAiNhOXZc+yiL2YtINoKJyLSt1N4BvczCrdjaQLU0246ziXlVoB5beG0X9MWTLLgyKZds5O3Eui9D32NM4OlaZjJ5kEkNuQXNSS2ZDTjdKb5b7+sCHQjd0sUMAe6Fy1ju0A+BLoR2uzHWscbbF1JztrbtoO+gRAwAh490TZB/GqbIMA5l61TmC+p0Vl1mT6pE1ttCnMNukw6eAr3MdMM7dYBgVr9nVG36vLsw+qR1/AOlT19YdYA5O4agBoSG5uL4xLtL0nEPKi9ddsE37FOR3zn+KNmHlHetLfODEQf04+MPYhUiVNq+vNoi44zh4E5flZOYCuCeZLp1YtV1HNlX/1FhowP90Fv9P/HP/7xR04mpHSnHxwjM1K1KaolyZE7bdcZBJ3mWPd/7rwynQ6mc49EI+fNdYwkPcfqtHfmCDnJskax1vmPe+I8ojMKMjLzAWuvN95441JwCsWRQvlyXck6nlfZ9/ldC63a3PXftJW1qZVn7f4tBHrXASt7fI00Xl1zbV187fi1eeGuxx+HQJ/vfRc5dOyrs7Sh/dkob0ljbbNjh5o/t+5Ar0qu4wTzt3/7ty985zvfuWxbUp1guxAdOZnrHH86mFxzmOh6fq7peu38PdDrjhxZuh5xuykdnLRp2AHmBOZvC/Oczj4cq67jIEBUOYU5qvucd6sNr6ne9/1qYyHNmVP5TQphz98XvvjFu6rfPn9LYEtgS2BLYEtgS+CBSmAT6A+0Y3aztgS2BLYEtgSengQ2gX5/sj6KOADoKIEOCFGwA5DWFLCAI0SeWwA5BFoKpvAZYMT9OgFMjAKClIIkMuryk5/85KMIbMjHpqQtEWQE+iSRBB0LOh0BeyvS/L2CgCsQaoKigjm0HSAHMN/IZxwTIBIghbhOshXgiDSjpjAkwq5/JdD5bD8I+lUujciSqC1gVjCqYNYkcZV9QXABxQJWAvTUjZoDKC+wPj/3/WZU3hkIPbMgNNKne79CqCB/IxMB1S2A6gVDIaospG/ulgc6itBGxgfEjFHoHUuQbJKtEK4SwCWBTMlrvwg8rgj0OYZX/VbSs4CiOvl+E+i0g36Q1KPmO/ckdg90IveJ2keejS4soY3ONYV7xzLHJIbo10YT8lkwW9JN3SM6SvtHpGyBbsBddAGHCkpTuLu38Mpit2/pXyLP3Z8Z22jKf2q2tzBNKxk+Og4cf7wXf9VJ+nXaAIHvle332NHY135M++r/czwekTyr89qeFWHIM+hz98impk+0mTitQApKakMyIDd0Bxk2FTqyqmxqC5Gf5Dl6VtuI8xh7oJvCnedZeF4j0JtRgjlSp7LaZR0pOj7dx9xUvM3SIumHfUJGbptCje5qJ3heo75Ni4tjBnauKdx5juQEtokU5owxavR3zqHVkc4L7T9JI87lHetMoDOTkZJGnVPTNqMC0eu2xTCw6RgAACAASURBVGhyrue+3cKh2QXQEbeGoaY/K1/nBWoy6pj5hTVIM4NUfyBtOpdV/6d85trBZ0uiTntUcnY1X5akUxdXzif2RbeGoZ8h0yGIqYlcpY95H8aE/U5dnUdmJYZLfPGc6vK0Y5W17ayeqz/McW4DRP81Gr7vzLza+Zr713FsNbfp4FHnN76T/KZdOuEgG+yIjhzM+USeuzUCY7rOdzOKfq6jqhsl0TtW5riZ88NcK1ZnrhHvXcPNMXl/vxz+/zvZntnmJ/Gso3nU74+I47N56a7kuefXwYXnVyen3KsHc+w4X6NX2kIdjHGCoTC31aYxr/U3wVzvdG7r+KicKpP24Vwf2q8r+7dyDGEthhOKWyZoz6n583cAcxRjDRulw1Rlq3MPBDnvbmYffie69ztjc7XGmjZ4vjfPkUBnzpFA//wXvvC01HY/Z0tgS2BLYEtgS2BL4AlLYBPoT1jA+/ZbAlsCWwJbAg9fAptAv78+mkBsgR6AC8F8AAkiIky3CqADyAPgA/hJpI4FclcQcYLnAJoCswAspkWmBjCBWCTNKPv7uSclNW0p6DgjP0qKFdiSyPXaFbDS71Yg4BEYs+qFAsYS/Y3U6L2aZh1ZEP1sIdIRQJdChASkmWlvIRU+/OEPXwpAkmCZ5KDEAnIueN+0knzu3wTBj0DaSbrx/5RfCTrJPc5r1DdtbQr3klQF6wvQeU4J9r7f7DsjPo306X0bRc9xU0dCOkGkEKFJDbBnFB3vQLQnZBU1KXA7XhqlB4FuNoF33nnnAsAbdUmfEQlIIcqYdrpHspGiEsL0kbreNLqNQLdPOj7mdyuSYQXK9x4r/S64Oo9PINr/G4XINSVqJMO4LzJYEeiQPas90M8I9JWO8AzHgHao0YSNojRVse8I0aNDC04tBZN5n5LdkvDUPtNxULtVO8VnHGiMMAZULggOoYlNpCCLbsdQO0J7ux2C/Vl90DbPsTzJnjPnG+9xZAOv6ZHXTRC/ALqy6jOQI2C3kWoQ2pLKkGBN3Y0zg+MMm1l7UGJtkunoQcH7yoX5j/EMiU50YPdKxh4A6Fsa9c2zS0i2z5SzMus78F3fF+Jc20S7jJKlluzme8gB981l3jbKjnthWzomGV/u3Y5uVZcZR9WdlR1pXzou7DvttxGI1CUyuR9tcm9qZYYt4LkQvsz/1DoIaLca0d9IY+Tcfb9N5WubSnQxv0Kgf/vb3744sDDHOtfiFIODE/Ms+jN1uvPN6nN1eUVicb8j8rxrh9qM1dj1XJ8hKU0NmW4kOrXrJGSAjOh396P33clywbE5/vsOs92rtdkk1zo/8BmdxJZS6P9Gw5sppin7S37XYbK61s+0t2n+OWZ2Do4550Ps4YRDmmy252DtxbyMEycF+ehogGzmOqM2bOpB134rm3dkJ+czVnP1nG/VDfupa1GffZe17Mq2X5vzz9YHt9zvcc45Wsf0XnM9e7S+PXv+lGcdKThWR9KuZ6fMVw5t2tk6bzIu1F+ucR1EjWMhdhrbSN31u3bFMdr5a/aP84BtmuOn53fMn+kT48rtvXiHOmvxHOXGuzHuLYz5bnvj7x1qt1PROdF9z6l1ol6tHbrG6W8V3ovn6mTGeoK/TaA/zgjc12wJbAlsCWwJbAk8TAlsAv1h9stu1ZbAlsCWwJbAU5TAJtDvT9gTFCoQA6BhClO+Z586ChE7gLGQ5xTAbgD8119//VIDdguScH8JAGoAGoBSCscgIiQkeCuj+YgiJAIMUoJiGvkVICkZ2/TuRnXQbomoRkFVgmdg5V0Bxz6L502SrM81RankSgFRwHxSN+JYAElUwoW0tpK4RKGUGC8xxPObylqilv7ic2V51s4JRPYZHJsRWYJuJWl4t5LWE9z2GSUDJoHGNRKjq8hvjhXkl5TGwcPoXJ+Dbpu6FlkYJQP45z7UAOoQ6O0XIz7RdfSzAF1JTfdAR7cp7uEICQRJ9alPfeoRQE/bul9yo6l9n5L/9ukEB4/IyEmwIIMJpE5y48jCnAHkE9D3/2sEujbniEAHLDYCHSK5Eeg6i5giGgKuIK3RTj6DY16D3Jsa2CguZV0ZOHa4P+0s0IxeY5+MECt43ueZ7rjRYh132FZJT6IjzfCBjYXIMTsHxDDPtO3aBsYlMq8jgPaPd1npi985jm3PjKarHqo/raf+HOnTtKdTZ23nBPLtC9rV/a4hzRmvOF7gfOCYp4b0dLxiM2tDvQfn8blyoH9K4LUtkNFmlcA2o4tmRYBwJTLQqHezSFDT974bdQlfI9IlKLqfrUC/pChOPdon2mXWF7ZOadYECAzTtFN3f1mewxwtOc2c63swzvruEkPqQ+1riV2+LxmjrZZErbNLj3G8a5C5Hmlq4uqwemA65DnvNWK4EZ5zjoAs/da3vnUh0LH3EknUyMUoZNLZ992rx/3eMVH9P7qOc+tU0Wdrs2u/5jzsWqPyNLuLUa6suYxgZU4ytTvf8TzGiOmQjUzH3pL6vvp6tuLsuKJNR+sB7lEdgVgzvTxEViNsOwawrWaPMTK+zne1oX0239fRSTkp085LOOG8/fbbl8L4aopo7C0kOoXxsSISO6d2Pdk1Vm1dZTvnzZV9rb7N+8y1rPqmfjim5jq3zznr33lsZdv5rmuDu66b7/L8ee5KNkdtXs03tz5beTpO6zDJdx0H3YZIvfc61wfqhv3A9WwPYmEtKlFObVYQamx3s+e0L22Lvwu6dqw+ugY3I4djt9uAtE/rtHImM8Y1tsatJJijWddQ8461aXU6wBHALDs6dDmXQpw3O1DXWLbFvu36avZZ53JsI3aHuVEC/XOf//yt6rDP2xLYEtgS2BLYEtgSeOAS2AT6A++g3bwtgS2BLYEtgScvgU2g35+MJ2jbyE2AdPdG5YlGn0MiQOq4VynkAESFBXBHoAIAw2hBAAuADwl0PkN8CPRDNACWQtoD4ApiAvISFdYU2QWMBPkFNksaC+yXAFB6EwTvPR8XACwBIIFesKcg5gT9K3siokhvT0QKBDogj2APUXEA+i+++OIFAHfPXGoAKkkFPhcwmtG3JdQ8T3CrGlbQcQKFjeqSLJnEqY4LJSvbLwW5OLfyavsFAiVVJAsEAHlvCTQ+93klTriPZD46jpxIOUkhKqVZESAx+RMg1kmEGseOyqbp1WcKd46ZopYIIqPb2N+6fUb7u1+wAKZymPtbtw+PyEjJmBXRM8FH3/XIwhRQnedMImDqgVkPjMSndk9d3o93lwyl5lkAx8jriEDXCaVkJc9Rj1vzWWcbbBZyb2rgRsOry47XCUp7X85r6nd0rn0iSaNzz9Tn9q/ZJ4jaQn8EnalxKDJlK3pHRKTbOHRM8uzqyLRjU1+0/5P4KvFU/alczkidayTPSndsm3a4YH/1tFszICdTL0OGMl6NeENvsJHYSiJKS9Bxv6YVr1zoTx1ssBMdN/QFWzNQcHCCNKfQJ6ZwB/xHX7Up1G5TMcm7Oio49uqMwXdGZzN/MicwX1Jo85//+Z+/8Morr1xqnuE4QJd+8YtfPCron+/BO6E76hDtpe0QhDq/acs6n2kD7Z9pT6oz0wGikcBcX/J9zsdnNmbqgXNo7087mg7ccd1nqlsQyUZ9kgHCrTyoIZRxWkF/sNczxfnU4VW7Syyu1hSVWceiY24lp5XN79qo92QuwZ6YPaPR6BxTB6i1tYwb/nedxlhw3PvOHZvdQsI1z3Su0FGiWQMYq6ZRR1/bZ1178rlZPXR8oz/Q5WlT++xph6qzna8Y1zhQUNADMy9RMy5YZ1Eg04/6fdW/KwJ9zrlz3lytQ89sbdsz38+11dma93F+TbTN/XzL2H2c551ds5LN0dpktUa6tT3K0vHXtQXflQzuWpD7z3Hu/8xBOEfpIMWWEqz9qbFtjEULNlqnYhxMjmTdZ9Em183qYvurpHjXAB3vfI997Xw5M35Uhkadm57dFO3UjHF/rzB2K0PmJLfs0XHAKHvO1WGgvzNqC21D76nsPU8ZUDOf8rsK22N6+S/+xV/cqg77vC2BLYEtgS2BLYEtgQcugU2gP/AO2s3bEtgS2BLYEnjyEtgE+v3JuBFBgAxNs20UF4Alx7oHOuCIhC73YF9o0lpTAF9LPJUAoOUSm5zjHn8AqdwPUIMCQAPpYQpewJUSQ4KMPqfkSwGjAigSuWfEecHL+fkWqZ8RDlxfQHWm8W30FA4K7ltKZGrT5wMuAeRCqkncAPICrgGICXQBVhcwlJgWgOrzOdbnT4B0BQAKuNVhoSDiJIckvk2pW3nO6Ja2tWBko7x5j+oWETuNKCn4CBDu+0lmq4e8h8A+siOlryQZBJ1/tKmZFiDO6hAhcM9zuI7IRu5FzXe+P/2Hblt49z6/BHp1pu03xXhJF86dAPEEDgu6HgHPK0C/MlgRBX2253ofbUwJdEn0RiMZgW6E7YpAd0/kuQf6JNDVH+pGatGW7p3cFO46WThGO/7bz/bJJImUbd/3TJbVf87rPs4QXoDoAuo4EBk1DDnrPt/UPNfxwz0LIE+Ss/3k+LRfOv7vg0A/eveV/ky9XbXbtrdtjHmBemwm5BcEBDXj233pWzNumdu6J3rviU6UPGzbINqMQCeFOyRr92NtBLqpaSFHdNaQJJyRsgX2TVNLzbMB93FCoyZSFhKdQr/hIGDhuCmxZ82cbGp2PpcgLImKk0HHztmcN/u3ZMacaySfdJCqHTq6Tr22b3rP6vycc+a8NImmzsHMF90L2wwQ1DjxuaUMadxZgzAGqdGfjqWzcVbbOT/PceY9eYfphHBk26c96j1YR6E7ZgHCrkBkURg7OttR824SWOiK76pTRddcnevm2qA6U1lzXrc1YNwaqdp01Tr+6VBo9had3oxUZayRwnrOaWe2Qz2cuguRph7QJhwokA81z3OuZgsN15fTKY/nTkJvtmU1567s5Jxv7nKdz1yRi2e6eOv6ds7v87qj9cEt93+cc47WMXN+Xa2P7vK8ynOOT+7jWuxoPDpOup0F9oe1IgWHkjrV8rtLJznGoHaaz3NLq7lebx9NR7T5m2/+dvL8jmvWJt3LHHsi6c88Wn3lPN6LsYPt6ZhnHePWXHx2PmSu7j7n7neODeazvxkcc7VxU8/nuuzITtM2nRYZ6/z973/1V3dRiX3ulsCWwJbAlsCWwJbAA5bAJtAfcOfspm0JbAlsCWwJPB0JbAL9/uQ8IxBMDdwUwYAbnEeEnwXgQVAW8IQIOAt71glacB1EgmALoEz3oSxZCJkuaQSIacpiaoDdmZq44GQJiH4/Ce1K7gykLCg3AcEzUmyC3AV6JrC2iv4QnEVmkiaAa0YdksKX/hBggkxrNDPPV6amLjfyHBBKEJo+KHjOOwpYN8JDYNB7lADh2CS0jQ6lLqDIuY2wb8Qcz2sk4QQnm761KX1pMyC8mRCQkylh+Z5IfYspL+sg4ue+L+/ZNJqA6v5xHgS6BVJukhzqHm0hLTAkGzXnSeQCIOIY8rGPfexSl9SlzyaB7j1XBPoEdY9Ilo4P3+cIeH5aBLoR6LbNCPQjAl3ynHoS6Ka9B6w12pb35B0b2ci76ayAzlWfJtBcYqYOEFwzbUz1t2NAvVf3J2E2iVvbCvgsWUqEbMcE+sOYZxsACvcuMVQAedrF9u0k+qtfs52TEJ2kZPVu2jz/r71d2dQC+bfMcNwDG2bfI7OOOSK/AeApEBHOJ0QU890k0M1gQv+aeQU9045Rkw0EAp3C2G4kN3NUCfTuXc61Rs5yz25nQZ/XOczzqGmTezVTk6YevaDw7to3CF6zFuBshU3sFiEQf9obnK3Us+73Trv4vrrUfi9B6Lwwz61tWRGZq3m1KbGdhyRKOpbQZecbdd7nV+ccK7a9baQfOiawF2bIgUTV9lDzDPe4J527EaDUOCBUX+e7zvEw9Vk5HK1PVgTdkW2f66A+C9mWsDPCHoILEt1teaghtHSyYF3h9jk4nNTmlUBGRlP2ytu1gvJ2LajTG6S521Sgr90P2W1t3HpFhxZq+gRCG33m89lfZdNIeZ2GvJbnSfShD6yzKKy7kAtbQFCwu12P1AHM8VHHwT7/LjpytjY90605L7Vvps11flytifvdXA+s1gd8t7r/LXb8vZ5ztI5ZvcNqfX6X588xrww7H84+7zPRjUac85sHZy/sOr+tdITFxjAWf+M3fuMyV1F3XsAO1q51Hajda207ef50nJ3zsv+75ud82uw6m7W1xDM2k2N9Z+ZdvqPG9tRJkWwn2BPWzji4Oq6Zb5sNyN8qOrnWWcX+Wq191cPVuJv9zDjX0UwC/T9+6Ut3UYd97pbAlsCWwJbAlsCWwAOWwCbQH3Dn7KZtCWwJbAlsCTwdCWwC/f7kvCLQBfcFLwAzAFEkz0kNC3Ai4AlYMQl0QcSmxwZQ4XkCNAKxkgcA/+++++6lEEUoMUwN2GLqP0CXAlZHgG7BwxXwVQBxApZK+AwUPCMaJ2jm80u4TpJKMJZzuq8xwNX3vve9F77//e9fCoSRhB3g7ssvv/yoIMtGsUiiUNOfEkOAwN0jnPctqd33F0iT6Gj0mcSiaXKbolUZTIC//eV1k3TsM0qASnbTPmSEo4UFEgCCi0wJkEkvvfTSowIhUOcQCc3ulygZ8Dd/8zcv/PVf//UL1BDyJZFI3e6+yoCAjSStDvF8UjxDslErX9ovgW52BUFNZCCBzlihnwvQts0CqBNEPNN536N6XzBy9Xlamo67eewIaC9RyzUlQ2YKd1LonhHokujocSPJJ4GuHGhvU/nTxo6JZk+Q6KnM/cx5tYd996bgBzCeuqzjBPeY0ZolD5tiHAD6pz/96SOyFOLLCDAA9T/7sz97VGhXwfLq4XTwaLuP0reWkJc87hiY8lHWs55EzyQZ2pYjYmNlY9uW2md04J133nlUIAiVLzaEVOef+cxnLoUx2L6ojaO/nGvQs8oJ+8IzINDJLNG9miHTmafcS7qRv7wH9zS6vBHupqfVmaN7kKNbEujoAHMvKetxNEPXzERCjbOP9o9zm4b+T/7kTy4EIDaRc49sMn2izKhrh7mm9mbq8pEDyiRoan+4X4lNSfLOJ45XnZAcT6s52mfN+bdt7Vix33kG+lObjS02WhLniO6LDaFVfZ/vXjvc8+aaY2W/fa86wtBmx+Lqmj6/8i5Bz/VuU8LajYwNpq8nowH6oj5D3uk8QO0exOgqY6nOcOqF79kIV74rge6YMH2yqeUh5Iz6Rt/pC4l/xkDnDJxFdIbh85FjAd/XWYK+7vYP1Z/OrcwrX/va1y6OdF/96lcvcnHLHLZc6ZY5yKL6tHI8mvZ4paOreXbqypyfj2xj7WzXvfMZq3XAar17C4G+uvfT+q5tPlqTz7lo/n/XtvY5krZdv8951jU5utVIbjJd6KzBbx7stAWiGTtjqc3m/nXUKJnumNN+1F4wllw3maGq+li5dB2DvcDZBZtBgXhmzFIzVutIy311zuXe2BTWNhTmHuwJ+7jjbNax1LV91xhHv8FW4341jmpHe00ztkigf+k//ae7qsI+f0tgS2BLYEtgS2BL4IFKYBPoD7RjdrO2BLYEtgS2BJ6eBDaBfn+ynoBfIzJN4U4N8NA9eQE+3ZcbYNL9z0nhTgS69+WYkT0QtkYmCwZLSvEMCA+jMXgW5DAFAAligugMCgRFQSFBd8nMCTTfBZwsWPO45HmfdwSQT/BHcEzAt6QjoDPEiMV9fpEX93FvZGpIHGUG6FywTJDLdIiT7LZNAsKVZ8E6CfAJ8PPeq+hbz+O48igxw+fqYVO3SqQITkJqAL4boW862lkDiEmgQxwB1hnB476pJeK8P22EOLdASknYILcSl0ToNT143wmQ0ehzasaB7w4pI0hKBDHfC7CWQIfsEAy1rY1UXenW/G726REBPgHhIwtzdL19O3VfoFdSjv9LhhhZhOywE5LnEOk8yzT8OECsItAFhJsmFFnaHu7R/XPVUfV0EoRHRFRtDH1QkrEEa/u5slcuJVP4rjam9hZbqWMIzhg4h+DMQY3OQehIIgFMq9tGivq8jtEJUK8i0B3bBeQlCArgT5LO50271u+rO9O2ruxhr217SlS0HYwdnA4syA1SjmhbQH5AewtzCPMUhfmlTkcS6EQZS6C7hz1OZBDoEGwQ6I2ggyjA9nJPap5ZR5gS6I32n44xjTSkj4yQpsaumPLXPXJNI9+sJeih8wDvR6p/oqghLyBH61jRz45X5a2OrkiqRuZzfsnKqec9t4Qj90e2yh9ZNM29cjerxGxrx1XvW8eUOQ7bto4BSB9ILAu647zEc5vRhHTK6uHUR+5/RNh1zM/zaoNr9x032naO9f0813as5gC/6zYRvB/zm7bFTEHoLPdyawL1S1uMXvXdOzaRV+f52gyOdasN9Jl52i0KmnlFRyT0gndt1Hf3JOdz5dZ1Cp+rk5ynrbad1QV1i3URjoo6LaJ7zD8W5UGNfZhz4uzH2eclLFfz5jx/zhNTtzrnVt7z3mftmvZ7zldHx4/a1jY96c8r2zSfeTQeVzI5au+cs6prHKszZeWFXpv5oU4i6D3rVrdqYl3PGsfC+rI6d9YH/b1VB5ZGkbtW0gY0A5W/BWpva2MYt26PRN3sLYybplzvHMIxHbKZ15h7dDLjtwrzp45erk/mWqB9dLZ+qr7P3xnagZ6D/GcK97/6D//hSavrvv+WwJbAlsCWwJbAlsBTksAm0J+SoPdjtgS2BLYEtgQergQ2gX5/fTPB1pKjAB9GLPNE02NTA+QD/gD6AMS8+eabj1JbTwK9KUQbNQpAw/3dDxlAFUCXtIaQBI3gIwKM6B8KUUcFiQBV5j7cHhfgW5E3E4wpGDjBsmuAXI8fkUMzYm+2qf+3XwCrAK0sOBmYxhcnBmQDKEUNSUKkHCAc/5ckt40C9wXXZjRqHSkEnQSyqiOCZQXwBOEkHbkX4GKfwXWTcPH9Z7RvZQEAKYGEDgqAUQOISa4DEkKgG3VJ6kj1jHpFVtAevv/yl7/8iEDnWY1ch7i0cM9GxzfSmHEBwUZKaWr6QaIIELFtQ3Yl0CEwVhHoylNdb7+UXKm8JApWxHB1tvI4A5UnWXB0jwKV1Q2+XxHo3NcU7kah8526LYEuuGwK9xWBznd9h6YG5Z4zhWltxNTtI5tQwpX3K3nnPYzkbnRzQfb5uc82barpXhnvRqqh2922ASAakhRiC7lMW3TU97WhEqCSSPbfimha2U2feUYcXrOv1eGeK/GlHpW8K2GEzOpcxDxFVhOcsbAVjRaHeDOimKg45igj50qgQ3qXVIBAJyqV8s1vfvPXUqFDBDhfUtNPkhTItcdWttD36pzIu7v9CXX3Q0ceOplR15kH8t+xw9ygowDn8U7VvZLSyHPlgGbfTLJK8lR7XocN+5BzJhHuu3K/bqkwbf8kimtX+nk6wswx7vvWiWQSNeqPacWNtqRmnnUfbGpseFMTz+dPezpt6pzrVyu6uT7oPSpPrq0TxhzXHVd1/MHednsAHPTQb7Ic8H2jXxkr7AePEwHznm3jvfu82ouOTdccjcSFlHOuc+uN2sr2fe/lPsr0AZ+P5hreu3Z56s7RKno6UrCmUO/pc7ZDQB7UZAM5srdH9/de14jwI3t57bo5R986tx/J52wtvDp2F1L6SEZ3+X7apNW11+alW5/Xuc8xiJ7yfZ0bK0vW7f524veNJLp7hLulAWOhzhkQ6Dp84fjU3w+1tzy7WTwYY53PnIckzhn3jDdqnWaYWyD6Gz3efuR707JT866ufXHga7vdkmQ1xzAvOQ/zuc6Nsx/7Tl2jOaaP1jXOSR3/XdfYN4xrfz8wr/L3F3/5l7eqwj5vS2BLYEtgS2BLYEvggUtgE+gPvIN287YEtgS2BLYEnrwENoF+/zJeAb6QMYDtAB2AIU2XDRBkAXh56623Xvjc5z53KURnFagt2SSZ7v7cTVvMMYBbgCWADdKKUkgzCljq3tNEAU+AvODVBJcnQVBgcgVSngGGSv4aiDmfwf8AYG132zWB/QJ1JZCQK2lmIXBIMQrY3QiPF1988ZKqmALIK5Cm44Ikrv0j2NS01hxr2utGbwheCY7NtKgFvQuyNbV8U0eWNJcE4NlGpfC5MoPQxoGAItAvCQAgKOjGvSTPqSHMmpa5oH/BOb6HQLdApki8Q2yRdh0Chdq08BLsJdMl0CHPIdqaLh9dJo20KaXpA/uHcSGpYAS6MpqRqiXKBQX7XT/XWeEMYC7wuzpvgvM9ZwLn/j+BX6OO3ANd+SOjayncAZQh0emLZjs4ikDn3vYLusTfdBYpObiKIlMmtWkFpbm+EZIl7DlWByLOEzTWSUUibpKqtWnokZHP2EeILAgtCuA1ZCkFcLp9WAJpEt91bKCdtUfVJ/t4Xn9kJ0vYTX26pj/qTM9zrGIH+DyB+bZDAoAa4vxHP/rRpRCVTp8ZOQdp7hjEZnqMGrkz5zE3SaA7p2BzsLsU0rhXvtMhov3JPUuMS2CYlaVkgGneeTb3b2Suc6kR2drJRve5F7t7zVJzH/ubPqluzfmx43iSsXNe6rl1HGmfcI+S5CWb+NxISMZEbX/1Z0ZWVkfrXMTnOo7xvzZgbn1R28+7NEIaQhl7RGG+IWsIukLNmDNjBO09evdplyu/W9YZR+OlayqeUYe3rn8ktG3HtG/KFF3F2YvMChSI9Nox5lC26Xn11Vcv64q2vY543G+ua3wH6knKOV65xyQgK7s5luZ2Gp1rGmU+Sbbp4KFt6xyFPrLWxZGTUqccnDpxfiP7BzIhm0ztXZ2glNERoXyXNeQkF4/m6cp6zt9nz7tLW3rfaQ+urR9Wa4r3+t1KNtfe/XFI/inbrj/od8egNkZZuFUCcxB7nZsVhRr9bzaS/h6CQMdRDqdh1pvzd43bD7m2dm2P/jb7iTat84if65iLbpdc9315t65ReW8cV/idR8EWdrsH5i1tOG1z/c64dHzY9jqdXkEdEQAAIABJREFUzjmjv0lqp2trO579DdWx7Pw8CXTu5zYSOEdJoH/+C194r+q4r98S2BLYEtgS2BLYEnggEtgE+gPpiN2MLYEtgS2BLYH3TwKbQL8/2Rf802NfIAMQRNIRkKcRWUZUkP6TiATIbaPQiYgseDgj0CULjUA3tS3/u5cxYM6Pf/zjS4EAgVQwAgzySILDKIaCtgIok4wRYJlEkODMql5J+ghsVH4Fe3quRLhEXMGdCaZLbHt908TiUGCKUQgdCVf6AXCbtOAUQK3uMSjZbTR0wc5GngB4SfKZ7l05FESUlJmROJ5bwhfZFwQvONfoPcG6nluy6V/+5V8ujhvoH2R6SUDAv0agm+aaGgLdfRjRmcq3/cZz33777UuBREfnS5RInlOTFr5R7abIp54R6BBzkjqA7p/+9Kcvhf3r+ROMvQuBbv+VKF99nuDjmU5XJ1bnHRE6q+tWBDrXN0W1e6BzfQn0pnCXEJQ8l0AXMEZ2JdAlF31viRnTmxdgra2gbTNStfKsTs6tCkr+lEynDZMg7H6hJakafUlbmvkAeeA4893vfvcFts9Ah3DEoIYMJvMEabp/67d+61G3TXtUPXDsdhwckS+TbKgOrEjAMzKmNnbqV+eitkXHI+1mScD5/EZP62wDacG+4ezXakFOkhM4IeiERN207OhqgXxTuK/2QHdrCEm7KdsSLBL56G3TVfOsEgS8T9NuV3fcs5ooWBwneKfu2W3Kbbc8Ub+Q+5RhiYjqvPK0njoyycMVUcE5jlXHpnODtk8Z830dTDpXl+zlXWr/5lzTPiu5RR/0nbhHHcTqgMEcoxMf+vOhD33oUiC2GHuQR6brL5m1spEr3T5axa3G21yb1KmMY83AUzmVQG+/z37imbwracsp//RP//QoGhWZYHt12MEhgzmUYjaDOces9GDan0aY0s6VDCXd59qh66HOPXNen+uW6STk8a4j0B1INQqOnKxxWWehA9gUt85gXcHYquNc9XWulVb27mi+nWvUFUm8IoGPbHjHiu3o9dXP2c67rJfP7nOk7+/1+5VsbpH1Sn63tKXrmq7l1V/awzqUwu8YdMbtl3Dqqjy1TY7frhWwLa55jED3edOG17mIe5Q0b7p1HTmtaaOZm/iu80D1mvZ1bmW+MesN847ba5Gdgt9qrl1KoGv7j9b+lQsydo1lRqEpt/n7qfOudmA1Bu0/ou9NrU8/8ffmW2/dogL7nC2BLYEtgS2BLYEtgWdAAptAfwY6aTdxS2BLYEtgS+DJSmAT6PcnX4EGwZEC6xJd7vNoynZq984EXASIYO9zChFKgPgC2gAYRjsA6rgHuiBGI515K0F+wBzSFhO1QQ2Ia8QDBD2kkQVitKDgEcFToO0WUPBMyreQRIK/JSQKZJ4BrKtoEwE6ADlSEyN7az5TkE2BfsBuCwCTxEJJRtrUzACc04i2M/B2khGNpjkDgWe0ZmWNQ4BR5YJ7BSQFJjkP8gggjxoHAiLG0E2IMvcZpwbg4xzJJp5n+9qXJdCJMiUSrZHCkm5EBSFniQTqRp9BvBPR5z7oBQMZH4DwEvzqPc+mHxqBLglKW2cEenWJzwU4p84JNq4IT+/TMXSk+yty6Oi6yrXRr41A551skwT6KoU7zgq3Eug8q+DqijRRPqtoJcmZ1TkC1St7o2xKZnFeo0XbFs7D/gk2FwTnPI9x/Oc///klChYyGOeMRsOzpYWZEZBT/6adEmTWUaU6s7KJR317jaiZOuV9pv7M9vl/7z8JwRlFe2SLia7DHjCGsQnYSgvkQEF/5GbBRjgvMfbrAAYR4rYMEI2QqRRsAde1f1f6b7+VFGdebHrcptrtlifokfaGOQ+CBSLX7APaNmsdhiA75rivHnSs2G/TCc138braTknaI52Y42g+bzqOOP60DT5zRaDb3kmgn2Wo6Zh3HrDtJd5xVIFIhvSCTK9jTOdZSKMZ0V9ZTP08G2cdjx3H3m/KwvM790ynh3mf9mHbxlhxfLDGMDoVkgm9I+oUnYMwc6yQhQV7bhYNZDTHwHRSmkSX+jHfsXPW7LPO39fWabUpRwR618Fz+wzGPE6cP/zhDy9EumsAauTQ8VYb3jkb/TyaZ4+I8L7j2RpspSereb7k9tnnKc/a7Pm542euR8765T6PrWQz718ZPy5xXh10jTHX8PzPMdbi2Axq1oLYEopbLmmzzTKCXvLHXOUWRfzPeTrKTfl2zPd90V9Jc+pm46jj3zyP+7lGptaxWUK8c0a34XEuwjbwG03iXVvQMUE7a39qC+f80TXO7LP+3zGtHI/6uOtit0ThNwa/Yfl77fXX71M19722BLYEtgS2BLYEtgTeRwlsAv19FP5+9JbAlsCWwJbAw5DAJtDvrx8KSgMuFAht5C3gBtG/lhLoEJqkwzUlLgShBATAIeCE+/wBijR6SFJ4lf4W0sgC8GR6QdoJ+UgKTQpgdtN2zui6giYF2yaQvQIdr0l6Rd4UZCx5ULDx2rMLerVf6B8cEpQnYJvR6NQASEadEx1lqlFqAK2ZAti2GrUi4FYSkHMqwwmI9b0aUcv39gvXS3JQd79e/i84CflthgNAfYB8+p+adtpm7oEThamKiSIhOp9CpGj3iYbgMmKGupE2ApO0AVDRFM3UPN9zaafR/dQ8d5Ly6gugKeQ5UcPUyEEZQkBwve0TdOX4JNCVLfWKQC+oKgnQvlqRB15T3b4VYK5uz7FxBHKWnOD6RqAfEeiNQCeS9ohAp78YK41AV9e0M7OdHXsFaZWx/T0B8xJBM91w37H6wveNnqy9oH3Iwujn3sNIXI+hT6YUBmTnf4F2dIltLchoQCS6f+pVnRdm20qkeB3fTVs47dwEu28hMarLU/d6fz5Pku/Ivte+2m6JN+wk4DjOONgPHLGwDThlcUyCgDGMQ4wZThifnZfULWwjZCpZAN59991LdhSuk1CD6Dgi6MyS4BzWSGeA/JKVfDbNL+2sXjDXMb/SRux77V91CdtYIrpzoiRD9cR2813XBCuC44gAvTZXru5V2zv7kmOTGK4e1N5MAn0VsawM5pgvUVviHd2R+JL8IiIZXYJMxnGFbDhkfWlmAG2a912NsZUdrf3WKWFlv3V+mfc9GrNn/dK5Aj10XcE7OgdT49QlKQehxnvz/hTmU74r0VaiX2dA3qkknJ+1C33/SYrNOa3/9/2Ua4k0HQrsj+p6bV7HWddJ//iP//jCN77xjUthzLsXPDLAeUaSk7FZZyme53qaetrQ+f98j9rLlX2d8+1qfbmys1N2U7ZH7Zhk8ep5K12/Zhfe6/Fb557KayW7a+2oow+fuwboGpk1nJmzqHF4M7MWdp95xvkGwlmZMU7MukXNHKCzIbZ9yrv9oW1Dt9H3On3N9Uf1rmsc5kOcgSyMa51TOVan2jrK8n0zuEwHqOrX1KF5rOvyOhNNHW27u6aZ5Hyv6/34TJ/wm4Hfr26X9OevvnpNDfbxLYEtgS2BLYEtgS2BZ0QCm0B/RjpqN3NLYEtgS2BL4MlJYBPo9yfbptEEbGhEeCMgeWJT4BrRB6EACGFKamoARcl3wBWAaM6hAFw0lW1BQvcH5rkAIY2yNpqDmna89tprl/L6669f9qLuX/fVE1ASHJ2SW4GCE3RcAYp8NwG5gt3et9FgXHNEsMx2NaU69+ienwXfkQXphC3IWPAM8IusAMiJmiiyyrtgNlGPgnxcXxCsbZNckWgo+cA1AmnuN939D9vvJai4RwkliEEivShEAEKASYTRZlPH8n6C+NQQT0SHUn7yk5/8GlAJgU6EjCl3+34TOHd/eQh09Lx/JdBJmW3UDXX7GoITos3SlMOQX91LvYQIADxgnhGp7a9bCPSSEAWzSx5M3b3lf2XwpAh07gtR6Z7DOIPwnWmoIdBJ3W6BrFG3Zgp3+qEOIJWJY9D3KCE3x2cdRUqez/FI/82I15JDq/vwneNF4rPANtfXFqv/gOoQ6GbmoAaMh0CnEKU/92CfTiyC39cInfb1JF3eK4FewqH653Mmga4MOV5StWNXgs6xTZ+YEpfxRBSpBAWEqMdoC/saW5hPlCE2S7tIzZyEbqKnpLx+5ZVXLgXnMYiHSR44fnmWjmS0pUQb3zu3QtCS4UVHNY61H5hbIc4ZF0TQd+9ZdN75Bbk0mrrbGNDGaRv6jNWYqJ2fur0iMyeR1nmvRPqc90r2zP7kfZzbmC86h5TcMd2wY7a2j8+TQK+u9fnYI/uM8eecRA2h9LGPfexSmHu6F72Rl3UO6lph9f5HRE+vO5qTHT+rZ0z5rsjS2Ve0D1IJJzQLc7Jb+HA+85fvz9xntoOmb8Z+6ZRm5qFJjPtOPLOOG/O8zoP2a9NZV6bznisHoulEUlvI59o3CHT2hWddwNjHaQXi3BpHOv5njqrjowS6WxKs7G37bLXOPNOV1VpWOZVUXtnXqQerMVyZz3Xy6v/5frN9T+p/33X1/HnsbG1/rX3omxHcfDYjBXMF/7OGxskEm8G6zy1XcEbxNwmEOPM08wU1TlfqPbrzrW9961HpFkWcc/ZbpQ6pvEfnl6lXHVuOFb7DKQgHPAvkvlkn3CqrujzXVerZXBtU/zzm+OvaaDXm26ddX9eGl0Cv85JrjF7X9QL23S2fmNv5+8wrr1xTg318S2BLYEtgS2BLYEvgGZHAJtCfkY7azdwS2BLYEtgSeHIS2AT6/cl2RaCbgq9RBYAR7gsJUUlqQvf1g+CUwBEUkvwBzDb9NsDSikD3bQA/jNgBFDHymOdC1JO+GMIIEoOoP6N4jS42GrjRdgUSJ9nCcxu5YTsKvAi+lmxegZNHhITfcx8BSUGkM8CvhBznFSArKIhskYvpnQW6iXrhHoLc1JAugGJESpHWt4CVe28DJPH5CGTjHbr3dMmJ9h/9eAZeGjksca6DBTXkFu0HsIdQahQXAKQR9rwDJJIp67kGRwIixUi3aoQ3esI5gIEUiPcSQryTIBvAI8Q5e6CvCPTKEwK9KZQLQtMWUjybHcBUzG5FAOlp9Kr6JukleW5UjHKkT2bkc8HJ6mCjbabeTeuxAvFX31XvjwD61b0n0CphTC3px/0An5tNgXuVQCfS03KNQK8NmG1y/Nnvgrj83wiotrvydDxK2jkmHLMl9jg290tXdo4X7W3JEj7XNgnOUzM+HO/UkKqOAUhcCFYL9xFspt0FzCuXSagcgeDqxYrYmfdbyX01c1XXjgilfl8Qnu99P50S7MOSd/8fe++2ZNlxnGnWY8hk0o0kECIp8SSSIEgAwlH3008xPf1C0zfTr8EDjhQpkATPgkTJqOO9zHQ192Pf7vnKPrpirb2rkEVUEpFmYbEz91qxYnl4eET+v7sHuoUzjkXbgn3B5kgaMKexKeod87uyZ+0h+twIdIkQCfQZlejcm04ete/0rWsk6ymOEtSA/CV4sV06AeGIYz+pSwqqu8qmdtrrOg86Lq55kjadE9WLubZ1/WwbXNf7VkSJdqz99j7fHxIbRwP0H3lB2rIGUGMPjNZk3zIJwdWcd01uf0rMMO6eJYxNhkx2z1PbxPzz/HlqzwXXDtQuqw++0+xn9bw2Z66ztftzDfAZjsdqfrVPqznHe+PIMQvrGt8ZnWr0uSmdGQ90UScP7M3Up87f6laJrr5Ddad7M7O6TLvZ+dJnn9mj6ofPUK5k/sAhD4cZyHSP3KDG2eazn/3sg8985jMXZxaj7ekb7ZiZgHq1Vk/dsI99h5VdnWM27XHX57nPnLZ+9X3n8mr/MMekujZtdft/tic8G5/5vtqG6sncZ6z2K6vnVx5n655rjTaitp41RAcTHNy0E9TcZ9YQ1hP0xcL8UUfRHfSLNZ2atalR77UHnSvzf6rpHDLtbf+X6dhit7qe9Hgi5vdKl4/0d47L1AHHoe8x+6lcOq4ruzWds6ZNnX3xe/7Xcd11r/3iSy+ttij7b1sCWwJbAlsCWwJbAvdQAptAv4eDtru8JbAlsCWwJXC3EtgE+t3Jc6b3a1SFEegQXYAUgPoC+xAJv/rVry4Fotv07dSARZJC3Af4bBHsEXzqm5Qg5LMRgtQAUUbzkoqX6B/IDkrP+Yb8mGR3wcUSFzx7gkIFAguG0uYZ2X4Ewp0B1RPIbD8nmDwJQQFFyBfTzEIuAL6ZqpjfAXgBs6kBeCUgiZZqRBuguJHPtFlQqtGL/L3n8iKvtlPysJ+5r0Qiz+q55gD1vAc1xJHfQWL0vFUIcAl06kaA49RBlBjRYhBcX/3qVx+eg06EWFNSzhnkWDDmkOcWMh74w/gAlFvQvaa8LBBNBCkkvsUoVmTLO+gAArkvYM/9yBbZcD11geIVgX4EYE7C9wgYvjtLctzS1OU65lRHkA1OBxKUtDgJdGXP2B9FoGPTShSXjCioTvuCs9PBhXtW5JZ/MxsANT+1K42G5Xrsl44itSMzo8Ds55ETBPMDuwvIzhEXPEM54hxDdChphqkbjct1nderOeAzV6SV8up8WLXxuDpVkuTInk6yTJBdUuMsswT2EFKCQmYJSQ4+e44xBCDrCfKjoG+NKsWRi8hCCnPb1PlkXsEW9PzX9pX+VQ902qA2Utz1zrlPzXeSp9QSlRDGzIGSyMi9pEOfP3V5ymlFUkx9mcTMbHOuX03dXZ3p3HH+1HbOsfdeCCqivyGyWScgrrUP2HajoJHL6sdnTBl1TpRwbcQ76yNj75no2Gb3Doy5exEcMbDv3Vf03ejXfJ6y57vOu2k3j+bubH/O0/4+51j3Oz6fmnfH4dF9G3OHNc1U9t3T1XGO9dgU59TY+iMbUaeAroG1y/a3716b7fo417dJ0FW/a+N85yPyjmtx4IREx05AjroPpoYQ1VGP9+1Y2KZzrbJWx+1LZeS7uB7MMeozVuv6GXmubOd8W+nM7NPUz+rLavzOSP1bn9c+rPR82hzn7+xbZTrnQ3WjtrbvVJtUnXRscVz1+CAcWlmjzZyEbWLfbfYcnS6psee2zRrhHKNmD9xIcsn0/l/i5x4hUdtTx1v3CKt1AZlgx3RIoq6jSLNqTJt9bSynvs4x9f0nEV5nprkX6tyac6D/09bGzPULG67jLvaMn02gL5fO/cctgS2BLYEtgS2BeymBTaDfy2Hbnd4S2BLYEtgSuEsJbAL97qQJMCEIA5BR8keiSwIdsMF07ADJRktASLz88suXQjpbCHRJVwCMEoL0fEbRCrBMsKMpjAHOITW/9a1vXc6UJpLaAjFcEHMCf4IttN9IYEEjSY/eJ1glgNU+nxFdE9BdgXUFT2eU2SSuVr8XzJOIETSCfIREpkCulaxERmYKIO1sSXnT1QIk8blAoumMGQ/kIBGELPmZEf/Kpyn5uY92PUcV8FniHzLEdP2Q4GYq0NniK1/5ysOzxyFMPG+Vun1DR775zW9edASCi3Pfn3vuuUtplgLAwRUgyt+QI/dbmsIdmTTFJaSJjhzU/eHdSBdN5BqlEaaQdbyTBD/yUg+uEeglXaduTWB0RcDeneW4vaUSHvSx87rHLeAs0bT33FcCHTLTaL8S6NivnoHOGNaJpqT17PUkqVaEhPesyBFB9hLofT/uUeepJ6Bd21QHHe7T9qATnhuPzkOsmk4aMpGoUNN+IxeOteDYhjfeeOMyP0oQVC6+V4kCCYgzcms18iXmqpe3a8n/vtK+lMg8I6JKoNMHx3pFPqFfpgCHDIUAJxU7xEfXBeY1R15QIMZdH6m5jyMiSLVLtoRvfOMbDwvOWx37OR+ns5o2yPdW98zwQe16MmVQXZHEmdlk6pyy+s41bcqwY9m54/vUdnasu2aY7hgdNlLYa3muWUX4PImxSQCqv+i6WT0Yh9pi9hxG5mNf5zzuPO/6W33RacZrG/2J3rBGuU5BcLkfYn/jmcbUEPs6IlL73h1Lx6yOFFzXce4cUEf8fmWT5npw9vst87LjgpMk+zyIdEhko2TZA9bJg3FgH/jKK69cClGstXGV/WpvY7+6r+HzdCCsE8R0LGi/z/ZKfT5tOB/43PnC2qLDAKSomZCocZbARmAH2GdMfXLcpry7JvIu/Zn74Dk/JiF5tGbN+27RjyO96Jz0eV0/ZturfXDvW/Vttld7U313TGc/asemTV2te/ah80zZo29di7x2ytrfTfNP1iL+P6l9xk6hHxwRwp7P/zeoJxldJ6sea9Q9tw5dJde7r2AN8kgJCPrukX2e8ilJzd9W/+f0/52pz9WLW23S0XWTQO+eau5l+3/qXC8ql85rs0B4PXab/2cpEugvvPjiLaZxX7MlsCWwJbAlsCWwJXAPJLAJ9HswSLuLWwJbAlsCWwJPVgKbQL87+RaoBCQqEFMCHeAFwBgikBoCHRCVAqjquX6NQAfI4b5G1K3IrRn9IwgpGUE/iACCsKCQSrNgGRHKpsQ26qkp5CutRm8IGPnOBd10LBDEadRcIxlKPk1gbwUAFggqCFzAkX4UdPZ5RwRGQT2iz02DDYHeSDEiYDzDm4gYwG2i9qjpixGQAFAFMxvdghyMJEc2PHsSf4LDjRAG9OtZwgDRRHaZpt8znvk7fRFkhDD88z//84dnnZMi1xTg6EWBdd4XAp0CgQ5YOQl0ooEgWCYJJADMswFBKTghQOiX5IAoN+MBwKhnEPO5wCBzoudU854UHAcg8CH3n3/++UvhRyCTMTiKQEfWApwFQgvuqsMlTef3d2c9bmupfeEOM1tQM/ecWxCcOIBIonOfUaamyjX16bUI9IK+08GjBOEtBLpzXB1Rxj6D9kq2TfKsoHgjfzvH5zxSJ2y3jjC0B2nucQ1kSUBPqekLtpDoc2rPJ0bndISSJPA9fK+O0yS3+u5z1CvPs+uuaUuB8ElqKDdJzpIfncslSua4dR57jjxzlDXMyHRqIgOdmzi66LCDzrEOeUwEegopwrXUEOhGiFOXAGEcK++Z1aP9nsTpJBYmEeX7l6B3bfM51U+uLzHe5811qDphGnrtuOS47+aa65nAvn/tOd+hh6Zcb4Syz66edGzRb9Y3xoxxaPYPMi9g17HvrGdHP9Pur8jK2gTtMu+Kk0qdVXQAw66T4cSC04+ZUSBY55yYxF/3DR3r6ivXdA7MNich2d/PyMojOdlH9RKnNskm3tuz0cniwJ5QBybGFttD+eIXv3iZD/absW/GhElodc8xdfJIX7luEui1Z12TtdO23fk496DdmzH2Ot+wn8KJQ0cObII2AFsxs6tM+U4b59jP62oPps7W3q7sdN95ZY+PdGV17SRI/X3Wvbf6XF3vPWc6Odvu+1YWvY7P0246vqt3aL/mWjPnZ8dG24BdMEMDNf8P6SzJesJ6a8Ehi7lAYS877flsv//bNNtTPzebE/ts9zg6J1UPewRS9408t89yXej+oHPyzFZMmz31Yerk6vc5j4/S13cfzPtWD+b/bUd7Zv7OXNYhnDHkZxPoh0vn/mJLYEtgS2BLYEvg3klgE+j3bsh2h7cEtgS2BLYE7loCm0C/O4muCHS9+41kAIwBqDCKlloCnSgcyEJARKPxTE0IeEobEIIWgJ+Ck40kKNHVSFs+Q6wSDQxwTimYDVAlyUqUas/nBDxaAWuCa5Nw8Xe+b3TGCvQ6AiJXAJxkTgmJ+blA0OzXBAGPgFdINcg0ihFzRs1BPkP+QgITkd2zkhmnvuMEKkv2lWAQ2BbIKmmOo4UEOeNXYhjwCtCKAiFjlAy16YkhQhhbyFMLfxMQNK2kspoEulHeEOk9Ax2i5eiHMYcge/vtty8F0kYCFN2lHYgSakhz03I+++yzD0l55INzAP0hMokC6UDUIgUSgag10z/TFwFRgHodTmYK9yMwUD2cAHWdNdT3u7Mct7c0CYBbCHSIdO6DQKc8KoFeYqEOHnMe3UKgr8DhEkzO46YR95nTjsx51XacS841n8s1tY3Msc4f5rrppZlPzc6BrjLfKUSHTrvSd6ssKr850iU0Vlpw9P2U/ZkG1TZyXe2PMqS//VmRNXN8vR67xNxmTaFmPYMMRI6sd8xn5jYOMhC1kOPUzF+PiSASHUcYM10gax2SsFNdLyE/OobNotEoZfp3ZHvrFOJ60rVtjl/X0EnGVrfmOiaBQi0Jjg1E51jrLWRUMP087fXMXFPWY89ov8SpRDc1BOSKjLN/1SWe6/qPfYWcNuqcdYK26INpkZVN55hyU86r76p73R+Z7pdxpS+eeYxOoDM6dmGvIM1YH8xMUt3vmK2cIxzn6RBREtn+r+TUvcHjkOereck4mkmD93c904nA37mGfQYFpwbWat+R8WnGFtaBSY7O9+H7aSM7JhLoK9LvyDYd7Z2OiOlmI2JNZt5beAedEiFIq+e8+8o+VRfObKXvPW3hUZu2u2pz/m2lF2d2vX2+Nl+V71xDVvZ/9cyjdWKl1x33uS7MOef67HrKnhXd7P8jc880HVrcp6Hn2iLWEP4f0QkLUrZp2lk32C+6hnQtm2vWtD2rdO0llv1eOdB2M3wY5d7sCkdrvnvEs7X/1l3fkb6d3d95znXTiUbZ8N10iqzd6FqnXHTiqd3cEei3jua+bktgS2BLYEtgS+B+SmAT6Pdz3HavtwS2BLYEtgTuUAKbQL87YU5gXUIbwGVGoEPOAJ5SQzRAnhNtAXhKpK9EAsSs0c2AygDvEugAsYLuAEGNlGg0qikUfVPuEcClPaM9qAGNIDogPaiJAJMc5vmNmC6pIJgu8FYCS6DlCAy8BdS07wU2S44UrBMoLohVoK1tFfycnyFfjTonWg4i0nOlGVOcCyAeAPgkf6n5u8Q1oPAEr/x91b+erWgUO+MMwYCeUAAZ60jBWBrVxTsYTQjICNEnCUhf7Re1OuJYVS4Q1Y1AB9iGRKcAYEK2UHhX36O1oB3pmd97771LgZxs6vmSaRAknslNRD/vIUgLQUeUHqQcNRGvFuaGaW6pka1pOZFJ5TT1QlkbvVdAsMB29VMdeRQC8+4szH8lBK8R6J6BTr/RU0oJdI4WfdGjAAAgAElEQVQfuBaBPvVUwHXK4FEI9M61VYTgJOwKRPu56bm5vmRl7U/tlGmuOwf7fswvI0KZ8+or9ec///mHdhlS71r0W0mKqU+36sQEzx9F77y2tnEC+ur2Sn6dD87HOjYoY+ykZxlDhv74xz++FI5dkATEDqF7Rg9Scw/HO3CcyLvvvnvJcmHBOUnnLchhyUXap81GAmLXvJY1cDp5VfaOmdGDJdZmRpXO9dqKaQ+Onlf94LPrCTYJm4au4ZBFzTrjmozc67hBv/yO/iJLC+Qqn6mRwRFhU9tH+/RFEpvPjXg3ZTG1EfASTSWekeGRfs79QPUMeblvoZ7nYtsvyTN1gmNTSgzRTm1Aj7Co8x739OgA3r9ZcKrnR59XJOmjzOG5V3FOzkwErJGscxTsT1Mo8zx1Cp3X4YSa9bzP6GfvmzaUthxX5VNb3PdbEbi1RZXPdESZsvZ7bOpbb711ca6j5tlkPcLOsi7hNEBhLqCLc59RJ5i5P5xjM22h8q9tmPLpO027W70/+nymH21vtr2aOyv5t/05D+fYra6tjnRe+fw5F/zdOYduMgb9P6e2sU4ryNvsS9R8577V/0HIhkXhfyIzzzDuzVSEnTMaHQeL6cRWOXX99XP3KLVJrmt8X13qetGsFbUvXj/n3MoWO9ZH43U2jit96vVTp1ayWNmI6Ux2pCtna8sm0G9dDfZ1WwJbAlsCWwJbAvdTAptAv5/jtnu9JbAlsCWwJXCHEtgE+t0J8xqBblQVAJIRwyXQIdGJwJKohLSE7JIcgOiSQBdwlzgFzJpn9RVQbgR4CX3eviQnoCbPhDSnNuISQgOysmfpNb2yYKzgaAmsFelTIKmAawHNCZgW2DoCi/17nzlBtrZbkHCC3CVAIDwK9kI6CCgB5AH4WiCKjObju/7MVIoz+qNAb9P1A6x7ViqEC+Pu2DMmAoMQHmQQID03NSS1BAt98n2vAXgS6BBcnENpZBg10aES6AD5E4RWvvSpEWa8QyPnGw0PIUl/zX7gXEJeEG06D1A3zTbEAWdUUzhnmfuMcgegfRQCfQVGCibPaKqVTt+dJTluqaAwfejRDE1Jj26YHtcIdElM5jb6gb5Sn52Bjm51vhxFK3GN87jEo3NkvtF8jwLSR3PbiDAJGR1MqD3OYpLaPB+59DxtSSmPTSDK1jTYRlATRa2uGVmN7v/lX/7lxWEDZw/IWtvluZVTAftpbx5FT44IymttTHJryrt2ps4KzTDQcViRIU1pLhnCekY6do59QO8gR5GR2TB6FATXYlMp2BjXPWrWHWwL5BnrH9lALDyrjiMSbdSMZYnwgv6T0J7jNUnW3lu9V/bKZ/W8rjk+F2KY7CEUoix/9atfXTJrUJCF9pzrIYpYR5izyN603vRJhzbsJw5uFmTF96u55Lt23OsMV+KLd+256pWL88mxP9LDko+TvOL3jgXyMAKV2gwG1KwzHmlDVp4S/fSlqZgl8ozU7hzovoXn93zi7gE6tnOc+66PSnR1j9MU0doN22s2Ij57Vjo1ds6xYE54Njo1NrxzfJ6/PFPWK5sS6DrRHBF//bt6pq5Vf3RscF9SgpXrfVfmsXsqMlFwvdkGqNFvjhSi5v26/6ueHxF7K7t75lyzaufM/s7v+vuRfsx9Q38/stm0dTQmK32dc3K2O/W67a+I4bZXB0UzgXhEEOPcfVIzKKFn1Ul02bTt7O9+9KMfPSzcVxvXo33Q+/m/xbR5Hfe5/1iNS3W3a97Ut9nuyvbNPeTR/mfanEe1J0d2d+rT6vlzf3WkL7Z11EbfYZXC/cWXXrq2TdnfbwlsCWwJbAlsCWwJ3BMJbAL9ngzU7uaWwJbAlsCWwJOTwCbQ7062Jf0AKWYEegn0nqcNUAp5znmkRB15Bjk1AKLRaEReeB/EIACk0baATgWXJS0EwguCA6Z6LeAIxCzPpwBm95xNwStqCI2ZGl4wi3augUcrYk3wqikhV5FFBbM6YrY5Cc5eMyMsJohZIKhgWkFisgX0HG5AP8lZnm10L7VpV6mN+jbNMM+SjOI+iQTJAImSRnUyJjhWoBsUno0ueUaw6dcZG0g9Is8tkEpG7PQ820lwzFkAgQ55ToEMK4HeCHTPpS24aFu8JwQ6DhqURqDznhK61D3bkjNfS7rwvkblUUNoWpBrI9C5T+D2USPQp/76ThNgXb3r3VmR85YKfqIzZxHoP/zhDx+S6OiajhQl0G+NQPedz9J9Vk5efwv4uiL9nJONGCt5Rz+wfc28UIC+cmKOaQ+pSwbTZolwHGVMq02WA6PR/+Ef/uFii7WHOBRJXJJmuumVtYWdY7Ux13TliPBY2a2jto7ImI4Ln+v04Dho/yv7Xmc0oY4MyNOIYuY1hDDkMAUCvVlS0D2zmkCguO4h55LryLfpybF/RqEz5nWI6DEjjGWjCat/1TOJvI7RkSOXbazWJe6f+lSbXjumbpmiu8eo9Oxd3sGU6hDIRikjW9pjP2BkrusOOlhbrL45J/m9pLV20r7P+dKo4cplRmSu1uLV2rIibZSrEfnIB6L45z//+cNCP3RMw9mH90R/qFn/Knv3IupvScfpLNBo2KO5Oefvo8zhOS+nfOdY+D2OFTiKYHvQeZwu2HtQM5e0TeiLDlDIhf2Ac5650bXVI2XU/zk+0wbcQvrVVtTe+R7OQX4/ikBnHkOcfvDBB5fC3haHQwpzv0e6mOlm7gNXNnFFIq7W8o7RvGc11kdy6b6hnx/Fzs/3mPOlujxlsNLTlZxm3/oM7cN8R/vVa91f6bRWx732pc4ZvYfP6PM8ssBjebB/da6sk5DHVKz29Npi9XnuVWqLb9mX+C5n667fVU6V/XzOka48it6c7T/bTvvWz1O3VnKpvjnXOye8x79hw/k/hawhzGN+/vLll69Ngf39lsCWwJbAlsCWwJbAPZHAJtDvyUDtbm4JbAlsCWwJPDkJbAL97mQ7CXSBJQhOQEwAX4BO/g7gYDQ5pKDkLKm6IRBJY0kxDTeAKCBiCXRTuAMOG+Fh1HkjU/lbo0EAn4waAWSSmKUGxBKkBQwhnTbRltSexw5paUrNgkwlKJTqCkxvdJ6gl0C44Ldp53v/BKs6ciuAXqBpgkEFuCZwVSK+9yFr5APAbUFWfEZOTfELweF50xLqEB4Q6qavFOQrGAZQDongWed9luebQ6xzL6CimQIgxh1vxgUixQLgWJJ1vvskKO0PBDqplSeBbgp3CZ4JbHfcGVPTt1MT3SvhSW2UPjUEejMvCMrTHgQ6BCaEHDXkApGK1OjiSy+99LBwn/MQgvUuI9Bptz9nwOrdWZXfbKl6zvNLJDbjBPKFQLfQd3UQ3WnGhFtSuKsXj0Kgd/5NeXRe1x5wXb+bpKbzTALdKHTu0abNtNPKye+nDEum9XxiAH7ssoX7PZua+V0ZYtslihpl6fsUcH5U3bgFwD9rc75vbQ7fzQh0yb0S0bP/JStrw5lzEiHID9JPYB07WbAem8Zaw3XM8aakhkD3DGRkzvfYRWqe4Vii/z0vnL9PZ6ozIqF2eMpwtd7Q/65zc/0qMUp7jXxGLpCjrPHYdmRjgTTyqBZJRH8vgc6Y+Hdq5rTp3LHFfXffjXvo5yS6OrfmOjvX8srizMGtujbn8tF3jKcp6rHXOGyRkYCa9U4CzaMnnHess7PNrm8di5kKXVtJ3X4e2amza470Zu6BbGPKr2sw+zsJcz5rj6jJiMG6jIMKc8az0al1oqNt9AdS3cIaWSLvSGa1C7U56sYk2rtXW42t902HEvd6vBPruQXnCd+Xa0jZb+Ed+1N9XY3NnPONlJ96eTbmqzFbkaVzHzl/P9o3TNvu753H2pwV6bvSsWv62Htq17vf7do999ZzzzizG1Rf+n8Hc5mCIxD2j+MrKNjE7l2Y1zirmX1Ae4gjKPZ91U/6W0cunmuGLJ3bVo5VM+K++84j2XZs55gcjedKd2/Rw2vtzXk6x9Pn1uZ07nT9cn/b/diRo0/3NXzGVrnOs67z8+prr01V3L9vCWwJbAlsCWwJbAncUwlsAv2eDtzu9pbAlsCWwJbA3UlgE+h3J0uJO8CbAtamTC+B3vTcEOhGXQEmNZU10b5N0drIdYDnpo8t2CFpCqHK5wLIgC5GxwN+CV4DbBEVZ18ANu0LNYCW580SISQQairko6i1gjp8bgpGARzfo+lNBbO8fwJngnwFc1bA5RGBMkd+AoVtn7E12p8aMtjoVGQGOUQhsgZCWHKbFOqMIWnPqXsm+nweZFLJYSK2eQ6F8ZM0asp4xgVw2Qh3dMyxFVQvyFYZlkDhc78DpJdAJyXzTOEuQS+BPkE5x5WzjS28hyl3qQVGqSHQn3/++YelfYE4M9UxddM5896k9n3hhRcutWdcM3bI7K4JdMHs6sbdWZDrLVVnkBE6IYleUghiWfKcKD/mqqmuS/6iP2cEunPbnpXAnkTCJC6V0YoArr7MaDLnM3VBb34vgY8OSaDzHSSkRXvHNTyr5HpB7xKF9EMyHVkCCBMZyXne1Mxv9Qn7h+MGKd2p0eHa1I4kz1/J5mi0r4HmvW8l2zO7Nm3hJEO6hjS61zaVXa+bdtrjJaghiLFpFCNrrVnLXDNpj/n/9a9//VKwl+ilBVLRgk52PBlzjy+5RohWXuqWBPN8p2n/lZU6w/XqqLKajgU9ZgAZYNMpkOkllLCnOFsxNz3z2XdCh81MwudmU+A+HWMgmPpO/Uzfuy44x3ynI51xzvleZ/pW21RnoxXZWTKWZ9Rpg3XHAtHm+E5nKdbW6uPKVtjvnrnO81ayOJqPZ2To6p4jGc112DGYejj3M8rqpz/96cPjdiDSaye7b0J/tE3YJ/SiP9MpaRKg03a1n+o571Jb3DE+228Zlcx4MDd0SqR274NzHGR6HePYA5/Z1Engd/8wnVpsZ6WXsx2vLak4x3e2c6RHR7pytD52zVjtfY/eY7U+XHvGHLM+b7V+9frayf69/x9gtzy+ghpnELNeYQ+x9zhNUXAaZm5T2EfXpp6tjeiUR4mgW9oNatpQ94ycn/Zeuz7n+2pvO9fDI3ms5lLn7ZHuTJK+z6u8/Xxke/1+rlm9vk5eva7/p7nWVRdqp1YE+utvvPEoU2FfuyWwJbAlsCWwJbAl8BRLYBPoT/Hg7K5tCWwJbAlsCfx2JLAJ9LuTs2SAgHxBTUAcCXTAW8Fzagn0n/3sZxcQsecTAyx5HjlAOUCFZwcCSglSTQIUgkEyaaYtlsQukSQYQnTcL37xiwuJTsSv6VIB9gGzCmz5vo1caKTPERg5n1sSp6BsAZr5fhOwWgFR/m0FPh6B3Ed9bl+4BsBXchtCqOAg7yD5AXhtOnUIdMalbdWxAbIJwsBMAPwOkExBZyDtKOjBs88+e0lxSg1hr26ZGWCCbCsATpJbQL1ykkCHyCASsNFgTeE+I9CVH88DmHvnnXcevP3225caR4OSBZ6jDuDPmcc8g2MLqNuXFYEuIcd7TwLdd72VQJ/ZDio7+lH9fFoIdOfDUQQ6tsH0uBLoyBtZQ9R51jw1kaymOKY2SgzSjvGq7hxFoHPNrVFzc64K2jrm/b5kD884iirl3mZamAR6o8xXRKnPtA1sJ2S5qcipjR7GRtIGKcfNmoATC3Od+dmIT65zTmgnbyHkVmTbXKnOyMxeW5s2bWH75neC5dO+z+9rx4/GDIciM3Vg1xpxis30h2dCnEuis+4hRwn0OpzRrzo6TDJURyd0YK4tdbI4060pv7YzCblJSPo9MqnDEFHD6A4FmwbJoxMIdtSIYj43elKykev53DnI3HVd6DnYEh2OIb83Ap2xOyNvSnA3u0rXrtoF26uurdZSdXbluMF78fcf/OAHDwt23r0SDhmsDzhzsUagI6b5R2aTQO84sRZp4+h3swP5Tmc7wUeds6u25n7Ea6b+THvodazJOvOwZ6ye6wRJjY53vTbttetabWGPgjENvM+fe5461HDNikDve6/sU/fI9J+MEmaXYD9lhD17Bc94xwmAvWfX5e4zps5N21ny+2xczvZ+KyevaSNu0aOVfFZyKlHpnmPum23raB7Pfcx892n7vb5rROd1HYim7bet3su8NZsCtRHK1Oxp2euyNvA7+z8JdMbaoynY667276txZI7XYamORrTRvefcA3R8p551XKt30/71vn43x2m2t9IjrznaB8z/fzpXp/NS1+2pa85HHZid+50zEuldU6Y9lEBnLI1A3wT62Yqyv9sS2BLYEtgS2BK4XxLYBPr9Gq/d2y2BLYEtgS2BJyCBTaDfnVBLOAAw1IMfUBNCwAhhyCmJKiKZIc+JMCL6puk3AZU8DxCAHXBiEugCsAVwTBsviNS3nKBJgSaAfSOriRIpKQao5bmbpHWfwM8EIAvyFAQrEDNBO4Et7y2QOK+dINIRkLgCm87Ip9nOCjwHKDL9LgCwY0JtNDo1oL3ntuKMgKx9D2RrZCHAN2STICOAY0F/iAIjFGkPpwqLado9777kB886ijBTtjp8FGibKdwhLr74xS9eCAwJdMhYz92tPNUD2n3rrbceFnS7eqBjCDUAKscEUHAMkMTjenQSAtOzlU3fTs18Ivq8EejKtwS65zIW2Gw09coKVAerhyt9ujsrct7SnA8l0Bl/iSHICaOnIV3QJdPuk/K5mSXQnxWBjn2SQHfcrqVwrw04Ar7n/Kre+fbXiDiuK/GEvkikIoemjtUWa1tKJBqZZls6HiFX2ug5rdhFCXXIdbImUNBdHItMOwvof+QIdGZbpk0607Mz+zU1aNrlkgXXSE5Jhwms84ze23Wi465dwxZi25oSHxJFRwfagjwnjTv1jEA3qh2CRALdjCd9HnrfLC09e5ex9dgI7VaJn5Iqk8AqcTJl0XfvGsU9jcKUREIO9LHncrM3wAGDTAZ87t6B9iU4JEccf/RUZy0jLe2fc8S+n0XRrvYHrgvOF+rVvOvz1AvqI0Kb61d6p8yN0qf2nHhqHA+YZ0aosjd65plnLoV5WEKwe6FJnrkmOkdvtd2rfUDXk7N2zhwwjvpdXeIzhKNZaSAedb6glpDkGuw2tkibhF6oL4wh9h7HC2qdqljLcUI4Oje6usy40t60cbXdtQ8di4477bifpWa/yR6Ygq19+eWXLyQ6NXuEuZ+c7Vb3OhbTjh7Zzs7xOa5Ha9nqnW/VpzP7PnVi6kKfcbTvnXPg2row5es7t30+97quwXzuWs7+2PmL85ljjR3UhqOP2LCec45O6oyGPbzVbjW7AfayDsy1hfZztmvfK7eVnKeeHenTHN/aj6PPU59Wfenz+nmOU/upjZ591eZ2ne8Y9nPHWj3wewl0/hdifPnZBPqtlmBftyWwJbAlsCWwJfD0S2AT6E//GO0ebglsCWwJbAk8YQlsAv3uBLwCGATlS6AD5EucUgMWAhr+5Cc/uQBOEuiQ1IDEgqEl0AGjjEAvge7bAEyZ5hZiqenVAZdMdUgbPUMWYkiC0ihfo+YAWU2x+9xzz/2XVOxNBVgyop/pR4kDgJhGRNl/QfYZqTaBzIJeE9iaI3sEPBWkmsBWQakCYhA5TX3PZ8aS+te//vUlkooCoI3cINWoAQuVhwAygJNnnNsmsnRcALpxooBUoqAPng9MTZuChbQ9UzJOAkS5HAFitEHfOf/cM9C/8IUvPKBAokOg8y4UwM45JoK/9OPNN998WNCnRv5BPEpCmrrTaP2OFaBcI4HRT4HZFYHuvasI9OpX58QELqtXk0w7A77vzpqsW7IvEmnYlaZwN4078xp7AnlOzVhAkEAcYkcmga6zhhHoOveYwr1Aqrq2AmNLkKxIhwn28/uMECyRMedjSbm2L+GofjVashFZSHUecVCyvQ4JtGmUMPLEyYlofgrR1B5jQE0mCOw1thviakZFa5sqnxUht7JRZ3brzMZ1nlemM9puJe/qvIRDHXG0HR0PP/c8W64zKhCdUh+pkaH2Dvn2DHQJdIm+OhPRt56/3LFm/cLhBvKGulG62ArP1aWehEmdt/p+c5wkI5TjigxZkRnIwTOePVqgjhudx3MedZxrt+lLx+VM76au2P/5dwl7SfseDUG/mvWmRH/totc1snHlVMKzdeiTAGMMzTgAYazOMP8YQwvrhxkL2I90jnUvMOdcySQdte7Sbq/sYnW0cuD5U1eObCgykYRERo225SzpDz/88LJus84204IZVngWe0L3ItTNKoRjXvXHPZj96ThNvZtjP3W0eyznHe3qGIMdIKqe42IoONpAnFsagd75dzQH5zrTdX/2dY695KB9vsX+rmz5rTo19WW1VpztOY7edcp89Z61/Wd766P3q3OPqdEdH/ZozWbVrFvsRUzbzp6vRwLhQKQtRF/Pst70nbo36pq/2nP0XVefK7uzcZxy6e+rffHs72pMjp630pPV347058jed62vzs/1ca6J/b8OAt1sEhLor73++q1TYF+3JbAlsCWwJbAlsCXwlEtgE+hP+QDt7m0JbAlsCWwJPHkJbAL97mRcAEcQThBCAh1wCFCo5CtpbSW7JNAlY64R6AUqfRMJhhIZPTO2JBkApilgqfmOaCYICM7kBrQGBKOGrPVcStJmE/kmUMt7Nl1tQa+SuxLoEhv0uUR/32ECYmeg12oUJ5jVaybwtAK9C0R5b0Gl9rXno5P+nrTnAMGMrZkHqHVmQA70DyDciElT9EI6AE4BaBu9jh586lOfuhQAxwl0t/+OA2PJ341Mn+cDH+nrJNC/973vPfj85z9/KZDoPN/ztCHQjwg53qNnoEOY2RdqIs0ttAmxaymACRGGHCHRqZkjlhLoRKEbJcl7S6AjX+Q89WES6Ct9kUSYEbbt391ZkOstdcy4umnLqxPogE451MjCdMeMnQT65z73uUskYo8SKNB9awR650qjZDtfjojGElpz/nfelcChX9Ou+Cz0sY43BYj5u+mxqbm2Dj1Nnd3MHHyGyGNeMx9wkvGdqcnMYdpknEKMCjYtcuVTgmw14pOwuYXAOdPHqbuV9xl5V7lJmCnzRnaXUOVZXWskKGkLObPOWSD6PNccnSO7hZkucNKBZKGgtx1P3rU2p+n6aQ+nJQvrm8Q1ZDxjY8Ry25iknGTuKjKv8lsRGPbVMSnJdzT2tol8+SnhKkktESop3ah0o8VXsteG1Xb0ffsOXOO7234d3Pze/nUOlqDR/qon/D5TwSsf2nIMub52jLTe77333qUw7+qoho68/vrrD954440Hr7766m8QbRLTkyDsPFmt5dct8PkVK32gDx0z1x3kMQn8syjPOU4l0MnOQsYRCmukOk+tDacfyJY1liwk1JCYOCJQcCppFo85P/rmdVia19VO63xj30u68bc6+9Fv9wvYWslzUrgToaxeamO0z84Ln7Gyadrf7iHPRtK2btWRI4L5Fn060pnaivZntjkJ4tU+99oz+p7zc9c5/69xHvV4CZ2CvJ41kuMYfvjDH17+h6hNY+56FAN7EPbGlu7haKuZglbvcbT2abu1jd1LTDvg79fkcE32097UJp6R7Ss98fqjd57v03fq2j3/F526VP050jPfqw5ztf0rAv3V1167Rf33NVsCWwJbAlsCWwJbAvdAAptAvweDtLu4JbAlsCWwJfBkJbAJ9LuTryDDjHgElCiBDvBnBDg1xCCAIQXAGDLGYsQxETi3pHD3bQpUAnQUWKefRlYCYDZaCYDESGpAEchgwC8K9xk1TG3aRdJrQmSWdOjzBZGsC6TR3xlhUsDoKOK0QOgZwHQGQvW+gq8FwW7RDgFywWDGULKXCDqixowyp72C1CXaGBPJdIBJQW5qolrRBYBH5N30lBNYn5kAVhHoymVFrtFeU7hLoAN0QqLTBwl0otD7I3CnLgDsU2iPCJXqhdHmkueNqu/4GoEuiQ7xRhR6U7h7DroEFH2aKdwLYJaU8p5+XyBxBUYegba36MtHuaYkGO0YgU49CXScXizIAvlCRuL0wFhKokOgryLQcTr4OAj0I0Kg747eTrtRwLx6hpxqmyeJ03EvydcsHthPojzNhMAcx7HD83txcNFmYxtNFU6ts0z74eeVLky7tLJT875rNtD3XxFI094d2QbnzCS+JgBfgrD2AIIFxxdkR41DDU5aFGSpwxC19g65YvdKJk0iooQdttYz16kb4YqeSxbS7pTrUVQ77asz3HPkMHQ0lsrcfkqSVm6VGdfPCN4+v+vntAe1a3PdrROC7zHJ/V5jH0qU8I7t/yQaz/pZ3escNIrVdavrFbrxt3/7t5eIZCKsOVLBs5OxZZBwEnGmfabWccXn1F5fI6Q+qm2f7XcOqEvNGrBaP8/2ILQ/9xysiURwQ1qSMahOQWY7wkmFOdh1gvXbfRyfSyD2OAvPSpfknJlPqgcrAn2S7D6nusz6/s477zx4++23L44Apm+HQGdMzSzBEQjuP6jp03SGmzKt/XN8j8jC3jvHcqU70x49zvq+0pmpAx0bn1EbsurH2Tuetb8az5U9QKc8dogjiHo0FWnb0Uf0ks+shRbsu85M2HcjztGr7uF850lEd19fm1PZr5yLz8bW7yrn+XmObWXeNao6dmRvVvvNs33BkV6t9gdn6+W1d6r9m+1UZyr3TaA/zqzf92wJbAlsCWwJbAncHwlsAv3+jNXu6ZbAlsCWwJbAE5LAJtDvTrBHYBZ/B4AE6PO8aoF9akgZAENSA0MulNwCXPKsa8DCnu9qCndByBVYJlgyI9Mm2FNASnCddntmLQCZhC+EOQQcpBE14OsKoJ99EvwtULQC4f1bwdgC8CtgbQI/E0QtQDY/268SEn2G/fX7qTUlFSDVJIYAsz1TnhqSgLEAMEQXSiKjC0T+kwEA8rKpVnvuOY4UkyCsPI+iFwtM9n383HGQQP/2t799ibpljNFLCgQ6fRDEri75bMkQz4mnBlwtqGm0Oe2Yil7ZqIPUALQ6JFADxlIgDZhTkOeWkpXMD+RomReyk2YAACAASURBVIBlCdgVcOn4O+YrEP7urMdtLbUv3NEI9GYagEDB+cWCLJAxUbiA2E3hzt8mgW4aZf7uvEIeZ+lUlY8ORJ2vU761lR3rXjcJgeoZz+hZ5nzXM4FLEqkT7Z96yPOaqaN91vHItpjXzE0K+gfh49xmfkoIQM7i8EQhqtOIuvlu9GcFrk9AfAWQV1uOAPpb7N8K9He8zwjXo5TqK9K2mUl65jE2UkcY5Fn7g+w4LoKofuq5th4RBKyPkKyQ59RmeqFmzTJtMLXjYZRsSTjXHd6TZ5VELgFBG5NQnuuU8pyR3X0Ho7zVxSn7PrPPK6FRGfFMyXTXitoO55zjVbvcvUDX1Klncwy0Dz6vbc4+1wGMdup814hT9IU1FGcL55xOLPSNOadThHOOGnK9RPyRLZprwrTCt8ytWyx3ZVV7dyTTud+YY1Ld5bv//M//vNgl5hT7tD6P3z3SABtm1htq9nNmJtGRyrWb73Rqg8B2zafm76bS57rqSefOdBjwfX2f6jn29K233roQ6OyFm8KdeYGthYxlj9zjX0j/bTQ6a+Ac66O5NPedq3G8ph/znrlmnenGNd2aa+TR9XPe36rDtR1d4ysX/t4MEXzu2srezCOecGzByWEW936f/vSnH1iYo+z70CX2I52r2I+jsegaXrs8sxB0/njPaq5dWyNXtvxozI/2P32fR9WnW/Vr7hGmbV7p0pwnPqttde7MtaD3Y6dnCvcdgX7LyrCv2RLYEtgS2BLYErgfEtgE+v0Yp93LLYEtgS2BLYEnKIFNoD8Z4U4AA5ARgLIEumk2AYQ9W1cCvdG+jRAyHbVnYJYsLcg+gaamI55nohsND4ELkEUfIdWIBiH6ywJhCWAGUEI/iAwypTsRJRN4E3CZIP8kfwu0F/SnvdX7TVBLgOoMIJvA5uwrv0swGMk6I1UFhiUIV5pDOwDQkkaAh01jjqyRK/oAcEj03Fe+8pVLQf7ImIKMe8ayYCM1fy/YVXCsJAmfS5QcAZOCjZUfUeOQ5yXQJV0l0ImM13HCMZzpeAvM8l3Tyzsf0DV0snOmsp8EuoAttQT617/+9QeUkqWQyJ0vE7xcEeglKtSzlUwLJj4ZC7JutX3hikagl0BHB80cAYmO3D1PGv1ZnYEuKdoziEug87yzdKpHAPIkTdS36p16Or9TCnP+8ntBdzNnGG1pVg3mGdd1jqAXPULCoyio+w70qec/1zkEcpbMDB7VAAkFWU5hfnjcAjXjMn/OgPQJhs/f29Y1EmZeu5Jj7fMcBwF054I2pCn/K6eVrE2jznon+cJ1EC06IECMIVMLax5puUnRTSRqf2prJOi0F4x/21EfsLuML2NjaTu8g/pEH2eU91H6cWTnte3LitCpzJhXypY2eKZr9LSFq3VtRX61Lx4D0vla+9p1Adk2e4PfGSXdfnJto4nn+lyb2udJkCODScLRZtfW7gG43jHElpMS2gIxjC1jHWUd6pEgv/d7v/fQUQ25TrJoZau6pj7uHDtbC87m8eo+x7POPu1jx7CptB175wSkullb3F9YMxZG/6IrzYzEeqGTHGs988YsOMib7yHSWcfn/OzxAtPpapJy2nwI9DfffPNSSqCzz+T9HHfWM497oMbBtJl8zvaXc+94RCLOPdVqb3tm02/dE5zZ79Uasbq+82z13KNn9B37fvNdp26pL9Q4KmG7Kf/0T/900TOdG4lO1z6wHjOOFhzOptPD3FPZj2nv+/9Cj5e45f+AymeO8VwHu3dtBPzR2K7IZvXrlnG5Nk5He6Fpt/xfpnrRfWPX8jkfpnwq69qb+V6bQL91xu/rtgS2BLYEtgS2BO6nBDaBfj/Hbfd6S2BLYEtgS+AOJbAJ9DsU5miqgMok0I2WhFSQQOesQFJ+S54b7VsCveQWbQhUAlQVDBEwERgvEdRzfidoWgKdPtMfC+S+BfLS1KnUgKtEKVEAVScwM8H7EjUF6Gc6xklyFNybaUEnAFcAchJHvbbA1QSMJBG4fhWlV5Ctbfq+gPyMqwXSCEJJIl3ilwhq/qZ8Id5NdwlJIIFOxA7nAhfsKxBIH1ZEyRGQV3lWRiXQOcvd6PNGoNMXgPQSiyUn+Vywlb41GrXfzTTqTadMdJ3RvtTonlHoRMF97Wtfe/D8889favTXd73lDPSOr7LrmApGVkdvAdOflFUpEMozmkrXLBPMbwl0MkhApCN3M2CgP6sIdAl0gG+j9iXQlUmjdI+IPWS1AuQr3wneT/28Ze6WmOGZjTZuSlhJXduUPEc/lKGE+xy3plouGYlTh05P1PTf9MbMi8985jMPCzo6o+WnrvW5U78q5ynzMwJm1eYcg5VddiwmMVObbopoav5eYrw6iv54XMi0BxxrQSp3C9HoEn2QcxwX8YUvfOFiexwfx3WeY+96gg4YCUfdc6Jpo2nia8+RS0nyrjt857o07VRlpN53XZrfl2wvidtjPfoMrplj3H1FI7fRazPUQGgYXYxzB/JURkfz1vlRooR3WRF0tnG0Xnpf+9q9SvWFttynTIcInq2uMZZm1OBoCohhn891ZH6wQKqyNlnmnDp7J+fN2bx7HPve9lb2zza71sy1vc8tUeyc895+x56DCH4LkcJ+RrbaUe5lTlrcC0KQs68zowZOQugUdg2bx7zqT/vC3+u8qfOgTksdB/bBEuiQ5WSfcI+JfujIidONTofU9Mt2edaKQPc5XWdWe9TVGnW0V5zv/Dg60bbn/V0Dz/YcK10+sv2rPtfG+JzuL5l32FUcWdi71vbjrKT9Zk/mvgE7RBvuF9Ahx+yrX/3qZV42q8d00unY1MbMzyXQ3at1DOdc7vvNsbYPc97bl+mAurKjttHnHq3Rj2Jfru2HjnRvrj+uUV0LKuuVTCqXo6MnWG90rsZ+8PPKq68+7pTY920JbAlsCWwJbAlsCTxlEtgE+lM2ILs7WwJbAlsCWwK/fQlsAv3JybxgjwS6gGOJRMhKSBhIVs7ZnWQlBLqAMOSW5wxKoAtMN30uwMlM5S2wKPkA2Mjnpj4GIBGMhJArGQG5S2pvCkRm048bnWSEklFkRuIJzBSYm6DmBDe5pwB5wcYJfk4QaAKFBaDmiPe5kyht5EmJoSNwUxDPd2O8cEBgXKk9/xeyiHGUQKfmd50VINABGY0Ag5Qjqo4Cod6+rEDR/q3v598FTSu3gvXo5He+851LBDoEumQWNWMsoU8fG1mpLhl1KvFFzbPm+ewlyktQlsyCQDfKibpRdLQLIGsxuwLtov8T0C2w2WcXOFTPJphcfa0uPjkL8l9bnuO+SuHOvEXOHr8AgQ4Iju2B9JBA186Ywr0R6CXQC9439fIREVeQdgUeTxuwmru9ZuqyvxfM5ZkS49SeX44+SOY5xk0/zt/m8Ra227nMdY0SZl73WAFAY52b0EnPQ6eGfDLdMeO1Iguql/Pzav6uru/cPmtvZYOd+yvydyX/OY+bDaCg/Uxb3nmNvfMMeUg+07lTY1Mg6TzXutk40F+Kqac7d0siMx5GetMPxpl7LCX6JBQce9+BsZqyPNPf2tC2P+fE1C3XS+RT0no1jrQl4YydNULb8989JxyZYasp7CHmGM3I+er9kc6dkXVzTS4pPnV+RvT3nRqB3n0MY1mHCxypTNcPmd4U42TEeeaZZx4eq7Cy0as9wbRXj0Jy3boOTN3qvk05rLLgHK1RU1/m2i65JcGFUx9rKoXnuJYx55CjqeAhTe0Pz2CtN9pfpyDX25WNcE7pWETN/exhiGhnD9FxZ88hgc6ew9T81LRlZglsBsS65Dq6fZbCvXKba03Xtjp7zD3AEQl665h/lOuu6eDZnDxbJ6Y+df3o/y7ogWsbuuQxQx4LYM13OM+a9l/nPuyux2f4/wHX1AFuZrKYNqD2o59Xezj73j3a0f8Hld2RPZh2be79VvvEs/Guzl0bn7bTtWW23777efZrymW+13SWqmx0bKrTQ/uAwwT2hSKB/pcvv/xR1H7fuyWwJbAlsCWwJbAl8BRJYBPoT9Fg7K5sCWwJbAlsCXw8EtgE+pOR+wTPewY6wFKjOAAOjVCGaG10aM9AB8AELDcaRBK+BHoJAEkOwKmCL4DXEm+SbV4LqNIzgUuUAF4bdfmTn/zkQsj5XhDoRAx5Zm0j3o3csA8zPe4qlbbg3gQHCz4dAVtHxN4KMFyBWV5XEqGExyT3Zp9KcjLOnvsLsEQUlWNNJBiR05Dn1IwtaTDRAUBsQGZIAWojJwGLTZsuyL4C4c4A3xLBjfivjuAkAYFOAczmHGILY93zK+uAAaFjhD1102NLas8oTMA5vpvHDEj4ILdf//rXl4J80EPJNvS3kWrMLaMbaXeegV5w8YxAFyRdjfuRzjwZS/Kbra4IdKNySwSjd+gaJDq1YwGQDSmJIwQFEv0agV5ZPA6Brgx9k0kyTnD7DCiec1LyiXsa4TodeCapqw7SpxKLRrShQzzLNql1LEKG/O7ZzMxjM0fgAMN8qBMUc0UimHu7NijbOYenjh3N5/59RQC0/Y7DEXGwIhrarm1MwmNG2HcMS3i0LY+68CiTzmvIMog+CvO/51sTAYtDmX8r2WMGDKPe+z70sUcenBGZUwdLrvU+2p+RlCVBa+u4bkbqd3ZPZ625DjnW1UmIC+UEkaWdpEZG2GzSXD/77LO/kQ2kDiemVPcIiBIvnfv2Z5LdzrW+CzKa63ydM7rmz73SjPav7KsTzDmPqcDGMbdYb6hx7sOpiqhX6q79R0TZah09mp+PY+t9bvWVdkoWIjMd0ri+EbbdE7Wv1wjWOlmwd3RuULs3pE8eIWMmCPQJQgyiHYehEuGM33SKaJ+6TtQRBscGj7dgb9vsNTrtQaJzPAZku44zrHG12az5pnFnb9TjFzo2KzvaNaTjW71G9jOS/XHG/KPcM23+0Row98jV9dVepfO7c6E2rzaGsXcPi/OCzozYGPTDzC+023POGb+m1vfIHmpsjWOGnPt/Rtfks4wfzh2eK/k716XqZPe60x7csueY/2+sZDvb6V77ml7eoiurfs79FL/Pvk3nkGk/lE33l96jrKaTV/vLOoSdQB/QFX5efOmlW15pX7MlsCWwJbAlsCWwJXAPJLAJ9HswSLuLWwJbAlsCWwJPVgKbQH8y8p2gMMC9KZT5XMCISEZIVdJWQp4StfjZz372UgMyShRAxPSMSgBQwVbaM10itYRSSXQBQqPMJRNWgK6gVNNsk6IRMpVzf+mvRD41fXzhhRcuhXTkRlxSQxr0p84DgmUS7gVwBJ9WgCB/WwFaExz13lsAsoJKK62YbRwBnJOYsU8AUD/+8Y8vUVZvvfXWBYiE4CBNMTVkr1HqgNcAw0adSxhBHqEHBQqVRQmY2bcJsvUewbOCbILZEugFrNFJo+MBSSXATPXZVNoCqOiaoLv61jnAd17b6DZAVgA5I/ipS1aiNwDp9o82JJJ551sJ9NXYOm4FqFfg5JOxIOtWa1e4YqZwN7sEsp0EugRwCXR074xAN0W3+tTI0ZWOdc5OMnaC9QWXO2/bRqWwIkOmlCY5JuE7x1A5cn+JvTpx8HcJWWrkp12jXUkFahxOSCtNAUgukYDTC04wFGS/inSctqfvekScOIe9d777qs0V2N775phVvr1O5x3qksiT8Jh9nHZLfaKNZpbADvZsXewe5BsFBx5SdRtd3Qhenlf51jmi41yZzfeffeb3EuHaL21Bn9GU6l17+Yxdcr66Js4xOyJDXI/pi+2ikzgXGMXPecQffvjhRRepkRNrMQ5aOMs0GwjvYHp72qsTzoxErA7U6WHeN8e+9n3qiO/js7oHaWaJkn0dB+TMOgDRSmFP0n0F+sJ5yy+99NKl1MHDfq5sy2oPcCuRebYOdFx9V6O/60zgfg4nHK5DZ7RJ6naJrWkndFbsvqckNfd2P1Jnj2bAQbbs90z1ToaIkvm0KRFPX7tv06bSF+4hW4RE+J/8yZ88dC7izPoStWQ1evfddx+88847D95///3LvlGnDkhXs06w59BBCb1mP3QUGXu0T+wcd2ymbZoOdr/NdX5lg47Wga5tjvvRerJ677n3QSc6l9hD6chEhgKdVqghTtUnxghHUAv7V7PeYHu0jYy59sCMG6sjQZyz853mvPX59Ls2d479JNDnGnDL+rn6n2M1VnO/Ma+Ze5lVGyt9W/0f49/q0DL7Of/HmzKsI+LcY3ptnRJrZ/geHTGrBTrBzzdeeOG3PWX287YEtgS2BLYEtgS2BJ6QBDaB/oQEu5vdEtgS2BLYErg/EtgE+t2PVQENgQtAUCN4Gk0DqARw2BTuRIsRpUMNUQAQToFMNcLXWvISEFOwUXC+gGCjM432FTSfAFwB1oKYgKj0FcKfcyhNqUkNsUR/LQDYFtI19uco2gTArEDsJBPmSJV0E5Dv33p9SbkVybYCtI6ASYmTkhrz2gJifQ8IYIlNCCOdKqgh4gAoKYBQEG+AkNRE1DUd7yQnGsU2n70iJH2HgorVF9OpQqDj2GEkI2Q1/TBdLkT61MnqZqOikdeM8qKv9MXoUEmeOoMgi56P3ChL7iPC8LnnnrvU6LT38j6/6wR6HVw6/yeBjlODsoXE1WmDmvlZUq5p7wW7nVe3RKCr7ysy9owgLFmmzs42pi7bXsFdHTUkeQse83kC6SW0zMyBrNCtEqIluuhX5yDzGrtIIXsETgnIlRrbDXFEYT6fEXLTDh3ZM23bJBiPVrP5zAnEr8iD2Zc5dspNe9OxqjOPfeJ+ZCZZwvWNyNb2UZuGnOh+SmUPUaMDDzWOCaaFxo7WFs8xWxEQc53o+/hdSfm24RrQzC91LqhuSUAyTxvBW1LTZ/cd5hyonWauYh9N0+0RIdTIxKME2EfU+YX2Oz+6fnR+8OwSpU0HzrMhLx0LnJdKVJe4rZwksH0v31UZN/KXa6qbXT/QE9YpCvMOBwIL+5Eeo6AjGjX647oz51HXzvl59fuj7h7nu/J731d7wxzhu2byKdmtztinjtkktyQWHe/qd/WMPSTzzvnHfs8jfHDUqP5wbR0odcboedkQ8lxn5DG2EPvncT84XXYcIOwlZ3EC6XqGjrEH4t7uhdiLEOG+ihY/2ufVpvb9J8lY2zH15VHH/XGuP1snalPt22qfd0TUntlB7bTrG/O8Eeg6MFIzvv6PwDj3fwAcHtxzMJZz79e+1b5OonblcFZnqNqROjp1vvZ/mtWaeSaPjsORPDu+tVndx8xrHteeTL1ereXtp/vu6vqqL9Wpo/3A3I94nU4WOFrwmZ8dgf44s37fsyWwJbAlsCWwJfB0SmAT6E/nuOxebQlsCWwJbAn8FiWwCfS7FXbBjAJyEugAu56D6/eQ0h988MGFRCdFNWc+AnhTeg4kgOMEKj0Tnb/3PGSAjgL5jfQBfJJ4m9HhBVdpo6kxAUZKckCiQ2ZSQ5oaZUSEEMScBdC6PzNKZEbOT0CwwGCBnQkSCdJPwGt1/2xnRVxN4s1+UQvY0vcpa/shyNdxIMVhQeqC/oBPkCEUAHSizi3ogalPcUxo5oGOU8kJ+1sAsgDYJGZKokJKECVPKYEOkY5eQqBLohtxLnHes6gnCF1Z9DtBWKPtCoij40TCQaRR68RBH9HPniNv6m2jhz8JBHqjFCUkTeGus4YEOvKF2MURwpT8EOoz4myega6uHBHoE6TVjjSyqfPnjCCc35WMnSSH1+oUpMNGido6D6F/JW0nQWiUPmQg17UvJQR5lzqHoJeSl3zusQ2QCsqaeTzJnjOAfgLWBd1XIPdczbhmBfoXLD8bl8p+2tHKpp8naV370wjbuQ4Z5WhdGdZZi7Wu0dQSpRx9gk3qu9l/ScVpC6c8S3hox+d61Hvmerlau0oMKxvni/ZwrhmT7JhzwPt0oMP2Yidx3rBALBq5j1xWc852nVcSuq779Iv1SHvAOEB0UiBY3adQnxFmXTNL8Ha/ZP+OCPSpb+iHesE6iq0j8p4ae4fjmaVk+pTFajzn31a/P87OUXKtc6nrsCQjNotrJK3Rm5LrZn4oMTgj9/1uEu+dH/PZyNQ9iGOOXiHPEpvom3rR2rOQPSebuez6xJxl7WF/SEFfGjlOBCtOhTjLYUO109TsfY06Zywh1C3sqSuH2sWpXyVeV/sjrtc5Ye5daidvGfva9WlvH+f+2d58t6P+rdaQo/6on13rcITQSQf9qGMF15uVBQIdhxqL2ad6pI5633XcNaq2uuN0lBmg13deaW8r47nvXa2TR2NybZ1djfO18Z333NrGWV/md33nuZ6s1v/V/1ZH6+Nc57ARzHX0QwJ9n4F+TQv291sCWwJbAlsCWwL3RwKbQL8/Y7V7uiWwJbAlsCXwhCSwCfS7FWxBrUmgez4ngGIBDQhoUntDokOgk6ZW4JuoRaPRibzpedMCW4BbAJyeAcpzAJcEA5s6EWCW7yR/JBwFSkq2COoLJPI+pjQGQKW/9htyU6CL57722msPC1FC/VkBYj5jBahP8GcF9NjXSQoLrBVc7DNW7+3f2k/evW0UXEWejUbl9xIQJfNKVAA4ffe7331YiPbymdwPaIweUKMDpPWnIE/0wLFwPI1Wq6zVAZ87I3d8V65rmxLob7/99iVdvwSgEeimpPZYAUl0jxXwnQvAFcif6X8bbaZOOpboOY4bEEPUkiQQJYyDaXqpS5Qhn5I/k7RoitYjnZiEh2Bv3+tuLch5ax1PrlyR58ivBDpyQoY6zRAJaMp76qMIdIBQ9LFzpM4uk5gtON55eDQHvX7OWd+RepLNnZO1C8yXnoGMLmOjqo/O0Z6DzbORjcWjNnR0at+MuORang1BaVph5q7OMJBARFAaHQuxi26SUhryp1G6k9yYMj36vrboSGOuAeIdF9qYUda1qT6jc8i/lfTjc6NmaUPbw9h1/WJsdVigriMO+ut9jNtPfvKTh4Wz57UvXPfqq68+LNjGKUP1t/0oAXlErqt7c65PfXUstA19/hGpwd/rSFZysmt32/S5XUMa1Ul7EBkU5i77AOY2DjLoc48jmGtGnZ50bMC28BmnLyORcRLRgQmSkxTaFJzljO6GSON501YpT/VOfZsyWhFjU9+5hzE0Op65TupvU4CjI3WyePnllx9QmIPoyCqqVX0+0p+PYufPdGKukUf2z/FjrCaB3v2ITn3KsfvAylz7WqeO6XQ5ddQ2sYFEpVPYx6Af6gmy/7d/+7eLQxGfO+7NwqDTnHtR3qvkfe0I++AXX3zxckQQKcKbecX3XZGQlSXvPgn0SeRq3zofzYx0i82dOrTSmanvR3p1jWRd7ZVrp7tuH8nGd5o2rZHcjLXOFGYVUBdrY5j3c19cp47qOe3XCbTOEtPBpo6d9HPuQVynbh2fKYtr49E1b+4TO3bXxmuO82pMPoqNWa1TbW++p79Pp8Sj/xGmI05tCWuODm985ueVV1/9qK+z798S2BLYEtgS2BLYEnhKJLAJ9KdkIHY3tgS2BLYEtgQ+PglsAv1uZT9BLUEGzz/1jOaCPZz1CkEAGQ2BbrpR0l0+88wzDz7zmc9ciFOivEpyTgK96YcF4QV/GoUJcDOjMJWCAFVBz5I4gj68VyO+AEwF2QFSPQfxa1/72iWK3nTG1CvwWtBmgkAlyVZAVoHpM3K48p4g2BFpNVPxTrCsBEvBpRLofG50r+Af8gdo8kx5aiJ7JP1oT3KOmihWI/rRiTpF+DzaNAL9SG6V7wRNJVHoL+QfhMQk0CHSTeFOJB9RYOhhMyHYN8lXnzkBOMH0HhMgkd7INIg1I9qof/nLX14K6V55d0B1C236XryHKY6pqz/Vc5610gnbmbJcESx3a0WOW5ukVM/s7hm1KwJdooI5CHFugWCbKdwl4ZrCnV41InKSu5WTY95r5vz196mH/h19mQB8davkiEcAYF8pJZv43Pt0OkB2/Jg5AT1TRnznfFIXzf7B9fzgiGBhDhg5jTORqYh//vOfXxyiINGJoIQIMlMHteRP7W9lN+1hQfdbgP9ps+Zz+n3lzmfHZRK6/U4yVPlKUjlu9te2JU2o+a5nb5fE7dhzHXKkcMY8aw2y9sxVjm7wGAdSPHvuLnUzqNBOSfQ5j6u/1cnKvH+X6DnS+2lrO1587pq8ItA7P9rWEaHDuzVDDfrrfECvm4p9Eugl1xk7bTLvy3ouOYrsIdBx+oNAd02CRMepqk58tamVtTrj/J06PnV2ZUNWZBBrKNlSqOlnZVF7x/rVubuaY3PM78K+HxFmc8949Kyu+asI9Doe1G52Xq8IdHVPfe4ezz3QnNdGoBuZzHxER5iTZAVANyDPcXibP5UDNpe2qKufzA32PRb2PF/+8pcvBZ3rnoP2dE5F/5olxX2f7935O+1d94hc5/6uhO4tenA0ztPWXmtrtnNk++f+ZDV/VnNszs/OszrmdH3kc5+Hk4op+hmDrsldP+ZeQXujg1v3LtVdZN/sWbxH94Zz73Cma9fkffb93B9eW3vP1tmjNfmj9G9lr2YfV/rDNf0/R713DPoe3VMxbnU81PEFEp2/8/N//vf//lFead+7JbAlsCWwJbAlsCXwFElgE+hP0WDsrmwJbAlsCWwJfDwS2AT6k5F7QSbAKAl0ACc+94c06D/96U8vhc+muIRggTiFfAGgBkRs1EYjQwAgG7EzozgaZQBI0ijIAvLc12iQGSVWIAyAlAJYStrNf/mXf7kUwOumoYf4B7T27Msp8QnklQif4PIkKwQGBX4moCZYz3VHINgkUvy9YOAkP2Z77ZeEtiBUybsSJRBGOE9QGHfAZkFogKj+EIEOSfSVr3zl4lAxyZ4JmDtuBcBKXEiCVdaN6uRMWQh0SiPQIdAZR9OnoqOQ0xKuRsetUhMrz37neKGPkmnMEXWQuQJoS/S5JLrkOSQlbeKsgaMGhTbUbZ7zUQl05Tflrd49Getx3GpBf2TXNOLOf94fO4GccHIxAt1rIY8gIiCVqCeBbhQruLbQtwAAIABJREFUNTrRnxLok1iYc3POxaO5vLrOtiaJMZ1a1CkJQcnxRqrPTBI6sfAu/DR7RO1Jr/Na+0Wfa28bUcccJgLdQp+IVkfOkIzYcQpkOrren9rXaZemzl0D8Y++X7V7Tc8F2pV/szdw74zkLGFVYq+RjdxXfSqJ63d+TzQraws1aw3rDmnEqcnSYeHICxzQcD6jhlCTUJ8p+WvD5xiczeu51qzWJO3rmW5XZuq5cn0cwob2dLBDlrSlTUWO/a57AJ5dwsw1Sp030pgaebvOY5Nx7NPBj7WgNmg6tHWfsSJ3lFX7wt+qa/3O+eBzXEupyQLBemFBH9QJdKWp51fk09kceVyb7zu3be2XujB16yhCunZqtcdpJLB6vrK/fNf52XYnYe+6So3NNGMEdddZo9I9kqbyqg6go4wT85iaPY/P5J08vsijjBwzHJI8RoCaNrGrHisDkWtmC+RQh82O9Wocq5cdp1v14Vr7UxbX7MyRXTpaS1ftdU2Z3/d91QPtuba+Tk8eLaBO9egdj4OqnmvXpo7Sps4TkLHVV/RLR0qj/50HU++7JvYZq+uO7P3RGFwby9X6urJrj2svvO+oH6u/93+X6sjZXmwe7+WaO/d3kuaMG4S5GaGoPfucv0ug/z//63991Fff928JbAlsCWwJbAlsCTwlEtgE+lMyELsbWwJbAlsCWwIfnwQ2gf7kZF9gHXDJCPES6AAbRJ0TWUeBSDVaG6ILAp202ZRPf/rTD6OZBTAluzyjcoLWAidHhKsAowCVkZwC7zPis4CYUUD0AQCU/hMlCHFnVAo15HkJuwnYlhQrWF4wSPBLwNlREyRqm5OEOiIjJqBdMO4MaOS7ScoVoCqBzt+PCAH+TsSWpDkpoHVK4LNRltQQbpz1/Y1vfOPiTCHQ3vG2z/N5jTA7+67pWkugk6qfqC/Ic2qOEoAswdEDYrBpVwHZ1CXkO6OFSgiUTOO6nj/d9LsQPz3bF/0yIpX2jEyjNvU29/P8j0Kgqw8TrL4VTH8SlqUEBO2XQC/Bgcwkz5EXc1WwWwJduTGGgqgA25NALyi8ItA7T+u4casjzBnJWGLReVcdKrBu3yT+aiOm3h8Byj1ugfcWyJ81/VJ/uaepiZE1EboUyDzmt+lN0UudPaghd/sz+zVtUkHzRyXQJXUnMN81YtpVnzfJtBKlEhfa5jri8F318ox0qOy5T33lfqOgqVlriIK2tH2OlMDZyGIWD3QcYm3Krw5ik+zpmtkxmuvXGZm1urbt+pl+zaj9jsVcv1ekGNfMo0QcJ9qufGl7Oqeoa64tjqvpm6lx8nKNIuNMZY1dcZ2mniRu14U+qzrP56kHjU6tHtJG7ZEZcKhx6vvnf/7nh0XdpA+ci27GAmqJomnXbyGurs3B1Rj2fbm/dqTR08rCMe2aP/d52jf3UrWF8z2mXvf7jr3joFNcM8VU11gzjFKm5vrplDRtMf3lWo9mIPsSzg7+8CycBSmsUzjteWQGe0rXf2rakmynRg/dQ/e4JK5rP6beVXe739RuTtt8pB/TvtZ2nOnLNfJ1ZftXtmS1nsx1ZOplx53vul7WAWHVx97bOTT35O1rI5jRA2WrI5x7QbPE2O5839V7zf8J5vp2y5ytfV3Z2tWYzr1ZbdxvLPILZ975/WqNPtOrozmuzle+1XPnsVmykH/XjF5rxjP2MqzDta/8rhMt/4vy87cffnj0WvvvWwJbAlsCWwJbAlsC90wCm0C/ZwO2u7slsCWwJbAlcPcS2AT63cp0glyCKhLoEl4F44joIpoWMBAyvec7/umf/ukFRHzuuecu5+cWmAR4Mo0eoMUEcEoIFHyZwKHANuBr074CYjX9OG2UjC3ZTSQQkcqkUP3Rj350iS6hb9REBXL2qGeQNm0v7fWdjPqcKQQFckp4FNwpuDzBrxIcEzwS5KoWTEB5dU1JIuQ2004KhEtC2O8CWX7nuEGaA0oZadkoKwBkiTcI9KaaniR6yX2eUZJhfleSo99BThmBzniaqpeaCDAIdMkpADVJdAl0CYuSW0Y6+r5NGc93pmFtOlbP7jWSECKduaLDCePg+ezUnr/Lfbx7yR/BRAHx6rLjr64UCD4iHK4B6HdrWf53a9Vlnl9it7JuBDoEOuCmUf0S6BIUEBMlpkqg005/JsHTubGS0wq8niD4JCb6fUk+rluR586tzoM5tpMEmMSl72U6YewWMjFFPnJGpyxcXxuHziJX9I/7PAOYiGmcokx7jc6//vrrD1577bVLQfa1eddImhVQ3vG5haCZ9u2IIGhbRthrq8/OrMUGeBQFfdNWcU9JFW1E7Y6OHBIpPR9ZewE5ig0wE0UjXhkDoqItEOpky6Dmu2YNqC65tqk3/W7KdJKXU5+nE0mjyucccU53rZbQrU2qo8gkQ5yDtF1nNK7rOjSd4Tp3V45rfM9zG2kMUaIzE3afdQmHKmrmQNfyOlnQVh2m5jpYmTaVvzZOPZj7kT6j70ca8Q8//PBhFgh+h/yn4Pj1yiuvPCy03Yw8tf0rGz73eLfY+e5b5hz3nZAd4+A7IZNG/zYjBp/bTo/g4Fkl0KeDwGo/tCIdadOxQLZ11lIG6nMzI0nCaSMqn8511uY333zzwVtvvXWpGSMziOBY5H6RvSN7SHWENt57771L+e53v3vRUY7HYF9EtibTvmNbdaSb867v69zrfNM2Wbu/nHvLo7E/2xvcYqO7X5+fj8avDgLznpVOz71E9Uk7Ypvzfwnbm0S7cprkeffBOk+4N2O/0XZca9EBSrMRaZPs30r+U5dX9rR7qdnGnJ9zf3203l7b16zuO9OF2uepT3MNn+/Q/Y7tVM99LtfVYcn1z/XA9Rh5M16stdh99uM42erEhtOS/4t6xM3/+/+ncr/FPu5rtgS2BLYEtgS2BLYEnm4JbAL96R6f3bstgS2BLYEtgd+CBD7JBPo1MuIIKCmw0WtWoJmgimkJ5xnPABWQLYC9FAj0gvdEnRt5DHlZkBhguxHoK9BsAtWrdy7wY9pXwdICaQXHCqjxd4B1+m4xvS7RaoCYkP8WwFAKkWAQTgWJC4jTlwJME6CaRNsEOX33CVJNALJg2gQaj8Z0FYFe0LDRhO1nwTlBRZ8PCAWJzhnK1BBFFoBE5EUhNbER4JABfGfENuO2Aj8F3KtbJVgkt/0ecIzzzwG3cYwAoLZAmEhM8fymcIc8ayS7xATjOt93Rkv2PO+S6VzXCFSOOiBijQLAXwIdkkzglec5P+jjlMuMjn8cYPsMKL8r832kvzy7UYElBz0DHZtCJDoODoKjkMA45BiFCeHQKMhG7SP7zokSbStiRl2ftmgC1ivw3nuO5rVt+H1JKf4255bzsffVicJ7GuEq+QsIjEzqlNCsCMihRDHzztTBtMtc/o//+I9LIZW7EZPosZkcqJnPErykeC/xvyI9Vjo15cE1K9B/pd+3Ej0C7c6hI0cnnlF7Tl8qw9ro2e+Sv/S/tqMkI7LVQYHaFOMA+/TT7CfYAc+bR8c9dgLbRam+tV/aQudEdWuS57QxSevqfh1Apv7OvcMkbub+o/PCtuaaN2WoPnGdJBXXzHlqPxnX7m+4Dhvr+dTYBjKiIHMIE9Jmmz7btac6oo2lzbn2zPnq79UfbZy2reuuem7faw/I7EKqf4tnclPTp0YsN707kcvt19wr+F1158zOu+ZV17sn4+/d05XA4rqj8Zy2t2PL5xn9X91bvYP9q34751kDJOWdk76XMu/xCzxbIrzHJtCHnqPMmoST3rvvvnupWavd4/zBH/zBZb8IIU7N/JXMQxchzv/6r//6UtNnj7fhWJJmP5rHJc05v7JHnRuOf2VWm3mX6//j2udVf1f/CxytHau/dy51PVmt+c7r2kltSOXG97bLWGNHLNpwfuceHdWw4dgXC2twyeGukfP/gzlmc17X0enI9k4bNed9x79zfPX+XrvqZ23uHI+Vjq1kXVt1ZLcYv/n87os7P9kD9fgOHaI9ssGMH+xxuNY1mvb4+Zv33z8zjfu7LYEtgS2BLYEtgS2BeySBTaDfo8HaXd0S2BLYEtgSeDIS+CQQ6AXBzoCKCY4IOp5J/hrJ4bONLGrknsQNZDOEJYUI5EaAcr6o0dukspwEuuQl4EbBwL6nf28EQsHsXiuAawTT/K5t9TtAFVOOA15LGBEpyPsIUlMTKWTEEESGgDlAfeUjmD/BoAJAgmCTSDgjIzqeR6DbETBqXyq/glkFxwWjJzB6BMIzlsjOtO5EZFEg0xlf5YRciAKHyKZADEG+UQCPZ/RJx6mynHpRABBdNDrs/fff/w0HCKINIfEpjJ/AGrUpXI1cK6kr+LqSIX0pYVaykvcpSUZKeUh9Cs8rgQ4BIoDO82Y68pJiR1GXKzugLViB5xPEfVRLPXWt+nL02TF1vvTcUEgDyAadcqiRn+8A0ds04pCM6jP3QWyYVUACXV1upoUJUHcu3WI7K6cVED3n1Zy3PuPIvk/wfs517ue9GuEmWagjSB2FJIVw9ODvkzRS13luSUeyJTCH/uZv/uZydi9z18I56J6JDmk0yeaVLimXfldikefXOWQlt9nutFHT5tam8F2J4am/XaN4znRUmePScZz2XH1TP2kbOwN4jzMCtbpKzRoEoC+4jz3QNrL2KGvqGcXbNWM6SK30nuuRRR2BtKnz+tq+El6rObCyMR2PSapWvtPhrf3odyWzVuPZPkhcUus0wnqPjuOwZOFZ1ZPpZDftQ+1mn6f+aHsaeT3Xtrme2Q79Uz+ocbSATKfGvnXOk61AohYdKYl8REQ59vP5RzZtkn517ul4apPUxc7L6udqzXCO2Ibyd6zn3FInS5bOd6+eTGeQvlOzyeiEyRqOzex1nn3N+LAmQYBbuE8nPcZEMp0xoR3TxLNP+t73vvew8N0LL7xwKc8///zDDE48v46M1TfXz/6tRPBq7TnaE05beu26aWtv2S/cukd4lLbm3uJo/a7eTQK9tvvae1WXmIM6mBHN7LEQ1OgIexQKezmciMnERU1WgfazfaMvcwyVx7TLKyfT/n9UGz2fcTQn57OdS8qsY9M5N9s/0yf7xf2+U21FnQL67n3GtAfd77Jfdq/N/yE68OLUy5x1LeA5fb/ZF9r8v//n/7xFHfc1WwJbAlsCWwJbAlsC90ACm0C/B4O0u7glsCWwJbAl8GQl8Ekn0AWmVkTV6m8CbwUnjv7W+wsCS3YZcQs4QZpfzsuFQG/0IgQ6KX/feOONC+k1CXSAKEAPSIUJcFZzGjFY0J/2BD8K6gq4lGSUcCgx7DuWtOEzkcsUopg5s7appkld/Oqrr15SGEMAN2Vr04TyvAlg9/eS2AV++3lFRqyALNpyHH33Akvz8xEZMNuYbZ2Bq8hBkJjx7LnfAP/oBhH+6EfTFEO8GQUIGdq+zc+TtCjwRd+V79///d8/+M53vnMpEH/oIQUQkzPteSZZBAC3TXtt3wHa/LxyiJgWTbC6gBxzAwCcmrEpEc4xAfSJwrM8nx0iXScCSB30x7SSdUAAoJU0knzqOJUcOQKFpxxrA64ByX3/I30ogLsicXxeo6c7d5jXRD5TJNAFP5EpWS0gG6jJIiDwyjUQkYKophXWsebMVqwA+Fvkt9KHCWAf2dhbV8cjO8J7NfOBpLgEeueEsjYVedObtn8SSBLuHIFgNgfmFaQAkXXUEEZET1KYWyX2jkiT2lzfvymceacS8ZXRmT3tu167bs6X+YwzAmJFZM37V/Or5EFTeTdjAnaSDBWcrYzjApGMyBl7wFrjsQXUyHo1/+lLSWOe24jevjvfYbfVm67zJe8YkynT1bgc2YbuU2bKXfWS55UY6n6AzyVt+Oy1tb+rtbNjOR3HplyqQ3POrubqyv5NQvnMGaTX9jrHxb2FmXFYQyHS65yGgyIp3UkZjkNL1yHaWUWqOp5Htrn7gOptia8S2I5H5VdbWxJupUfTznYcabvEV8eM5x2ReXOeTn2tLpihAHmjjz3Dus4vXKfTJwTd97///YcFcpRxYG8IGd6jfnTsYr+Lkwz3sf5TM8fdTzKWrlXq/5Hzy9TPlSOD9672greuPffhuo6lOnq0lz0jlKubR/sB/s4YOgchaUkFbkpw9mru/XCAYo9iYZ87bWQdRaaTkPNXndAxeGay6JyYc75yWNk351plyHUrAr17S6+fRPRqz+R9K0ccbcORrZprdeej+2BliLORx13gzMD/pP/4j/94qdnTOx8YH7OPMCbsZ5yvrKv8/F//43/cB9XffdwS2BLYEtgS2BLYErhBAptAv0FI+5ItgS2BLYEtgd9tCfyuE+gFI1aA4IpAFyTpvat2CsBNIFjAQ+0RoJHY6DnnRBgD8EKic/41xKnndUKUQp7/1V/91YXwKvAD0CR5MAn0SRxPgKhptgvUTm1vvwtEFpAHkClpBIACyUkhShjQWlKO+hvf+MYFIKX+oz/6o4dgK6BMU7iX0C9wVUDaz4JEkwDo+JZ48vqCThIJtxLoK8twRqxWXyYQx7MdW88eNRqdGmIIIIuCw4XRWZDYRIILZhER3vSXjlOjzwqAHoGhEH1EoEugl7CHQG86+Umc30Kgr4iT9sUIdOYJsikRTjQvwDlRaBDrEOhkNaAGhIdEB3hlrvU+iS7ILnV2EmjVl0mcTOB2AqtHtuRoBTkiz6f9OSLeSpSayl0ymL5LoFMDWEs6QuwWlIZAdx6gg03beUSgazMqgzPAfOr+nGPKaALwq/uO/jblvLLf82/IsFkSOgcbUWbEVR0J5vjZNtf0CAJS6GMHsYeQBD1nHdL8S1/60gOyi/DZaGn0eJJ08739XdshSUa/SiauZH1Gws3vVoC+sj5a9+Y9cz2aa+fRXDj6e9vvHCfCn6wnZEChbmQsem7mE2rtBLaC8eoauSJYHPvqKv2YR1G4xh+R0Uf2oPNnyqu/TwJd/aX/Jca7rrsf6dpZ/ZZAmWvDtd3vmQ2b9956bYmoruvdD/B331WnwknmlxiGNMeRj8Iei72Wey7mnk4sEOiNqj+yUyu9P3rfjmv3IFOPvK5zqyTwqp0jmzcJdPV5rnva/bP9gW21f9MZY57V7v6WueAeFfK7hTXpX//1Xy+FMWEPo2MXDi7qLzX7Ro+3gXB1LwTxSnr3F1988VLYU9a2KL/O3dWY8reV44b3Ha3B1+bHffl+RaDPvexq37jSvyM96b4GPSDynML/Oj3+if0ujhYU2iItP4V1kn0nZK3rax1ztXFz3XZf3zWxtqPrpTbUedH9je13715dmvuf2q7O6WmDV9f5jKmr9qt7DcdptX6s9ige/cW8ZC/SsUf2jInOu2YGYM7RlscjsWY2tT5/14GTOc/P//Hf/tt9Uf/dzy2BLYEtgS2BLYEtgSsS2AT6VpEtgS2BLYEtgU+8BD6JBHoBtiMFmGBmAfsCSwVGzpSpZBcAw4pAB0SaBDpRv0cEOkCIgCREYsHCAi8FiCRlZsrfI6C4oPT8PIFuo+94BoSvaVN5J0h0C+kYLRDopDP+wz/8w0s9ozEK2q0AZP/W+4zIKLA0yQKdASbodaQbk3g7G+tH0Y+Caf3M+Bh1DUEEeOx5rnwuAAjg77m+1JLb1BDRM9JwRZIUfKQfEH1mEYD4I8UtpBO1KdwB0HgeetgCKGeq31UE+hGRUiBRAh2glP7QvqniJc85AxUQsOezE4EP+QiozrPNzsC9j0qgTxvQMZ/gcvVmkodHunIkhwLNBWtnu9xf8rcpxiXQcYSAQAcYleR4VAJdEoE5U1Kj80z9qcxWgHLltHr/EhUC3ysbO+9dAcXed23urohO752pXm1ryr5jRnu174DQEgTYQkg8iF5qHGCeffbZC3kOeYcdtLBO1MbWvs93a2TalNckR6tTj/P5cdbPjs+0j0drz9HaOueB0a/UZOeQKFXOypr7mj6fLBrKGnLdMcP2zLWmMjyy2fzduVKy99r879yp045jMwmWrt0+D13hcwl07q9uz3cqSTT3DrdsjM/s17z/lmu9puSsutY1y791DUQmJZvn8yXrqFlHWd+wjdTuPchQoH74N+Wq7es8m3uVlcxWa4Fyn2M915Rpa6t3q7kxCbTOq8q0Y619QX7a28q6+lMbN+301EnXJe7p+fOk7dZBi72r+zBqHAE5WuFTn/rUxbGyc4moWMcM0px138I+BIIVRwhI1vZNGc5I8tVaXlvL93UYbZu3zI37ds1KJ1f6uLLdcy2aujH3BFzPfgynCI/dMBqdGgdRdYb5yn6TguOmWY/QFSOfzejCXJ17jj67et15zN+rh3Mtnbbnln3FkZzObH1tZPcZRzb8Vh1zbK1ZI5W355e7f2dOeSQKn3VkoPb/DI6MYr3UAY3abC7aFvr28iuv3NrFfd2WwJbAlsCWwJbAlsBTLoFNoD/lA7S7tyWwJbAlsCXw5CXwSSLQBV5X4OOU9CTPCoSegUgrcEUwzvSBgA0lWAAzSrA0Av2MQAeE8rziIwJd8KcAEe8yo22OAO7ex+dGiLeNSVJJoEKmQqQbjU4N6QoIQ/3Hf/zHF9DTKBNkVWC5YG+BoAlMFwSbZE3T3nOf42CkxDWCrbqxAsRXs/QWwqDvyjtP/WyaYghQInXQDfRFBwVqxgXiGFCLKC5TrVMDepVUOSIL6W8BZMDqd95555J6muhZorstgJmMn0BaI0CNRpfUKsFLP+c78vsE7umjZ2BS81OCnshzyHPOTkX//+zP/uxSIPeRAQV5QBTTN0n03zUCHbnUQYH3bdp7CKJJoCMD7nmUCPQSGSUSH4VAnzbzSA+O7OdqPt0yx44IrD6ngLlOQNgG50TJIT/zHbppquK2x3cdF9MOe6Yo6cVJM05hfkrkQhB4VAIZHzzLXjtr35xHkzBrH+o0U8ensx3FNVnduhs5I5uu6cEtYzr7UfuO/dGpDALggw8+eFiwncib6DkKskbO2A4I06bWPyNA5rp35PTV8VitV33GJDk6trP96VTRLBqTQJ/PmASTfXwcAr3j8Djjdnb/igyuzZhzk/d2rzPXOP7OGiDhikPLL3/5y4fFyEn2ZBxJUocs/uZcpp1mqOh81BbOMS8Rpozoq1kLVmvfaiwk3kqE930nAboi/aoL7Ut1pvfxeeU4stoLV397H+/pOkQNMWpmHdZmnIcgzCk4/LFu6wTXvSf7HI9tYU6bqYMapwftJo6Z6o46MfeQ7jnmGjTnRt/jzKbdahef5utWe+uVvqzs93yvKav+L+V37G3raInNdn7iaEsGEQr70Nps7LQ6g7MFjpIW5upZX9qvfnac1bcVgb5yiKqedR6vbEHn1byv+tjPXFenIG3AvGZlY7zGZ3UPg2OZ2Tf4jEML2SCoGROztnBvZc/81LEIBwazHWE/fV7/d/vCF7/4NKv87tuWwJbAlsCWwJbAlsAjSGAT6I8grH3plsCWwJbAlsDvpgQ2gb4e14I+E+AQDPHOgscrEoLrBLk9r3QS6J5vTTpL07dTewZ6U7gLeDaKA/CpQGFB5Pl3+nMUWTmlUfJMAl1AuaBMQX0+m+oPUgKQhlTgpgQv8EvUF2ePWiYpNyNDfM6U/QSa+h49H5jxqRPAauyOxvCuLUBBb8HeRj31eRAApsGHCPrxj3/8kBgC9PKcX8hjIrF0SOD3FSi+AkKrE0R5QaBTOMMZJwcK54wzZpLURHtLUFMLigrClUgsCLkCA0sUmaKTdPRca1p4agj0995771IA/Uwvz1zBgUByH3KzfbuVQJecmTag43EGLt+qP2ek0wp0nsA0968IdN4bfZK4AITmbEveH8cGbBCpbiXRr6VwPyLQp15NAmKSYMiv73xmN1ckzWr+XZPh0Zy1/ZJZ2ImSaczF2jjPuabmuZNw9X35rvbePvA9EV/OK2qulQwiuo7UxaSTpmYO9OzinndfwFq5On/6TvS/DkNn8lrJ6lZd7r1TD47mzWr9fNT+KYfOl659ZNFw3eEc1/YNhyDtJBGvjoPHPyg3o4/V92sOWY7HiijpO09SxbVtRcwcEZmTbC0ZKqlT/ZvEUXWnz5h7nrO173HGbLZXezrtXPvSvZfrp+uW79L9he/UI2vI4GKKf2ojYSHxIG+Zf88999ylZv3RKWlmhOh8REc6V+xbyS31svsRxqtj2P2Oe6HKw3bnuF2LJK+uVQfVF2XYcZjOUn2naftr2+tkwPqLoxD7FRyHcF5Q3siBfR/nllNj/2i3z/V39iPsIb/97W9fHOcgUSVSccLE+YjC3mRGkk8CvSTf1Lu57vj8lU7e9X7w42yvdnHajdVe8dZ192guz7lbu8VY6yCJ82a/Q0fMhITjUzMv8T/HylnMvWb3t3MfMu3r1BG/n7Z0OjO5V/KZXZem7epcPto7rexB+9A1o/O6a1RtH58hzz/88MMHHC3DURY9Kor71HnsnhlacPJjjSRLDvON39tnjxXR6Ze+/Mkzz3ycKr2fvSWwJbAlsCWwJbAlcIcS2AT6HQpzN7UlsCWwJbAlcD8l8LtMoK/A/yMCZ45egY8CFtfApNV93N/IRoBXQVmIdIjyawQ6adw9A13QBAIdAhFAsgR6QcgJsPP7BOgn2FsgpqRmSSE+F3ztM/nOyExqSCMjSn72s59dfqeQnhHQi8hho4hJywgJSoGgav9nZMgEzO1Dx4vPk1QoSS3QdTR7z4DCW4mDMxKqAJz9l7BpvyE+jcJmvHtmJLI0EwFAFiAXhQgdokaUJ0RpyaX57tWDmcId4pwCiQ5ILUkN4YDumW6ePkrUAqZJ8EJMrgh0dbGkB5/RC8gLau4zsp0acPXdd9+9FMA/0l97JICpPdEjdG8VgU7/kG3B1j4fXegcKTkw9aSgqPpwNt69/xoIPcHnSaRwf+WLLTH1Pe/XNMUQ6GaFwP5InkOkPyqBrp5OEuUIBC4gf2R/b5XZXa+ytWGSzZ6rit71+549zXvUyWPanOpWQXDmbiPQsd/GWXq8AAAgAElEQVQ6m2DvIM4l0SFyZzuuI9VR5et4SKBLGAjqa1dWOnwXcp0E4tGYrvT+1nV51c+5LnQuE2ksWYojV490gHzRXjAHPPsaufczNqhzq3aSz9Omrt6vc8P+di8x9xW9fmWbHP+uu651R05mc37WrnWdnbp8i27cuhbe0lavmXKrzZlzYO7T5t7B+YAt7LEyrJ+kNabmHsghi04yrEXoxHSy6F5i6v/Ru9amqD/ta8m6uT+YOqPulbR2bXPez/HsmqXOHBF9XbNXOjnboj2iWU0RTTpuj+5hz4KtQ6YUZOm+j3ruT5p1hjPPzTwDGf/5z3/+YYHYI3MAc5lyRqBPJ5XO3erT3Fs+zpx4VF3/OK+fe41ra8S1vcucw7M9bejKaQgnCwheCmS6esDej/2Ne09q9p9EoJu5wJq/1VbMvdNK1t2/dT5MB4xpk7Tnc52d/1dNmc39Yp9pf/sOOtT4t8qQvUn3yB6TQM3+vHMCByIzWOGM2//xus4xR+ugwNxinlHcM9pP9/xmnkK+n3r22Y9TpfeztwS2BLYEtgS2BLYE7lACm0C/Q2HuprYEtgS2BLYE7qcE7jOB/jiky61AfcGMM7BFoE3wbQXC8bem+4T0kkCnBmwU0G0EOn83Av3111+/EOgFQiTQBUkKhAjmNCKi774CgWjbH69tm/ytgHEjOriuUfWSUNSQFoBiFFJ4NqUn7yD4SW1KXQBVSNAJgs1xKYA7AaoVodfx4vqpQ5PI6NiffXdt9h/p6gTIlS/Pagr3RsICVhX0BwwDYKYg44JeRIsYoQ2p3vGcOtvfGSMiviikToU8J2KTmhTukPI8ByCt55FKoEsKGtHrGYkdrzk+kkHUje5FJka2A9AReQ55TgQvxIcpYIlIE+DDcQDS4ywCfQKePr9z+MzGrAiwyvCaTlwDoSeovQJYnWfaFAl0roVAt0AaIUPGB3lCoBuFDhBt2+iZ6TyxKwCzAsgSsP7euelcmn3099XcmfbomryexPcTyK+jUwl0SS+jueiLssbuTVtS0hyHBccJ/a3zC+dze94rbRt9Ts3cQocpPOMWkpN+lKDjc+87AvGP/n4m86O5cY2MOWrzcfpAW7WhPLt6CVkAiUfBUU2iFPtZhwjGS2KPmrXH4nmvnvkqkTHthM+epJz9mRlbKofaItuvfI/spn/3mZM87Lyb9nY+v8Tt2bWrNfHaHuna3K3OzD43Zf7cj8z9l2QWf+8eqGQWawLOe5BH1OoHNQ4uHT/T/TP2rHesfTiQUTczge93bczcY9VOznfqWDd6lL+bFaHENn+fUe1cZ6mNO9LRozGdNvqo3x0/bBrRrRCgrD/uVZh7ZKzBsY/C3qTEt85y6r+OltxH9ggcjyi0S4aAr33ta5caAp12IU2pV04H6nadEtURv5t2a65Zj/P/xjW9f9q+v/aOyuSWfdHZNbUvc8/A/oM10XlZMrj7S3Te+UmNLjUTwWqfciTvEvndw7kn1JZ4HTZpvkP/x3Mdns5M2qvudeee8Wj97LpGfzqv2VcgN6PJWffcV7D3a5vIkznlntAjtdgHMod6PIKOZE3lzvfsSfrD3pL/5cwUxXef/sxnnjb13v3ZEtgS2BLYEtgS2BJ4TAlsAv0xBbdv2xLYEtgS2BL43ZHAfSXQrwE9RyNUQPBWAmvV1qqdCaj0mhIzk0AH2JdAhwyFODeNO9G1r7322gMi0AEMG21XAp0I5IIyM3Lx6F3ps8D+UWTcJMoEgQpU8k4AoBKfPl8SCoDHIgEKCUpUYNNQk8rzlVdeefDqq69eANb+FGizD60LRPkuJVRKTPT7PqPvOtu+RgIe6dwZodTxLFhHW43q8DuJuZIxAMqQyciT6Kw6L+CIYIpUSLkVga5cC9xDoH/zm9988K1vfesS+dUz0AEpJZcA3SDQPXe4ZyjSfwl0as+cLwgrCMj7tm+SWQB3vLOyoOY9OZudAshuxD01kYOk+aRGH69FoNfBpKTEikA6mkOVW3Xw2ipxq/2p/rRf3M/ccbwldImM5jqityAwqAFMBTh5T8lzI9DtN3olYA0gWwJ9ErElmujLlNns69F8WslsEjdnsjxaC87ka1+mzS6Rab8Kmjvv+K7OIX3/zmPaM6rLcZG4g7xj7pKVg8IYGX3OXCXiS1KIeWCf53v1/X2fnoG+st/Kc9q7OUar31fjNcfgaEyurdvz3a6NIX2ZZ5LXTpdYRK8h9yz//u///jASD/vlsSPUkKSSMdgSHYaoZ9RxbXHX4DlfuA6nKIoEjLKskwXtX9P3abMdx64nU1+mHZlr6DX7d9SnszG6Zfym3ahO8j4eY3Bki5RzHfpos+NUfaedRrUajUmNbkDcQUBRIIuMauWsbR3JWA9pf2XzlGsdEurU4vvVfk5CnDa4p8dG8Dzt/cwmwTvptMZ9XRfoo/NgOtSsHBLmOE+9oY3auNo+7nU/wp7kBz/4wUXXHUOc3diPvPTSS5f97EyDXzKbvaGFVNM6XhLR3mN/cGbAtlI8vmQ6UtjfzlX6WkenR1m7r63tv+vfn9nxW+Z8Ze0e3XmDHjs/2bPo7MK6CSms3cZZVJsNoYseuE8lq1UdaCaZ3vHxfyB1tP33vtW+u84wtFenFdqY61JtUP8/ujbf+n9P1xT3zvQDOWmzqHHSY9+HUy32rDa1toK9icchkMUJJwSzgGH3akd6FIz/S9l3xktHWvrCz5/9+Z//rk+D/X5bAlsCWwJbAlsCnxgJbAL9EzPU+0W3BLYEtgS2BI4kcB8J9Gsg/NloFxy5lcCa7R2B/JOMmYBJARbJLmrIciLPAQYBcfndFJiTQBc0oQaoMFpUAl2gpIT9ESDvexSgFsSaxMqK0CqwCplkym1ArQKsykH5cK6hhXc2DT01oKrppYlSalRgAee2WTnbT59VsHd+V2CqY+y7t13l0np+PtK7ymkFlrUfPpu/SbYAKAoGzgg0/g5QRpQ4hfNG0QsLoCJkHAVwsRE7gGOr96EPf/d3f3ch0CkS6JIHJdCJXjGFO/WMQC8AN0mCI7KH6xr5wjt7frkEOmcbUwBXiUCj4HDhmY2QHejOKgK9KdxXBHoJgWu2pmTdSidvtUVHesHfJ4FRfSmJ22MTuAa9EETF0cA0+/T5hRdeuJDoFCPQeVYJdCPQO5cn4dI5uSKTSvSdzZ3KeWWX74qQnXNa+drPlYNJ9bSyr5PStB/9jjEyOwfXMQ6CzcwzU7oDdKPDOoSgyzqEMM9W69CRrFZRmCsbVv09WhuP1sk5Jtd+b/9vJWBuIWPq4DDHoYQDNrHRxqy1rLsUIvc6Zsjboy/43FTBtU3MuZX9LmFTgrcRxdW9SSR23ndN7romgTPXK2U71/A+b9qqs3l8ZsNW82mlp2dtzH2T9oa6xHPP561Nktya0cVtp7rvdY4FOgExZ8SmNQQdP8oGO9kMOZ6Pjg7oIOb6PInZksgrezrHkOfqPGAmGvd0ZnPpumD7vJMEuvvNOiFwXfV8RaAfzeNp3+0z7RO57zEy2LT333//sh/hCAX2HGZvYD9LJiX2eewn5jtIcLNGN1MHpCARsxRsZx2NcJjr/Jn7itqAWwl0+nWL7bllbtyXa+5q3T2S2/x7x762qvMT3WfMcS6jMFd1eMG5omdvY6/RLwqkcLMSMEd9BvpQB1r/p3IdmWvitEdeN/9/6LzSds1rfeeS0XMONPOUEd3U/L12rGsBjqv834iTAbUZv3AIYm3zuBlq1wH6xu/8n+WRTzjtYedY85iznTur9UOZ9jgx9jf8fOkv/uK+qP7u55bAlsCWwJbAlsCWwBUJbAJ9q8iWwJbAlsCWwCdeAveNQL9GaF0b0COSYN43wZF+f9TGBIJ7zyoCXRId0AMQnyh0I9Al0IkKIH07BdCxzwCoMFoU8FJwhf71eYA1BWl6HdcW1Bc4XEVEFXjhuoKvgLpGWppuuKCwIBV1I774zHtLZEiEAujwGSKUQkQgzxB4muB6AWv6VTndSgA5Xisyr6BaQaxbQdYzArBjU1CswF7Bvwm2Ay4ToUXBIaEkEc4MEHHKEUIdApwaIqhROtVXQHCizyHQv//971/AbosEOoAlYJtkvWCf5yACgq/AeuVXkm/qZFNGMu6NxCMC/c0337wQ6MwdI0Wp0RP1hTYmgS4RXyJhkl0FCq/Zm6kX3nvNDlWHVtfW/qz0w78128Ak0Ik+kkDH0UDSludBoFsAS21vRaCvSPMSbnOez/7eaju97tb5em1sjtq7BuR3bErGFEjn87QxnaPaKsku5wFtF/RnvjLXKIDekHJGU2L/sP8QAuj0JBxmVJ3Pr914HFu2IvOOZNaxvTYe8/uz629dpztXJZQ77iVmmuYWxzPmhIXfe4Zs72MMG+FqhgvsKundHWvWpq6bc97wvo2S7nqjHTayeKVbRv2VVJ5za5I/kxjvM6f8K/O5X1jZqFvWvluu6RjOdYDfG8nZcXE+Og8mcTptrO9Uhws+M/YWSVoJuzozcn/PRzdSUwcLj1ugVhd0XtRJceUE0Hea49O++p7VkUkE+o6VTfWFz+4N3TP1+dW7I/nNa5hXdUbBpkl+sxfBjrE2u7ezxqbV1rA2u15DyHf9Ym+h8x/EKI5GFn6fGY+0gbxDMxE02xLfzf1P192p87fq8i1r/9N4za3r7rU9zqqdW9pWF+rwwb5Pxz/2L8xTU/tju3tEB+MMAcy8pNYRDYIYHaltXGUtqS6ejXXt5lxfnXedx7VhrlF1pu4+mPfVIZX31g5R8z9er+08ZO4wZ3RGdi/OmkafPNaJ/bqZM3S0qcyQk/NMR+iOSx0Cur7RV20o/efn+a9//WlU892nLYEtgS2BLYEtgS2Bx5DAJtAfQ2j7li2BLYEtgS2B3y0JPM0E+jVA/mgkju4rgDLBwdnWrUBa25zERUGYSWibbhLSCxJQIpn0hIBCEOjUKwJdAEsCHeDCCHTfaxWt5DsJ8giMSKBTc82MwrTNEgB8LhBbEoHPE5Qt8GN6RmoiJD744INL6nEKUcMAOJCfkKGeuw1567nxkIa030gNI5B4tkRDgb6O59SDjv0Eh6snK4Dto4CqE4hrBB2f5zit3oc2BK8AzwAXe8Y835kiH9n+xV/8xaV86UtfuoBqHbe+O21AoFMg0Lmewr09Ax1ArsRTU/UD6s13qOwnGNjvevYsfex5xaSGhUCnQHDQn55N6++0IfhK3Sh2nl3wfBV5fA0ort5UD261W9dA2klidXzUDyP8mRMrAh0SgoKNMUKQdl588cVLIZUuY+i70m4zQjDHSsI1Iqlz3HfpPFvZ0L7zkcymTZ3zc47LSt5Ttqs5z99WMvZ59l+Sqja89gfdVM/VqR5d0Pb4XEIH0tzjO4ioI1oMEo+adMdGWrIOdPxLppUI03moQPdKT4/WwltJhNXae4vez2vO7jkaw1vX/Xk/pEntUx1/IB88H72khZkb+kzGgqMxKKxRje6r/LinduVM1+Z4lAyec67RxlN+k2Tt3L22zl2bZ9f2TEf28NYds+/SNYN7z3T5SL4rOzTtpzJuphf0g32JuvGLX/zicrwCmV2woc0+ABEsSQexznELHrkwM8VMAn21LtaGHq091ek6Y9T+TLvWfQUyKHnnXsl2S8g73up0Zdq1m7WVLBrs39jLEcGvYyfv/eUvf/lixyjISRmyH6luI3OjjZl3pILXuYi17XOf+9ylMO8g+iw4bK72FepTnSunA0vni/v3s/Xko+z3bp0HH9d1t6y7cy1b9fWa3V6tu9U1CfT+X+L8YX6634SoJcMBc5SaNdN1F5uMw7Hl93//9x/ucfjQoz34vXNivlPtz5y3q71I7ZjXTyflOtg1KwK2x/Wf2uNG2BvgMFDnu+qpa5tHHeHEoxMqTl7uial5trqO/uv4A2GuUzdzCln2p44NOuI4txgL9y6spfy88uqrH5cq7+duCWwJbAlsCWwJbAncsQQ2gX7HAt3NbQlsCWwJbAncPwl8kgl0QZvVqK3IH69bkUCCQhPs9VojZCR6JbsAeoxAJwpbAl0SHbCeM9CNQC9gU+IU0KIAWAl0nllAnutKupSc5L0LalY2fFewx+hXoyxXkar2yft4lkQ4IA0EEoSoBQBIsAnQS5KPGkBIsIf+F/j+/9h7111bjuPMdj+FGzYaaNiGL21LpkxJpERSEinzon7dvhxAkk2JokzrQl1sdVu2YDf6h+E/fomDMc8Z24PRWTXnWvvCtaVcQCLnmlWVlRkZEZkzvojIAonzrO2O3Tl3jHN8k07lkRXo9DQNqjMN6zTqlbdWxnNognFRhwRqUzjiZAG9AEwp0BNjthGvnh2qYQ3D9be//e1H3/rWty4AeoF3oskA3wFeMc559qrGO/ogUDVlrACT4+l5wNLTtK+kkYTPSht4hb4BoONoAohl5Hmj0WnDM9AF0HtObA3r0zBasOWaVp88cAuQeKZ7lPFrADr3FaidZ6D/6le/uoDnAuiCGtASHvAs2kagTwBdcNh5a9RzwbmVUXz2/8ywXppNOeu1MxByztORnp60vwa2KRPVMbStMZ9anareNWU7Nc8LAPBu9R81QJEppDGSmzGAmjS0pNhHVj3TdQLnzfAgP/OOAlwrulyjzZyDazLQdWnF26s5tM1bQfQzXXvU3yMenG0BADSNt04NRNOiY+r09dJLLz12bCC6saCq0cHqk0bGFqxc6YwVwIus6pTBesBzBZYKeJYH66RhX+YcTR035+FoXu6y5t3l3hWArl5Zyag6qeMrTym3XdM75gKsrrW0Vdn54IMPHmc7QY/2efZmpnQHTDftPzVyb5vMX9tc9bvr4tSFyrzjse5erPs939c9gp+hT8E758d3TgC9Or77D89RZk/B3uJ73/veIzLDQC8cUHTaYw1+6623LuXrX//6hUbdb9aJjfXJc5yRxV/+8pcXZ0Bqst28++67j955551LW3PftpIdvptyWGcC2qiclL7lxdUe8BZ9+KLdc8u6e1edvdr/TRnt7yr60N8K6r/+JpEnufbhhx9eeI8aJ2SdX+BLfzdRsz/sWlAAnXdOh7cVPwkal2c7x5O3+nuov1Vouw6/Pd6Bfaqp2PldyPpjdinWoToN8+4jBymiysnwQJYU9sTsJdBX1O5JpqzTr0nn6l366fulhY5COGfqeIYc8/feN77xoonA7u+mwKbApsCmwKbApsABBTaAvlljU2BTYFNgU+A3ngK/bgD6mTFeY84KPJiMUMPBvDafrxFyGkp9ZwF0jA6mhBVAN605ADqAioZEDB4TQLc/noFuBHoNURhCGl08De01lEwAvUbFjr1AEMaUtm+qUsfb1NLQp4YfwH4LAC/RI5amVgSgBTiiEHVU0JbopYJH0/CjkavpCp3TGbU2jfOMQeNraXpmDDzjkVuVjAY4adDx0cYEAuQ1je+MC4BYgxs1oJwp3Y1qJbIV4AejomcsY3CrwR3DtSA155kagU4mAKJYmBsKZwM3stsIPlNIrgyf0rEGRz77B+0Bzi0Y/GpkLICOsdGU7dQTQJ8R6L9OADrzPiPQBdGhJYCPIDp0Qk/AA8j7m2++eQHQKYAT/jEPTQWK3E7AR1CitUCXsrOqJ5jW/ydoVFnrtRrB+46VjK30/AokUP4Ze8eqzClnNXpzzaMKqKtvvE+jfNvnuZ7XC3CrYwMGc8AiC84pnomOzJmGldosHLRXgFU9PIHCuS5OOlTPHV2b+m+1Zp7ds5rHyvytc3j0XnV257B0sG8rUBenn0aee4QK6zDzgqODEeq//du/fdGbgBPITlN385lIPgvrFAC769XsW8ffvlYXl7cmONpnlMc6ucyx3rqvUbYmkHjLWrai79ncVqYL4kireX3Kffm1z0wZmICR7Uxngz73i1/84hLhSmEthU90pmB96jnLRqAbhW6ENHNfZ8PpeDRlZurCub/k+mqv0CNuug+d427moOq47nnKp+r2nseMzjLdPZGxAH2mbqcdx84egb2b+zhoVsc5gUVqZIz9IHTGsZK123TW7E/Yg7D/IAp9zm154myvO/VB94J1EJi65Jruu0UuHvo9Z3I714+jtXfVxlG7Uxed/Y5a7UGYL7IUIKMUeIY9DrwJoOu53tTwY/usg0fXYh1eelwQfZwZG1b6lf5NmasO5bdawX2BZ3+fSF/0i/s09mpmImMdYkz93djP3Q/wXnQQ+wfkjzXKoyc4fsQI9NUczj3dlCvXJfW0upO+uUYKoL/73nsPneV3/zYFNgU2BTYFNgU2BW6kwAbQbyTUvm1TYFNgU2BT4NeXAi8ygL4y6jhT1wCDM5Cgho/VzM9np+HHiNreh9FFo0nPVMUIggGyAHrP9SuA/uqrrz6OMqdfAuimXG5fVyncNSxqJNH4sQLQG81ouxptjaZ0PEbG1SBWUEFgV/BSYys1DgNG/lF33gAeeuYogIUFEAnDtEBFjcqMrwYy+u/Y+awxTjDCZ2s09b7S9C7GwSONcc1IWSNcweeOQbB5ZYBkbuAnQB9q6Mt5pNAaA6Pp8amJmtOwTXRK08wC4nHG+Pvvv//oBz/4wePzz0mpD/COcY6Coa7OERgATX9LPY2PNYROEKBAieA5hk+Mg723KdwxMHq+O/3yjHeAdNoogC7gSX+R0VUEulGi7cucyyPdcqR77ssLsw8r0KAAOo4GZrbgXsBzCzpFwIPxGxUIkI6BVb4UQBdEhycqMwXpKkeCLOrOVT15v/9P0Kjy12srmtxC32s6W7lrdBnP1KFHnWqGi2ZemAB6DfOrcUu7Ooagxz1+gQwQ/AnI4qjCWegUZJV1Q5ngvvm+CTpOXbHSb/2ufX4aem8lG1OOVuv5tX5MvVj+ZE6mzFT/lG961i46A/73yAOAAUA9C23UmaLZBgQtAC50eEC+KPNokykj9nUCMRNAnyBg21lFJE4auH6UFpXlVftTxs7Wsfvc23cW1KxeWdHL7wR0Ov7yfEFV13n7ecQT3IfedH/Cetrz0l1bWOdoX0cJarLnAFaxf2Hum6XANeZoD3q0r3WfUsezOtsJ0tdpsPsex9t9BW267nPvXBO7LghOoqdwymNv4f6tRyOw7jJ2C+C35yyjz9QzvBsZAySn0CaZHyjImhlukCmcVtj7sdbT7gS7y3OrfZF8MXmz/FK5k5/UJ0drzK/b91Ouj3jxPuOe6/3RmnS2xjsftsWe1qKzkw5P/gaYxzrRd48IQi7ZM5XvkWv3sPSlv2X6fvVG+Vl567qOfMHn/k7T4a56zs881zPfXYOo6Qvnu1vqsON55faFMdlvfifp7MN+Wie71dp6pJOqZ/3c/rNeTgD9nXffvQ+b7Gc2BTYFNgU2BTYFNgUeIAU2gP4AJ2V3aVNgU2BTYFPg+VLgRQXQzww7R9dqHDgzFExjwZyRaTjRaNHImhnNWAC9EegYOQQ6AdGNGMZoi0FRAJ0odAF03z/PQLff1AV7ZhQ2zze1rACoYFkN9h17AXTurdGJ+2rU1EBFzXib1htA1kLa+p6hXeMuBmFBcmoiSaAHEdQYUjWwUtMfAVLmv6BG51PjucafGqOn0fQuIMGKR44k+ajdCVzUsF9wZRoYO++Mp8AeBm4jdEgLrWEQ3iEK3ShkzopsamAAdNPq/+hHP7qcRU8hfTG0B9CjYMSrAwZz2cgxo3CNjitQUyPjBDgKoDOXnad5BrqpKq9FoMMfRhedAeiCNisDr3NaHXNfo/MZf/Xdne/JI830IICO8ZT7AM/JQkCNLjGCVgCdlLoUDLLVYc0Qwb1eo2701RHQdWQAn+P1/96/0tGl9Zlx/UwGp77vuwuS1+GDe5omeepF5cxz4hvZ2YwjpZN60ncyf84b/Alw7tm/rAvOBfLzxhtvPC4YzNXbtDUjXKdOEHyTRke8tzKqHz1zxr8TLOncrOZzJVflu/m57XX+urbNda9trGS2c93POJ6gO9GJ1AI0zA+6rs4LAKfVRzj06NhjlKD8UBmf+m86Us1sJLfMX9eMCcpXD3fNFdxtf67xzF3WvtW9c21rf4506xyba7d7ksl/U2/KC+r6o7W6aymySCYPi7qVGt1q9g9q9yrsV8zYYgadZuuZtJ26vnIx95ddE+FB11qP7Fk5DU79alpmdAn3l5flBfrAGt/U0oxZPcUertkxcF5jj0bhc3m3epF2Bd2gH/tfM6awbzHinKhz5MrjZnAeqsy7pzvbb809e/dWXfuOImyrT4/es7+/nQKVxzl/c26m7NbpoQ6S6GMyGAiom3mJGgeNyhpOLex7qAWffa8ZYXAY4TtAZwHouT6uHHaUS3+PoENYQ+BxavpcOZx7ju4rmonE30Ds29EvOJLonMI+/GiPw/e+o/qxdK58zFlUJ53dj250f2kE+tvvvHM7Q+w7NwU2BTYFNgU2BTYFHjQFNoD+oKdnd25TYFNgU2BT4HlQ4KEC6PcByK8Zuc4MDKX1mYH/rI0aNFcAusbDGYFuhJsAuhFPGH4wQgKeF0DXaHMGoAvYGyVeg7MGavojSCR4Ch0mMD7BJsGFI+Mv3xdA53kiKCwfffTRIwsRxBiGLGcRoERzGW1MRJIGaeqmRNSYDDCFUVm+OAKea2iu8f5pyN8ZyHTWfo1Wq/6fgeiVA3jIc7AxemNktGB8wzhN4SzXAujw4scff3wpRMWSNhXwXAC9EegTQPfccVJWNgqoxjvoPAF054FagyW1ALoAAgA60fGcgW4Kd6PTMNgbhc6zpoDtGegYNmmrgCjzVHB4Bbgc6YgjkOca/5zxxl0BdOg8AXRT+QugM+/oGsaPPgE8p8aQrHEUuqwAdMYijSatCgiW9yaPzvFWr/S5lQFdWl7j+9J8GrsdQ/WWwLK8VRCc5wtaddw81/TDK8DccdSZCVoZ8UndrAHIA2CUBRDJqGdk6Ytf/OLjgvwBJAnazfTyk3/P1tOpx2/5/5pe6/X57lv/P+KXKVedo7l+TaBm8scEDip3vunb5rsAACAASURBVB9AoGeiE+loineudd0HyMCxiPlhXWoGFYCaOnb13N1Jr67X5bsCNnw+AqJ4Zl6rfp2yfCZz1/TYEb+cPbcar/2zLwK47dsEmGeGCHX63Kcd6SLpJA+pI/pO28I5zMwu6NLqV9ahzplp/pl/PnvkCTU80HXRfQr1ET+qp6qv+nk6TM698Jxfx+Ta3awstlVnuJ5xzBoC/7tPBRRkjBbWX7LbcPwE4+++gvcK5tF/dRw1wKdHF9HmK6+8cnEapXaNqoPH0Zwd8d2c09JaXV8A3f1KHQlu0aO3ystv8n1Tjldrc/cHylZ1A5+b/QjAW91MzR6WtZQanjWynLXUTCHoaBwzyhvuf+B5/nqc0FxXj3STe1vlqxHoAOSV/zre1PkF/i5diJZHrizs33UEoI/9q8PUSvdN3p/6cu63/L/rT3X4BtB/k6V5j31TYFNgU2BT4DeBAhtA/02Y5T3GTYFNgU2BTYFTCjxEAP3MSHXfazVETGPBNNT3HfN9R89OA9wZgI6RpNE0eO6bDhPABMMkxkTqMwAdoBIDvmegt68FB43E06g6DfKNtuOeVQSY464RXuCA521TIKmR4xi5BO+of/rTnz4ujAGDq6VGSwxNpj2khmYC7RiMTGEoYCGoi6GpUR01Jmt01lBavlhF4h0Zkp6GWpl8N9tcgYXtzyrCrNd5XqMiQLrGaY2MjBeaQT+ibDqfAAUCeTwLgE66d2qcGIw4AxDwDHTm2VSuZhVomv/JVwXQPfZAw9+MQG8kzne/+90LgE5pCncj0AXQceJoOkwjeyaAPuddUOUa/aX1mf4445Oz+S+QN43NNSZPIEZjLPcI8FCjSwR/mJu33377Ap5TF0DnOWUOo6gR6DWgznlcgT5T5ipnpYm07v0ro3Svz8+r/0vbo8/thzRWj9mHCWQ6Dr5v5o4JoNeA3TT73Fd9K1jFPTzj+afUHL2A8wqRzwB08rVRzTqNMH+N8pw67sjofRfevIWGc15vmadb9estslLAoTy5kp860MyI8M45nwFc6njE2bQWZKRHVnRumVOzdKhjG83Y87PRkzOaccqEvFf5WDnt2c6RzDGmtlF9N68dtXEX3rllrey+YvJRHZtKk65X0H06BnaMqz50T1OnwO6P2ob7ESNUjURnDWIPVydB5NGsEOxbmkLZPQwOFaxR5QPTTR8BxR2HNOucSYPyyuqz300AvWuaEb1E9bJnqDMa73TtYZxNJ83ewJTt7C8mgK6uguZGsVNDQ+eBcei0R007lUv5QNk+c3ys/E/93v18ZYn2V22e/f64hc/3Pf8fBa7Rcc5Z9VBlsvqWvV6PWDACvUdi8R3yiuz5GwXHlToN97xy3usxUdR9n3LXvq3GRX+794SveqRDj35g/zbbcz3nWlO4ozcsONNN+Vjx2jW6n60LqzlwrVmlcN8R6FvaNwU2BTYFNgU2BX59KLAB9F+fudwj2RTYFNgU2BS4JwUeGoB+9gN/XrtmDJgkOQK/70O6VVsrY7YGiRpoTOEuiI7hEODcaJye6weAbqQoabY1WFCfnYFeY3IjaDSC1Fg/I/im4fDIEN1Ug7TbiDoMOhb6yZhMr+g5vwBD0OILX/jC49IoZQy2PR+9KRG5r1HuRjyR2tAznTtG55ixNmJaR4PWGlknX9zCb9fuuQaa97qGsxWocRQZ6/Ma06CZKdUx8DMHFqK8oDHfc09BP+bMc7ABkADPP/OZz1wKAJ6GPIzlTXNrinSjcwt+TKC6kbgFyOlHo35mBHoBdCPQzUzQCHT4o0Z/+Yea91UmJygs/eSBM93zkAB0I5rpLwCsIDpyZApeAXTA83feeecCdqgXeM55vw+AXjrVCF7j65G+9f4JyHP/Sq6uydrRO1dg8ApwtZ+VKfuirpeHC6BzfyPj0IueTQ/o1KjZ1dh8H3qSDBA//vGPL/OowR9D/p/8yZ88+vznP38ppInuutDoN/nc/t0VCJ80nLx+pM/uO1/3WYsnDVfgi/dUz8w5q77tWu7xIDoHCZijF9Gd6FEKoLqR6dRcUx6p0ZVE6Zp2t+dEC+IIpJcOExiZAJIAZUHkld7tnqWfHbfgENdW0be3yPCUmVvms3T3c6PR6xzSuba/jn+1hnctP5L7Ary8v+vCpDW6k3m35jNFR7VGUMsT8E0dCgGbdfaDJ+QD0pTDBzqdMZ4CdvalDh/SQx6R9+d6NufFtroXMo27MkLWhb/927+9FLKYtC/wsKmk2Q+YDYNacJIx8/8E0J0n3kcmIo7zoWYPYlYh9nCmgadmLa/DXedy7uFWsiN95Ie5p+X/GbVbGZhr2S18/SLe0zX4Wv9Xuv+WNXm+Y7V/ci7c+04nGp+p48104OR3lYXfVv7u4BiOZppp9gZkz70r+1re4zEryGazzuiwVb3o2GhznsEunyITPfLArCXUyE71nb9XXMenbCl37iuUXfmctvg8+bf72+qOqTeOHJsYc+81Ah16owv522egX5OgfX1TYFNgU2BTYFPgxaHABtBfnLnaPd0U2BTYFNgUeEYUeEgA+pnx5QzAupU0NRrfxRg82z8yxJ5Fg9XYYAT6BNBN1yvYDNBZAJ10ljXq3QKgz4gkx10DYo1VXi/4PA23jh/DsGeb81xTCjdVLRFb//zP/3wpTYXL/0RQvPvuu5cCmKfBh/cDSBQEbPpU3lujLQAvqcg5p5vIzJUTAH1krEZMU0/jmYYnnQ5WgOARv91iPDzj1cmf03hVI+I0rE/AY2WkxJDdTAfQH8M4hWjzaUC2DfgVwI7yn//zf76ca4qx3zMY69hgKthG9Dnm0paxrAB0DYAC6BjOVwD6+++/f4lABxTmjOEJoGPUNwJdEF0AjHm/BUCn30eG8znX1Qm38sER+Oh7rxk9ua9GWoFaz0BXdqjRKdAKYA/AB1mzAOop97xzAugdT8GKqSNKrxXtro23fFL9fJd1ofJ19r7KWnXFlIECLgUyG/3K5xrkeUZeo4Z/0fUU5qj6doJLOgXB/0Rlfv/733/04YcfPvq7v/u7x8Adug89h2PVW2+9dXE+6rzA2z0f3Wwc8MoZTVa6ad6/WvtWzz2N9frWdX2u5dWbnWf6pM6BRs1SAv36XPVr5cwUu7aDblGuqDkuA8cwCk4rdZYAdDSlO/qKFNc6fsEbPX+6urJ81/VbHep6JoBeAFgwZgLqlTXpIi/y7vLzXebhPvuqjo/PpT397jxVJwouFUCvI8kEg472fwXFaH/Ksvsfxtb5LNAFH7C3sbC2oncppI82TTvyD3hm6mXWUXiANZVSPpAnfWf3KnzuHM7I2PbtSIb5vqAjuqoR6f/rf/2vx0ftoH+61uBI95WvfOXRV7/61YsTT/XkdGSog0ej5lmHcIb74IMPHnEsC9f++I//+OIQxL7XNZ39HHRxnmiv+9fyiHQpn/BZnVv+6Lzyubof2pZ/jvYBd5WNh35/9fYt6+ctur/3zPZX60mdQ/k8+ena3kDAWOdQHJmQyx/96EcXZ7Sf/OQnn3D6pL06/84+ygfwVp1FkbmjNROdpdNcnYn5zG8e9s7uoXUaIZsT636PY5lreff5R3KGfNQ5bP6WqQxO3dux8rkOZ3N/1/dDY/QcALpnoG8A/aFL++7fpsCmwKbApsCmwO0U2AD67bTad24KbApsCmwK/JpS4DcZQL+PsXc+U6PsBNALMF0D0AHLBdCpjRIWQAcsMQJd48hM4V4WrQF+GhtreNUo0oiEjqmG0XlvAVDGZ8pSIzYwIGE41oCFEQugtoZmDEZEwlo0EPFeIpJMw0jdiBKiHEzPTY0RmogoCoZXjFFGedWAVOCrEXt9bw2rU+wnMH10/S7qYmWonAZg21sZcldgrvzWfjDepiImWs4Ifz4X9MP4CI0xhkFfQGpTRwP8GB1GxH8dEuCJKQcaROlLDdiNKKuhjvsBEuENAfQCF0agA6I3Ap0+zgh0o++pJ4CuAbBGyTn3t9B76oRPA0DH6NpoV/okgCOAbnSsALpOKwB7jhvaF0BnbvtXA2t1gzzcsU/anRnkbzXc30Wubrl3Aj8TiKrebns18uuMIcBFmzW0ez69Zx9XHzeKlvYF2qlxeiBajoLOxEBtYc4AmijIYyPaeF/1+QqAmLRZzc0R8DbXmambnoZOvGXu+t6O92iNFkhTl0yA1TYmqEB7BVULtOHM0JTuzbSCw1edzBqVSCShkehk8wBYETjR4YLv4AOPZdApreBIQWTBpjmu7kOO5q76tTJeoPbWOTmT81UbnbsJoHP/CkDn+64z9H/qo7mPmYCpfGLWFGSW9yM/zkX3SpN/ClLDB0afo2c9JoXP8IdrHetjU58zvwXQjEB3zAX2Gn3Kc31/QWI+G8WuQ6J7N+nm/WZNYB1tCnX6C//qcMe+oWmnWWdxpsOpjr1XeW5+7jrPfsI9CO2716WGzz3fmb1GdRp0aTtzTSotem3KcnVv+UP6zH2wPPWbBqBfk+Fb1/IjeS8fQtu5znY/eCTH7QNtTPk2FTv7HeRRZ1GyucDrAr68q7xd51/4qjxR57fVPs/veK6y62faRo450sOjp5ptqXKts5Z7hI5x9ftugt1T7zuOM76f7VbHzj2ac8Yz/Mbz99kG0G9dKfd9mwKbApsCmwKbAi8OBTaA/uLM1e7ppsCmwKbApsAzosBvIoBeA/s1Q9GK7NMA4f9HAHoNDUbLGH1OjeFhBaBjVAQQNoW7EegaR00d6hnoHcs0FK6AoFuMggU8ub8RfKWDII190+hPjXHl//yf/3MBz6kF0vkf4xHjs5jClvbmmaOmRMXoi8HXlPfURHQR0UEBSBVMp8aYtYq6cG6PAIYaz4/E7xb+OQNUS8MJ4PRaAbtpcBR0YG74PCPobBcDG0AyhkVqDF2CP/AQoLml9MV5QSM/NTQl6uzll19+9NJLL30ireUEwmd63PJhHTAKSk0A3ahdDYlEq3kGugC6UeiN5oO3jD6nroNAQc86T8gLBRz6uXOpQbP6ZD53pravGaGnfE6giecbtarh13M0Ac7N/ACwJ8CD3hA8pxZAt++e8UvtGeiOdYIjBa2u0ezaeEurW+TqaS2Jlf9VOmfBmSmrdcYpqEm/GtVa4LTA1jSQ81ydkDRKY+gHbEJ3WuizZynjKASQTvQmhe8beSx/rmg614yVzrvvXJzpvTl3q3fc+nx1I+3WYWC+p1HmR/zjeydwI+9XTzPP6lQzwqhTkZ9GQfK96d4BXCdoI7AKcN6z03u+NM80EliZc1yVx0nT9nvugXrNNgq+3rIWPg15dC1T19NmZabvOAJHZz8m8DTntc4u3At9lcOp+7tOFbRFb+hw5n6sZ6LjlMT/1Dp1wRs8V73dNvm+jmTIOY6BrMFEsVZX2E/HutoDeE8jwtk7kTWBwufKR/UbvM8ey+j5gtvw6lFkLM/VKQmHPbIzkE6b9UleZo4ZH9HmZGkgQlf9Rq2uXAGY5VcBzxWfTADwiKeP1vW7rO1PQxYecht3WctX49Dxx/1inWS4f/Ihc8J3BXh1jO089ndPHTvRxewVLf4WoeY+5MpSmYM/uyeQz1e6sfxBPyqD/dyMNDrMGaXOterwqbPnHqnjnb8fqhO6l5xOkFN32KbzUF3cvYT30Z4p3FnfTOH+7nvvPWQW3n3bFNgU2BTYFNgU2BS4AwU2gH4HYu1bNwU2BTYFNgV+PSnwmwSg++N/Vd9ldmtgaFsrAL0AdA19jTQsgA6QLjBcAB2AGQC9hiYBdIxDGGePxtf3anSq8fnIGFaglnsYX8+4riHfSDVp0/TqGIoZE+APdY1XgJxvvvnmJRUxdQF0AXsNWAJ7GGigDakYf/azn11q6GkkB2AqtLLQpoa6OabO+wQsJ0+swKZbwaUjMKi8pJFQ42HBypnKscAp9wsCQKsa1p23aXiWtqZfn5GUODmQtvUXv/jFJQK2Dh+AdF/72tcu6Vtfe+21TxgY6afjoC44MQ2gjSibALrR5xgzGU8jdYlA/8u//MsLiE6En+A5tQA69dMG0Cd4fqRHbgX+rhmhVwD6NHaWD2YK9x6XIICOM4QAukcn9Ax05qEA+oxAn0BJjb01IPfzBCRXuvaMZtdk7Ex/nen1FbDW80+hxUzzXbBdnjTyVyM571yd+6vzlAAd86WsKDddL/ouwFlSupNWmRpAnXnCcM19r7/++kUWKQABpoxuNLo6vzQpmPik6+OtfH+mV1f6+NraXEccxiPgSu0f31eeqmsLPnt/de8Rf6lbC0iaOp8aOev56ERAAhwCICKHfUd5AsCQYxUoOoVZO7eCrgWRJjBcXVH9Cq851/OZgiJzn1NaXpuTu14vjWek8Sq62Psnz/X7gnAFmubnZiahPWWHuvukrmu0PSPA51rn+5Fd1ilT/aOLzVSAc0yBPvUp88oeiuwEpnsHVBZg5jtBNxymJh+sZMD+N+IefcIZ5D/84Q8vuqVzjOOGfEhtSnVq9gPlFZ1Wuj4IMpb32Et873vfuxT2bmbRoGZsjJcCQF+npCm/0xGm7z3a052t37f8JrivfrurLLwI91/bu1wbg/tZ9eXcsxYMnmtpwej5HnXq3PfyHva4FPQye1sL35lOnRrZsiBbHlPlcSxm2Or6Ul079zvVN/JZdf/cY6zWx+q1FR9OPV6nFWXFPko/dcRqrpS3qYu73+s7VxHoG0C/JgX7+qbApsCmwKbApsCLQ4ENoL84c7V7uimwKbApsCnwjCjwIgLoT2LIquHnyEB8jdTzOducUcI1htbYiAFjBaAbhd7IaiPQVwA6hh2jnjBgTENNjaHTCF2jZp8ryCLY7DgmgK7RC+N/IzK4v8Zd+uaZoNSmp6cmkgrwvAB6jTQafagbuUUk089//vOLEYzac60x+BDJxHnoREhTA6RCb1InYhRvhOIEVWq4Kx+swIn78E95t206zgn0axiW9p4x3sgtAXSNkU0RS7sFz+fYNbTxrKm7AebgQSPFiE7T+EhNhBjOCRwpQCR6U1XWAYJ3zajvGjinka/99CxoAfSCZESgA6BTVhHoni18FwB9ymr5rsZReWLOY/XKrfrpmhH6VgBdEL0AOv1E1jwuAVkjAh3gDkBH8JzaM9DllTqqGIHuuMs/0zloRbN+d228Z3r36NmzNmd/2v4R8FaeVP/NqHudhaYOLeDda30v9/Q8ZA3V6p3q4h6FwTwAvgJyUeOE5JEf6MVXXnnl0Re/+MVLzXwqP0ajO2+TXtVh8zP9vkbf1Zzf8kzXprN5v0WW6lzDuwsQnOnzztF8zwpAP5L56q3SjDljfbYAoKtTWb/atzrfIc+m+KUWVMTRhbWt+raZBniu6d6ri6HLBB3nmlb+PZr7u8ztnNdrz3Yf1ajHCY6u5mG2XQcJ2urYJp8XwKbPjUBvO90bSZ+2VX3d9YQ1EIcXCusVc+8eiO+aFUYQHt6hz4DYZiNArgHRKStHCmnQCFN1VdewZsdgbccBkUJEOBkO0B3U8JuAvVHhAo3QyP0Ga/PUkf4PTYy8p+YdP/3pTy8Fefjc5z53yWJD4V1mW2DtPtLR5eWCldWdK50y93or/mwbc76v/S74Tbr+JGs5dBKYdT9bEHnuq1cAunpvpQuU9e7VlGNq2mMNtbDv5beBBV6X35GF6s2u3RNAv7b/WfVH57vui1d6RJrYl5VslHelr/vmzpeOfOrV1R7N+/09Qt32pw41Ar1noG8A/TdJI+yxbgpsCmwKbAr8ulNgA+i/7jO8x7cpsCmwKbApcJUCLwKAXmPBLQb1s0HXkDANNVeJ9f/fsAIauHRfAJ0otZ4F6bmT1BNA93xOjDdEUhiFeAag07eZBvUIQHccGg8Lkml80qA1UxTWiFoAndS1NVh5FjM1huCmcJ9G/M6JkSDU0Kx06vmjjI0oKSOTOU/TwvucP941jarXQIZpRNKQ3vqIj454t8CBQAr3Nl2k33vGeEEirjUKcqbDLFDTsdumxrZG6GAIw9BPpBy1tIZPmVtT5HMGetO6YnjvGZKdM94nsEC9ipKR/gXQTaNpPwXQv/3tb3/iDHTmHPDcghG+ThdHKdyn8d/5mHqnvNI5nnrkVh11zQg93zd5leeda0EfATT6J3hOLYDOXAqgv/feexcg3Qh0ZR+domOOEegFZ+TLgkRHNNM4ezbWaXg+kp/ZxrU2a7Bum6v1pEBMZbkgiuMVlCq4Nt9l36in/PU81LkeFSxshg/ku5k7OMeVaE5AKEC48j3Gf+YUwA3Z9Cxtz1edOqs6zWvt/y367BaeX83XLXN4re2VI0Mdj+qUNMda3jvSk85hebkgzZEjBd8XHGWNMvqY9at/ZGlR5pDPyhZOEGZXAeRR5hljeYR5BmC36DAm6DPnsXO8osut+6Fb1r5rbZUPKlddr6D5XJ8LPE25dd677jRS2z7VAYPv6mw4nSy6H+r66XPTUYX+o0MBmCzMvecFM+fwiIX/PQIAPmiGEcBl5xZ+WDkzzf3Jam1qv+FJj9ShT5xtbhYXHDfqyIGzo4V+VV5WeoN3o7eafYg9n2NnzGSz4Sx1at7XlNYTSOzeYcrt0dow9Vj7PNfXzq3tT/1/i766xusP+foc3zXde5f7e295UHBWHpr7sWZ64Z4p83MvtlrfOu+0pxML+pj1s8dDIQP8XqA204N8WYelCdRX1uaaYR/9vsD0yllrtdb4rDpwjruyXweFCdLP51aAvWNTF1OvdIttCaCTUcMz0DeA/pAlffdtU2BTYFNgU2BT4G4U2AD63ei1794U2BTYFNgU+DWkwEMG0Kfx5poxx+npfUeGtWnwu8vUTkOJbTWKTKNFjX5+nhHoGG96BvoE0InOBmQm4reAGQC6UcMY4KeBo3SYKT1rlJqGyRqNa9xhnEfP1ejMu5rCHaMK6TotGFA1ImM0/Yu/+ItLefvttz8R8Tjnu4ZugNmmmiatsSkZifICdDCihCh0ojMpGMWOjH413EODaYhbRbE9CfAwxzcdMGaK2AICNeTNftewvpIJv5tGTN9Pe/CW5/di0P/xj3/8uGD41pCPQ0LPm2c+PbsU+jdyvZGA9PEagG40HIBjo5Def//9S/Q5ADoGeVPLEsEGoG/B2N9z3VcA+gQhahSdQOsK0F7pglv11Jkxvob71Xs1aFYfzDPQAVwF0XWEIAKd+RM8X0WgN2rWCHT7ehRp6PVJs1v06hzfyiBeA3Tlcn4+4vfVO/yuUV0CVgCTAkDy3jR017hc2aUPK9mF3/krgF4woCmLdZCRP3m2Z7jikETmDQrzDLgGv1PXkQQnIr/nmuPq+ncGul3jUdq5y/wdzd3qPbeu/yugzTHVsWgV7efaN3XoSq/7Hp8RjJ1giPPIWBvtayQu6xb6tYAdc8seADlFp7m2sb7zPnnG+bN/Zp3wvOweZ8F8e846AFDfV3r7ubqsgNMtMnzGJ9een32p7pt8egZaV0fQRvcqK9kt33S87c+U6+6j5tnpleu2Rz96L3NvASTXyYsa/ayTBcBe78U5yrWVz12vnbu5fpVnV/PA+sj6js7nXrNYkMkC5xv4inc18lYnzuquSUvfxZrLvs+oc8br3gwnAMB6C//X0XPOSR0K51zPe4/APu8rCGnf5163zhqzvWs8/SJev0XX32dcR+2Wvt0LMg91Ai2fd96P9vG9Z4Lczr/OLOhZnEL97cDvCPezf/iHf3jJioAcWLrezT3JmY7pulfdtMre0HVvrjVdp6berA6gXdce6Fe9NXWjY+L7lVPO/B202vNCR37n8dtun4F+HynZz2wKbApsCmwKbAo8bApsAP1hz8/u3abApsCmwKbAc6DAiwKgT2P6GWmmAaL3rowOdyXzyoDAdwXQBbimYVMDRVO4C6ALontWOPUqhbsGTMDJAugFeOeYGrHMtWmwqqGpQO00KhY0qjGJ+5pWvBHoGIJ/9KMfPS4FvomSBDh/5513HgPoZ8b7zl/v++ijjx598MEHl0JkJgZrz/d+4403Hrf/p3/6p5+IQJ+Grc7hNBxNA9nKqHorkFAe9fN0wGiEP32pIXFG4RyBSJMPep/vM6q9kY2CQzwPHb/1rW89Lhj45RfmnPSrpmLF4NhItQkyaBCkNkqmEaLOqWlkqY1AFwwrgE4EHYAh76UgLwDo1NcAdGWxUb/PE0Avf63mqXNVWZNG0HAC6I1AF0CnRrcAzhB5BVBjCneA9BmBXgCd+au+uwuA3j7foq+PdPwR2GebRzK3krH5XfUZ8lDACL5Qh0iHI9AIHjalMW32TNemU/Wa1wsYzYjigj3wfqNYSeX+8ccfXwr6Tl6CFsiDkZ3IAvNLwbkFvVyj/ApoWq1vZ3rEeZ7zt5q3yfPes5rD2d41/li1UQB7BRA0m0LXxDOemmtigdo6QVSHqr+r66p3cJojmwAptTl6QRCVGh6sU1s/99gG9B3zDvBDTfSkKbEB0guiVA93j0KfVyDjtT3SLevetXuu8QvXe5QHfaqjSnmpwLeOW53ryn1loOts29ChrhH/nqcMyE177nmoBalsY+7NpDHjEUAHXEZXwwdkmIAnAKUs9FO9QXtNPT9lo3u46oaCk9CDNrvmug+jxklOOk1nO9vx+J7yZOUIgP7DDz+8nHlOzfs895w1mnT0poVnT9x+zzmqrjybs14r3flc0Lb7Rz5PgL7zf+R8ck0unvZ1+nlNju77zur9uXYf6d5r75p9PdLzPbpAPpfXO0+r9632Ser6uU/2+fIrsuaRQH/1V3910Z8WMrsQjY5jEqVy4Hul24xOb7+rm/i+eoxr1U0dY9dqdZNyMX+fVI9PAL16y72K+5Wu38q1Y1ntFVb7VgF0dNUG0K9Jxb6+KbApsCmwKbAp8OJRYAPoL96c7R5vCmwKbApsCjxlCjwUAH1loLnVgH5kVDkyyE4DwF0MUqs2/a7GxgnU1DiHMeMIQAfoaqpeAXQitI1AF1g1Ah1gxQj0Gkun4bSRcTXk15jeMcyIkzfMigAAIABJREFUPQ04q+gd+6ShBiDPKHSiEn7xi19cojyoG0lJZMcRgO68Hs1PI/8AkQCVKDge4JRgIcLJNKEYwxqt2cgqxjDnsPPY6IwaxKYha/LjkdGw9xW0kL4FWCbtpwHZtjSw3vrOCcpPkIH2MLQR6UokGTWgtdHcGD6ZQyLRKYA4gDVEmVETVQYITg1PVA5owxTvRuc6jgmg1yiPkZPoc0B9ojUFz41Ax+gJcEhfACUsyIugB+0VUJrOERoVrZ2TacCefNB5WH2+1aDse1fG4fJNI7XgZUEc7jF1LvKAXjElP7oCmbPgxCI/8b4jAF09UePq1B2zv0eyO/XjXZa1ttl2jvQ936/e174qfzMCvQBsxz/f1QwJjKXnVM90qp2zpmiuAws0rlEaXWY6cPgZnYpj0r/9279d5qvzAA9U/jT+UyOH6mX45Yh/q1+8Z8pAeeaWaM0jnbnS83Nupo49mvfJR9NJp0BYP085P+PHSZuCMeoRwcmp472X7/t+5hL5pKBfjeajhgelr4CrKb/RoYIl8I9gJDX6z4hl0/e7TqOLuwfxM1lD2vdb5FfaHem2Ix6bNJ6A1NynuQa67ktD1+VJ65kZwLmpXlafT8epGR0rgF7AnnkR+KMdZN79xNxHTMebzqfOfsylZ6TDB3wma4GFNl0/GUN1DjrA/Q56o0BfHcXoI8A4azU1/9s3eIVsPTjDUViDCwIW3GZOu1ewL9CE/aigP3zdjErwl05u7MuaIh7aVe4rV76ve1j5o33kmSmf/b/3zjV+OsY4h13zbWuu7UdycsTjK/1ytpeY+vUIGJ7rrzSy7fmbqv3o++d9Z8+t9PeR/lz1g7bnOeddC+c8HbW92nt0Xaw+qXME+vZv//ZvL3tbfqP0CCKckJphqfvXOV/z90H39JM/Jm+vHPOO1sUVD8+9WZ32eFf3uuoGHWc7t9NBckW/OYc8X5kXQH/vG9+4y7Zu37spsCmwKbApsCmwKfCAKbAB9Ac8ObtrmwKbApsCmwLPhwKfBoB+izGmRpO7GKHODFNnhp5bDGCre/pdDRs1vvG5kT8YLWuwxvBJpBkgF8UzKakx3pjeHAC9Bhwj0AXQpzFM48cqeqZ9bZRODb8F0Ce4XBCd987oSSNhqTHoEuVhqUEVMLtRT/TZvnW+VgaoGt0AkgTmibSVltSmPgXQxXDs+YbUGIlN9a4Bt4avAszzHPnyaI20t/Cg91QWpmFsZfgt3Y8AixoKV8bHybOTzp0DjZuCO9QYx037irGs0f7wkiAuPC6YTY2xvDQUBAIQxPDueGnD1MPMD/JSMAQA3Yh4jJ8F0HsWNABSowR5DyA6NbxjJgfqIwB98oLG9BrS+3kacY903Zmx3Dm7pa0amnVagf6Mh9SkyBq16aGpAWQ4EsICgF4QynN4ndvyYSNsJ89P/p18uDK8XqNPZWll1O93pemZPK5ABt8zQdWmAJ/gaN9RoJa2CqY14kuAx7Y8u76RpV5j3ohIpjCPPYKgTljorfKv52kzf/SfaDrWEWoAATNEAJit1lbnsW0erQvc4zVldK47q3XpbL2t/lHfVTfcsh+wfcGCtiNfrnhk8tjk2fJ0r0mz9nOO8Uy/I5M6rrCeN603dPVZdC36l/WO2rN7qdFt6EuLqbep4S/Bc2ru6Xnp/Qw/NZpyJYNHuqlj7r7iaL7n+jfnZs51gUSunQGJXTPkSedn6o25B+pcFbAvz8xo1DrGVF7sp3u3Plcgjfcw966tfO7aWgeWAoA8h674p3/6p8sei71kHc7q3IjMA1yzTlLzv06PrNf/8T/+x8t6Sg0fzP3D3Jt5XUcCdBR7hO71Smuc7UzZTqYM3ul+AfpNnSqt+L573/LfSp+frQWrdcQ5Wu25VmvMLeuWemzKz5GOOdsTdD7rEMHnVfu+45Z1sPu/W3TrvOdMlx/tRSdfzYwJ03n0iN6rfbRtz7GvZBf+4veJ2Xmo+R2BYyYF3vyTP/mTSyF7VX/XwK/9O3PAOOqn9KkDj/1f6cbqJT+7p1iB5K4dBfermyZvl0bylt9NPmlfoCFOfT0DfQPo/9f2an+xKbApsCmwKbAp8MJSYAPoL+zU7Y5vCmwKbApsCjwtCjxvAP2aIWQag47GeWs7R0apVbvXjPq30LzGvBpwBZiNTMRwCHBLjcHUlK0AXKRwpQigGyn65S9/+RNAiRHoGN8BTWrQKNjDu6chq2OZRsMZUacxq0DJjBg+A9ABAwpoCwqRqhSg9AxAPzIA0kcjwExFKIiFIYeIdAvggmnjMYiZbpzU4xh0TXPLXNTQpdESEIqxTwO59JC209A0DU63gAhn/O77jgzGs/0CURrlzgzLHXvfBa2bih1+BbimYHAkY4IFPuxZsDh9vPrqq5fsCRjlG3Hbc35pvzzr+efUtFeeJN2mADrvL4DeM1WZ14KOAvbU8EzTbE8AvTSeINwEhkrTyqA0n7SvLHbO5rwWrOjnvq8RkY0q5fvKnCA63wHMvPnmm5fy1ltvXdJ7a3xlbAI41D0DnfdWBqZuLcBT3u8Yy5MTjDni37kmrGjMdxMk6/9TriY9ld0apflcw/4ELto+YzctK+9qFJsAOjw+9aZAu5GrpSnZOv7mb/7mEcdTcDZr077C82bVILK8/AvYzv1k40BGP/OZzzz67Gc/eyk8B4hOOnccWrqOVsb4fgJWvp/7ynfSyesFP1bG97nerHRTjfx15FL2VuDCSs4qUyu9uZLFMyBr6vTK+OraSp/bj/L7TKvbtafvwCHIo16skW0KoLq0LT+Ub5Vz1j3SZ6OTrf0MqFo9vZI/+zRlca6FRwD31I1tb+rXlV6c+kW90naqt8uHc37rNNN2aKsOdHxu+6VLebpOJfa9sjT3FZ0r9K3HRqh7fU+jStVLygmy/sMf/vBSfvnLX37ieBTm0jWZNfHll1++RJpTcJwoKNjPE5ydfFAQX0c1avZ3P/7xjy9H9vz93//95UgJi9kwcF6E7+Z+pLqjoLG6Vl6ejhRTzuYcr/TQ6pl535meKQ/PNa56ZbaxWvfKP3MddG1xn1uHCPf2jqX7ttWa2L5M3TXfO+9d6bKV/jy6b8r82TpePXJrP87eO/cG/W3GuuVxCMgevIscwb9c8/eCWRncm9bh1v5Wd1V3zDmvXuzcr/Tq3FdJj6nfmqa966d8MHnbd53pxrM1rTJoBDq/tYxA/8Z/+S9nU7KvbQpsCmwKbApsCmwKvEAU2AD6CzRZu6ubApsCmwKbAs+GAs8bQJ9Gm1uMLat7bjWqrIwG1wxBq+vTuHTURo29KwAdIweGFwF0QHSAKiN8AdKJ3iGaiLKKQBe8AEAHPDcCveBPjebTyDaNIpNG9wHQeZ+AJGOsIZaIX8FWAE+MqhbGD4BumQbsI7BlZVTUsAhNoCEAPTQ0LS7vhkak9zYyGiDB6DvTGwOyMz++QwC90bfT0DWNYOWPGnNXfLsCVCYdpmG0fHZmfL0GcBwZyFaGWN8DSG60P1E68io1II6p2TH4fv7zn3/0hS984VIwohtZDkjT9OrQuONoGnj4qcY6APRvfvObFxCdOS0IZAQ6c1wAHQMp/RZEnwD6NLB2/iawOI3+k0drLJ3ztJI9vzsztK+M7jzXiH4BdNMwG3WOThFAp8Zx4Wtf+9qlAKIDoBuNXwC9Eei8i3EWQJ8AywQ1VjIhXx/x5Rk/du3o85Uf33kW/TrfXWO2RulGndqntrkC+TpHNWbbpilTy1s6Hhl92SwJgOCccY5BH13WaE34m4g4Ck4jBeFwZiEVLWlpmW/kwwJoZQFErxMJtKvRv20ytulM4HXGc3RtAksT2DrbD5SfJuAw19/S/mitXgE25bczHT77eet+4Gnv2gAoPYqh56Qj66TLLujo5/K088RahyOFzhTzLOqj86a7BjbisfdPB4oVELsC8irHla/q0OrKyUu9bwJI6q8jsGg191PHdH8lKGW7K73VMRakL/DFcytnlMqhvMd+zzXMc9eVEfY7yDsF+W+bZrmgJvvEn/3Znz0uONGYqQBd0DFPmpTeBfNZ73tkDo6f7O8A9dE/nHlO9gtqAHQynnDEALw3swQ080H5VzqrB44A9CmXk0eO/u88rmR78uD8f+q5tlc+KBg6+1KeL5/zfLMtuc9V5qpjzvZtc1yrvUnvmTJ6pMsqU9f03ZTRua+59vx9r8892+Sf0h6nNR3X+C0Bz+LwQYF35V/2qJOGpUX3jfP3QNfWOX9z71lnmeqx2X75YrWnXPH4im+nTlvpanWS88dvUByXdVbm+rvvvXff6drPbQpsCmwKbApsCmwKPDAKbAD9gU3I7s6mwKbApsCmwPOnwKcBoPvj+5bRnhlxbjHw3MW4c2YUv9VgXoNQDRw1bmDING04tSkEAZkxigOWCAADCJJquWegC3bNFO418N4CoE+DiuDWCkSh/xrnpkGH7xuBjiG2ADrG3gLoGFY1sAKkTgC9/FHD1zRoT6BfoxR04X2Au9Z89kzRplcGZAVAx5AMmI5xDECRQns14s5INfl3BQpNI9Q0kq1496gd6XEUiXIL8CPtem/pSdsrA24NZb4f+vZsVtNdQl8AbXgYkIfPGh6piX7FcK4BckUTeUz5ADQUQHe+SeEugM572qapqjHYM6+esY6Rf0agF+RsX6BR53rFd/azhlAjD6eReKXnjuZ69ew01jsntFFAawLoBdiMUiU6+QhAN5X9KoW7/PykALq0KE0n7adcTT5pG0e64lZAjOfVlcq7kdTqNWlc/TrntHzQd68Am9m3yhUyY+HsegqAGE5WplaeNUB420QOfRb9Z+QiNUdYGA0KaGo6d2rmv+vX7PvUP6t1vP0QOF2tna41s42zNf0M/DrTp33HEd/J30fr/BlQcss+5mndwxwCVFgELuEPQIyuiTgNsfYaHVydzdzgyKfOaAp31sf+FdTEuax7F89Yp+aaayu8NOdr0v6I1tW/3nOkF2cbRwDdSiavrdErvTPXguqiM/6cOqs6rvrH+XPfYeYX5x0nCeQbHd25hg9wXuM6IDsOEqTppzZ9P/PIemoUODVzqRMN1wvuOw86RJQe6Egj5VlXm4WGvgj00+/f/d3ffVzMfMG+i74VyPR9Bckd45TPlRwf6Zm5npzts25Zl6c+mXy04nv7cBcAXV7uPLtPK88c7aOmTpzrTmnotY7llt9X1/Tm1HtzL9P15mnpyKN25rvLL71WB19kqs5bZH2hkNIdB5C5LlTO5+8TaXzkfMf9pefcj3B9ZoU54qf5W+WW9Yt7Vvx/NGe9dwWgv/3OO896Snf7mwKbApsCmwKbApsCz4kCG0B/ToTer9kU2BTYFNgUeLgU+LQA9BVFzgw2971Ww9C1WTgy6E4D2S0GmmloLaA9AXSMD567ByBI6nHTnBNdSJQoIDqpsAv+TgB9Ruw1Culs7DWsCQxq/Gk0GW3UwMv/jpPxNQLdcy0x0GPELzAkeA6QPiPQV9Fq0yg1QZ5pHMe4iwHX4vnoGp8F06mJIhE8AIj94z/+40ukFDVg4YzyqNHoCHA+45eVAf5Ww/st4M+Kh1eGUu7TWK6xvsa5aWyFpk2V38ixRnYD3BEF9/Of//wRKagLsADYQVsLxnwL726UlfxDPeehKdwBiXV4wDjPvFkAC5ERQfQC6LxLMLjAoXpmRmDWiDijwXSOEUCvXPi58tc5OpqvozamMbP9NHOCEeg6MhiBDnhOAXwxAp0ah4aewe1ZzEagt++l2dStM6qrfD3HuTL8+p5r9Lmmy1byVxlYgTbqSlNpM8f8mfqY2qhL5aV6yJTXOiE0EnhGDFbOTNlsFGeN95wnimwBfPIMKWQtGO8ByNBfzHfHzDOejY3O8zxiauRRQAunFnSeEeno6mvrMnPjGuEY+W5GHZ+BVCuDfOVEQ/5cl3qPYJv9mXJ2tJZPHdp9xTXwwHvnenNtX/E0r0PzZu6ogxC81PFxH3sLz1c3awg1POLxFvB69TTja7r+Os3Ms9PRsRScz+BF9Tm6aM5pHfPOaFjAaoJcq/VT3q88zv1i+eXaGlndO9fBvmPqu8pgASz3Ta6Zjk+Z6Tu6v2I+WbOYR4/B0aGGvcvUMeoZ5gC5tqC7HDNzWacZwXX71LWNZ5x72u4fvKNzBuuEaz41bcAT7KuomyGGd3dvuAL2pN3RXHc/uJLfKW+r9eRIPxx933dOvp7rzdQj7eOtAPrk5UmnM2fH8u/c+znPvYc+reTx7DfX3M9co9uk3+zj09SRR21NQFv5628eZMrz0Jvpw2w+HEXEUVqvvfbaxRGtf52j+Tuqv/+6b+JznXR5rr/buu+m/3PPKh07NtqrY2UdO4/W1vLb3NdNXvHeOg2yxrDnwLGLNYe/t77+9ecxrfsdmwKbApsCmwKbApsCz4ECG0B/DkTer9gU2BTYFNgUeNgU+HUG0M+M+KtZOTMC3WIgWhlwNarUoFoAHcM1xgfBXYw3nGFpAewA5OKs4ldeeeUTkd0YMTFWEFGKQXwa554GgD4jXWqocbxGRjRVaAHQCaADnHtGrwD6u+++e4lEPwPQJ3jfyLg5PzVmGZ0FIIUB+mc/+9mlAPIShYdRl4goIjtJNW7acQCllQF/RoJM4LQG1QnwlGYas7y//LoazwR/5OEzMGIa9XpvwUIB5YLBNdISCSfgQhue8WzaV/tCGvcPPvjg0Xe/+91HH3744eMoNZ4F4ObcVUHARj3SXiNljY6kNjLO+ScC3TPQAYdNRUxtdBARQoA6AujUghEAEryrwOZ0lDDLg5GUzgf09LxMajMvCGSX3jU8dq5Wn6c+OtIls33HQA2/Ik8AKPTHYyGoBc/hf6JVjwB02gEQQacIoPed0oX2Z4RxAbJpqK1MrICRye8T9FiBILfq8Mpc+2jEV1NRa7CGP3inmTTQZ56Vyrybjl1DebNuQEPlhVq96DnnXQtMy4z+BhTj3FXPD0ZmfBZeNuU+NTrr6K8gGHP9ne985yKP1Iy1EaEeZUFKeADQGsW7nlRHQZfKKv+bzYH2z/6mDpv6qaBNQfnOm32xr1Mmztb9Fe/5/Ar4WvVvRvc9zx3eBGboc9fB9kVQw/VPHUANr7EeUpDzZuNgXVDXM8+9RqYWHZZwvOmRAFzziA70UGndtZvvy2czIrPX5pwUtC6vOO4JBJVXaMt3lU6zzfb7LJJz7oWq42ak6FEK7oJbbY/P6A70sLr4n//5ny/7QhwsAfR6bAJAtYA5gLVyTY3ese0pO90PdG1j3umb+qdObNzXdPLwkCmvP/roo8sa9NJLL13SxHPEBLrLNRo9WgeJuVeqnpnzu9r/TNm9ZU247z6//TnSOavx9Lm7AuiO+cxZs2OefVw5i9VBweu0Md+xkq8j+t7y+8j9UGV1fvesdCljqcPJdAypfOq0hv7kOALOQ7eQCcyMWWQ5qq5a6Tvlrvu0+RvHd9M/2qjDkvsRdAHX+hurvy14DzJrqUMf7+66oR60H16rLKkX5vrXdbi/L6GZKdwF0L/25pvPajp3u5sCmwKbApsCmwKbAs+ZAhtAf84E36/bFNgU2BTYFHh4FHhIAPo1Y8qtBp1J5VuNO/c1rNUgVAOu30+AE8MDwDmGRmqMD0RJU+YZ4UQJfvWrX72AJwDoAtOAZALoRpnVENKIhzNQugZL+zsjNWyL6xOA8p3c0wj0ntcLeNkIdMBzSyPQAdFXBu4ViDF5QSChxkHnAvpihIZOOCpgiMYwRsFIZkQfhmZSgFsw+ja6rnyl4Yy55N3TUNk5l6+n0XX+37k4cwjguRXA6Dvbz/LjNDbT55miXqPY5FkNc0bmFnSs4ZCU0ThImKYfmlvgD0B0jemkcKUABhpNKwBjpgUB9I5XAJ007vCVKeGpnTtTuAsEUTvPAOmMp0bUaUSscbDvnobYyllB9uqy8uqtQPAZr9hX3tF5mAC6MieAbppdALUC6AAvRlozbgEbag23zrGG2QLo8u10Qpgy4H3llyPaSL/y9Px8tJquZKfy2c+ThpUJgWHH7NxPoIv/pR/8Ck+sADOM38gboLYFXgSMgjc1QmOIBpTi/bbr2cWf/exnH1FYN7ruTL3sGGnfs5FxGOJ/+Z61pEcsAHSZ9hk5nHqkPF0a0M9mQjiaX/XWmW7rvBe8XPFW14rquQm6rt5Xvpt6scBEdbfvKBB7697iae78pjNBAcmOHb5ifXP9I/Kc9Y8C/5lpAp4o4Iuu9DmuFXiCvxutbqQxzlB877qPLiofKLv2VQcsax1V+L86ps4BAkFH+8TVnEr3I6eHFa/Ofqu35hzOZ8sLE1irXqluYG8kSE4tiMa7ZiYd9IL7ROYFWptOHwdAHBiYB4+iEVDvESj0eTosVK824pX71BV87hEA8I7HB6CrWPc9toW+mMkHxxzXedPJr+Rnrp1z7zz3UHeVp1vl9Oi+ud+c6/NqXb9Fj5S3Oi/lrbkvXO0Nqps6n0e6ePL03O8dydiK7qt959H8rPa8k7Z3ndtb7pcO6s4j+eR6j73g6Juf/OQnj4vZk+Bv1s46b3a+5/vmXqh6uk4VjMU9JbW61313nT477uoXnrEN92ntz9xHne012++2YT+lY521NoB+C0fuezYFNgU2BTYFNgVeLApsAP3Fmq/d202BTYFNgU2BZ0CB/+d//I9n0Oq6yfsaSs6eu9bmrYazaVCaI7ilnZXRq8Yv28QIIniO0RljqNFgRIYJQAIyc07lV77ylQuITnR0z4YG3BKcxIAxDb8FAc/oVGMO99VAX0MT900gyv+5r5FqTeXqmeQCeoyL9N4U7jP6nFpAugbVgiPSkO9WaZJNoVxaNAoZOklrDNKA6ERNUzBg1yAGGGs6cCLtphFeQzB9kmYar7zGM0d8oZGyUUDT0FY+XM1h5+7IkDnpV4OZ861hvWBM392U7ZWVyRM6KZgmH1pr9AfIabSNMkCN0b9ns+qMQV1wDv4ghbtnoMNTZA6wNLoWQ36jxU2FawT6kROA45vOHKW/nwsMlTed29ZTx5zplCND8zRi1qA6AXRADehDTeQ5vI7zCHy/AtAFrwroAKaVfxsdtaLPjHQsf05eXsn1pOE09h7x+DX9vNJbfMdzpWHp3rldyWXbnBFfE2BWruA9dA3p1KlNpa2jgg4l1MynjiSsE432Za76V1CO750bHEUAAShErQJyyRfM8zxPnehVSs9VV4epAybvV9dxb8feOV7pmBWfO64CSgIE1FM+r627c32bPOb/Z/fNtfVMTz+LDVX5ewIu3WO0X8y9Kd4F01n/0NE9zoJ7OnZ4EoAdgBSgdB59IS14puehy6/uAzq3ZuowglIQnudx2qjjhpkaqLun4PNce47Wx7nGzbV7pcunzp5tTD452jNKy+rHyoTOMh61gFxakGOfE8xj7ijdl6EXenQJ9NMpE+cXs+pQK7/yzWrPwD389ZgK7nON5FnW9FVhPXGedJJjHQZgRL/oHEFNe+XRqc/L29Urldnqn/vK2tF6cbZPvrYXW/HH0ZrHe+baeA1AL79VH3UdKs3mGKdennv7ORe30uJoTZ5zcyRz953Duzw316FV36Sjayn6k7USxzOd0Pxdg97CQYVMRxZ03NF8T9rPfeNKJviu+3PXdedtpa8q493LXxu/vOL7bKdZYHxf59F+C6CzbrCv4O/Nt966yxTtezcFNgU2BTYFNgU2BR4wBTaA/oAnZ3dtU2BTYFNgU+D5UOB5Auj9wX/X0d1qzLlru73/DIS5BtDUuKCxokbbXuf7RnFhUPX8OAyURmcDMHPO3uuvv34B0QHQ+1wBdIyxNbY0ikHDzhENJ3BQY8+RAYW2mkK0ADpG1J5vbQQ6xijK3/3d312KADopEQHPC6Br0O2YamSijxi4oEHTJAu41hDb8TRFM8+TMvl73/vepfzqV796nJoc4z2p3N94441LITX4jEouTxTM5/vSbQKFHUdpCI/cBZhZGcInn06AahrSev989+pZ+lh69nNBdg3xpFi3ABIUzGuadgztpnenbgr1Guf5LIAOiA4/FTQXAKQ9QIUCixNAb1rNqZtWxl6/0zC5kqsVIDgNjuqcM51yZGyusZx7CmhPAB1dAn2oiT7XUQSnBgF0HHMAZp0L2jNbA7UAuu+dALo8K18orx3jBAqmrpw6+0xezuTjDBSxzcm7yqrjEoBYGZQLtBcopm3+b7TmkRyi53/wgx9cUsJSA2YqK+h2eJ/y8ssvX0CwRur2WIwa63l/HUXaF2jL2mDhjHV0Hu//x3/8x0v2BgvRoug5nIZI/Vw+h251fqnzSQEUPlcXFujhc2WuNJ48MHVb9aTgk3NVXe9crACJW/YGPjfl74gnb2nzadxTfipNp97qnmPyumn3exSBfNN1FtC80eoApBauFYSfzk3TAUs6orfLvzg3UeBxo6ZxoiKivWdkNzIdWXDO3R8c0bbyXp6QPtXTZ2vm1LcrvrIvK/0zeZz3AjLpxMeaiEyascWjRZRv9zd8z3pGlLlp9HHwQ2apAfTqxFMnBHnEscw9bwE5HVV0BHQfyftxvqKwjuCQ5VqOTqMf9oU9q9HvOCQeyeL8frWnbEaclQwe6Q2/rxzfIod3uf/s3jOechxzXbwVQK/8K+Pqx9W+Xzr3yB6eW63lpdGttKj+P6Pxam90y5w8i3uq7+zX1LG8F+dPj5tCRk1TTo3eYh9lhjD3/Ku5byp2aF89WR2qs8tqz3i2v7llT1mZKA/NNYO+yk9d51f7NHULa4JOV0agbwD9WXDubnNTYFNgU2BTYFPg06HABtA/Hbrvt24KbApsCmwKPCAKvCgA+jQUPwsSngFaZ9fODBONQtJocQSgY4gUQDdCGyBQEFcAnQgjwJYVgK5hSEOaRp0z+tWQ5/Ma5mqQs40apzW00EbP5zO9KLUR6EY+CqBTryLQZ4RFoyoKcBQ06rtnqtdpuLMN3vPxxx8/+v73v38pGLJN+U2fP/OZz1x1X80MAAAgAElEQVTS5lNI3ej50vSZ9wkG0Z6GZ+oa+VcgUXmpIAf0rVH5zCg2AaZpjF0ZQkuHaTSsEZTPNTDSx/ZlXptjly7QtyAuZ++aPp+6Ywc44bxUSx0wGvXD56Zwp/0VgA6QThRvAfRGUsI7NVyujMDSqCAKdGi648rVykC8MkJPXbLSLfO5ti29efcZgA4IZsQgADpRzxSMwhp9BdAFquBrDKCC6MhD56nplSevTjpNnpwG6gmIrPTofMdKPo7kpLI3QQd5eM5nU0Yr19Lba02L6rurb3lOIzT6seehQ3vPOeesc+7TeQGD/Oc+97nHIDp63vllXpgjwEXqIwDds4udJ+5rWmbOTxbABxCwTdpFZtBzHH/we7/3e4+PVQC4Y3yNTi3fqS+6Lkzg0WsTeO+8VP/N9X3FW/KC/Nn1tXxyxjN9z0qHTp3J/2e69lnsS47aPNLnU5dNuaM9ebpgiXRE9s0cQi14zv7ECEOBdOdstTeo7qUPBXg9qoMaIB3eZw0AHJbHC56bicG1daWvV/rG++q4MQHvIz0Gfcvzru3e7z7Feuro8mx1KDQUiCMjBOeae7Y5NJI2jL9tQCcz5OD0AmCNowuFex3/CkStjEyeL3Db99XZkLUTB0OcbqhZVzwCAP2G4w1rN9G4OGQ5nzhI3LouqJPdU06HxeqKW2W6a8otsrlar6/J37w+1/O2OcdQ+SlfrfYSR78zylt1eqqTCW1PXp46fI7jVlrcqg/PxnTL3DzpPe3n3Hd3D1EdA4/jMKLzSPevyNxrr7326Mtf/vKl9Bgi1vTOdaPaBdCd766JBdC7R588Nfl6tS6t+E5Z7B7+zHFjymD3u50PAXR0mwD6V7/2tSedsv38psCmwKbApsCmwKbAA6HABtAfyETsbmwKbApsCmwKfHoUeJEA9KMf70+LekdGihq5zt5Vgwmf69lf45EAuimsjUDHQA3oBXhumnMB9FUEOmCJQJcR6BpGVgD6Ef1qWKoR0zE0sqJjnFHXPQNdsJm6ADogOukQBdExlht9TiS64JS0q8FnAgGrFO4rh4EJsNRABrCIUZhCVJXpxjknFmM10VQUwKWmd2dcBR2PgKCVMXXySQ1dBQb67MpI2e/OjJjTkFY+OHqHAIs0Lt/XeM3nGiNr9OOZnoHuWamC6hrgqZlvIxCpMcC3AKx4zuv777//6Nvf/val0Bbz0/Tv/o/x3qhLaqNwMfZh9J+gSuW1462DgIZKeWilG241FK/0Dd8dGa7lG/vD/zWCI0s6rvC9UaTUpG8H+KDw/wTQBa2Q4c6ZALqghpkBlNOO/wjkPKKR45k69QwoWQFn8/mVXPRd1SmdT56bUeYrueZ95ZUCVnym/Tpr6JCArka/mAkAYzxgGamYAcSoSZ1u0RGI9qA3ACOyQWEeymer1MvOUfUkgJ0p5NF9nsWODKLT7AcgWM9Hh6/Kd9OxagISzkH7yOdVRhOfrSFfHTV5ZDW3U/9Uvx8BbUeyd8arc/082y88rT1J3znXib5j6owCKh2T9CjN5mf2Iz3v2s/oT/ia6xTW9bYtDwoW9V70SKOp67yE7tEpkLrHdzQTCc/4vhXtyz8F63WuMyp77jEEHW1Tehixq6Me/3e8dahRb6tbWG9msR0zoUAf5M8MLcgma55ZVJDzvsN09zodmMKdWto479PJq3uga/sGZc5U/kbMq7eomWNTxuOoxj7VvRJjcD7pc8G6yYvl26mXCwZPfSAfFyS+JnNH6+qZHN21zRVfzv3A7Mecj7nPnTpg7ufavrpPuqz2mt4/6etYz/YgK3qc7T29f7UHvUbbp3l99rE8OfvWtR0ZrRMoTrY4u1AjzziaWbpesletHpnzUFp3Hib/TN45ArtXeyllhGvdA8zfQ31H9z/olK6lc/2rLkZXuJ9nveDvtddff5pTuNvaFNgU2BTYFNgU2BT4FCmwAfRPkfj71ZsCmwKbApsCD4MCLxqAfleq3WI0qzHjqP1bjOXTSLICBGj/CEAnKglwS/Cc+hqALtiFAaMAVgH0GZE9x1jjksYWjSw1xNawxn1Gr3luZ1NtnwHogOc9U7Ap3Kdxu4ahCcbUoFOD6pyrmVK4RkZALVMPQntTlFLzZ+QbRuIaywBnjRQDAJg8NMGOAkr2BxprhJr1NPitjN5Hzx7x8EoWVqAM7xIMEYBum/BWARCNkQViSnMBFc5xlV+huylgiUzn/xr2moodMM8004AF3/3udy9p3CkYN7nXs5yZIyLSqTFiFsQw9TB9ANApgN5IG+VW+joWxrGaM3mvNDozGE/+vEW32PY0yp5FoAPW4ghCDYBO9DFFAB0QHccc6Cf4LoAuraBT+fU+AHrHpw6prqzsTB0qbWcbK1rPe1bPTh0y31fgrVHetFVHCt7faHyN4NTwXFO9MgfwqQ4NOEpZAJ2I3iRyEx7uMQgY6D3Dmr54rjA1zjsdywTIGklfufSsUvpHvwACTCHN+wTFcFjhCAtSyVPzf2lVfTudbQqSd76VJ+VLvdH0w5W99vsIZFBX2QZt1uh/pDdXa/4REDRBjLvuQZ70/gn2zPFV1xSEnGOcQLHz2X0Dn9WZAt5mZREAnpHlvofvm8GlDlKssfyPnvdoCDMzMB70jmXq5QniHOnLyiBtqdNa89ljXiojdbxr9gjlj5rv+8cz6kP1gzzL/S2eY07d9qGXNGFdYt0ikpvsNwByOjZR9zx45N/9BzKr447r0zUAvXJ2xJ+sG6SYB+BnrcbhhnWEwtpKtgqPe6iDG842zqWOPt3HVc4maF5e7ny61/P+7q3vsn52z7ga911+L9wq11N/zHesdNQcU2X0mu7qs9XNU29033ILDe332f5l1c5d9kK30vS+99m/s32AdILH0FE6ECGfnIf+s5/97FKQD37n6AjN0StkCWPNZM86ndqqf4/W0jknc94rE913H+2buJ9r3QfTr+r+rrM4GXmEBjI891mV4/YFRwP1O79F+Xvl1VfvO037uU2BTYFNgU2BTYFNgQdGgQ2gP7AJ2d3ZFNgU2BTYFHj+FNgA+r/T/MyIdKuBaRpGChZovMO4qdEF4yfGBwGVnoEOgA7AQgr3GYHO8xhFVgC6IEJBwTMQoAY87ut5sxNArwFyGtKbRl3DkhHoRnEYgS6AfhSBzntXxi4NSvSjkSJzfB1T+8nzNfz0M4Zso+OpiZgWBAAsA+QyTSnR6J5HiiF7GntrGG4/C0xzT4EoxrQyas7vVkBP77lVi1yjWVPkt01o0SjBjnWeMd/76GMNeT371eh/QD0KQAKpaUlTC2DYKHPOq//Od75zKfAVxkqLz1ATCdeox0YCC6A3wk8wWt6Tpo2srPGxYF0BiTOD8Zyb6pVbdMw1AL0R6E3DjEOIqYKhGfqkALpp8jGgCp5TF0Bn7LcA6OpA6Tf5dRp75Xt1y8q4fEab0rvvmg5MbaPvKDAub8O3zbzBs03DSl8L+rVtQDLPnqcGhAKAosboXuP1Zz/72Uevvvrqoy996UsXwOxf//VfL4VoVPQRawMGacai7qFGbx6tNQUANKCvaI48fPDBBxeHFAoAv/xF+1//+tcfvfXWW5caB5ap4+TlKR+r1MATfKGPE3jX6cs+1wmnbXK9f0cOUkcA0ZHMrfSq7ylwcKt+fVr3FeCgH3Um6DsKqAikVramY0OfrQNG1yHnybYr05O+6Fqiq+F/+NZsLtQeJaFcCBpT81z3FfJv1//Jv6v9TOkCwMzeqiCzey6u1fll7pO6XxD4ZlysXe1nnW14d/nQKPNGm5uVQgcBdKnAt8++9NJLF11ASmj2G+0/9KijSOVlrgvdt1XflH9W+6vyO8A5mXlwuuLoD/SXhfX5zTffvJwB/cUvfvH/coCYfDnnVx7rXtNn7Ff3TVwrmFgw8pZ1c9WflXx2LXka8rvi09V6VTmtHuJz5Rp6Ve6mI8Fc48rL3Ns9TmVq0v4abSbNz/YxZ/uhu87dk87J6n1Tb06Qug6UHLvCESwU9lTNNIM8vP3224/+4i/+4tEf/MEfPN4v8Lx0r8wrs517Ps/fC66T9LP71a4LdbyTR/rb0wwg7ucmTzlGs4Ggd9gTet+Kj+vohJ5Tp0MT/j7/hS886XTt5zcFNgU2BTYFNgU2BR4IBTaA/kAmYndjU2BTYFNgU+DTo8AG0P+d9mfGnFsMPWcGqT5fAB2jLgYHIgIBvDA0czathdTUgl0YKns2tAA6QFcj0AX2Pg0AXRD9rgC6UehGoBdA1/g66VvjYY1JGqS8XoBM2kzDI88wD0RZWTzzFRAdIz9R6BYApd/5nd+5ALekWjVSnXrVtkbP9mUFckxD5DSmrkCeM+Pl1CwzQrGASI1k3NdIubZTw32jdLnH8flsAVeuNyoH0NwCsGI6aWrPhaYm2r9prslgYBQQfG/UOUA78mIqWc6kbAShKYipkZ1G9E06TbrUeF+jovdNRxnbu9Ugf2aQbt8mL88IdPUDY+v5xRh7jTYGoEWnWIhAV14F0I260uBq9P0EMqfBvg4uymEN/qXLEShZPpz8X1qcgZoTfGk7bb/gEn3v+Mzcsbqf9grCAUbLv+gN9Tk1/CaQBh2ZI6O8AM05cxyDOw45ZGOwwLvqNfSKTiLMF3+Ae9yDTJHe3SMPuFcQckVv+ZfnzXbCsSGAY0bJowsB8yzIFXoOxyHeM+ehQFgBiM69YFD7VL1tn28B0Dv3BX+nfpcHb9lhrXSra0/XoKP7bnnHfe4p2FEAtE477V+BmdJpzktps9q7rHjnbD0yAt3MCY2sNsuLMiLwVGC6tPE99KtrRh2w6qzVbDgCSHXeAjR3TTEC3Swq8p38WSBcByzqgpfKf9uoQwh60wh0+jZT1puhZ0Z5og+I7KaQkaL7vc7x5MvJ592DSEN1c9fvyiT99JgTavSB5z/zuWsg+gDnHyLl0V+rdWGl9+depW2u5v9IXro+X5OpuUZdu//WNftaO0fzdTTOqVfa7wKk5dc5trnOlZcLoNexijmYeno1tiPgf/Le3Ms8FAB9zuvR3qX0ZWylvcc9UZOJQWc3HN74fYbjCw4wOHC6xlNPmTtal/m+907nsKPMT+inHr3jvlfgfILtOlb0NwjvZt+oruyRXLxX/enRVa3NLoXONwL91S996RYR2fdsCmwKbApsCmwKbAq8ABTYAPoLMEm7i5sCmwKbApsCz5YCG0D/d/pOw89dDHoay6bRzDZq2AKYMVWuALrRWgCJnrFHjaHS84pfeeWVi3FDw4xGE8AuDNIFR3nfswLQHWMjMnlfDda3AOikQ8RAzBno1wD0FV1L00aJaITSEFWQTGOfRrICDBidALwsBXQB0XVUoAbMIjqagqHb8TIejFBND1s+KlDRdx8Z91aAxeTTM76d2mM6Gsxom/LQCmyfY5GeBXMKMB+lkmW+TDFOxDm0xvAmjQF/LfTDaH9BRoB3HB34I42sxVTv1MyF5/UaGckcY+yjTZ0eMAzSH9PVa1SUrgUjeF9B7BrybzXUO9erebv23XTAKIiLbhBw4fumCgcIAUAHMMXoS1YLM1sAyKqPaKPzgAFWOW8klY4uR0boytkEBqRh+f+MdisgZuqDadz3mfLl6h0THFdn6MCjXoHu03Gk+hWACScFCsb0GrNNJ210F2C3RdCb/2nPIySYL96pkZpnmSMLPGx2DOYHAF4gHl0k/ee6VMCK9aOR8kSZ6rgFiA9foOeoaZ+IWAo6b/5Vr835nmBe526uWXVEKe0FDjyXderRuVYf8Uzp4TOVxyPwZzprVO6f7Q7t0ScyFri2uX6dzcME3gsMTSevCXJNuSjdVmAb39XpCl2qrqVWD3suetPDF8SZ66AgudlQmgp99dl3cn/XugK8BaF0kikv1Bmk4Bl9q8xPUKzPMX77zPtIeW6acz7jiIdjGLLazADcg6MKheusTZ7dPtfY7nnsi3q581VgXycho0fLP/S3mQLQaTq4sRbjMKjToJ+pcaqZzhn+X5472qdM2epcyMOVN9r27y57nyeR0ykft7x3JUOzD21n9dnvqgulaR1E6zRT+awMTAB9Oi/Mfc5KtxzR/WgcU98+TeeEu85n52Pq77kX6XhKJ+WDmv0n66WOiRzFolMJALoOZ8jH5JfS2jlijvmrjpm/axr13d816FfWcgr7O4/MYI/Ate5r0KnqX9qfOk3aoEvMaISeUmehl/hsdgxqj6Jg3yOAvs9AvyuH7vs3BTYFNgU2BTYFHi4FNoD+cOdm92xTYFNgU2BT4DlRYAPo/07oM6PYLQYzjUUrw1kBnRmBDmgomIjxg5SZgOfURCSRGpACgK5Blbrn8z1vAJ2xCjhSM76mcK+DAEbtmcId8Jw06RhoVmegzwj0isMKgNTQ3khZDUNHhkmN/hqwZvpxoikEIXVscF6IcsZY9md/9mcXQKnR6YBeRjfXQL+K4DmKwGK8E4hagTa38qX0a1Q5z2qQw8A2wXX7MAETDfK2VZBc43b7Ovuo4c8oRAxuRtMatQdvwCMUHBp61iTzIniI8Y45sGC0bCRuI+qazp2x6YxCbdQk7+dz+yyNBCcaEbka55mR+OjapNHR/wVDaGsFoHtebh1AAGSNNgbgFUCnFkBHZnm2NBNAR8bPAPTK0gQky8d8PgI/O+Yp4ys+bzsrYGKChPLzag78zmeM0KuOU7+he+tAQN+g7ccff3wpv/rVrz5x/jEGdJxs0BnWZkqgLXkIQ7dp9tH9vE/gDT6v7CITnqsOvxL1RiEdPLrIv65FfDcj0RrRyxhI6U5hHD1/mbTxOHJRWIdW9HaOBL18dwHCqe9WoEZ1kQDCBNDbztRP/X/2c9Jj8sKKBwuu8Jl7roFNT3P7Nvt8Tbf67gmczucKcs5xdw7PaDRpXVpNILrRlOXD2X7lWiDedUHnnp5L7JETOq149IGgPWuLf92HOf7Zl5Vecc6rb8sHK9mS/qxd7OMs/+E//IfH4Bqy2kwoBbPK83XIUzc1Op7rHinBc87fXKsF0B1HZRYas05QcKbh2AnSuFOgO7oF2aeg0xqpWn0jXSv35bWz9bFyU9CY71dOibe0ddc90kp2pwx2f3bL/fLUret810yerSPHdNxo9gX6MsFZeaHgK58rn/JynTSOdOdq7B3Xar8316OnqR9vaWvuOVY6/GjP0Wd7pAPOJR999NHjwvpOFiQKWZEsgOn8SW/nSH52P8k88le5L4Dufs/r6hy+R/chs8oue7wel9GMTtWptN+jaNAP7nlon/0HgDk1estMUHzWIYgaXYTeLYD+1a997Zap2fdsCmwKbApsCmwKbAq8ABTYAPoLMEm7i5sCmwKbApsCz5YCG0D/d/qeGdpuNcJNY3sNZxoRMYA0QhsDMFG4pM/F6AF4YsEIwzmTnEWL4bKpwgG3jNgtgN5oSY00KwOgIz8y1tFOwdFJg6cFoM8IdN8p2HZNArivfWGsNURr8JtAnu1r2BIc0ciOMUiglnkBYCLihBqDkqnCicLifwupwwG8qAGhajxcAQ6NwuxYZ39X47hGm3l9AuiNxquRtu+axkYjDY8A9IIUNXBPY7fgnZF6dWD46U9/+ugnP/nJI2qcSkoLz4WmBvQl+pzoH2oMexj3KdBe4EVg3MhAxldZog/Ik4Bx56mGe74vEEQ7KzDtzLB/dO3MuO61FYAuGKJDAE4pfCfvUmNYJU23qboBzl9//fULkA6AbjSRALo0hh7KlqmITctfQE5jrrw8+WfqmAlSHenXPjd5eRrFp+zMeTky7E85U0/T3tHYuSa/UENXAXQM63V0IoobwBwAjRoQnQLdeZdygAFaAIsa/jTzAuuFaaGpAdBNtw7vkj72C1/4wqUugF6aSC8BQ/4vGENa2u9///uPPvzww4vsFaADFBBAI617wTHGauYDeHCC231H3z0BC3mGugCg65ByWF5zrVsBIqv57jo418TJa/Ne6Vcni1v3BXfV00e8vloDqk/aH3WFNK9OW43BZ6W99ezLpNPR/53PyYdndKtco3PmMRzNBFNAXQBHEKfnE7fN6i2dNboH6LyXrwQgq/8c40q2lAPWKGRfcA0nLzNQCKCbvce1FZ0webtyxHsbxe8aYHr67ikKsE4AHV0inXC4MgMGNc6DXuPdns1OzV5n6vDudasfSu9rvKPsU3ed5bnu6c72sytZexpy2r39EW93r+dYzp5b9Wu15lWWXZ+U4c5veWIeHdCMO/BLHUfk8yMAfbVnad+P9i7zubN90ZPqyLPn515BntTh89b57DwAUnMW+g9/+MNLzRqIrLOXIgOSGVuofY+/MerMcBZlXgcYnp2/axyXADrOexT2zOwPcLJDXzadPO9z78JnM1zAH2Zigo9om32HWW9wTDU7BvtrAXVqeG0D6M+Sg3fbmwKbApsCmwKbAp8uBTaA/unSf799U2BTYFNgU+ABUOB5AuifhvHkLu88M7LdaoCrsayG6EbgYICdALpgCIYPgAwAdGqMrkSfF0A3YqAAOobkGnE1tmrInIa9st4EtzTaCLDYVmnAtaeZwh0QnWJkp4a8jmllsPO7RnFoeC4QVgNZ54LvC/p5H+0KImKAwriMwcxCJIqAL+0RpWHBeOZ5xRjKa0CeIj/55cj4O0G+awa/I9VyZDRdAQm2MQEH+Vq6TePr5KfVGNtGQWGNiZwvSYpMao2ARh02spp+ex49NQClYCXgY+lUAJK5Kzgyx9Qougko1dHgmuG581BddKSXznhcXq0Rt6mJJ4CuQZOa6CTOjqeQmhfw3AKYK4COEbhnxTcCHZr1THuNwva54GjlSP7xu5Ux+4hfV2BCddkEJ6TrCrTp++f7vL/ZBviuYHD5APn32A1qACcM19AZejfiHGNzQbMeR+A7eA9AYVOq0xdTqHrMgPLBHHnGNPMiOAdQx9oyddyKZqUV1117WHcYT9PA0g/kiwg0DOZ1PmE8fE9hrAW3BL7szwTQO09TPmY7BXdWgFKzlhyt10e6qPy6ktnybPXGrfuCJ93q9f236H76dSRnUzZ6L23Pd5V35lq2kk+/6/zZ7mrfsRqPzwro6GTStPDNWsJnj+mg1nFKoOhI3h37yrGDPsy1rwDW3A/NNUTdgV7WsYtaBzt0rtlC1OO0oYxXHrrOFDjtHmQC7NK1GVMKoPNOHDc5roFoc0ozBaHrjT5lH8MRERZAtSM+mfJRuqzG0fWhbc69Sh3ZJm/dIl9PKqvVHWdtrfh+zmX3Vkd7vsrFyilprrvcg842mxX71x4tJLhrppmuZ0fr5Upub5Xh1biO9j23zN+T3nPEM9Vh6oOOu9e77uBgosMb6yWOiq7J0N2sSGSqMmuNci4vz2wRvLcOEpWB8kNlhu/RecoxNXxgX9CBzSYzdUz3kF7rb0D74FE06DN0mA7E7LfRMb4PvuPv9TfeeNIp289vCmwKbApsCmwKbAo8EApsAP2BTMTuxqbApsCmwKbAp0eB//Hf//tzf/l9jCj3NX7d5V1n77j1/TWyNQqohsNbAHRAjCMA3VTCAuiege67BZBnyssjWtRAVGNn2yl4YTsC6IKRpiLF0HLLGeik6cawI3g+AXSNWBpwOgfTkF8Qls8rw74G8RkdtTKW8R301UjfM1wxEAHsMj+AZjg/mMIdgzMpG42IxshUMNZ3Hc3F/H6Oo4azyZPX5nf17tKxxroJvqwiFn3fnIsqlPLkyuDe8dRIjDFSoByDcJ0XzNYA3Zkjo1+p/+iP/uhxRDpODPAX31MLsgiwNPJnlTpXMLWR8h4RIIjeuW000y3ze22+VnNfPuf5Ar4C6IwVo2hTGwPsIm8UgBLA89dee+1SA/YK6iC3AujwOUBUj0e4D4A+o7xqyF4BC/O7lSyXl6tzJ0/W6Dz50v/Lvz2GAhr6PPc04hzjuWeeUwN8w48Uxks0+Oc///lLTbSmPMrcGPFFrVzRPjylk4gOUROw8354slFkPY/UKNRGbM9FXjoVOOTdHllBhDsyB6hOzTWj8eknfCK4TyQ9ckcxXa1zVjBAJ506LJX2Uz8crbnX1qgzflnpwJUeKw+u+uV6fuu+4Ek2WVOH2taZ/ljpjvL7/CxNK0tHfS7Prtps/9ruap2dQFDlret/dXWzQnQPYiaT1fUJEHbe5lrXflZ/dA+3Wns71soVemTKpxHn6JtVVGn3juXPOsZMcK38MO9rOvRGvwIAkuWFwlnOpsGnZv38zGc+84jjG5Bto+aJRKX/1ePlt8l7XT+4Np2UygNzLvy/tGdsK51ffr1VLq/d5/Uj3XTEB1PPrNa5o7VprkvX9owdN85xgrqcW49zk0fa1HELEP2Mz1c6pnx4ROtr9DzSWU+iH+/z7JFOp/+9NvVGZY79ZJ05kR/PREfeXn755Ud//ud/finQ2/1Z12f3GEd7ns7RlI32jb2AEefU9E19SJ95t6X6u+tY2+O9guI6BuhMiTwzhj/4gz94XOibALpnoH/5tdfuMzX7mU2BTYFNgU2BTYFNgQdIgQ2gP8BJ2V3aFNgU2BTYFHi+FHjeAPp9DSjXDDNHVLvL+87ecev7a9grIFggYQLoGCsFBQEsAGUFZ2cEegGehwigaxi+FUA/OgNd0K0RH9NIW4OPhi2MPivjavmgBuQab+ccN6X4jNzi7MNvfetbj775zW9eonoB0AEhKUScAJxRSCtuelXmjr/pWLEyINeIWkPrUX+v8XnHdsTLNfrXUKgjxQTDNL5V9mpUd6xHwHzPeizIOo2GgHnNygCgx7ms1AB+Td8P7T/3uc9dCmfTN7U+wLlZBfjciHT4VgNjo4WYM6MeMUryzJTr6ahyTRdNcG51/2qe+W4C6KUh/TZVJ983vbEA+s9+9rMLgA54bgFAl3+Rx6Y+NoW7NL4rgF7HmyPQqvwtLWqsn4BM7zmS9aNnZvu+23429TpjrYNE6QlgrkMC8o/x2AhYgIpvfOMbl/Lee+9djOd9r6Afuor2nUOBoeoy77yHV+UAACAASURBVGWc1f2VF+73aAJqrunMVCeA8plAQTN3FKTivU0nj8MQqenJCsEa1WMqMKSr74i667Ef1Rm+swB6HXOqf+jrvOZclz58rvxJlyMdN/XTCrgoaLbitQk6POsdW4HZFdhbfdk1sfSb+nXq7AnGKheTFrZ/JNdt98whqzSca90EeOZ6UJmv7pi6oHM9+fBszZo8MuXGd/a+zkvXB535uufoHkA+L+BdnisNz+ZznpXc9801o7QAOP/Lv/zLR++///4lDXWBdtbQt99++9E777xzOb6B55TtAo3lla5bzpuOPgB6/KnHZrah7hfmfqb8UgD9aN9z6359tfas5nsFuB492/1deXfy+er5u6x7tl2++OUvf/nYIYI9EscLmaHHLCHU7Ivm36TZpO3UlSs6XaPntX3qs9Sl3RNMfVe9Nuev8jJ1Wtv8zne+8+jb3/72o7/6q7+6RKPjQKcTHY61/j5gj9UI9Ops5WrqdOlS+VQmaIt1X6dTaujcd/QMdPdwOu90fekz7AHcZ1Oz1/ZYIOiAYw2FFPX0RaBdAP3VL33pWU7nbntTYFNgU2BTYFNgU+A5UmAD6M+R2PtVmwKbApsCmwIPkwLPE0C/BhxdM3pdu76i8F0MNmft3/LulUFVQ0iNJBgOAVU8X47oPtMBzzPQScnLGeikced82wI8AugA8D0DnX7wvtWZkSsa1QikMUVD0YzW7hgn+CJ4bgS6EYqmJmZsFAAnwSfuMQIdQ22NqtLOvqzm4IinVt9Ll4Ji08DZeWp0Ww3UfP7xj3/86IMPPniE0YzIE6OcATCZM1OdcoY9aVstGK3ODJGlb8fbOZrfX+PxM96dxkINoAWrpNsEjjTcHoEvpW3b850FfzUctj+OC/kAtDMaFkCd6CpqilGz1BiLiYilkDabyD/PcCy4Jsi4Sqk5wSYdKQAAmPtp3FyBQUe6aIIzZwDAas65v0bUCaAb5QSfYci0AKD//Oc/fwSATorPL3/5y0sAHZ10BqDrDKKcOk76OgHQGqV7n/STJ+Q575nflw6la++bdJ20m20UqKiBvKnJeZeZJ6gbnd305hiOMWCblQBnBKLPMJ5TMycFYFYOGPZhgm+l6dTn1dWVr+q3givKWPvS58rHjKVZH4ywJ8UzaxWyIDBGhCN6joLu43+iVanRh6VvgcIVYGN/yjvt9wqcmgBE+elI963kru3M66XZ6n3PcnfXd1d2Ki9TvmYfS4fV2Mt30q96cLVm+Y4pv+2X/Hu0zna98blrAPqqrdVaU1qdycGRbphtHo1z6q25dpaepdnkGZ6bQP+cl85DZakguaD9ip/RU10/WReMmsWxqmm+iTo3ihZHwPZt8t7kqY6zzj08J4DnkQsr3nTPsVobrsn32X5nJafX7p960/cfPXdfAP2IhnO/N3mi88Le+m/+5m8e/eAHP7hkSGn0Oc647EtxeCK7wNQZK36c6+3RM7OPKzpf26c+Sx161J+Vbu29XROn48Ycz8cff3xxQuG3AWukR7dQN905DnZTzld64Wi9Vi/ZN9pij9r9Hvfo8IKc6VCn7HnNeet+yHbZA3R/baYzs+M4JmruFUDnPv52BPrz5uj9vk2BTYFNgU2BTYFnR4ENoD872u6WNwU2BTYFNgVeEAr89//23557T+9qSDkzcF0zft3lXU/yHo0aBXWOjHUYNAqgA1gBCFIAKIgioQDMAkh85StfuYDoAOhGyQJMAGCYcvPWM9CP+lRDSkGbI7CZcWK0Eczj+UZINsXvBNABzz2PeUagrwD7aeQqrTUmTsDFe6YBsEZlxnYEHHjN8WEEZp4E1AAiMVRSiI4usAh4JGAOkEuEBindKdBlGuxnH4/AHe47M8DXsDaNgD7btp3npiOX/qWxbbXfpaN8QC0IsAJwuNbzw3v2Iu+Q1gWpeQawztTW1D2jG5khMhZQmCIAipzobOLnptEF5CQqyJr+lh4d0zSId2x3UZ7XgLAjOnfeZzRhQVUj0BkvslggnKwWAOhEHEIvos8F0Y1AhxYF0E11bwp7aNI5E5Sy3wK60xi7AtomLaYht0DqEd/7nqlzz3hwyo/GYvke/pGHGDfpUM0Ogm6m8B208dgGIst4xqhPdDtGZehKgWYrRxXHVSBsBb6twEvak0f5PFO9ly8bOVoZXAFt0odrdRggwp61hhpDedO78y7lCMCGzA+ANNTIWNeQZuNQ5jp/RwBheUtwzb6u1twpo9f2Cc5F6/J19eF95f8uumLeW16f/Zr3noFZq3bm3mWupav1d0Wvua5NfTBp2362X3cB0PvO8k77LL9UX7Vv6oDyU2k8+WvS90h3rfT9lPmue8gcfVTHTsBO3a8uOYoyn05olT/2Yu4vqdFnyDkOQVzT+Yy6ABlRyxNA75xN56nqtHnUz8qxc6XjKmfOl2ObAOSTyNYtumHuh2bf+v5rAPqRrik955pZPpfWpYU0/clPfnJx7Pzud7/76B/+4R8eO+myJrEP1bEL/TzX1c6B4+24VnM09ywr/blq60nm60menWO0b5WtqQ+qD1c0Us7NHAbdcThDniwchUB2lpdeeukiY5P2c2/t9e5Ju6+ZOpI9M+8yqxLPV+7n/mDug1bzzLvJumSxfd5BX8higDMANd+5NzAC/bXXX3+SqdrPbgpsCmwKbApsCmwKPCAKbAD9AU3G7sqmwKbApsCmwKdDgecNoB8ZcI8MLysDzaTUmQFsZTA5ovRZO7cY2VZG25WRGMNGI2MBY/T0x6DZs/QwYgKgU0iT27N0ARYFNgTQCyjPszXPxl3jcQ10BV80NjnOAp7c1zPQjT6nLoBOFLHgObUR6ESfewZ6DVg1vq0MtvahqQePIucmL/GeCdo2aqNGWwxEGpqpf/GLX1yieTFYEunTvhXIBEh/4403LmdNUwM0NQ3qHN8KDKps3GL4mrK0Ahkcm8Zt5rzg6Ipvyz9ts2fPauSr8c7PXCu9J4DeVOyT19qfgtuAm//zf/7PS2FOAPkE2+lX+RcQwHSmRGBhyLSmX8wxz9TwyefyRNtjHgvEnOma8scRsLLizxrq+TwjDSeAroONALoOH0Qawq8A6KThFkAHRC+AjqFd4N00987vCkAvr5UWft/+z3vL6wWhJn1mG+XDea/XNDCv6tm3pgAXQKdm/D3nnAhNzpilMA8YxCkcG4Bcq5upe+Yo73PepnzM+S0N57irl3VqoOb7ZiapXqO9CbRV5ntt6k0N59ABHpAP4I+mr8eJxb4h06+88srF2YtS4I13mUoW+vC+ZlOY+qVzV0cn1wf1SkGGObf9/2yPsQIw7M/RnuWWPcGns6v797dOvdP1ZspR9U/XYGUMOs/nj4Cf1bp9JscFHc8A9LP3T/3bNleypDNXnfaUgTN9vaLTnOfqtvJnQXLey19lme/M5IMstR/01zWSdpqK2bW160P3Rjo3sk/83ve+dwFZqZFlZRIdRkpmzz3HEdCjeMwkMfcfq72gvCNd26eV7KrzoEXnfsp/130zr9Th776ydoscz33Z5Kfy3gpA93rlZeqjzvWUq76veyj1u2vYD3/4w8vRQhR0dHmEjChksqKwbq3kseOY8tT/J836/7x2ti+675zd57m533D8zFedPLrfW+1f/K57D9rgtxu/bwDPceZkz2X50pe+9DiTGI5lc00pzcr3Pe6le3SzN8hDypgyoizVkWXV78mX0zmjdJ5gfo+JYY8wAfTX33jjPtO0n9kU2BTYFNgU2BTYFHiAFNgA+gOclN2lTYFNgU2BTYHnS4HnCaAfGaI74jNj1n2u3cV4c5/22/caVPiswaKRRBpQC6ADVBABRCkgCCgIuAXwSgFAb2Q3gIZRgRhGCzLUCKSh9oizaiTSmKmxpMZljdfTaMq9tKHh1zPeBZQE0DUuFUBnPILnpnCfxnv7PY2UBV9WAPqRwW8avhzr5BX6LQAJfZkfozIB0zwTmIjUGqoAYgWfMDwDUloAlJh7ola51rGtwI4pG9OAvaLNNMz2mb5Dw6F0PDqTnOdrfJS3fXeBb64VZG6kmEb+1ftoq0bMaeysIbjjw/EEhxOLqd2ZJ+asRneiZShEyeLYUBCdftZA2L4IMkqfM3k50iHluSlHk+/a/jSkF4zQeC69e4479PJMbmoMuYDnAujlSZx0jKY+A9CZ56MIdPpZ/aMBt7w3DbjSQT4qn9nWfH5170rHH/HgEUDj9x5L4ZmiBdDhNVO3AwB7xik1dAOIUgfWCF4ZVbdNw3bvmWOXBgJ+ym3BtALT0KOG955bX7CAz6vINPtSGejcot8E0KkBDMwMwTUcCgThOEZBnqEfRKtRiEznf49HoK7TzYrvlSGutd8TUJryM0GQ8tC1z+XRvn/q2Oe7a7v9bVNvT5lbtTTpN/c1K7mVHp23M70294JH4JY6Ya5zXYOOdO41AF193zVqtjX1dsfesU46tp2ue+7/XFN4TscUamTlCECf8tisN7TjeLjPfQv7EPdn3IOckmYaoJWafgKUI6c4lxGl7NnG7FOmHlvtP+a6ro4rgO6+snti1wz77ZoxnZ7kgY5/Hv9yu0R88s4j3pntlQ9W63P5onw3+XzyzOQT2zm6j+9do3So8CgNavbWzi2ZkbqnQS+77qOf+1tCZ8COe8rv0X566sKVDN13fp7mc9Ux7bPrpevIXIfmWlQZKOAsgEzN7wMdFqk/97nPPXr11VcvBQC9DsZTn/b9c088nVznbwZ5r/pYOVMGO/Y5trmWTh2zWgtoj70246aYwn0D6E+Te3dbmwKbApsCmwKbAp8uBTaA/unSf799U2BTYFNgU+ABUOChAejTGDNJdGbwelLDzV3aXk2dxgWMGPzVEKjxQmOmADo1QK3nxwGgE0lLwRhGlCzRogDoAjWe6dwIdIwWff+tAPo0oLSffJ7G5QIpgnkahWcEegF0wXPPQGdsjHGVwl0DrIallSG+Y/X9jlmDawEPjV7TmF1DE+0YDQZtmQvPbedMQ6K1TB9uOkPu47lGn/IcBjQKz5Au07MnOSeYsygpgOnzb2Ww954jIGga4Hp/x9f7Sj+MZgISM/qvdDsCYyZwOg3MR7SfGRLazpzzlVGddpkPz2r+l3/5l8fR554HCYAgmFBjJLxq+klqZKrZHQQkqVf9rPOGMmOfV0bx8vI0enaszsMRDQugC4CuAHQMn02/KYBOxgQi0Aug46RjOvsjAB0+vyUCfRppK8uTLpXPykF5s8bqlX4vT/bezplATiPN7dfsEw4YOMRYlH9qeMGITECn3//9339c6L/ngtMnjw2gLtjT7BNn0a6uIV0PO9Ya7vm+Z5yqx3Qe6TX1X0GrI4DAe+aawDjRbUTZUaMbdSzAoatHJSBTyhIOQ//pP/2nS2poav43sp26/azTWXWiur40XQHoKz12tLcoDxztIdqHM558llu6qRNvedfULbc8Uzq5lvrcWXuTj1bv8p6pM+c7j/YA1Z1zbVvpkOrkzttKx5zt/2bb1eeVVe+bDjKV1wJk9KNOJALryAKfC8Z2v8Vzc11yTACpHglEzVroGsg+kf2Jx1Kg79mHmJ2lKdzRXUc0mXuR6gjnRf02eafPrtbO6mbvPVv3jtbba7x+63zPtXuuzZM3nhaAXnmq/imAzv7S/Q97bNYt9DHzixNhs4gwx+w/KRwN5Vyz/qOjp36c+qb/T9rdokOvzcezvj51V2natbV6pXNQvvb7rj38JpDe7BfqZIaDyu/8zu9cCnSH/qyB1LSlcxzvqDPwUbYBs1OsxjD1Ef+7960TpI515WfvtT8F7Oc+oM8ZgQ6Abgr3L335y896Snf7mwKbApsCmwKbApsCz4kCG0B/ToTer9kU2BTYFNgUeLgU+G//9b8+987dYgg+M27dxfB1l8E96TtrlOW9NZTWAMh7CqD3LHMMnjW8ECXrWcUA6IITRDA/KYB+ZPA+MvYypl6b9/UM9IKRM4W7zgEC6KRuNwrd1IQaXwuqTlBkBWrUQO/1abCdUY+CMdzfc6OJPuU8Qwppmwv2ELFLJHOLEc7/9E//dEntTiFK3ahnaiJ/yCRA+aM/+qNPnIc+jWE1PJ8ZbTXwWq+MfqXLvL/vbRs1ZK8MdSv6TiNsx8D9PQN9lTp3yqC6okbpghPMZc9HNxqLuWIucUyxYNT07GaeASAAxKPGwElU+m/91m9dPjuX1PCHtKA/fcd0HjjSNwV+zgy303hb0IfP1wB0wUpkEWOuRl3O5yT6fALopBY1Ah0QfQLoPI/R9VYAXXqsxlHemDw3QZAatI/08myj+mGC1jO7QnmowBSOBp4RDEDcs78xeCOzOMNg+Eb2AdKp4ScAC6LU4Y/q6YLpzMsEnyZIpqFaWZR35nOl8Yxa0xEIeatelodqDC+YXoepOV/eh8wBlHtcAuMGtBG0M0sHNe/R6YA1C/1n4X+PS4BmTXtPP6orOtdca2TcBBnmOuH/UzbPQJ8jHSmAv5qLu+w17nrvBHiuPb/aY811oW2s7i/fTV6Yet3/p75arQeT97pXmuvckd7s++Y7+ozzuNo7zDk+omnHVJmcurj0nZkd+tzkHR1d4GOdoVxz6sTScZ3tB5ApHVzQYYCpyiZ6ijWP/Rm1mVjYZxKBjkxajEperVeuh00lPXnoiH+u6fpJH/4vz/DZ90+Q/ppc3HJ9JQtH87far7SvlZPy6UoWj+aX57pGFUDHcakZnbhXfcvcsPfRuQmeMuqcPQ4R6R5Dwrrf9aSyMcewkukzXXpEz1vm4lnd07Vl6p/VeEsbdYn72cqv8sp66LFC1Dracp09g78BqGnPNmhzBVrT3/ZT2VztHSqv8k2zFJDhQh3AfrHyVrCddpp96WzvKYDOnkAA/ZVXX31W07fb3RTYFNgU2BTYFNgUeM4U2AD6cyb4ft2mwKbApsCmwMOjwPMG0O9iTDkCTlYGnKdB2Sd9n4Yzx9jIR40PGEr4E2DBcAXYgdEB4yaGzp///OePC0ZNQC5A9Jdffvli3AS8peY5AZ77RKDXiKcRZRq3NegW0C5w7v1cbwThCkA3Cn0FoAuia5C1b0dg/tlcaUDy2RpbueZZ1zNlKvcXcGUeTHcKKF6+Iw0jQBBGSEA1o0uoASk5g/Kb3/zm5XONXJwPzFjfe++9ixGthn2NlgVLaoQ+A236zDTOFgCY4ELvLRBFXwpwT0NdgWMNft7fvqye03jZqPLy2TxyoEY9Uz3PaGLnuMZDAGSj7agxNDOnpNTEIaLyCji6is4iWgi+du5Nj2tku4bNFf2nIfYIDFrNyQRI/L96hOcKeDaFO3PSs9wLoP/v//2/L/pEvdIIdPRSz0AvgH5rCvcznhUM6TxNfu21la6fdJTO5aemDa9BmrmcOs1U6Mwt8v7RRx89+uu//utL2nuBaK5BL86Pfeutty6pjvsOdJugFUZkgXXAdTOGAF40qpNxr3TpBM34v8Zz+18Z+H/ZO9tmW4vqXK9fkY9qJRXBN0AEkTdBQcCTnD97op5KUFQQRCAxvsREi6TyIT/k1DWr7l2X9xn9zLk2a8OeVq+qp3rO+bx1jx49utd9jzE6toOSusbZh89JLY9+JLI713v7hYx5z1vRr54XbBtoL/u/cuCgkvkLRzDmNeYq9IrU7XEGo0Q2GUfoWYgf5g6eP23pEJ33XNPZIDJWmjSd5ozVPLIaqybQV8T8XaxF/IxpPjh6h9dYTWx5LuhntB3Key3PyaZFN6b1xGru8VzDNdY5P8e2oD/HNkzv6HpmfvC1XmP02m2yKW277IhHe1xvO3hkPpt0zeMqBPrKucc2IHXxuE/bsN84AcX5j4wjzHfYJ8bjo48+evOlL33pVJIJJ1khOiOObVPbqfRZbJDnK6+/Ml5Xa5fVPNCy6vE4Pc96f79jcPWMHhu9brO+uU/dP57Les7zddzf8gxp7q05+EzE+c9+9rN7Bw6A2cce5whnU0l6bXSAeejFF1887cv97W9/+2SbPX+2HPp790/bmbZf99sfd31f6um5hXf0NieX2AOuWUV283+EtxbCkTbrA9YDb7zxxs33v//9U8kYyjqDZ3puo26TUyJ91WPSY8kOFzw7GSgo6fvMycy5sY15ZtrEM0KgJxtGbB7nbON4brYTw/7w99TTT9919+3nbQlsCWwJbAlsCWwJfEYS2AT6ZyT4/dotgS2BLYEtgYdHAk7hfhcA1F23bAVwfxbvOVcXA4cGO0NaOE1fSBUT6AAPIdAh+TgANSFuOCDQs1cx0aKOBMwe6CaNO8VnZGbwNaBeADu3IWRBAN2AfCZ48rkJdCIcckCOhGChhMiEXKGELIFMDqncwKTfdQSCN2Dn/YJT/0RteM/RgD5xREjqb0pIMYBnDgCxRO9QZ0hHolABoInecjpwyPb0H/tQxjmCEkIW8JqDFNCOYIfgMnA6gf0r4HI1dqdnrMih9K8B3PTHUaSLU04a8AvxlzobWObc1NaJlMp9Jt5NHFsvDCLiKJF9GSkhEsgqAIGMHiZCG/1kHMYxhTL7NFOagExqXRMHK8JqInysp5ZpA7Y9DiIrA6Men9Rn2gM9+6BDoGdPzktTuGOP4mwSotWgaUf/2aki9V2RjG677VJ0MGUTDSviwSBwE6eRDfKhL03eoQOJ0iNSD9KJiLF/+7d/O5EPjopmrLMdA84z2GXbVyLP0Snu4ZkZ19gFiAwO7kG38ndEDjYJ1WPSJHr3Q/bGpc/43Pum2oa004zJO8ux6+rxh44hOw7kwPjKka0voksh7iiJgrR8IdkT/co4s67bnlP/7BOd69rpIGPSzhLT/J12tQ72XGndNtFk2zatSc6tGfqe1HsiEC9Znx3NA5nrj9ZOTRQ2mdf39jju+cbfrfcmf3qt1PV0H3X9bA/c9onw83zjd6yIqFwTcr/7xJHAmevyXo+5Hp8rGeYZR/3jdZrHLuuYjEHGHNuZZO3C/JY2Mm6yhQIldolxyMGa0v3V8/XR+mDSLetyy37VV31dzwfRhWldM42lS8bfpePKejjNz70+tlPFyjas5GJ7xhycLZ4ovW5hXYOtZU6nxOEWh04O+jbR59yHXjA/4UzIGjjX4UgB8c5ah/kKOzw5Z7Xse2yvbOGRjZzOHY3xSY7T+ovntm3vMT+lTQ9R3Oux9K3nR37zGPT/Gaz1M/4oIdNZU1BStzguULL2ZFxmTuv/27p9XgtO9aReIbpDnietPyV/eR//y9jZL5kvIivPn+hkIuVDoIdgZ37vPdCf+da3jkzZPrclsCWwJbAlsCWwJXBFEtgE+hV11q7qlsCWwJbAlsCDkcBqD/QVqHQJ2JSarsCrS0CtS1p7V8+55F2XXmPQxiSSwUh+BzRJxB0gBwAERAQEBKmWQ3ZBujzzzDMnAv3rX//6CeTkAOwCzDA5O0V1NfjbgNUEkDdZYLDQ5wzecE3INUgNp8cGAEwkDOAdEYoQ6JQh0InEgEhvws3ETUAdg+YGxdJHTbyYbOKaRHtQkuIUwpsDwtxRu472oW2AzIBNAZz5zEFfJBU4JU4QANhJFx7nAWRAf9Dv9D/3QcaFlOM3g2cGr9K2FVjY+rkC3QIEpmxiqsnHyLcJ9NzPe1zn6ER00URb7gk43HXufvX56EE7dXR9rS/0b1KYUyaNLSAi6aUDSgP8JWKXe3hGZ1NIn6XfMg47utBtSDuRRY8z19PX2enA4LpB03YOyRj3XtPoq7cjgEBP9D3RUM8999y9fdCTwh3y0incuT8R6CHQI5c4e7gdDea675swWQG/k521TBvA9jlHsTpFK/fYHmWMQ0RAMBjoZtzm4LzHfNIeM8bT/ugfGUCSvQK74W0bcLRhnOMwgz23DT0at54zejzbNrQOxv5RDzuqeKyE1Gv72vZ0mi+4xiSyI9zQGadzJ+oOpxXsK7Y2+y27hPThO/YwB7rsujkCkzqFbKC0beCzI9ID8DMeJocPE1XTeDMRk2utg5ZP+sjrkpVN6/FwpPe22dN1n2RNNt2b39yeJsts/3vN4/XfRIhyvsdAE5JH42Ilq663r5vqkb4xgW59yFwzRVlzr9cZnh8zJ2bbiCMC3XX23Jnn2aZ5DcC1dgTEZjHOOBhzIdMpmasYY2THYZxl3UKJzXfmB9qVvrCN9rzU8/I5m93rttX9K12ZdO3cGrD7flon9tw1vX/qH9s/j4vYCtufqe15r+dH2wzOO7KZNX7mJNaUrFews/zOHOW5DmdO5hkO5q5k+KDkXoh25n/+z8gahtIOoeiJt/3wui3rmNR9JddJ/pOeWKePbEo7c7VN9Poqdeo1hvvKfe//03hP/4/jd3neix2LzbBOxukhDgwfffTRza9+9avTQV88/fTT9w76Kc4LjEXLdKXnPS+1zcU2JG17nEfpew7WP5ENa5r8/0HJ+/N/nP93jFy89rSThbdLYi3E37PPPXfU5fvclsCWwJbAlsCWwJbAFUlgE+hX1Fm7qlsCWwJbAlsCD0YCP/zBD+49uMHUc98vqZGBoQkYuOQZ13TNBCYH7AgQAxiRFOcAFiYgIPYg0HMQRULab0h0CHSTDAA3iZiGfDfoxjsNcDQA3vXM+SYjGjAy8NREu6NTHVkIkOMICJwDQuYhB8jzHOcIdANF0acGHwNAhnQxicI9lhN1ef/9929++ctf3kAyOrUjsiYyhwMAmlSnOSAaQ5pD4uQv7w4hS2RYgG0ihCDRs0cw99C3OSDdTNw6fWJ0Z9VvHlu+xjLqsegIOj77ffSDx38TBAaWDfIb/EWWTu/eoJ91Ke07Guupv3WySS+DpvkcgDOgIiUgX6KxcOpgf/Qc9I8BSEiGOK0AdgI255iyBkTmdmgJGROCoseR+6L12m3kvgYxA2ZDOibrA3qUveGxEaQjT2ptiEwI9By0JVtDMB5NvDN2ncY8kUtp98qhhjaY5LVO9j09z6wIyCObZicZ9DHjj5L7aFcySCCX7OGN00z2PKeEBOc8MkOGpPUn8pyDRz5nLwAAIABJREFU33DCgHzIPp/pK5Py/EYEOuOZg3Tvjz/++OmATDfx1nNig/wm9yzDJtCtIytCMCRDxmuIvbYLTSxlbPo6j8HoZPQ9wD2yx6a+8847N7/4xS9O5EH2g0dXIXuSjYMoyDgnUaLHlgU6GMKQ362Hth0ZR3b4MCFg++LxSRvarnguskxNfPndKz3uuddzRdu9PKOJk5Vd7HeeWytN16+ecUld2oZ7fm7b7HPTfZMeenycmxs8J03Xdj/kfe3A5PHZdiX22/d6zZRntSPcubpFD7w24Z5O55w5Dd21sx/RrZB0H3744SmLhp0EGVtsF8M6A1uUtSdlIk6t0yZHPe9HflkbeEy0HpvwnPTfOmddn/Teskt9+rrVfdOzPf68Xui+na6LI8HUvqxvvCd2P9O6Yh1p3cfW0b/YUuYbMhnRr5TMQXH+oz5kNcqBM1wO1iom1yFPEwXNZ69xmOeeeOKJ0/HFL37x3to2W46s1hw9V3tct+wnO5Nrej3kfjlyImm9s7x77pzs0aRHq/VJ5ogm83u+TN2jB5Rvv/32zU9+8pPTQf8lzT4l/cUajD7kfw478XjMHc3TWW/levQGop6j92NPFgPOYQOwCxD6lKxb4myYNV5scMvTNoP1UJx2WFvx98KLL56bjvb5LYEtgS2BLYEtgS2BK5HAJtCvpKN2NbcEtgS2BLYEHpwETKA3GNHfbwvWNvh5KSj84Fr74J9skqPbH/mZQAfA8L7KkHfsmw2BTmkCHXArpEyAFpNd3pOTd08EekC+BroCPBngM6lg8GYCjGmT0+qGKKEEzIGkBMjhSHpzyhDo2Q/QgNrUWw28BjAyyMpnkyOOXgwRE5KHSHj2PeYAVHQbiMQB2DIomfSnEEAB9qiniffIHXAakDJpwyHQIS85iBKj79hDneOxxx47RQxlb0II+kQBTdG+DU52/xhonoDhBvmQkdPOZuxbn1u3rc/uBwPInT56BTb2e7rv3QYDoSYBo9sB+jL+DODnc++PThRy+gViPeQzJX2dKD3GXcBOyuhBnA+myK20zW1we6lv78nZdW4QM1HtJnjQkzh1UA9np4BAR9cZc+jeRKCjeyHQcchJBPq0nzbtpo4TwUvb0taArAbEV32d+6zbHtf8nr1Ksy99znPODiAmXLnGTjTYWEiJZIqAlMiewbQ1ZAHySJpbSgDiOFkAQnuM2MbwLlK143RByb1f/epXT+McnbHMGtT3d8usHVhM9proXRESjpIz8O339Zjv8e75bLIpPd/xnchzCHQOnJRsl5nLIG6IlsRBIXMbZXQxTg+WL8/1nrVuQ8aStxyIDWpbsSLQ3bbcY1LFuu01Uq+P2kb7vPV6snWTLFerl9usy/raS+/1/OJ6HNntJhndpqP2T+vQSR5TnVbPXdU/73L/NoFuZ5WV80Q7rTQh7XnPetF96tTL3BMCHR2GULXDpAn02He2xSHC2MQ7docMRs8+++zJDiUyPpkrTNi1c43tzuQ0E1l1n6X90zzWNn01T0c2vbazzrpfV3082bjJ1vUao98bWXR9/d7Y7MwhR/Y1Mko/2N57ayEyGJlAZ26OgwTzvSOIk2UgGT08bljf5DmsRe3Uyn2QuThY8DzbYvSlHSmOHAhsE1ayX63tc2/rnaOhPZbcj2lr6ma99tpimnNdn3MEes990ZN2KLHdeO+9904kOgeZAOifbO2CvJ12v9cHHkvdXtfb9eL/m2RfYq2TbWlwoGDdk/Uta0acs3NAoCfTDuc8R1rvrbv0DXYpjsEh0F96+eXVlLV/3xLYEtgS2BLYEtgSuDIJbAL9yjpsV3dLYEtgS2BL4O4l0AR6A2H9/VLA1cBNan0EHN59yz6bJzbp0OAatbpmAt3glYFmQBRItaSRzmdAmBDokOgcIdBxEgCsCXlOyV8ToCbhAjJGjgGNDD66jnyG+AppBvHlfc4BsyAUIVD5PelNAZIcEelUzvwOQJ13UxcDTSHzkAlAZ9LXU0LAEfVKSV0gynMAqBGVycHnRBMjo4CsDZj12LL8qFPqYhlmTEdmkXdH+qyIPtehSSH3A/cbrKcuK1D6HKFyRDTG1nBNg5+pK883qUG/eH907w8KwJgI5aR3D2DNM0yOen90+svn0H1HmU1tjK46Wmnq0/yWMRcC3c/PHt84rSB3gPYcECzZFsIR6M8///yJ1M3+0+hayHPKkDSJRM+4pkQWTlfbZIlBdtuK9JeJX7fZfe3IfH63jelUuSbQbQOS4SPORozDbKuQ8Ygd4OAvOouzBNF4OeLoxHMg2m3rG/AP8Ys8AcuJLmNcY1c8p7ZeT/PmNMbaDjSpZNs0AfvTez1Weoz33N3fmzRJO5B1nBOIRk9UZdLI2mEpTiqU2FtHVlou/e6J9Iu+uZ3tdNC2ws+dSJLYtpbd0Zqo53/Laeqz266RbrMem9Z2q99av9yO1o1e86zGcut26/VK//y+yTZ23VYyOTeObGMnhxPrRBwrbNOn+dLXRU55ju2fSTjbNc9Z2Kw44DGu7CTEPJV1Ds5hccTDruOcEoIOW2873bI16ef1Qc+fORei2HLI823/p77nnp4zVnWbxs2l/e76rMaf1xCua69X8n1l//r61tfWzTyH3501gHmJ+chbiuQzfZq1abIjkSGJA+I7jlvYUc+DrGvQocx5fjbzKvcm6xKOTTmYw2zzYjNaJ9wWyyn3WjZHcnGde63As6Y+YexNc8RkC9p+tx6dI9Bbrz12/b+LiW8cFyCvOehX1lPJAIDjQqL/GZ+2g+3slnE3yddj2Y44kOVxDqXkf6GsfWl7ssBQsn7NGot5lTVgItmpi/+vs3PPRKC/8uqrk+nev20JbAlsCWwJbAlsCVyhBDaBfoWdtqu8JbAlsCWwJXC3EpgI9AAkftNtgdqplrcFh++2pZ/O0xpMbgCdWvylEOgBepOqGwLR0QshFyFLki6bMkReItBNoCO/kGbIqgnICaBCngavDcwifwhyosuJugG8AkAK2Oy9r6k/0ZABDgGTvFe900A3iNYkVUBy2pL9KgGZiAZJJH6XAKCkWwXIAvQGKA2xmVSrDWS2Vkd+JpBahg1QGsxMvU14Jr17R8LkPqf3bIDZ5NYK/GxgdQUyd9un7+4Hk5o8s+XgCD5ARhPqfM6e1gDP6SuuM6iZrQrQHUiLANlEdAFg5zxgY+qGvAz2Wudzzn3i/jKBzmeTxk5rnYjFRCJBoCezBWOBCHTIcxPo6FoI9BDvgKeJZOJZ3poB+a/Inu4bE+G0rbMdWI8t3wDNTsUeG9PRms784Ihz2hLiAPIAZxnIA0ocepLSPdkG4rgCSQF5zv7lRInxe9KBU8eJNKLdvNsRoN6uIylxVxF8nnsb6Pc5A+mt5zzb+y+3bYrurUjRtgfW1b4nYzrviO1N+7B9ifanTHp8SuxwHBnoh9SZEmcDsnJwEEFrsD56F6cT65L7hXpP0XzRk5Zn2h1iyPKfbKZlcU6WqUsTIJZ121cTUq7bJ1nJ3M86brVu81pnWvdM+jvVvZ9zSVtdp7xnWrf6We7DfEY/bG/yDNfJ7+p538/3nOk6dd+HpHYGm4kU7PqSwjtb+5DZwbYXu8J8w3qFeQhiFSeUlHzmYE3j+Trr0XYuyTjy+ImcqHf02OPeujXZN/e9r536clo39zqhr0mdelwejWP305GeT7qV6ydHnKyj2m64LpYdtszrEfoXxyOIV+Zr1iLZT5s1auwic1PWiPR75mfW3r3m4PnYY+ZDnsV6ONmRcBhMVibu/cY3vnHaMurJJ588kep2hLSzaHSZ89GZ7tu0uW3EZAva5vVavm3DSv9ap1r3Wj99fkWgZx48R6CnnWk31zO/xZGWtQfrMfqYEvKc9RgZIujP6E7KjLvoYDv3tHxt2/hMv/p/nqRa5zf0Ls59lKxxMtfyvqyBWQ/zO7qW/4ny/x2lCXSu5e/1N974JFPVvndLYEtgS2BLYEtgS+AhksAm0B+izthV2RLYEtgS2BL4bCSwItAnwOh+wFe3agVQfTYtfzBvnYDkBn3+Ugh0p50GQAuAS2kyDxIuUZ/nCHTAoUTiIDenbG4C0tFSnWrQIDVRH9n/mSjIgFmUAEJEhXIQ/QFoCKBFCZjU0Y0romRFjHgccQ3EUYBQItHZs5T08ZSQr9mPENIo+24DYCaa2WBag4LRPTs2hEwLAGqyrQHBBhHTv07vbtA/11sPqEOT5ivAcSKlVjZmAkTbnvDdOtJkuom2kACpg/cDDcAcoBGgGaCTAwcMb5sAeBhAER1KSmpAbvqNc+gY13UaaoP3nU7aemZAl88hDvnsNpm0TfaD7BuN3kOgs08u7Ql5TglwGmeNEOiM2UQfhUwHgE+K+OxR3en6Q1x33ySlNiXneg/r6FJA4+hQop8oORd5Ugbwp4wzQd6fTBgQCpADtB8yIoQEpAQHpK7/kAMkE2QEkeMA2vQlBDoEFFF69DPvt/6asEff/Rd7lvTwIXBNmE4guO1bP9P60g4sJvCTftdEQ898PebSd12/2Iuez3rMmZBMvfPMOC5RQiBk32acqaxLOBB9+9vfvnn55ZdvXnzxxZPexXGC93u8etuEEDnRIztZcJ/7yeMvdrrJD/dL23LrbD+rZdSEIzKzPI/62nX7pKuW26zhJvs6tWtFjJlAOqp3k8fn1p49F6xk3/PZRPq2E5IdMJqwTX9N7+tn99zsMTLNQ26zSUQ7Hr3//vs3b7755ulgPeO/z3/+8yfnOw5slbeeyToG3efZjlz3OsnzNr/3uF5lemiiP/KZyh5Dq3l9Wme5P3zfJPt+btYgvU6z48D9ji07MmT9Exvfzku2jc46wxzmdQXbrWAbObCTjk6HbH3ttdduvve9753WqXZsaDtm/fFakLk8mUEos70Q6f+py3e/+92T7aUkG1Ky26C7rgvP9HYa1oXu/2m9d4kNPeoXO630eLWsqUvXrdeleU8T6D02jwh065d10Gs/HPfeeuutewdrfuTMQQp9OwK6DdQjcz2l5wyvfdspiDq5zyDFWfdwsLZjrZODvsw4Rz+T5p//lVhLJbU/a6Q4GlKGQOeZIdD/7u///n6H1L5vS2BLYEtgS2BLYEvgIZPAJtAfsg7Z1dkS2BLYEtgS+PQlcESgnwMyb1vbBmRve/81XP+XTKA3COU91+MUEKLDkaqAdYkApQyZTZk90N94442b119//dTFAST5HDCHcgIjAzaZaDMQCbADKJhoGwAeRzOGOKSEIHPqyqSpbsBsBe5OgHuPIQCrpJCnLib2ACcDUIXUT0r5pOUE6IK8M8jX48KAMnU18N0gtEFOnwtR6yjPAKVHZB51aVD6EnIpbbiEQDfoymf3R8Zfk84roiTXh+BNJJjT/BO1TNQQ5DnR6ElDHdA7e41TD5wgiD7nQKcyHqxLyIffk+absdL1jt7wuwlSg/Umjeljk9J8N8GcCHRI9BDo2QcdsiUpf6cU7snSQOlItB4XR2TE5CCQ6z0e49iQ9gf4pV+Qr1PI2x4YuOZ32wMirQCtOchG4b7mPo8B603SH0PmYhcYk0lz6/S40fkA2g1mezzyeUUwt31tAsDOL5Oe5z2pR8jkyVYczcW3JSi7H6wHHvvUr7fPwP5xQBJl319K9BEiMPv7hsCh/9FR222ngU+mjsiuMx+YnOi5um3J6vu59k42KfrcDky5FjnZYWE1l9zFGmhlY/1s29QmK22rLyXFpjnT73OdVvU7ksmkzz0v9PhJn1juucd1iA5PNno1t3Xbmlib5kjuMbnFOLCuYbeTBhrnu0SDsh5g3iFrA85QzD1EnudgzES/sr7KvJ71QcZF2hMC3fON12Ken+IM4vHU5KnHRPdv25tp3HkdFZud6yLbzJP9bn83AZn1Zdp+iT2Yxl87b8ZJpyP1PdapU6LKmZ/47Ewo3lIGPTBZSspvIsMhz3Husu1ox6qWbXSdtUGniM82JtQDh4zPfe5zp5J1Mc6AHNhlO+r1eqAdtXrt2fYiupA29JhtW9N96/f52Z5nqYP1NfpzRKC3nU49fU/bCs/z3dd2MuV/IBxmczBucdTjQObJFkFph7CM3fSxHSd67ZA1Sepo5zTmYEjuZB1Ihpw42kTGrHNJ+c7/T5TIEeI82xTZxqBPcY5Df/jbKdzvYrbez9gS2BLYEtgS2BJ4OCSwCfSHox92LbYEtgS2BLYEPkMJ/OiHPxzffgRorgDOcyBpXnTpdZ+hWO771Q3CTYBQyOYAF9lbF9IHMC2plimJ/iBC4ZlnnjlFRodgBcwC5DFZbELb4GCDPg00GTRtkHgCjAJGObKS67z/ufcABoiBhMzx29/+9oYIGw5kAHGew0CQQai8MwAo3w3eAQY55bb3GneqdNr3hS984d7hNNsA0dn7nLKjGbs+UZJpPKzAfmSWVJ30nR0LkmYRIIpr6PscgOLZHx1S3UCwAcFW3AnI9jU+775vAt2ZAEKgR7cbNL2EVFgNsEttS9uQCcw0aRGyuUnObnPandTnBgbpH8BBg9QAi5B/HJwP0Mw4hRg38eeoaK4DIKUvcY6wbhmITYSVo85Nqhigpo9CMCeFe1KwQ1Im/S+R16QLbQIdcJzxAMCabQcgzR3l5XcjS4PprfO2he3QYBk6upj2NNlunTCpbKKC55voz/iHaCLrBY4PORhTcXQADPYzTWqgUxAIObK/LP2F3YpNyvgLCcB3E7cmOGxPexy1PfHY5Jz7YbKN6Ru/j89NoDdZMY1XEy+redv97TnFz+/5z+MKWWP/kp3EcwR9mT3RkXWidtE3bDNODXFs6MwLTURHLp4T45Dl+cR64L61rGmPowlD1GQcTm1fjQvLpu10E033syC5y3VWP2vV96u5ZdKnyPg2bbMu91zhd/TnI8eFfr+f6/7kdxNhJsH7s59pOzj1q98BWUWWDOw1tstydvYa6kGGjGwZwnyCXbKjHfYc+xYC0WurjAkTs74udsPzTohmE5IeJy23VZ+736cxkPG26pfY21wXe9v2r8cU3+08lTVkbMtqXTy1w/0Su4xd8LqU5/YzbUtx6ApBSV97CxnuzVzOOiL/K1CyFoRoDdnqdia7QLKdZMuROBalPvRr3ocdTqQxtph1jOWEvY1zBvqWDC2UrG88p3nupl5eo08OYNGFdig5N7fk+tY/r0Wt231dz4E9Xid70fNA28Sjedb/m+E4y3YMOXhO5jBk/cgjj9w7kG/recZk2pe5x3amx5DXwvxvkaxC9POUDYjrWQP+4Q9/OGUqoOQ3/kfiwN7gvJGDtuf/rxDoL7z44m1M+752S2BLYEtgS2BLYEvgIZbAJtAf4s7ZVdsS2BLYEtgS+HQksCLQDXL15+n7bcDa21z76Ujh7t5yDsTgTddMoLvvTFjRrkQCUnaqZQDCHL/73e9uOCDSIUlIRUlKSg6DuOmVieTknPfMhRzLPusAk4BTSdkMEJSoYUgwp68GkDQwbDJmAmCbbArQZ5B1BZJTZ4OtgFdOk02dk7aTaLNEMgNeAlQFWAM4bWcJk0YNRnq8uv792eCjSSI+N0llgK4JoibNJnvhETdd3yPyNjYj164A8RCX1quug8nK7AEOGZ0U5Gk/pPS77757OojyBuxOmvMA84kOT5Q3kYP0aUBwCN3oIHULIRAw2qQNvwUMTR3Sj4y7ZH7g3QFJKalbCHRIGgj0HNQjkUWMRwDQHLzbYHWi2pEJdXYaz3bqWJGAyDBEKjYk6UORC/VO2nnKkOT8zp9lEjkngt/ORIC+idYke0BkwTXs7xqnJEhYj38IDRwMGH/cQ3Q+UZ0cgMYhD7Abbeujs+iOU6aGxKB/QmR4/LSuT0RUyLuMywbPOxLPzzR4buJgIvNvOxP22Of7KrLPRBftoH+TKYB+iSMKJWQ6BA+gPKXJbfqC/nvqqadO5USgp52uH7/Z4cQ2rueTyAy5Zs5OHZwCO445Hr+2xZfIs0nEzBPTOL/keSvbett7z9notq/W27ZNR2TqberbzjyZW3j30Xzdtsj65L7uNvR12TqAMudsP2LzvXZpubeDkIk+svK89957p4P1i9uU7AvYHtYxydBAid2OrcyWBnHesoymedVjwnbJtpbPXm9Rr2nspx/8nJ67W8bTtdN832M597VdcZ9lrs+1nlv4zds/2Dks1x/ZstSno9qdot919nzBZ+aorIPZizxbxlAy7yT7BvMzc4+zn4RQRycsP+bV2FTmbs+Rnj9T54wnHFCT1pt1dNbOlLz7i1/84ulgHRqnDRw4mHut6+1g4vTu7fziMXnkvOS5zTY8/yvk/bkubbNNjr6mDhlX1g+345MQ6OnzzEG8w5l0kHWi/Sn5vygOf8jzW9/61r090dO/GcMt34z5qR0re498Uh8++/8FjyXmXf4fwZGbg7GT9R66iEN3DuoRhwwcMPl7+pvf/CRTzr53S2BLYEtgS2BLYEvgIZLAJtAfos7YVdkS2BLYEtgS+GwkcCmBnn/gXUsDBZfW/jZE2KXPfJiua1JlIgf/Egh02mUigT4w2eUUu1yX6EIiDiHOcwAEQqDnaALdIJtBP4AkE/gQ6Ik0511JOwghxrX5g6xkb92XXnrp3t661h+DfA36N3neepfzDSxz3UTqNqAIwZm9EZEP0cmJUiaFdAh0ImINACZaKQ4MBvYzbieyz8/gcxPoIZj43ZFMJqCnsWfQP+8NEZXrJ9LoLsfxJG/XK3Jx1JrJRdfTe8FzvQkP+uydd945HThAmExx23k24Gii0AGhJwI9JIXf4THgPuKz5Uj/BzAHuG4CHXKG+jI2IB6ffvrpU0k9iFzMnu1JSU+Z1Ol5TxPoTv/pPV3T354jIv9kYUh0vPfgDIGesR29oz38ObLbRAXPTAQUQG6ipoicYv9O9wvZPOJEQ9pUk9GQt/Qj9wN0x4mF/kJGqSty9pyYqC7ahIz8lwh7SC76f0UEWWe534ROnG3Sp7Qn+sQz3b7pOSEJDeq30800/kx2TcTXavzb5uWaiXCLDUR3IJGQPyWp9p2dw7YeG44TBAepjC0HO7B0H6XtIQwzrpEtf018Rf5pS4gG76t+KYFuYrFt4EQwpr96jXU/66f7uWea26zvqZeJptYP21vPnSGzVu9YzQ2RidcBto3T+9LnPf+ZsPM4a5KzHZuih4xxP8NrH2xVP8ftb1vhdQCE6q9+9aubDz744OTEY93GPmdrF+wRhCYkKyW233NDE//Wp573+9r0SxP9bWOmdY779EjvrCtTf09jwvrn96Rtab/nTsude5pA9/YPE4He97dtjZ2eMiNhT+zoaOcL9Id55ve///3pwN45Owf9+tWvfvV0QFon8xTl5GQaeYRAR8eaQA85Gie86Cwl8wrzHY5zEOjeZon5JdmPEomOExOfWedzPnLszCt2IvRY9WfbV68tbWO8TutMCLm/CXTrQXQn721bMenT0Zq59cLrydTb48p6gKxxVuB/Fko7+9GGF1544fS/CQeOyN46KQ4PIb7b8SD1OrLF0QPbC8vHThWsF3/961+f1o3oVhw0sUWPP/74zWOPPXYqqUfSwodAf+rpp6flwf5tS2BLYEtgS2BLYEvgCiWwCfQr7LRd5S2BLYEtgS2Bu5XAbQj0FYB1aY3uAsi99F2f1XUNurjNBlackvGaUrinPZRTJFUAaxPotC8pIikB5wBlKAFkQp6/+uqr/x/RnH5s8Bygz1HtfM/+ugA9TUCE/IAE+9KXvnQ6Hn300RPwZzDN72tg97YEUoC9PJPnGaRtUhnw/Be/+MWJjOVzgEnqCJGeNO5E/iBfE4+JjAVwmyIgo5d+P/VZEb5TNE/I3bTDoLGJnn6mSZYVOXJXtmHqI9fNwKfbuCJf0taQwzzLwCwkBwAoB9FEHh+JsE0Eu7MN0H84SECIJM1u5EYfJv0u13WKzYw7yxUdA2g1gR5AnvdDTGbcEWGdyCHAT6LdQsxQF0drJ5Wr3xm5oQ+JcuTdBs8nmWcMcj91CxnlKHZk4P06O5rQ/QRZHZkC3iZFe/aPhYDl4Hl2RoFwwhmFEjLWhBKyIVofeWFTvI0Cssm4Czmbe3kPke4c1CWpTimTWpkSEt1j0M4uPQZCuNB/RGgnwwYOAcg7WQOc2YD39b6pTQw54jT2ejX+mgj0vNr3rMZ2kxPTM6lj+isp94nETEp9p+CnfXFsoIys6RuAfe/NamIgbTWBHp2lThl/nXq52xyCIePPOjrNJV43TTKaZN/z1yX2cXXNJfdesl7iOd13Xc8mRjPmPRfmOf1O286eO3Ntz5/Test9kPevCCXP954j064m6+x00e8xIWlyimd5nJEiOw5/6DhjGzuWLV0Sncp6JnMEpfc8R8+zDQVjIDobXbMsTdBzvh1n3I4VydnznsdV23qvdya9yvW+b6UL7p/+7Oe4jZ0Nws92BC+/X0rwtv5avtNaMzaGPs3alHkhUd7ogCOP6eus4bDnENTMyzi3MQdh45g7sr7rPksbTdQma4CzIni82G55rQKRzjyYbCzULRHL3MP6M4f360YnLYseH9YLj8foltdm3bcm0NtBIn2Td/vaSU4ZjytbfRunoJ7bcq/HGfX1/0rM53H2o8RZNkQ1axqcwuIglvUhOsGa45I5d7KjbuvKhraNxCaxDsp6iDbEQY36oJs481JyLtliksL9ueefv2Ra2ddsCWwJbAlsCWwJbAlcgQQ2gX4FnbSruCWwJbAlsCXwYCXwf3/0o3sv6H+gJzIqwNm5Wt0VaHvuPQ/b+QnQbeDvLyUCfQLTozMm0AFsAAw5ABABi5IWEJIY4pwDIt0gWAOsBqEgkQCekgITQi7AEM4JSb1MCdkU0A0QKmQhoHRSKgdoT2kwz/3X/dt9GzBvRUw5goTPfi8RSUSfcRCVlL3SAdUArkKqQsQR/RNCPSQfxBFtW72buhtg5d2OLDdo2WCkQcs8x6Ry5MJ1Tqnc4L1BVIPS/fl+xnXro98az5QgAAAgAElEQVTl/oxtsj75vPuEzxNhFoAcAiSZDwDIDSADJCYNNXoPYJ6UnbwvxDFjwEQqepmIL4BqE6Tc1xHx0XsT6BDbjrYjqtcE+pe//OWbHID16A5gOCB49M5lCG+TRN7f1MR3Mj40+Z3v1h+utQ6apOv5h3d4mwiI1hyJVk6mC0csI7+koKXM+CeaD1LCes/2D5AHHBAHyQBBnzjVfMDs6Aqpbn/zm9+cbBJ1MsmAbBmjlDzDepcxGFlaZ7MPPYQGthNnDfoxkakmiv0ZW2GSvPW8CV/bPI+7dtDo/pjG1Ll5P2PUz0qfI++0OdtuJB0xbU5qfYB6EwJOb8y4IasAB5Gb/DWpEdm0w4dl1vZnVW/b+6nt1i0/s8kb3zvNq5fax6kO5/qk63VujWdZ5HM7g7VcmtSZ3jERP90P1sm8M3VofVzp9WrOTp3sLDRFXZsct2ynMTc5WTAHJEMODjeJRoVU5915JuuYL3zhCyeSipLvSTnOnGEHukQlT2sVz0l8NsHcMvd87XPW1/zuvpjOH83hHv9tC1b3+bomOT1m0g8p26bZ8c/zrp/RJGPLop0Ufa/1DrvN+oC+ZW4i0hximjI2jnkWmx2bRcncFAepRCFnXUW72n702m1aC636MzYyes/caYIXXYVE5WCetTMa5GnqzVrb9Wo7YZm1TTqyD+mLjA3PX7Yz1vPYhpXta/lZRyZb32vJyR63LXQ9Pa6Qr7fJ4X+hrPtZT+LYGydf1vg4yrCeYN3vNZfX6Hxu+9djMt9bTtZ115m1Gf3NeoaS+7FBrH1YN9n+ME/H2S0E+svf+c79LOP3PVsCWwJbAlsCWwJbAg+hBDaB/hB2yq7SlsCWwJbAlsCnKwET6A1qNmDeIMOqprcBbD/d1j74txm4apAl8vxLIdDpZ0d4mRxOpCYlv0MCZY+8Dz/88JSilBJC7JVXXrlHonNtCMKAQnmHCQ9ASNKd//SnP735yU9+cgJ3AJU5IASTovm55547AT6JwuG6CTAy6BqAeQLVcm9rkkE3k8189l/aQBt5lgF6yLFEopB6OuQgzgJEAEUOgFhJ507JPs6A7ByAbStwkDp2ClpHEK/ay30Ghal3nkO9DMjRnvQDpYHD6P8RUXK/tsMAsgmzyGIiU5xyvMFl64P1BRkdge6OcIMYoe84IGZximBfbkrAc5MABpcBpQFR6VtS9yfKC+Ca67y/tsnRJtA9XiAgk5aVzyEZKRkvALSQvLzD5DNRSCE2+exo8exLHr0xsc9vJtstT85NemEQOP1l5wXel8wdALiJjKKEXIWUQM6UidaDfIB8Im07e4tSximiSRK+4+SQZ9De7DtLaacg5GA9AADHFnFgmyxf76POcxLVj7zsFND7o2df2kQrZtsLiHral+eiL7QxZFui0BOJbpsTmz2R6G3TJpIqa4QeV5nr+N1j0XNgbK/nSM8heX/fTz3QXdpNiZ1MtDqlHRSQOxF8HF//+tf/zCErY9cEesi0Sfdsi0ziHBF0TVwdkTFHBG/L4GgttiKjIs9LbWpfN72zibrWEeuQdWSqSz//aF6wbkzkYPrPetgEUs41gZR+oOScbbj3/c5cnnq6b3uO9DM453kee8X8zlzwpz/96ZS1AptDiX2I8xTzetJ4f+UrXznNq9OcYT1K3dq2pc1tlzNe0xe+j3Mm23t9sCLezulbr5GPdHtaZ2X+sCz8v4szSUw63fbHxGPel3kn/di61JkJVv9ZMJ8kMwnzLn1O33OgW9negz5nrfrss8+eDmc4SdvSh227PSaz9oxDhbeb6P7s+7xudZ+wJn3zzTdPB2QvDkvZ8oU1SuwtpK/lYhn2WtcyP6cv3rIhY7h13nrc43Jad67WyJb1pJe3uc9zrfUzGceS6ef9998/ZZ0i+xROFonsZj2PDcARjHUg6zNnpfL/SnEucP0sI39u++c1FtfFUYM6JzMGJb9n/YXDh/uFtQrkP2sVPvP32uuvr4bF/n1LYEtgS2BLYEtgS+DKJLAJ9CvrsF3dLYEtgS2BLYG7l8Am0O9Wpg0OGhwKIHPNBLqBIIM1DVqFwEqEZ9KrUwIYcUA6ASJ6D/SAO4AzROaEdKc08URUT4BISt6TVMmAkQDOORKRGYIq7wA4MsjVIKkB/SYOJmC3+z7XODItpBjkKp8NQmfvdiJ+AF57v84ApwBZif4gSomI2kQQJ2KW3yBDAdzy1+QA7fMeoBPwmN8sGztKGMQOSOp9q5tgWZE9/v0coDqNWPfPSkd9H9dPEegmUyJv68sRUZNnBnRPBHrSiyfqkBICPUQ4/WygEj2G0MYZIlHLcUgJaR0wPAC8Sz7T7xkvlJA2gN8fffTR6XMinCghYkNCQuB4r9bUi/omE0L2cQ+hZL2JPl8C5AYMb9LGe1Fbd+O4EblBSCQyGXuQ/dkpTXYTxZX2EnXPn0Fj19/RoDzH6cHjPACIzLgxkYFsAcE5IEy8P3GcE9KXHj8mHDqy0PvSEsFIhgoOot2pS3QEPUk6Z0pHoNMPkwNIEwFNXlruHk8mI6Z7QmT0GHRfTwRWj81+NqR5Dmyj07t7XmDssH9wHBgyFpJ61qmQ3Q+83wTSkX3PnDERbys7tCIJV3LP+yd5TvZvZVf9nHMrnUvsrvvORMw09/V8Gh2wbrhO01pppRf9++o5Ld98byI6fcpzOkOEnZuO5h63F5sPmYSesuaxcxER6Dj5cDCuvWUF5GTmcMYyBFoO7OIRaW19bJucvpr0vNc2HuO2cW0TJhn2mJj03r+txsVKV1d19XMmh4Kjd1pHUv+ey/N7nu01nWXNmpU+D5lI/8aJjrklOsF5bFLmF2x51qvMUVm3Zfz7HW1/LJMm170GyJoh16xk3PLA7rLlEgfzjx3sWGsnkw121+tSnmO9tzNK25pun8eS7Uzbs57HWj8mW9PtW9n61b2T3c+109zW12NfvFZh+x+cKjmY29yHOFJ+7WtfOx0Q63FKjC2Ircq6tJ2yLOd87rFg+WYOzDrTWYj4LWs/1j+2Rax1o9sh0F/93vfOTTn7/JbAlsCWwJbAlsCWwJVIYBPoV9JRu5pbAlsCWwJbAg9OAptAv1vZNpA8gcLXSqCvQKIJ1DLZhEySipfyvffeOx3vvvvuiUB/7bXXTgdEukEeQGjIxhwhlAHlIPQC2FBmj3DvC5oU54A9AZ4akGwAzm08Ijf6XMBkRyrmN6c0hyRPGmaA9OxTTemU38jJ5F3S0Ie0pP3ZOxUZ5loA+OzvTAmgaeC7AfiQ3cjHbTCg6REyAZ8tswaXJyBy0pmj91w6SidA3qB46uJ+AoQ0edYAfADG3OP2BOx0xFcift23kCjZ/5Qye3cDUHIu+1tTxj44xXv2QXcEEkRuUoNTQhonQigEesZMtgfAcQUC9rHHHjuBspQAs4lyh0CnTgF4s8849eV3p1Cnnh0FeKQf6UPucypSR0hzLm10ant+pw5Jl0+ZdLhEfFO3RMVROr0ojiSxBQD+IUd4bxOCdhjAziSbgvehZywmujv9T2T0L3/5y9NBVLQzRPD+RO3FoSjvtf3piDH6LgA2tjCp5bGH1MupdOm3pKanfvyt+mI1llbEwgS8X/J8E3G2QSt7YPLDhBVyCQlFSarYzCf0F/3PgVzoM+9bnwwCyB/5OJtD9AAd5s8Ez6X2z7I8RwZeQhxOZN4077b9nPqj+7+/tx6cOz/1ocmXbn/PrW6b+zp1t561/K1L05ydef2Sucbt4Ll2muKc58FJrnlHrwFcL5xoopPY9ESbUibVMesWbJC3YMF2xVkqZHq2Z6CeTi9vYt/v7n6cnNi4ZnKAmvQv8rFsp/5byar1ZvX9krG0skWte9NYOzc+vQaIbQgBbB3pz3bGom+zvqPke7IvQWZDmufwHIVtIhNMjs7u0nqd/m5Z2m5yzlv2pM/bIYTfvS7ks9uIE0Ci6CmT6YWsCThwEh3NgaOHHbmYh+zcFMc4fu/xmvenj7yGnPTOutKyaLs26cLR2r51e7KTk63stcTKPnCd5cL/BMiV/wf6YH1G5hwOnMLcv71en5xdeu7g3ZP9TJv9jNQzDhOcy/qPvrSNngj0777yymqpsX/fEtgS2BLYEtgS2BK4MglsAv3KOmxXd0tgS2BLYEvg7iWwCfS7lalBlAYUDVKE6KJMSj9IAUBVohmzTzjg6je/+c1T6uEnnnjilOIzpAAASohUSoNlvLv3ugxwYuDDgAoASc4FnOmIho5mNLBtMjHEE2Ahf45qTbpCSur4+uuvnwh0yhCR1BWyJPs2E/0CqQfwxLP4M5kIeAeIR7pDonks31XkS9puDUhawk6JmL40WGcgynKhH0Jc8jsyiDw+/vjje2naITUBnhKdz7UBObkHYpPoYErak/7k2YCzSWGN3gT8hUhPKlBKSLbV30RkOqXxCkh0PweEN8jp950DrQ1E3pbwORq507NMJBj0DmBsUjfPnsBlA5dOF4ssnBbe8uOejAH0OEQtfc+YN+iOTiTKmud5vEKq21nC+6ZCuEDQoivom9P1kzoWhxUOMjZ84xvfuHegX+gJBwROSFvqaccXvnd0uIFvExDIz2PJdiVpy0NKO9MC5xxN7/dBRmQvVsqAzYDPXJe095RNokdmlOn7EOi20x7HJteafDDBwDmix4juZ1sKCAfqkL1MIRnoE/qGfrHdaKLQALbrSZ/QXiLUOJBdMm5Qun3t2OC6t+2f5ivXz+TZarx1G3Kd54aVTVjVJ7oUIsV66G0jkFGcsdBtnBeiP8g86bApIafQ9Ry8204xcYyg7HORYYifbrPt3MqmtT31My4hLruvbKOmz73+mL67Xy6xv25nrxXa1k9zZeqw0jvO9xi03Gxj+vmTLnleWpGOPZb9vujBpOMeJ01KMbf/7ne/Ox1kyUjGBGwYdjTELCQqWw2wtuPgu9dO2IzYdOoQZ6PMWV6frXSo22BdaZnZ/kzybXkezcHT3H9uPbBaR1yi67mmyeA8k3c3qem+9pYjmb9MoE+y4Xlxasie0cwDObLPOX2OXQrRTMk6PjacOcJZU7yuWsk4bfFY6vZ5KwHPA+nb6E+uw7bGoTDt5Vwc6tDjzHP8n8I1OKdxsFZlPZIMILQ3czvPjLOmtyqxnY0cqZvXYm5T62vb2h7jPe9MNqrl23a6z6/eMdl36207omQdGecadIW1DJm5kqXrqaeeOm1xxUEWnZWN4z29/rJ99pjotczKTvPM3uZotaXDRKDvPdCPrOM+tyWwJbAlsCWwJXBdEtgE+nX1167tlsCWwJbAlsADkIAJ9AYXjsCuc0BYg7EPoOoP5SMnYDgVjcwAOv6SCPQAkwZwkuovhBEAXAi9pDpmzz/05NVXX713xAmAayGKIM5xJuDg2oCcyC/OBETvsP9vImGIMjSgbdAnTgIBVRucc/pWrmlgfAKp+c3kLEAYUUeAShBf3hOcPU8BHjkA2eMQQMl1STEMsJrUrbQLED2AJrLJXpqUEHYB4bjGe2niTOCoYZNELRe3PWR+625k4gihCeCMfI8G6TnC5n5syNEzTSRMEVcBbRu8Nsib+0IOO6WmwfSA0KtnJvI8mRRwrMiRtL9xjrHziclnyBbAatKFc0CgJ1U1uuQ90Ik6/+CDD07gLDoIMAuJTgmhmOjlEOgBzB2NTj3S75QtF6cjD9ljR4Vc3wS6HX+QfSL0aINTwOJQQzuoP6WdT5AF+wUn3WnICMYTQL6j31rPTUJljGXcN5lmfbZtoO8YixyQZDjy5AhxTnuSScLPt+0IuN2gNvaBcZ6D59A22unnJ/Vv5E793WfUvyPXmoAxuWLZNBlh23COdPB6oYmfJvj4bgK9U1eHLIis3n777Zuf//znN5REofsvjiHMCURHsq9sjsiF5yDPZHzI/sORU2xeZNEkxmTrmtiZZOfntF6Z1HX/rNZdR+87OtfvPfo+zQXWpbb1nhciw5StLx5LbTOa5DSR6eeuyKWsT/ra1Ney7jb0PGHbYcef2Pu0wwQ6kejJFsM8zftij4guf/rpp09OkthixnT00s5DnbI5BPq0Pmm5H83FLbPVvJ5n5PpeB63G/7n/E6b1wSU67r5s3XKUvsfwkR7ETma+5pkmxltH7Bxm5x4IUJyociCnOHpii7KVCM5VrF+Zt+Jg5UxF3LeS6bQummQWu2piuueX6A/XxGmvCXTP6+gva4gc3BMnANYQ3r8bXbYOZ+0ZAt26Z1lTJ7/Tc7L1kL6d5uOV01fb26P15TnZH/WB+yKfp3EavbUNxUnurbfeunewpnn++edvXnjhhZNDnjPheB6NzDJvpu/97Niy6ECvdbLudf2j5/l/oO+J/FmL9R7oL7388jS8929bAlsCWwJbAlsCWwJXKIFNoF9hp+0qbwlsCWwJbAncrQRCoK8AmNsAXH3tEUBxt614eJ5msLtBvsj4mgn0FejfPWAHAc455W4iBin5e/HFF+8d2YOYFM0Q6ElbTBRX9voGdOYzhGGO7OGcfYYNWBkwCgAXYMlkEecMmHebpr410ZXrIfqS8pL2OLKJ3yEAiaAldSPgaUBUyqRv5XdIn+xtHkcEdAfQkvSZHEn9mMhUUj0nAogSAh0ZJdrJkaqAcQZUV84DR3IIKN3ybt0/Zwv6/HT9uWekbyc7FEDa+uu+DjBIX/k9uT7X+juffV/0J3I0UdKkvKPRiUJHFzjoR74nCpxxE/IlhHoyFvAep32FSDUIb/AaYDZ7aPP58ccfP0U8UvIME+je49SpRiGzrS8GaQOwejy0rch3yyUZJ0zM+B2MpaS3j3yQEW0AuGecUDJOHF2crA+UBu6RicH6qQ+jP01EHdk+6kidGI+QDEm7TAYR6hDgO6l5I6fI0O33+0MGUGeccpIOmOeY8LUjR+uoyYi2fxOpMNnOczPsinDIfSYS/Jvf788rQqAJCZ7FHrI5iEA3sRnnDPQYeTm9eyJ7mauwu7GTlJNd7zaYwOh2tg61PUw/TGSLr43dOid/26wjW3rOhq7Ot010/aPDq/Vfj6O2xa1vbWtt101kdl1bl45kYn21vel2+d3oEvY4thlnlmwpgU32PO99zpmTvR6ybULXcLRJJhHO2RHRzgLdvtYTf+91TBNflo1J5nZOcJ/aVnnd1P25mof9rHN6mHXFSqdcF65xvTuDQddn0hs/I3OSSXLXI3qQbViiB5T0O85UZJShxN4k+wXzrDNiYH+8TcuU3aXXnFOft+2xbrdNXTlE2Wllcs5If6P7aRsl4yFOB1l7ZK5jzcn6k4O1rB02uw/s7Je+T12d5afH59S+6ELrTl97ZFNtly3fS21K63q/2+PHusw6guhztoKhRG44B+NMS4R/5EnptVNsWGzHJWPAdnll303Ae63r9Sz3JgKdbErZA30T6Odm7X1+S2BLYEtgS2BL4HoksAn06+mrXdMtgS2BLYEtgQckgR/98IfLJzeIsPp+Dgy7DXD2gJr5qT22Aa8JmLhWAn0iDPybQRsIiURIInxHiyY9ISXAWVLUU0KYB4AEjCSqIQeEMBE8RGIAJkGehUADjAw5HGK4wcYAvY4ibrB6InR4TkeimWAxAM9n2pAIcfaL9B+EOiQPBwAs4HlSzwOWpU2Q6QbdHVWDzADlc/A+0nJzEIFpYhGgLangQ5QSCQVh6nTSaWPIRb535E/AS2ThyGCTGgayTYysBuBkOy79bXrmRAhadgaXDQ4e1bUjdiOH6FfuDRAaMNqESsDO1NlRckR7hxilT7NVAaSfz3EN5DE6xQFgTz8mE0P0nvrwvowJytzLmOIdX/nKV07Hl7/85ROoj07EycIR4dSzyYq0we2NjDxHrGTa5IvlxP2JhKOEGEWvIf8hp5PZgZL6E6HFgY5n7FA6ktIAPJ8brO/IeROCHgPRLbc17WUsx8YhP6cR76wP1lvPF217msxypKOj+LOnbPTR9eQ3y9djeEU4ut8uGcNHk6vHm+1x7mlZpk5NCLSc/M5E5UNmotuQmXE2iaMR4wXyxzqSfeMpcXjw/r3e4566mGBqZ5tuo+tqksL2wmPI9mTSh37GJO8jYufo3FHftR3u+d/609GgPfd237fMTOy1/vb60XNvZDfph+1Mt9N61zpuu2bZ45jBGI8NCpGIMxzzelJUMx65jkwU6CNtI+tBHHyY2+O8wTopW/JApidDRXSs19yuj2XYOmIbGoelJjD5fbI5GXttp3q+bNK65970zUqPJr3s9qYO3b4pYjlEbtdjembrcs/lWQ957ssaEDtC3+bIXvesvZifIRFzMEeRop+DtV72PaffMy/EPmctOmV3WY2B1ZhMX3lctV3vvrdN8rUeD8xt3o4AO5t5ic+MA9pOifNA5mfW7u384j5NqvA4LbhudgpsnfW6POueyLHHvG3Ekd1r23zJtT1W2tb7fw7OeQ5xW5nL2PbhN7/5zengXPSEtR7rNQ70KluNRL/9TL+P87aFbXun9cikG9ZPr6m5fxPot9WSff2WwJbAlsCWwJbAdUlgE+jX1V+7tlsCWwJbAlsCD0AC90ugr4C9c1VsMO3c9dd2vkEat9dAxzWmcDdwPYHOjlYNiQtgyB9AcgBlUkmT4pIS4MzRsOx5nv3fIfsM9nzrW986pScnpeEjjzxyL1qbd5wjGfwcg3UBl0OYNJhk0Nj3GSAL4BzSjv2QE0ECkW6wNxHFgI0QnuxtHwcCiMyA6QCsHUXSoFa+Qy4Szc+B/BJBTH9ACuF0AOiGzNirkvdQooP+c8RVt4nrIkPviQnB6xTRJiMTzd2Ex9GYXtmHc/2bZ7q/0kdTRNIEELZNs8404ZJn+xoDzVzvqGBHC1l3EsnjvUpNWtOHgNEBpulrtjWgn3E06bTTIYeRV6LKKalPItd5Fynf0QdKdMER6Cs9p65NeFpHV/oz6YHl7y0OeJ4j7dnmIQckqO97/fXXb954443TAUBv3QnhGVmaRLas6QtH/jkLA+8y+d6gtHXNeo+cLEM/owkAjyvrD58NWNO2TilsQsyyD5kZ3bQe5n2TLbFetn2bxuyKGOtrPSc2AWiCynWK/VmReX1tbAz2yE5XzDOkG2augdxK9C86F1uIPYTcJMov24Bgm6MXtMc6Y31Jf67k6vY2gdVzTdpkveLz0X15xkRGXnLukvVV2173p+vcz5pstgm/3Gtyh88TwTO1bzUf8vs0f6V+1rmWb85lPJn0Q7dMEGKHs9c1zj3oTNJ1WxbYVrbLePLJJ08HzkohUrHfbm/qnXnBjhsmCCOn1LfHFXXN9huMf8i2bOXSjjm26W6vdZrPnc7Z9ie2sXWjdbDHQ+xMj4Uj3eUZdhDgu52ULtHpS66xfnleYB7FAZJoYQ4cvLJ9B1lS3J8vv/zyzWuvvXbDXMUazHpse99rFc9f7Zxi29g2uNeMPS9Z3u4zfm+9iIyypsAGZl2T5+JMkiwM2FfkwPqXEidX2v/SSy+d1rj+6zZ4brOseZ/HVZwLopu+NuPDafgnvep13qW6cNvr7Lzg+SPrinb44Pn8j8S6DqccSvQpWXiYu8jWxf8/lHzP2O3+m9Y/Waf3OiOyTNl6kXa3I6J1CQI9tnFHoF+iKfuaLYEtgS2BLYEtgeuSwCbQr6u/dm23BLYEtgS2BB6ABFYEeoMM5743kHNU1dtc+wCa/EAfaQDRAINBCoCVayXQ3aYGsN1G70HM7wAsOSA0EoUOGAlpkf2+icAAMAKUI6rT0Schgom+AJxLlGf2rE3Htq426efzBg3RS1/bimJwMgB10rmm5PfshwywihNAIvEpTYQBtofEpARYj9zQj5avgS3XE/A+KYyJigsBifwA2RKh7DIp8EPYE5npvyY1TOIAWjaAnfNNoN/WDky24Ygc6uc3KG1CoImZJn/63avr01a/O9ea/HJEUAiR3GN58lsTt6kbwGtSd1MSUUsfc6BbeQfPw3Ei0WDooUkTnhMdpY5O/e7UsmQssMw8PkygG7g9IrJyzk4WTaw55Tb2IAQokWwAydnyAPvhbQ4go7KXOySoZdoA8hSdFWLCOnsOeLZ+mVA3SU09DJjzbkcbWl6TjTEp5v61/ZnslqP3/NwQ8dbBnqeiv9NYM6kZG+8x0P3Z48LtbaLPZKbnFvdljx2P27b12KXYP0p0J1sXMKe4Lk45jF5BqOfA/np+yXd+iy6viKyW7TmZRb62N7YjR/LtNcb9fF/ZaOvEkW1c6fO5eltObQ8vaUfkOq1Dcn+eO9Ux52x/sJ+2t9YvrvM5Z8vBNjGnJrsLuhW7gjOht1VxdhnIwZ6HVv1hWxAbE3KznW0YB3Gks/3J/tPRXdszPjeB3mM5NqjXB92GHpfdH/4+zeH9W+uSs4hwbcjIbJExzd1en+a822t73vXFdrAu5UiaapxC0YdsO0SZNWuyEeAcyh73zFNkIWhd9Twau5J5dkVkUjeTs5aViWje5Xm37zmah2zfW0fsOEF7E5GOjDxfYzOzrmeNYRvaWxp47c777KwxRaCnLz1fU2fP5a0DXntN+nm0Vj13/XS+CfTobPolawbbeuYsb+fDOg+ZcnAf5HkO/p9wX/h91mXuy/iIA8JKt1a2NDrn91leJtAZF/x957vfPRLpPrclsCWwJbAlsCWwJXBFEtgE+hV11q7qlsCWwJbAlsCDkcAPf/CDsw82OHAOSDh62DlA9WxFruCCBs8NPBu0u2YCPd3gNNT85ihP7y/LOYC27OWcaGmitJOGOhGwEBSJEnQaZORFNHWip0l3mogqALYAai1/g3/Ut4GgJkOniJYAU3kHJSCRiT6n7SQSJ3ugQwhC9gMgUtKOAIK0z/ucA4glotjpuKmjATFHKPM7USuJhgLETKQ/dYQQgEwFTIfUs95BFpFWlIMIzInkpK0B2wPSB+BMlG30IQC8n2OZTcO3iZn+nve7PDID6e+MNQP9DQ42gNy6cGTrVteunmmCyHYw5FmA4JC6aSPfs9cqJXqWPVfRv5A/EBGl4UwAACAASURBVCaAmEnrD7Cf/Xop4/BAn1HH7PeMAwV6mT142W8zEeGOWEyfmsQ96huuc0YKE8wmCmi/ozrRX0f3haSgPdQnZD9ltiagpD0mlW2baO9E0LVum7iwrchzDcgbuEemTaCn7ZSJAA2JPumIx5Bt2Iq4tF5zb/dL943bf24OP0eW5tkeA6u5vckX39v1bqeAo2dahm57SIrIP9tlUDJeGAsZT07DzDPiTEQJyZl073z33ukh9KNX7aBgPVmROJmHYlttJyc7NdnFlR08sqGX3uN699jp9WDrc95xtN7redr1ikzaxk5193Na1t0PJn9NOLMuSXYO7CvzN85JlCby0CmckOKkhD5l3meMYzuzXzHzeByYmNfRH7YJoGR9k32iuc/OcCa2qL8JwR7DJv65Lvaaz44atvMQ59w/Hjt8nsZg+vGon/vcZGN6Dlzp9Mo+WZ88X0ZfHGF7NNfnHPdZvt66xLKHfMQJJ06KEJyeT5ORgv5m7qR/s46DNE9WC9a4zhRim++60Addf9uH1VzGNXFuzNpsRbD2eqr1brVeabvF2jLjhzmadPY5GCfpM2TkLTOy9QwlDibuB88L3Q/WxbQ3uhAZZmx7XE1zluV/tKb0ubZ9R/eZ0LbDR49rvkcvsmVPHHVI456MXMxbZOB69tlnTwdyi771Ni4eHzzfWVN6Tva4OpqvMs78/1D0MgQ6a7kQ6K+8+uqlYt3XbQlsCWwJbAlsCWwJPOQS2AT6Q95Bu3pbAlsCWwJbAg9eAucI9NsABudqewSonrv3Ws43MGyQMLIEgLhWAt0AS6IsARNpk1MxAyLmoO8cqf3uu+/eS8sM0ewIEyK1SCvNAVnuPWsdFWiCOcRXgKEGgQwmU5eA15QBgHKv29Skn0FFiL6A7CHLs98uxEyi7XnG1772tdPx2GOPnSLUEpEeMt3gliNVTUQDiAUUTSrNgJ4BfgPwQ7AmKoo6AmiS/hpCwMQb0UFER3EQKeU9XA3iIiM7R/AMA7wG4Q1mJ9rlNgRLg+r+fgmJlHeFiDYZ40ifBqgnwNi2z7bLxE5k0SDrBES6LgF0c99ETOedjvZPVCElYwriJ3tv0+eJlKPEqSLpP7k2uk6ZscoYBeTPXqXZGgEd5WCMpO8zzgL28hyTh24fOhkCP9HwIZQcLcj97B3LEeAdXWUsUTpqDYeP7AFKGfuStMkG4U1wpy8iT0cdGuTm/NQPBozzjIzHjL3IKM48iQClpL2xOXy27q3mxIkAah31vV3vKdqw59BLxtaKiHJf93josWDSyG3guvRTkwohqXuctL3mPttFvpsE9LzDODHpmWhJotQhQr0dQqKJcXBiHmJeykEb4qBBfazPbQ9M4vTawMRmZNZ2w/fYHh2th1Z28pz97LVK27/p/rbtK5vZ7XM/2i7FpsSuHNV5ktWkHyaT6Dee6ewcdn5jLkcf/vjHP55K7KzXD9Y11xt9yRxPSSaZOAOmjL1Kv2csmLzsyGpnSbAsuMdZb9DBPD97I9thwOPVOtV20mPHdrL1uu1C96H7Zpo7bTM8xnuM5LmTnfS1tnftkOB1oWUdPci6J46GlNxjHcHpk61E3nnnndM8lXso7cyFg0SyCFGyfo0zDvNUr0U9JzWJvLIJkdc0NrJWiN56fu65zrbY85kdKbjG69CeCxkPWZMw39thiTk8czvrEGe9wabGGY6sN16TR9fSvz1eLJf0Z8a12zudy7Pall5qW6d1nXXffdIEevo+6+n0t8egHXj5jJPxz372s5uf/vSnpzU921ix7RMlNgcdY53G2J/kknWw9TXjIeOk5+TV3NLrD48/CP/83xEC/XuvvXY0Te1zWwJbAlsCWwJbAlsCVySBTaBfUWftqm4JbAlsCWwJPBgJHBHoBhUuBRiOarkiCx5Myz6bpzYA2KA0tbp2Aj1tdMQObUrkuIktQEP+nFL07bffvuEAjARkCwEGiOb90CF4ASCzn3pkOemiCaQGuRqU7r1KAyQ1UE6bvA8uwGoOgELAdghqDgOHAIoBqQC3nnjiiXvtIgotgCrAuslR7jFIZeAyzzMZFbLfEa7cH0IAwA2wN2TAf/3Xf93LAkA0C5HHkOfsT4ncQyAlQs6g24okii5E/tFvA5UG2xv0bZuwOp/RfI4Ecn1Sl4moSJ8H/DTBYMuRPuG3BhAb6O3+M3DPZxMSbZ1c737Pihzld6cUTmR6Us3GwQPHCcgWy856R2YHtkd49NFHTyRhyHMT6AF7Iy/qawcTO4HwmbpNUXpJsRugmGtIU0o65KSlTzucnYLoNaI7Q/RTdlSX05SaNGt70SRR9/fKhrct9z7nsRXIhOss30SHxhlhAuEnvW/9sY729SaNWu/dZ26rnzF9thwuqcs0NttuWbcN5FP/6FDsXuqdOvd6JN97T/vVfsiMAWxijuxbzJ692O/Ujb5E97NdAASPt9rgfOwwn203Jzu5ItGbQJ/WCradLY/VCufIRl5yzvrZNm2yWyv9is08usf35r2e92Jje4xO3y0r+sfZOTx30x922msCPSn/KXn/Kgo80Z/Ml+gIDnIczKUhtRKJblm0fD222qa5np4rQ6CnXSHQs5byO7rPLSePz8xRto8er90Gk9GTLnq8uu49v032d6XrvV6Y1gWeS9tuOaMA7bR8mUuT8QTd8ZzGtkOQmRzMp96Wh+wtdvr0NiN+BnW3rWqZeP466rNei1jOnndo66ovPZfEnqVufZ/1P06RkbvXJrzb2WRYb2Jj2coIIj1OSTiRsuZIZibI9KyJKe3Yap2b+t7zPNfGdthGh0Q2uT7pV68TjnR6msNbFz2fmBhPPSNXn/MY5Dz6BnnOQeYDOxAiw2SwQm5uU68ZMyfage+2BPpqvuF3b2UQAv21118/umWf2xLYEtgS2BLYEtgSuCIJbAL9ijprV3VLYEtgS2BL4MFIYEWgN1h9F29fgV938eyH5Rkr8sXgxrUS6JFx2mjgp8FIR6BzzimNf/7zn9/kAHDz3rOQ5tkTnWgeIlCTDt4RJdTF4GCTMQYgG0wyUNlt6qgVzvMsyJcQkpSJtsh+mAbUHHFKhEjaQwnQlYg0QC1HjzfR4vHSQCgAbyKmOOcIV8jxpCkmEhngDdC3D+SKvCEmiUKmbjlwXCAtNgefm+xJXSnPjesGJvv61fcGJC8Z4004GSh2ndu+Nag/PSe64Gsb/DTY3EB+v6MJM9uOXBu70WAn/cH1Tu9OhG1IAEBMdDMRt4y/tJk6O0sBYzUpqgG3HQ1mQDpj3JkKfG1HWrajSuRH1LxJcjufoNMmpjL2KQGL0dMcHvNtD3rM591TH56z2a0L09zYUXImwqITyC391gB8vvdYaBLKeuE5pQkz69pqLp/G5TSW/ezIwvVossf1yufpvrbZllPb5Wk8pg52KuI+Z8vIOyixmUk3TJmMIWQ6YB7qTB5J1Y0ee46iH/Nuxg7OHTkg1pJdBj22bplwNFEy2QXf15/P2cGpP3zP0XnOtW66fv3uc3Vb6cZK/zOObben8dfjgvtii5EzdgQ7k/7GHmZrkzgTpV1O648e4BgX3aBfsTvYReZGE67+jJNfUrhjn9ALO4ScG1eRq9cftNGyt43hepOx7czUY9vjaWU3YhsdOdt6k/p47Lbt6ncd2d6VPrVN7rXA0ZpjsleeR2MveIadBNPnlOiL12NJ68/aDzuSFOToB7YhWwvxux1q2vli5ehJXfpay9G2I32QfvL48BjI2qz7s3WK7yGiLRu/J3XjWV5HuY7caycEMuDYwTTjjDVL5vMQwN6OBRvq8d864r43gZ57Mk56DeA1dM9R0/fJzrZurWxx2/T+36WzS/XckD7FAeFf//Vfb37961+f1vF23OD/CZw3cHrEgedoPTk5D0xrjrw3Tgced55LM3+lHZtAPzcr7/NbAlsCWwJbAlsC1y2BTaBfd//t2m8JbAlsCWwJ3IEEmkBv4O3c93NV8D/1R6DXuedcy/kG/hrUoB3XTKAbrPPngFcBVJwOl98crZmUhJQA3IncSorzgJOQz9nXk7L3qOyoioB/AZ4N3LYeT3ppMJDPBr0A33/729/eOyAmQ1Rzrfc4hXBOGk9Ad8D37PEOqRIZUQeD4JZRA60AvUm7zeeQO5Qh0B19lr7hfIhV6kw0EAf7eUIkJAUkZSKEKIluCagJQGxA0HLhc6cedd1X479tQZ7vPlsBp/27+3YafwaaDYobHMx7Uy+Dhavr0n+JdOTZTrnbY8Vta1Kqx1IDlzlvkJhrHHEGaUSfpoyO8Fv2Puc5nCc6LAfnU+9EiDdBlfqGHDRJEMLbqWshlEIq4oTh6DaA9aTP/vjjj0+ge3QUgBhQOHuyW7cA3U1WrvSDuq76r/XO19F/DbIboG/dMang53a/m4hoG9OgdAPvrSfRIev5RGBNc23k4vrxPN8/1bXrfG789fXTWM97Ld+2I5HN5Phi2Tfob6LRtqozjECS5UAHmYtyQKJlSwGIWHQ7zkUmTvk9qYgprfPossdR23T3bWzURIpFVj2HrdZEtrlH66ZLr2vbeGn/+77JRue3blcTfh53rbu2qZ5L6cdEljPv2UmHvrbThccgNtNp/h1dzDzY65roGoR5HM4o+d02/Ghc9ZznNoYQpW08M85/7YiTZ/i97qeVrCd70zbG9iF94/VRiFrP4bYrR/Oez3kct31brRem9fWRvbK94TpnjHBGCghzOynaKYcxz/qIA+IyGZJY9zE/Ouq8x7XrZvvG723/fG0TxV5DTvaxbXrrmPXF80JsVOvuyqZar3kna2LGXso4sbB+JhNSDtYtsafYTDLKsPUBJevPyRGR57e+HpHkJqVpj/ui9XP6PtnOad7NvUdr3XY6sGOixzvX2Y45DT46iW1ClpREoz/11FOnAzJ9WttMNuhoTqAuztLgMW0d5LroOfNhCHQckKgffzsC/UjS+9yWwJbAlsCWwJbAdUlgE+jX1V+7tlsCWwJbAlsCD0ACRwR6A5uXArhdzRWA/gCa85k/0gBLg1aR37UT6AGDmvS0fphoS0rnAIZvvfXWTQ5+++53v3s6vvOd79wjzBOtacAsgGb2qAyhDLke4Afwh88G4Ru8dpRO+ijEpEtHJBL9QZ2TThHCL+0BUI0TACAgQDukOdE1gKsmXFxP76fqdyVa3+dpKwQipAyfASZz0FZH7Xb0f3QScoC9PEkL+f7775+ig7KPKu8MKEwJIJd0kaQnnUC+yNGkMfLsNKWWqeV9CSh+6YBugqDBVhMOacvq/QbyOxLHQCz3J4UuckQe7geunQj7lkEA7ACxU5ubxAigPbV7stMGRgG3iWrKATCbfdTRKe8FS5tSL+oJSZADXYRQyliHOAIMp0yKVpwwiM7zfr0Q9x988MENaXE//PDDe5GjvIsozpdeeunm5ZdfPpXOXEE9PJYm0jF1tb42Udm6bDLNkZzRZUeTB5TnmY6+7772OyfQPX1kgtc6ayI/n60fbkPuM7llHeq6rKLdMk5NlvQcluda7/qzv/czXS/rZJwXQixEngbzA+CHSEz06JGN6D2rHeVuGaKfkBIhT4n4Qzc5INItQ8Z4si1A9nh/dGy/iTXbmNTfUZ6Rb/e362advsQe3pYYP/dMt/3INrX9mgidla5Yz3xf5ljrbGxq29HsxUyJYwSOOhDnlGwRwUEqabJf2MZlHUHJu02cQk6x3zAH/Zz03Mz57pfoefTXzhrR7VzTbfX6pPXFqefRETs6Oaq05eR3tK3wuTzD4y593A4fk3NRrun1lm1e25CVPqUNLq1Tvd60PHse9Bjw+45SabMuYn3EgWOX11jJjJRsQmQZYG6jtCNn5nKvMfx+93U7cTgque1kbxcSO8bzViRyy6Bl5PlztY7oOYl6tVOHnZk8rnh/SFZ+f/PNN29+/OMfn0qI1mSoYSy98MILN88///zpwH56nj8iws8R6NbD6Evk0uukad3U9q7t8srm9Rif1iOe1/MeZOsxDzENIc3Beh0n3t/97nen8sknn7x55ZVXTgeOB92+ngesk7adboPHB5977GRtj9ydYShZhTaBfm423ee3BLYEtgS2BLYErlMCm0C/zn7btd4S2BLYEtgSuEMJ/OAf/mH5tPsBGPphDeI0mHaHTXkoHnVOZgE5QjpRQhIlmhkA4l/+5V/uHUS4sEc1AC57aUNOQcpSAmIkYo77TTYZ0AXgMvgYwGQC+Thn0q9BGQNWfS4dwHOTejkROQZ4iTzPASDz4osv3jsgJhxp7XqbZOZ5E8jWBHpHgqXN7QTAe7jXkd2AQomMBYR3hBIyTcQtZDnA6t/8zd+cDkjEAO3IwUC3SRSD7PnsfaNN3NFWZIl8AK4SaQzYFgLdgFai0Q0WQgxkf1cigdgrOylu0R9HTkH+OyVt9sVOVgBH0Pg+5OtMAQboG9BrkNHgcgOVR6C7AcAJBJ3eO9mpJi9aV/LdRAJtDXETUJG+8j6eBnFTv6k9XfcJALWMpnatQGDLE52BIOBg33EIJUeNmYjiWsZE9M31po0hEinj4JFI8b/6q7+64WB8oNd5Ls4o6CFZEP70pz/di9xk3EBUYOc42EvYzhi0odPcmrhpPTAp4L41QTORCo7uM6BsstvkQKL2837bLI+/1ulJv2xTTWS7r/2cI32aiILpXtd7euekh7b1nk/cB7mmCfn87rmEz2l7bLbnIfcZ162iNXtc295yzrbY16Kf2Po4kpAhIbYS2+8/jw/GevSc0hHo2a7DWxtkbuO+Js3T/siwHR3ye0dSTgsf5GWd9zVHNrL1LDa61w+r5/nZ/X6PNet+zwN+hsccY9Gp2LFN/gt5R/8wdzuSnHVVtq3guthobBgOZ+kj9Mrz7iOPPHLzpS996XSQYSDrNmyc10rdhpVjTI8l29O2G8jB+7hHdx2FbkeqjJeMJY9R65LnkNbB7lffN9lazq90ZDWftV2O3nuN6DkzdWpZWeZtW90Oj6uQkZSseWyDvL4je4HXsJC62caBNXm2PGHMx9kz62zXxWOg+3floDCNNZPt7jOutdxusz6wPFfzgvvWdtlOQNFLntf/g8QhDT3+6KOPbv75n//5VOLYkpTuPOvRRx+9YaxRsjd65Ms6tElyz5Hd7+0UsHK2WdlMz1/T3Oox1no5PdNjMHU96iOebxmio4nih0CPUxclTrs4HeNsCIHu7QgmHZra02sE263YkVzjuZRnTRHo2NhEoL/x/e8fiWSf2xLYEtgS2BLYEtgSuCIJbAL9ijprV3VLYEtgS2BL4MFIYCLQVyTMJ63BCtD9pM99GO9vsNhtB1RyhDaASYhwgDsIdCLgKAHunnnmmXsEetJFUppAB4zqaM0mGQyqNMiXcw2kGezhXKf3MzlivQF8DAAJWG0glv3P33777dMBsIaDAAfthKgNEQe4bZDvKHpoIkoMLk+gZgO/AOvem5n9wyGZKTkA4ekfSiIPiawFVKePTKLQt96T3HKfCHQT6SYMHSlPX4YUjzzTF5xzqntH0Rpg5XralyN7wmbfyqS8TXRQ9qekbd7nE90zcdoOAk4rbnI9dTFI2SDkRAiknwKO9nhvELVBwQYureupS4PzfmYDh44Um85l3OXZtgVd9yZULI+0e7Jvl9rS6d3oWPSaEoDWqd/dfxCKSRlK6XTrPBvyKVH3BnAZA0nRyph21BokGAA6RDrvJ8NBDhxRANCzfUCPeYPnE6FiwHol/wbBDbo3Odkkb8gKyo7I7PqsbOpEVqSf/P6pfT2vTLrdemOCpeUzETxN9KzmV9v71WfubeItz7NsO9ptemcTALYVtiluU5PQns/8DsaEs0mgl+gneorO+/mZI+KA5EwETvGN3icjg0s+44jUziCreaLtW9/ndky2sOf9yf56LlzZm8lWHfV72yjrbo/B1drE4x+7xH71pDWmxI6kvTzPkePYM6fkNxGNvco2MZReizG3WoYQecnMgtOio9WPxnGPs6M16tF468jjJk89J3bfp089R/HZ81fb06O59aj/bausX9Sp72tSPm3iviZLe33Q78mawnrQ+m37QzYJdIeSdY6jff/nf/7nFOVLyT04Q+LQRenMK3zO3EZ55Ojktvdnj4HIaWpf5BI73jas17aXrg085t0nTZy2jngO7Lp4vPocekz2Bw4yQSBnMt9wYE+dvQaZk/3oK1/5ymld4P85XGfL0/JLf7uebd+OdHmyoXnmEZnfdtg2oJ/ZRL+v9TuyHQ/2DJm9++679w7kg/Mx0ft8duapqX0eSz0n5/p26mi7vBq7zJH+v4J3/a+/+7sjs7fPbQlsCWwJbAlsCWwJXJEENoF+RZ21q7olsCWwJbAl8GAk8A//5/88mAcPT70NsPOpVeoBvmgFxIRAT/pjwN1EAgPqQZ5zkGKZaJekEP36179+AvIC3gFmJHKd0pG/NMupFSeA0+RLACaDdSGJAqA1+eso5PRtQHJHowaUDvjyi1/84uadd945HQBERJom4hQgLWAl8lnVu4G0cyRnzue+CfREhgH5KAPUA7hCLpukZm9UotIA+ojUNnESUDcAqYG8FYHuqLfeC51z1DdktPs1ZLnTiDY45nqY8EDnsqci4BcRwTlwyIgTBGQPkUG0lxJCIY4c6KL7iLomQhPCw+ndqVcTJybF0ie0KXKi5M/nGqhsANnnDQj6GdTZcpmIhNTNTg0hIBIFyLssU8vChJE/t8lpsNN2cgWEWm4euyvZeLxwrzMY0F9po51w+A39gEjMAbnAuKDkGY6obVknyhNZuY94R6LaeXdSt1JCoNv5xmPHcnabDfK2HfJ7rXupK9fbyaNl6X7r+yPr2Mm2Ka7XZAumPmw9tC6kLdE5f2976Ha0E0Jfa53tOfqIaFhNnT0e/D6Pl/RtCJI8r/W/54BVnSzPJldaVl331CV6gW4nGwn66vvZgoAIdQ5IDc/BbivEbKJWKXG24sBBhKwMHTGYe3mXU8+7btHX2NWWhXU0cjOhZN1xX1jvrNc9zia5tQ2c+nHq98i69dF2BN2ITcJW/P73v7934MBg3c68w5rCmVyQZeZn+gTZJ7sKZRz9KJnjPY5DSiXzS+Zbyh6HLft2Ljyng5Mdn9aQ03hd9Rm/23nJ8xf612NrNab5vefLlc2Z5rroqdc/qUtkmndYL/od7UTntZbvs6y9HiL9NTpEyRyWjBOUWYNT4jzIfPTss8/ePPfccye98Hj1WvDcfN22yH016QS/dR+3THteiC6u1gurfnW/pG/6/e3UtZqHezz4Op7tDB+sr//whz+csjphR/2/C1slQAx/+9vfPjnV2pF0ks1qPotss4ac5rZpvdBrVK8bnQmA93LO2x+4n9y3Hjupbzu/uI/S/157MtewjRTZu9hKCucC9JOD/0P8PxfPnv48J/j9loNtjtcwbcP9HWcmnIwdgf73//t/H5mTfW5LYEtgS2BLYEtgS+CKJLAJ9CvqrF3VLYEtgS2BLYEHI4FNoN+tXA1grcDsiUDPfosQ6BDnIdAhKyHQAUkg0CEzPymB3iDPRNIERDH4yG8Gs5rUNGCUlN+UiZgOERDyHCId8oHoCVIQUgJuExXGASB0RO645xylwntM7hu05ZyjuADdsz8zZGH2SqWENCR9Lwf1pE6pH+kmAa2oN9GyBqacat5kOJ8D8hqIa1LdbTEobHmHMDdx7sjnBsR4Dr852o62Jwod4It9FTl+85vfnBwG8sdzHSUMGeRUxY7K456k66Y00BwCvcHEgKLuF5MoR0ClQdsGIJsUM9iJLKbx2YAh35tAD3melK19zxHQeEQupP5NahyRgUcEiAHk1TiKHKyXzoiAHiRSjJLIvTiZQDCaVHDkOs8wEOtzyDN9w/sBynMwlvibgO0ju8X11h9/7rZbnnFMyThagc7pU+tM2hD9bYeivLfvmQDqqY6uJ5+7/dZ92/DWR5OMEwFxqY2935my55c8J/JrAj3nVw4Jkyw890zj0e+cSCvfY7n7vsjb6d0ZC9k7nZIxkahWxoZTPSezAjoOQWfbbScO25V+P3XrfbCbqPLYmkhc603uNUnW9muSR+tCk2qTvL126EwrTZpbZ2OPsCGZnyiZsxyN73tCmqVejiDGKTFbrsRhJ/Mic5kjtD1WY5ci0ybIbEM7S4DnotuMo5b9ue/9bK63cx51zPwVAv2oPtPck7XEap6a7LRtoddErgv1sB60/bMuu869pprmssw/rG1yMJ95rWI7zVh96aWXTkQupedJz9NHn8/ZkaN1wtG8fhv9ufRay6zXY67Lipid3uOxY/3nM06p2c8bIt1bLLCvPM4LRFY//fTT/192pa5P5v4jeU/jIuO555Nee9oetDOax3nr/fTddtJzTn7Pb9H1/G9Ayf8jyd5FiY5+7WtfOx049CarBmtz6tU2OfJph4ien13vlR66b6nbJtAvHWn7ui2BLYEtgS2BLYHrlMAm0K+z33attwS2BLYEtgTuUAKbQL9DYYr4CTgWUM5gTQj0gLbZsxMS/RyB7tSRPDt7F98mAv2IiAqIGYDEBHoDnCapfI57m0A32UQEBQAQB21OukZKCAdShlPyDL9/AnMapJuAKANiPk+dSdGbtJ1JKZ3U7dwX8AxgPaQxJY4NRBOSxh3gyn8N/h8Ri5ZL13OKWglYaODOn6eokugi9zrNI0B2oifph6Q3TcR9nDoghZL5IEQEEegcZAwISUTJ8w3YGyCnbiYdJnJiAhWpv0G/vi+yb8A910WOkV1A4AZK3Yddj5UjQ8Z1SoOW0+cV0dRtMKjpc9aXAN1pV1uySb62Q2mjwe125iBqLKn9Kb0FAHbL4LXBXjuRQCgmDTwkIzYr+xVzHeOegwwHEIurP9styyR1CLFI6dTy1nk++zo7QySqtJ89kUhtdyyHtlMr+2MdW/V3971l47HUeujndQrcvrb1fhpP/dtKj6OTK33u+h+Nwcn2Z+z6/XlG5DHNE02SjldzFAAAIABJREFUTG2e+qDry3fmCeYMDqKgSV+brQ0gEvIdx6xE16JnzBs4YHEwj5uYwVksznHexoTfs8eyHajsLBX73mXrZI+ficyJDKb+PWe7etx2dLhT5MdpzZH+ifhvh6W8l+clBTQObtgfz8nJeJH95V2fZPuhZN7KGoM5y3vU9970trcZNybQI3PrMZ/jrBVniH7O0sgtTkzk4PTbdHvbn3Ykm+yq5xbPE5PO2J5EHm5vryFtj1wX7m0C3WOyn5O6ZN4JMe/1FmsYb01D9gh0hxLdY/2Sw3aDMcp8lCxDsR+2Md3u/t79c25t4PE7zQ231ZnbXG8bGv09mtMueXav9eygwBo7znisN5PhBqcG/i+CROfA2QiHlxzYQ//f0U5rnpcne54+mOaItMnrGH6zjnYEehPoRza25+tL5l07NrD2ytZebO/FPJH/l/h/BEI9h7ei6Pe47a1nR+ua7nO3ZyLQdwr3S0bJvmZLYEtgS2BLYEvgOiSwCfTr6Kddyy2BLYEtgS2BByiBaQ/0B/i606MvBf4edD0exPObbDki0Fcp3IlATxQ6wEjS9BGBHgIdIhMwJ/t8flICfVXvCbQ0iGjC1sDoRKAHVCUNYQ4IuoCUlE552+nBpyi5FYnkvjWY2wARKcuRNVFJgKpOxwuZl7S7AHghjAFc3T7I9ekdAb+8zya/rf5ct4CpE2kR0MsRWZdE3HKf9+vl2SErICNC/FDiyJHoe8DOkBuJOo4eIhPSuhORT8l3g+AmfaxjBqQnmTTIF7vB7wZi/fsUHWX9aEDVYGgDn6v3B1A9AmDTd+nnFXA+6UHbxq5z9GzlFBB5tJ7nXX5eAPK+1pGikAyMiTjqmPhKJPkEDENicB/6wr1J/U76d3QrdovzkFmMNUoA8kv+muCBZMxe7JDkztSBrjoCNY5LlIwHj6eW0yrq0eOz6+L682zL0045tp3d5jzzaL60zrae+Hv6Z2V7JhszvXc1b7d+9zifdNjy8xzZsptI9Mm2mwCaxu4l8p0Il34X35OKGNIAgs5zRpyvks6Wa3Kga0kXjq66nhDBIUMYBx4TdvpwdHockizLSfYmSbqvTShNfW4dm+xYEzC2edl3nJJxHoeslEmfzXyTKH4cbbyNBO/0GMR2JFqV9RP7JXOQip1xnnGPrP3nCH/kmW0ikrad/uCezirieT3ymQj0XJc55a4I9NV8cKmN9Fzkvl7Zfl+fa3xtj8+VzkxrADu/eA3p50/j2HN89M16yT3WGTtqQDrG6YKS7xmb2H/WLVm7OD0/esGcBJFOmfVKzw+r75f0j2XdduacLbr0+Zde12uAld21Pq7WprYBbmPsPPfFsYFxz3iGTM/B2iDvZ1ySmSoHzqohrbnGDnC868g5w208miNMWvNMr2E9l3NuItBX86n7wrLwOIu8vMYNoc888vHHH59S3lNiV/OH7WP9nQNb1v9PtK5OMrC9s+1dra3zTOrWe6C/8f3vX6p++7otgS2BLYEtgS2BLYGHXAKbQH/IO2hXb0tgS2BLYEvgwUvg0ybQVyD8g2/pp/MGA8pHRJ9TaQP+ASgBHCUCPSS6U7g/+eSTJ5A40cAm0Ln30j3QGxQ3kGKyJQBKnzcQY0DTkccA2SGZHQ3BM3/84x/fvPnmm6cD4MX7ayeCgsgTyFi/2yRxgKYAPhMIZWLPYJJBtvfee+/mJz/5yelgP0YDh6RGfOqpp05pJEMOI3vqxV9HygVc41zqjQ6YfDbZ1iClNTTjZEV49LUNhpl0iGwC6odMWF3D74BhOBTk8N7wAHfpW2TBPpUcbDWAo8H01/3Id4OI/kybHZ3ZNmMCOL0P5SUjnXd0yl/Xwc4arouBxJUtm4im1OkIXF09z2C62x5dapLXurMiJ1fOKNTTEVj5nDET3UmKUI8BywkSw0Qjjio5iDIzsdjOHxnbGUcupzFCewGMsakhKBPpC+AOARKCHmIyZDq2FBLO9tCyzrixbtm+nwPKc771zGReEzMNrHfbjwgMn3M9ezy43j1H9bVHz5z0PDrZfTfpdpM207vbrk3PMalh+2oZHI0t9/lK11y3nktC2GEXiUrHSYQDQsgRr8zzrT95Fo5jRFxCBKfkM+QwtjbbZDCXeu5rkiTPj5060oNL7GTPsx6b0/rAds7ONpDkyULhks8QmmSC4SCiP3uZhyByxgifYyw/8cQTp+Pxxx//M6cDbEGPlZ5jUtdOn2+5TGu4IwI99rLnL6+rvH66pA9Wunt075FNa102ae37bJft7HOuPj1HZd1x5DAUvbK8V2M/NjMyZfw7FXscWlh3Ed3MfufZnoaxil5S4hxJivbstx3nQvRtykZyZIsv6cf7ueacrO/nmdM97ve00/Lvtl+6jpnmGq+9WD/QHyGFKbGbyfABwZ7+YZsXMj7Z0cFjlzomCwGl1ypeb6Jjk51MGzvK3OPA6yGuN4Hf81nLL8/P/ywZJ/1/jecz/6/C/3g4tcZW8hl7yYFMvvGNb9zwPyL/s7RT75Ge+P8QO77EvseWeV3Z8/tEoL/2+ut3pZ77OVsCWwJbAlsCWwJbAp+xBDaB/hl3wH79lsCWwJbAlsBnL4FNoN9tHxiwnsBX3gYgkehzgF5A4URkkm4y+59Doh8R6Dw/xPttCPSAlQF8DPQY6J0A8galDRoZfIFAz5E90HMe4hwSnQPgxakyIdAT9Q05ey4CMW1pQMyAIO8AqOdAXib9IM1Jh4jMSSNJdDnRgJR/+7d/ey+9NIQ+fUW/cQBsBcwHvLXcTMjQ5qSppUz/J3KlSZ4mc6ydE+FkgDL3mhztzwYfGxT3nryQn0mr6fSafEaOiS5GBk7Bjb7GOQQyk2i/yCx7rua9Dda5rRPB23qb65tAXo1o60TLciISI09HPHUkTgPcDSxPQPP02xFQ3vrUUVYhKAxqtqz6nTxzIjR6/DeBHh0JkZexRJ1MlEzbA8QJA+cMbz3h/sr7/FyD4iZK/DvtCckIEeKtBuL0krKjT1turYfRL1/X/RWw3vIJ8Wcys3Uzz24njd6iofVusuHT+PF1tpW5tomTlSzc3gbS89xu2zliusnfadwePSPn2o6siIuj5x/pgMcOn/183u3tCtDtZO6gxFkk9hPdjay4J3M+JToZ/WT+wREJW8qB/Ux6cvTMdtpZF6z/fG69W8m7dcBjvsnJzHnZgsHONpFv+sXzI210envm4USgOzI90acZF47az7ybcY+c2Ps3R7YVoWTemdYqTaLT9t4Cpe1R9IvfTXa1XlgWtoV89nv9/AdNkEZfV/p9yZrCa5Tu42n+M0FoEi7R/b2msf1wfaZxPI1h9ChjDjLRJLmJPcamyVHGGFmdcnhcpc/c90eE6GrNcc7mXHLfg9aRI/s99f00Z1yi09OaC/liF3E4cpaaOCHRn1/84hdPWQIo6bM4EfP/hbdn6T5rx7yVc5r7lc8TiZxrep3oeXuyr72+j6z9jolAty3JtdkKJw5IbEWAwwEHNhEHVg4ylrEGT31WOtZzGXXlt4yRHruTnqR9m0C/ZCTva7YEtgS2BLYEtgSuVwKbQL/evts13xLYEtgS2BK4Iwn88Ac/uKMn7cc02G8g0cAjgElHoIdQOtoD3RHoSeHeBHrAfN5n4q/BvxVQ2SCX72sy2xHngDwGWLxXO8Ckya6Q55REppGeMfugZ19xIk1MoPPuBqganJrAPupEFBJgEwdAq6PYIDgA7jj4/a//+q/vHa5LUkcGGOfaRB4mspB3tQ4gFwO63G8SpO/pfjJZ5fYbyFuRo02ep+6JmglgFt30HrKd0p1IoAB3EEKRJ0Cn0+4nDXEifuOMQAkB4vZ1pA/nmtRNHTOW0tYGPXNvkxqW78qhZSXjPCtymwiAI6vX/XKphTwCzANwIjsDnEdkuIFUt2lFULSeZezyzibQHS1lIBhZe4wkdS7RptispHf22EE+iUhLlGBKxlBSyYd4tGMK9/n9tq98tiOHtzFop46VjWky0uOcz36+HUiSItpkujOFoFOOsA0JmpTSJk6tPx4PDZRnLEQnDNZ7Huo2TPo56WLbja5X33NOnz1vHI2Rtq25dkVceOzfduyZJGrCKOMmOuEMA5B5zq4Q0piS69JWdDfRgyH9QpqgE3b6SGpx3oc+xJGLkjky+4Dz2VuLtL06clgyuYR+eo50inrGXjJLMI5DpFPyDK8RLBfaa4eBRKdzX5xvkCt1TiaJ7AsfYpw1hdvAeae9t4MbcrK+tA309ybarCvtINBkl3VwIsXSB5OOXqqTn+S61djruWmaq1rv/d1jwHN0rx/5fuSA1tf3mPWartesuZbx84c//OGUQeg//uM//iyde5xVY5+9JmLckOEhaz6ToTzbfe+1yZE9u7SvVs/w7/e7fri0Dvdra2PDVmstt2FqT48Fxj/rg2zNwPoyZDqf7fBGZpmsN3EuOsp0Zd1xnXl/z33u314nWidbB9uhxnbF7285+B2er6N30b3M83HUSjYrbPLvf//7k/MvB7bY2RSQWbfftsp93233u7327X73+nET6Hcx6vYztgS2BLYEtgS2BB5eCWwC/eHtm12zLYEtgS2BLYFPSQKbQL87QTfAb/DDb+kIdEikEOiJQE8U+ioC/RyBHlDE6feOwMica0DTIEkDzY4GBXTxtU6TDJjtPSohzkmZTgkY/9WvfvV0QKRDnAOQUfIMv9OEa5OHBrkanDTQREpdQKiJoAOMSxpEnBUgzSEk+B1Cy5HrIcV5Fm1zxFkDbt4DHcIOQoTnhbyLbjRI2wSAQTeDuxPpN5HnBsOSojQ6Sh1Sr+wLHQKEdntf0f/8z/+8ef/990/HRx999GeEDml1sy8tJf2YPkWO1hETLLy/ZZh2mZgISTORHpFXE4rpD0duG9h3utbpnZZbHDkCJl5KUFxqZc6B85HFEYGeZ5gUOyIBG/A2MB4nGXQ8BHpIdO6bouFNLEZPk7GAsklzyybZOBKVil2Mk5D3SsahA9vBb5SMZ9sHRxPGBrYDUL6bOGnHlLbpHtseY7ETiY6D9COLBSVgdjKO8C4T/9gAyB3sAdeYLOB7Iux6T+ceE+4z2/70UcZa6m9bk7Hktl2qr5dedz/jpHXWdnKqa64/N4a6zufIw54TIy+To9Eb9DdzC58zfrChsbWU6HSckOLYhXNJHEzi5OG90qk3ep25lZL1QTK28NkZVJIlIraq58/8Tml9yp7ltIPxyhiLIwDrk+xDzmeT4iHCrU+RNWPeKd09t6DjbhMkGXOvt1/IftSuM2PHY8SR5CvyKvWZyOCJcGonr56joode64Wgixx47jQnXTJ27pdEneyW297P7bVh5NxOFx5jtn/WbfcRn21fW8Z5vp/rNYJlNDkoUAfGzzvvvHM63n333XvR/lyPDhG5nMNOgthszscBxe9Ne6KnR04Wt+2jVd+03brtcy/Rp0uv6bWn+7TXmz33dPu8Lpvez/1x0sGeYAPj1EoqdztvYt/oS7JDkXkicyxlbKXHpMfdtAbKta3L3ca2G55HM5f2PSs97jVm7s+6yWOi1yNe/33wwQc3P/vZz04HNvmVV165+c53vnMqWWvb/ljuLQevizgXnedzO5VYnm7fJtAvHVn7ui2BLYEtgS2BLYHrlMAm0K+z33attwS2BLYEtgTuUAKbQL87YTZwZFDRIBOAhSMkk+4Y8OiIQCfVpIFmgA4TTCZ4aZXB3oAdIQAN9jRwuDpnQIbPiSKlNIHOuezTDqEEGRACnTpmz3FKyC+I8ybQIdEnAj3RsAF3AvCYUHZKXd5LKvwPP/zwdAC2mlgMoAr4BvnLfufZ95w+CiiPPE2EO6p8ItANuNnRANB/2s92AvLyjADwBtOaDOk+Myhm8NfRYDzfYJ1TAGcf0FxvXf74449PYPXbb799wx7yJg/os+xjn3T8KQE5QxZS+j7aaAJkIgjzmwntifRYAc/RkUSC9v6Z7jOT+xOB3kCiQdv7tSiXEH9NoE/ksNthvfDnJpNXoL4JQD73vqJHeud+cKR626bIjhJb4pTOSfOcyF7sYw4Te3FkiQ3s9ni8NClkubu9PKsBbPe7ZQhgbdscUoYy+7JTIj87E4RAT4RkiHjKIwI9QHfq5zFuvebz1EeTTTgi3S7V6diq21w/XWuQfxrP5+p6yVhqIsH1WI0bfm8C3e9qG9OEa3QPHccRKQeZPCCLII4gQ9w+O7Hwu7O7kNIYByVIdAj06B22tgl0161l6vkz2R4YU+iqI+qbQM81lPy17sWm83yvASx7dD2kOSXz8HRwzrai9WZFYE33+P1HRJflMhFKJgc9R3q91Xp16diwHb/tPd0m263V+q7HlOcarxO4P6TfFGFv3fJ1sZdui21xrk3p6+LUkQhcyxenSBPozjDCuHjiiSfuHd7ywOm/+cyf9cJ9n/VJ2tDjZ7Xm6H7r9UrbKX93n922/+/3+qk+bYvbNvpd1iG3dZoXfD7zNjYCwpx9vok+J0MUGaQ42BudfsIx8wtf+MLpIANFDuZX9BEbFDK6bYL7OJ/dt/7/KOfbVqS9HmNpX68Lu7/zLP8PkvVQ25JJzhkb1BNnkX/6p3+6+cd//MeTvCDPX3755VOJ4x7jII6ErdvdZ3luzxH9/8LKdrAWI4sAB5mq+Nt7oN/vKNz3bQlsCWwJbAlsCTx8EtgE+sPXJ7tGWwJbAlsCWwKfsgQ2gX63AjdgYkDVAMaKQAesNoFOar5EoLO3HQQ6wEjSu5pAT2RngKiAMgFADPY0MHPpuQaDViQu7/Ye6ImezHshzt96663T4T3Q2QvdadNpp0HVKRosZEai5ZADZBskRIg2SApIX/YK5H0mt5L2FWCO35POE5CuCQhH0TslfaKBJ5CqQWj6w8BWkzgTmG9wzoSePxvsa+DSYLOJswYIHZ2VNO8hgAyMAtaRMvXf//3fb/74xz/+WRrfkAzRu0QSUkKKoM/Z37eJadetiQsD1I4Wsmwa2OyR3RHvRwS605bzvk57n7HNO6Y+ux+r0uB1nuG2573p+ybQ/d4e5ytwt/XFz2j99XicwHbryQS887zIzP2V35ztACIvhElSQDt9tInoOPFEb7oe7nu3Kemqk4ra0eFOH89578vOMyy3RI8n/bRTaWNbkt2B/vI+0nzPuOMakzqxEwbBp/6lHiHgc7/Jdz/fTirW65AOPRfYpvmz5ev+7PE4EUvTva1L50iafsZEcviZ09g6Ir2aeJmIAxOCkZsJwcgldo3vGbfoFgQRtpTD8xXkuv/Q8+wZzn3uQ0gjO104g0FIJNuRvN92i8+eW52+Hb1PdhyncuczdXE/oK9Oo55tCLIfu+2PZc95jxfvZW6nFBwHrGsTienfJl2e5mhfF/3Ndd2f7ZRo2aZ9tg29ZjrSudWccek90xw5rR1WJJjXCbnP7fdnO5GEdOz1RNqzWnNYXnzO3JLrXU9IOchUDsaN1z6QdpDorPP++7//++SMQcYCDhwxP/e5z9074sAX3bSNXc1Xrlv35zRHux8nu9O2q+fB1qn7WUt8kntWtjLyMfnbutlriWk9MLXXuoWts6Mc/Z0De5R1G333+c9//kSkU7J+t4Om9bnHfY8BR1r3mtx2q+c629GeM1Zjf3p+95f7YLVu+9WvfnXv/yjkY+dfxgD/g2Ez7Ryy6i/PX84qNBHo6X87EE4R6K+/8cYnUcN975bAlsCWwJbAlsCWwEMkgU2gP0SdsauyJbAlsCWwJfDZSOBHP/zhp/biS4HAT61CD+BFDXw0qIgMbkOgQzZCnptAD8DcBLr31uW9U+pMA6oBZhpoXgGsbktAxQBITbQFEAfQB6w00Qdx/tOf/vQegU5KxkceeeSUmjHRyhDpIdD7HSHhDMxmf26iV9jnHCCViBVKUkJmj0XuIf1j0kDyjpAOHUXKeyfizSREZOXr+K0jTKJqiZAJIdug2wQuttx9z4qUWAFyE/kc+ZpQNnDWYDmECvuOJuVw0vgG+ET+HFzj/XqJlGSvexwlOLzfc9LZRxeb7A643gAtdbesp+siv9sS6CHRQzSmjh015/GzkvvK1Ez24sgsmXTguu5P39u60eM6/d4E0vSM1ueMf8u7693Ac867DU02cc4ALk4rOZweG/LO9i5ZBaY5Js9MJK+jrADkQ8oTRRWiskuuMbHIu/1nktrEISC/nVGQl51D+G473WOwI5gn/eJ+Z/yI85KJ1dhj1yfvCkGfaNKOspxsjImRiYBsG5kx2Neu9Kdt3NTu1HOytT0mmxS6ZC1iomM1dnoMdb1NMtiOo9PegsCOIuiZxwpzW2wt85u3H0mWhMjA+jMRYZ5fYte5zg5DdhTJGEu2mSbgnV0h82ci5JNlh9I6hp65fZkTuYYD549seRBHkJSRoe/3b+5Xy77nWev0yiHL83jWHEcOS/+PvTd9sucorr/vWwdvICzMLmEE2vcFIQm0sf+9P/xEGDCyMGhFK9oQQotZwgZjHHbYr5/4dPgMR8dZ1X3v3JnvjMiJqOg7t7trycrKqntOZVbOQ9IN1131yRb9yzaO/q/mCycPfb7KtYmPE9cHbb5IWy3bzHtu10Z9kOOD/7M+koXbQsr35yDOOeOcxMY9j2agaECMC/SU0N7XXnvtklg/yw7qKB6tO7RpSH06mi+reTL7bzbWfMytfR7N31Ufn/V3rqtuCysCXffT3vk8kWPXx4fL0zftMA/ryAiurCtFprOmZx15ww03LEl9rblOdiX7V2NA7ZDeebQpr0/a/mzTqM/8ubQ/rgezTTqVzCQ3Imop8gLRSyQLrmxU1SYS7HHOkaP523/HUedcf6SNk/2oPNCbQD/rEdr5twRaAi2BlkBL4Pwk0AT6+cm6S2oJtARaAi2BCyqB8yTQR2DABRXNQdWqCLEE4kcEOiA6nhd4nnMGOldAofvuu29JeKD7mX8i0EVgVgS6wCMHShPk33oPgVTeCQoT7OULWAc8lwemAHLIcyXIAQBPJbyFFAKcjQIVkOUEuggYyFp58xGm/ec///lJ0vnI1B3PjPvvv39JbEpITw0nD5Iw8751L0Dk4iSfZCQ5O0EmQMpDnwq0ksIlOOv642MoZZPvV+85wKl+FyDnbXIyzQlkkchqG22lD/FA4YoXmHT35ZdfXqqkcvASevDBBxfZP/DAAwuwrc0LecazyE4RoylvycHBUJ5N4t9lkHmueaBLF5SnAHcPR+5ERQWsrgHrlb2oDE81DnjOyZ98L+1OAsHeN0k4jurg5LMTHshoRFIJiNVY5X8/bsJ10jfFkKcDtg40ywZkG5SX1191dpJQuoAnrUKPcoWg9OSecCI5FS7e5ZskXMqzAuHTc3Ot3/2+ZMmVsaMzorniiacz2HUmts76hYgUmSl7LPI/ycERoeT9mQQc/6vPRpsuRv3t7VPZTtjqfo65JCC8TpVe+1iajc8RieL9nu1PmzsikHiuiqii/FxfII0I8U6CSFQYdekm+spnCPncyOUydR3NeSijK1RjmbwUJUERF9zbl89+frlHoWEd4BumqvGpuuc8lDZuZNdG40NkrOaK1OskiVL39L/GnJ6v7K3nnfWRrdp3HTya52f2wmXmNrsiP3085aZL1wPXV94Rge4bIkZrGLXdNw9pbpc8XCfJ03WZ6EE/+clPFsLw6aefPtlEAtmKXinSDfp31113nSTsodZm6LgigXDVnOVridR7tw++XkrZ7zPPZ55VP3qdRvfP6/scbzMC3ecln5tnepHrGJ+v6TPIWRL27a233tpx9jfk8SuvvLL8JlLit4N+H3kIc/pac62vW1WO6zI6nfOQ90WumX0sp+3P8e62wecN6bk25eUxOaP6sM5+6qmnlsTRH7Sfjcd5hBJjQ3Ok6pi/A3x8+rO+HuMZv+d9XXmgf+e73z0vFe1yWgItgZZAS6Al0BI4Ywk0gX7GAu7sWwItgZZAS+DiS6AJ9LPvowSgnEAHWAbgEzkjAh3ynMT5fiLQOcsRgEgJMEPkOddjEOgCSRI0BixJYNkBZRECAlnd+wyAU2Ar13/8x388SQAv8gbHM1wh3OWBniCUACtI8SQQ+B8yASJMHnsQ6/wJlIdc4sx1Et7QAG3yWIFIgjRXOOfKw1XlO+istouESCAtQagZEDsCy/P7CrDNcpMokCxH5Tv57P2V3uGeD589xC8ED2A3QCdX907HS5Y+VpKnIRss6AMdT8BzkjNtoL4i/bRZI0k6/Z9EpuvPzNNH+q1yHehPssmBfR8DI2B8BK7P+jCt0kgvXA9H74zIMCf3tpIDI9JPHouS9whMlpx9I07qpXtCepu8HfRPgtkOSqsfdfV6ux4w1n0DiJ+57h7CAPjycFQ4dy8jZZ/yrMBzB/Vzo4BsinuE+bERvgGBZxU6nquHw1YYV3kFKxqIxrePK22a8bpXNoS2JhnrNs77L3XcCTonSt3GuC6lvXV9VzkV6eW6nTrkpHy2z/NKfRvdc113u8H3vimhIoJzTtX7rAm0gYt5jXmMhBemH2Pg55PjrembRJCBb/5RuGqdES1Cm/997LhNy75AX/QedlsbNdx2KxqCRx/hHT8iRH1CWUmqui5lP6Y+Zd97vk7w+Jh3Wypddp2tNn448aRnK3vr+jSzCVmH0So0n6veq77ztqctSdvoZecmGpe3b0Bz3fLNU7LLTtB5/m7P9KzsP/bVdVtRD7hCELIp8tVXX1080P2oAmybbxjyDZnoos/XvmnI6+3zvsuzsuNb5/N8bvTeqO9n88vsnbO4V9k++k9/klnaEV9/5bPePh/z5OWbPvyoFs5CVyQC1pjysubKEUFK/O86Qr+7LXGbQz2qDZpeX7U/25fjPXWnyiPXOxpX2G7eZy7UvOw6I7loDL355ps7NqmykYDx4dFAOIJKkb3wRnf753NorqHSTm4l0NsD/SxGXefZEmgJtARaAi2BiyOBJtAvTl90TVoCLYGWQEvgCkmgCfSzEXwCKUmgOMEMcAIVhfNnAAAgAElEQVSBDlAEAfz8888v5DlXCPQvf/nLC4kOgQ4BXBHovHsIga7WV6QJdU5SykGvGfnghI7AK4GqTzzxxI704x//ePEsIfwiIdxJgD2cW8lVIdwrEBM5cf42IBpXyAOd0QogJZJAHkc6Gxiwlbx1Fjdkk8LFAlz5ucdO8qXXzez/BMj8f4Fgkl2SKgkyzoD2GUmUgKf6rSIZ9ayD5x6Sms8OaDooSn5O5tGfbF4Q4YP3JJEBuEIKQej5hgUB2njJAPpxniXJ68JnB74d/BSIm3KSbFy+TnRVfTTSbSeUeKYi0PWMW5NR/6wB6VtJklEbRjqUYK/Xo6qrxr/394iISlDW5ZByz/9Tn9wm+b3sn7znbUjb5BsulA/PuO31MNrYgUweNjhDxvt4835JOfj4E4HuMnXd8nFF2V4f2To2qPC9t89JTohLD4OtKArp7VmR5y7vnCVHUTX43s8VVr6SiXvX+Zjmc0aPSFlpLGfZa2PO+yb1t/rfiQqfA/x75el2UUSI9IR7vkHBNyWlRyR9LcJcIYzpW+Y1P06A75xYRA+0SQn99Y0ilKf5Dz3QmkPe44oAIu9wPZsko8tXtlgkj69j/PxzRTpQXu6tnLqWc+JszeF2xsdxtYrzfLbYLelXta5xm6Tnssxqzq3WV1Vdq+9yHvD/Z+sCtz/U1W2Dk9YuPz2TG9B8s4ATfSLQdd+JcdkW2RovJ8eQ9xFrOo7dIUEIos/YNkVmUuhu1hdEs9H513ida72JTssbnSvfex9UY1D3c+NE2vGcP2fzVDW3bu33nL/3fe+0z1frk9TtnO+kjzl2q7V76gP/S2dyTkTn3N6xORbdIBoHYctl/7jS9xwTxOZbfkN4tC7skZfh9kDlaw2X6wivb7V+Hs2TmY/0K8enfrcxbyBHt7/eF1qvaF3AOCHi09tvv71EJvEIOZDneObzm5H1tK+ZfT3rG6T4fkag59h1cr3PQD/tqOv3WwItgZZAS6AlcLEl0AT6xe6frl1LoCXQEmgJnIMEmkA/rpArYBNgwsE3/q8IdAAQEeiQ5yQ8KiDQSSLQIdFJgB0Cz/cl0CtQyIE71dcBowTDnDwQ2aZn8vxTBychzgnFyZX6Q6DrXGxC1pPYOADZnR4Qki+AESE9f/rTny5XSAeBP5C0X/jCFxZClgQRr3CyHkpW4WjlUUdZTlKJnFX/JdElIEugtIP7AusSAEtvE8gEkUoJnFaEr8A3B+ES8ByBnf6OyvI2SdYiSUS8IR/3zM/2OqHFPSeCAPcE8kGkiwzC08y9/gA8Cb2qcJw6q1lgom+IcE84JwR8nEl2DprOiBmXtet56j/PjQj0HB8OoEreFThdWaAZeZJ5ZblreuTlbamPt0P6kqQX/zsBmvkmge1jJdvv+pugtrdtVPeKyEp5qnzZMPfuTv1SfyeAnPbSZeMy83p6ux2w9jCusit+hAR2SWQqV7zmmSu4khTilqvGhI9n2ZnU5yTMqr6o9M0J0YxWocgSIlG9zRk23r2g0xve618R/tK3bJPX1+edJLudbHai3Me3PjsBkfOAQkRzVfQSruiL2y33AFfYa+kl/eubInSMAH1LXtLJ7FuVqXK9HZSneRjvREUh4MqciNeuPMc9aoHb/TxaQ+PR+8Y3RbheVP1SrSdkt1P30p4jq1wPpK2rbFuOs9Rnn4c0VpOsHhGEXl5FwGpdVM29s5XnzP5vmRs0rl2Gvp5J+ye9cbvlY47P1QZNyc7tJ9/5Jpocg26fvT8hRl966aXlCBi8zT16DeNDURnI75577jlJbIbMTTvKt9LN0dpM9XI5SY4536VNz3WZ/+/6Vv0+qL477q+S7bnlnOpjc7au1O8JX4vkZ19jpTzTA9ztrc+7/EZSSHds4+uvv36SKE9rfkhjfkPII531vx/Z4+uR/O3iY8B/J/lzIp5dJqN1meyP2iHdkG5p8xT6Tb00Z7jXPO9oba1xwEYSNpWwrub3EONHiQhbHJNEYmOyz3XUxzeouq5uIdDJS7ZY+VQe6N/69re3K14/2RJoCbQEWgItgZbAhZZAE+gXunu6ci2BlkBLoCVwHhJoAv24UhagkoBaEnROMANIyHsA4PxnP/vZQp6LQL/33ntLAp08DyHQR6BQBViPAG/ycNJHgIoAdm8fwJUDM5DnSk6gQ6SLPOcK6OXkrJPbnHNOKHhIeK6UoTJ595ZbbjlJkAQi0CFsVBfq7yFuaYOX4UCXACy9K5JLoJcTtelJ6TrhXqWUX513mOD9DJhzPdNzCeqNdNL7JIkZP+sWmUHQKFFvJ96cJEoChTDuCulO+E15kQH6uWcRYKefXep5Quj4ebpOhCX4mUSt60+SsQkIuyWoiBoH2FWHEUmU4z/7cIvVGRElFcidejDSISeCZnXw9x0Id5ml/jiRmnV0Yo9yfbzIHqVdIn8ngkZEW9WOCtiWjEaEa5ZfjbuRzKqxlARCVb7bIt9cI1BdxKiHN2bzCfME4bz9jHb9z7hygsLr7POQy13PzMiu0fhIor4i0PVMboipCPT0RndypfqcOpLtdZvgmyOSKK/6YguB7h6E9JfmEPLzc78rAl11pc/0HkS6jg+AmNDcSjvl+S37SBk+p7geEnVFnrkQ6JDmnkSgc3VynXcUsYX6H/LntrKys26Lk7Cq5jHpc26ISn32unq+3rdpm9f0x8fJ1rqmzEbvjWxXNWar8ZpzhN6bEei+YUDzGDok4tjz0MYb3vEIHDyjuZW2JYGuCDY6ckU6oLGiud9147333lvWviSIdNdrypDtQDchBu+///7lyuY771MRjFz5c5vjtt/fqWy/P+v2NOfQ7NvR/67X1edDxtmx36k2Brje5VjOdcZozhvlIZ3zOYRnczOK6uVRPvjNxHnozzzzzJKwvXif6xgofgco0hR2TzaN62h9IJ0YrXlSfzwf7/f87O3J30ragKV5u/JAFwnvm+qYG7SBDgJdoe253nbbbbtHH31098gjjyy/g9z++dpWGwFU330IdCfhm0A/9kjs/FoCLYGWQEugJXCxJNAE+sXqj65NS6Al0BJoCVwBCTSBfjyhJ5ibQJrAFr6vCHQAdBHoItE5y08E+u233754nhOakiv5+fnTW0O4J1iYQGGCQhVo5Hkk8Mo9kSi0M88flPe5QrjrTGzOriQEI4AoV0AvB3sI2ajwje+8885yFqYSniYK3wiAdvXVV+8+97nPLVcAM/fqGAHI7gkCUMVfAtFqd5K4TuxUBJ3rhoNUKVvXxhFRKpBvpLkj8jSf5zknNp3UUPhfkT4OkDuhg3zkOcrVZUt5hG5XIvwmhB+gn86rFwFIefS7kucJweP9WclIskpgdEaOOKjrMlWfuPdZBRzz3QwsXwPSt1qeEUmy9f3Rc65fWUb+Xz2b+uObUbw/KF/jRbbCNzZkn+n/qt4zG5t2TO97P6mfHSD3cpxsrWQweq+yqaNxmuC82wP3FHMCSQSrNlplaG+d3c73CgVb6Y0D6W7DKg94J5v9bG0nlZWf96HbQh9/Ij/dEzDDhY/CuDvB4nOCPLkr4ib7JPXVZeEEWcooN0dU+qqyRKDLaxwCWqHRM/S867mPnQx771FKRKBLbmqT23HVl2ecNMpw66P/VWfZfh9HOSZzjvJn02am3a7mPr7L+cv7xucXPTuyFz6fJTGUc/RsXOc8oXZk29M2bZVVNS/7d7P5fDQ35LrF2+9jTLKV/nhbaZ+T5G4PJFvdTw/X3IAmWemYIhF/irrAlc11iljDZjtFWuKqENxabxCx6KabbloiFxGq222Sy8Rtjkd90DNb5m+3I77Wrd51ncj71TiazbujsXXaeX/t/WxDNR5zzG2Rp4+PzLOSVdV+bRiiv7GxfowTc6DW+dgwPx8dHfJNQpXtyXFdrSm9nm6rfI1RtaVat6gOPs/zXPVbQjroY5Dffpr3IdB19Be/HSHQH3vssd3Xv/713a233vqBDQO++bWyYT6n5ziu7pFHE+hro6rvtwRaAi2BlkBL4HJLoAn0y91/XfuWQEugJdASOIIEmkA/ghD/N4sZueMgHIBDEujyPnMCHSAEEIhwlZDoEOg63xFAiL8k0EWiO8CZgLzXRcCPwJwEvRNo8vt+T9+LgAK4F4kOqCUSgCvEuc5AB0j1sItOlEKcOtjzyiuvLOE9SYQFx+NSXpd4rwMUkRS2Xd52DrTzWYQGVw+dy2cHqJBTErCVnHjOvW9dvgnK8b+DVumZmwCdnq/AxDXAvio7+z7JfL3j/ZXhhhM892cTVPRzGf0zgDkgOYmzHAHgXNaeJ55EAIJK7uXOOyMSIUd2El/eF2pT6rvakx5RnnfVNzMgfSswPgPX1Y8z67VWr0o+nq+XX7VH5J10KIFf108na8nLn3XSetZnlW3y8eFg70zGFcCtcp3oz41Brhv6vEUPRmRBjsW0oQ5Wu+ede6crKkQesTCyDZWXu3u1zT7LG97L4jsPYc5n9+xOYiHJ74psT6849XHaYv+/GgduiyTr9ATMcS25VRsDnDRywsg3BLgnOXLwSBpex9RlImyMvMNFaPt54n7sR2768PGY58znmeTKx4l+bw/9M5tntsxLaccqG1v1n/cFn2mXrwd4Z2aXnWzX+xrTozpUhNKsbltt+cxOj+ywvk/7kXpU5e1yctvLZ58/3Qa5LPmcc2IVBloEuuSbek3+3g+s9xRmmg2RWsNpc5021LERiDWdEiS5jzk8i5VYa8omYX9yU47bHLfvufZN3XL5V2uHXJv5nFDNl2v9Wa1jzkK/tujirNxKFt43vq6qbF41Z7r+uM5oLki7rHmMzZm///3vl02a6BJncaNjEMvoDL+TuPK7SYT6VVdd9X9Ial/3VDZA9Uu7UbVlZhP1vK9BfHymTmZ5LifmXtbU/G7RkVZPPvnkcqQVa+VvfOMbS+Jz6ma1Mdjtqeykj51cn/h4qc5A7xDuW0ZaP9MSaAm0BFoCLYHLIYEm0C9HP3UtWwItgZZAS+AMJdAE+vGEmwC7A5AOOvG9CHRIZsAKQBAAERHozz333BLKUgQ6JLoT6ABC5OkePB5WXCSVPHAciKmIKN2f3RPAojPwnPzgnpPP7vnmHuAQCpDnSoBeeIorQX5zfiFXgC8Heh5//PHd97///d0PfvCDJSy4A/2E8nz44YeXdN11132gUz2sLu3zc2EVDhnQDdDWQSLvv/SAdJCMe6oL4K0IDAHO3gbPhzw8fKMDsgleV6CeAG8H/5KwStJvRLYkSeLveZ2rEMqqq8hsB6k9bDH3vXyFnOQcS0Lyu7e653nNNdcs/frQQw8tV/eQTHI/wVsHHJMUq9qotroC+SYDyVd9qucc/M6+crB0BC6vWaEkUWakSgXSerkjgDd1oCojgVf3/JsR6E6qyjaJyPHxkmPAZV/1g/pQdk51GJEZa3J2T2yByE4OOBk0A6W9nBnh4GM365Z6k7pWkVUVCeP5inwXUS4APje6aENX3me+4TsdHcJV7/JO5oM8Z+2aERI5Z3o+LvstMsz+GL0jmc/GgvcL+qbNYiLyJDva7uGjnSjRHCp7SAQVRV5RBBXsHonzyT3UfY4z1wu3r25DRUTpWbfRfK48/zXWUxaj/qxsYdrFHDOVLcr5zG24j3d9L7uQ+iFy1+cl6dTa5ouRnajmyZG9dZu7JsNKP9fkOdN7J75804wIdK1XXP6VPL2/3P6mvfW68JzWopTt0RU4ugWvYXkOi0z/9a9/vay/lA/jRus55n3Ico+Coc2ZCsctu4T90bEFin7k/ZDHHbge+Big3WlfvQ/dBlRzjcu1WrvN+jbXcGtz1lnd3zI2UwdzzqrWLbmG4p2MbuAbKF3uuZ7Tpi6u6NZbb721/DYgQpV7nPM7ShGqsLO5kUh9nTbEfw9U/VKt7ao5ZDSXS37erpz3XEdd1/z3HgT6P/zDPyzphz/84bKR+Fvf+taS7rjjjg9E8so5N+Xr5VcEuq+HlFcT6Gc1CjvflkBLoCXQEmgJXAwJNIF+Mfqha9ESaAm0BFoCV1ACTaAfT/gOwvA5ySbdB3QAABSRq3CEIwL97rvvXjzQ8STAewLynCv5yQMd4LA6o9JDcArsSGDQAZXqngPpCaI64eigPO0TseCEJ4QqHujyQodAB9ACIOWqMwwh1JEP7RI4iuf5Cy+8sIQq/MMf/nDiXYKXCSCRztAmDyflROxw5XsnPBQGEQ9oyhLpkCAYWuJgkgBWgbMJ+DlZm+9VIBhgmPJKwr0CMh1wcxDOwWLvV31OAj3fHYFp6ZUoAD0JReWncrzvReJIxzjzlIQHOgCgvNG4OnGHZ6Y80QjZ6h5m6Jk8NxWxIAFHjfDK08f7b0a4+Nj2/kz5qawKQJ+B6jMr5CC0A9ZrpMwM3M3yMq9R3j4+pIMiA1MXPA+3G8qjsisaZ26rUme9L/Sc94lvbnCZpxwrmfOMNr4kqO5lafxXYLLLvQLTc+y6PVjrs7U+9/GfukjeDrozX8iDvfJkT49zPZNEuTZ/6eqkBrIc6f0aqeC6XvXVlr6tbKfyqvRhlKc/63OkCHRtGEO+aj9td7uZ40X5oN9sFmNOh+iBTNf5vcyL2DgnfEbzUM7dOSa8DUmga8wksezz3Fp/rK2kKj2v7GXOQdX85uMvx6nPo25jXD5el9SHmc6kDFK3R7q+Zdy6/EY2f6S7/nzaRCfQ+Tyau3lvtMks5x1fW6TOMHdDqJHYoOikNZ7mzPdEnsEDXRt5dOyE5mDWDazn7rzzziWx5vXNWj6uqLPbKm024cpzXj8n9pGZz2dbx1VlV1Of1nSo6kfXkZltXBtnp7nv81k1l1TrndS9fC/Hc8qdtlYb7KQLqXtaD2iu1rvSLdaUbMjwvoVMx6YqfeQjH9mRfJNF1Q7K9vJGfT+Tlb9T6UXabZ8XUj9VTsqM4w8gzkWgs07m/HMSvxs96pbW4bk28b5VHXxeqPpeeXgIdzaB8/ft73znNKrY77YEWgItgZZAS6AlcIEk0AT6BeqMrkpLoCXQEmgJXBkJ/N33vndlCv4QlupALp8dfBB4DhgD6JAe6CIn8ITG+9w90EWgywMdoD0JdEjmsybQBSYJZE0wyNsvDyGuAJkQAPJG5gx0JUAvCINPfOITJ1c+k5AfRDkhGkmQrICuJMoi3LuSwsBzhVB3byUnfADbnNT1EO7ILwkPB22dIEwwaUaqpqe+A3JOZJBnRZ6PQDflk3Vx8NWBbgHk0sUEA73/HNCkHD+T3DdlJFmdBIKf2cuzDhb6OegAcO7VSr+jG1zpS7wwCXPM1eUJ8eR9r3PY06OSst3LSd7FTjbII1pyEpHqpkqApvLPMZ/PJrC6FVifmceKjEnCxctNfajyXsuzIoq8L2XXnEiogPMsm+eljxWhUeUxAuwdbFY5MyKqIguyvKq+kkVuCpDMk8DKPNymaMyPxpHL3YF1jfmqfqmDbgNkb2QfNWfo6mNEzzjpriNCRqHeqxDuI13cugTIPjzGGNpatstZ9chQ1pDnzClcXVbIWmSlR8pIm8H/rAewbZA6kD1sBlKSTcsNKk6AeJ5qm5ftm5fUJp+HXEfSZlW6NhtXI5vndmg0hn0uq2zSPv3m49BtVY777A+vZzVHqo5u6/Id2TWvb2Wjt9j5kS0b2QDZFNlD9NXHt/dP6oivU3PcVv2nNvn6BwINz3LWaRB7zOt4l5O4p2N3mPO1YYQruq/1F2tFRWBgjcfY8HnCba2+17jU+qS6eoSRlFOulXLs5xir+nzNHu/bl+dp6/axs6OxWY2dHNOa532+9rnU50StGas8cv3LZg39VuAqneOKDdXGY64K7c4Vu51jKeddL6taC1X95DJK+1rpgZ73TSxuw3Id5xsLGWeQ5z/60Y8WIv2LX/zijqhc999//+6WW25ZxpaSbzDMeuT6JzfHjGxY5YHeBPo+s1U/2xJoCbQEWgItgYstgSbQL3b/dO1aAi2BlkBL4Bwk0AT68YScQKwD3g5MAoSkB7rOcBSBTvh2SHSARSfQRZ47gS4vdJEb8mbOkJQCYxJMdnCnuueAS+UN6mSkgE0IAbVRBLrIVM7oI/30pz9dAC951QvYEriFTAjtTThGEiCwCCCeuemmm3Y333zzkiBSIRzwRnYiA1m4NzP/C6RFPuRJOcrbvZckT5FCDmY54CdAsAKmeCe9pZykcuAuwbIEdB28SjDZdS+BtiTQHAzMTR7Kx9tO+z0UO3KrCBevv3Tfw7eKVFAZFVkngFve6VwJzcm40PmWXjYeRYwPJXmducxF/lf9KX31CALkn33kcsoNET5m3JqMwGSVeajlST1I8Ff5VgD/CJCv8qzaknUfAemVTLxsJ+8SlPVIACmjEYCboHaWn/X0fKrxUrUzCSTfpJOyci/PtK/ukenjJAnSbHvanKrfR32uvH0e8vwURcDzdBk6qJ8kfBLtLru0YSPdV3+M9HM0VmRT1saS8h3pT/ZfPuf21Uly3vPw6pKNyDy3GyN7QN5uU7BXPg85iZR9rnppPLm8PU8R+GrnaNyuyal6bzYmVZ+R3ahsVc5tMxuQ81Dmp3JzbeZyGNmqmf3WnJ+2w9tZ6dCanm61dyOb7+2nbto45psrfQ2HXmh+ZM70ezmOcz0rHecd1zXIPIVpJ5w2G+GUIDMVqYL88S4nehBXNk36kQeQ5kp877qXhKvayjU3NvlawDe/UH5ufBzNeWtz/Miunba/97WH+5Y3swc+dj3fke1Ifal0ubJTuS5UPl5+9r36w8c/63hIdHSMKxtulbDZHqlInuhE+IBY9vGU8/yo76U/qsNoDeW2wvtzZDdTf123s26qN8cfiUCHRGfTCWtijv4iepM2YyEDxsPoL+3kyL5mW9kMo02vrNX5+853v3uoOvZ7LYGWQEugJdASaAlcMAk0gX7BOqSr0xJoCbQEWgLnL4Em0I8n8wSWBHwA0iXg5wQz92YEOiCIzkB3Ap2aAxadJYFeeSA4yDryYhN57h7oAkchzpUAfvC4A9jhKi9jrgCthPpUyE/y0n3CveNZoSTiVOSuh+rUGehc+d5BIfWLQptWBDp9o/ckDxElen8G5CdAPfIGS6BsBl4l0FWBcRV55eSE62eCmMjDw6s6sC1vRgcD9dk92pwIrTYXjLzayUubJn71q18tmyjQARKEuteL6AVf+cpXdvfdd99yZfOE6kpfuueNh7LVpg+BtUmgO8npchp5dc5IJAeWK2tzCEieAOao/ytQuypvRvbMiCQHnt3+VSC7A+JpDyWXlLV/v9VSZz2yLpWdlpwqsLoqlzxcn/wZ5SFSycch76VuOfmkZ0cew05ku+xTx7zPnMTVOyNCMe39SDedVEhb6JsC0galLnk9Us4zvZvp+1Y92ec5b69vxOF7Nhdpg5HsqzYkVO3PdvF/bo7wflDZ3vdeH//s77kHLp/XZKZ6VWPXZVWNJ32Xc4LGQsra83B5aB7yTV6u295Wvp8RoDk+ZrZK/Zb20m3WyHZX/bkmw311b/b8mu13r2uPfsFnEejor3RkJAuXNWsYNiaSWFe53uF5/vrrr+9ee+215UxqhXOHWOM9yZj5+cEHHzxJOpuaukDyVesftTU3uCl6jDZFao1FWX7kS8473qbKFrk+b7FV+/TraF45ZM47VrlqYyV7lTHT7TWb7TLMeXF0L8dt2jv1oSItaH3omzD5neSbQBXdgCu/PSq7JVuUNsdlXdnptfG41ldu53P+GL3LRuTHH39898QTTyxXNgbot9GXvvSlZSM2id+PjIc1e+JtSNlUetAE+lqv9v2WQEugJdASaAlcbgk0gX65+69r3xJoCbQEWgJHkEAT6EcQ4v9mkcCSExdO1PK4QrhzTQJd3ufyQIc89zPQRaKTz7EJdPJ0UnxGoCewpf+Rg86EVXhbhU3n6gQ6HiJOWvtnB3TJU2QoXkl4oAO4KnlYcW8DbXGPQXkgCSR2gErkqMBYf5fPDrZ6f5KXE28OuPG9k7Pcc8/VEXBHG9bAewe5KtBOmu2gZhIXCZQmQK26JslX9T3fISP3+FI7dC9JHScZfSTizaLw/WyycG8i3eMKGHjdddedJEU74Hs2ZKAfgIlcRUpWI97rxf08kzO9g7NvRvIfgY/ZN1WdRuSlP7tG1MwA7X0tn/Rcfep6PtO/qpw1EH6t7Xq/ek7AdyUnfbc2XrJ/sxzedw9M70+96zrj5TrhLLuR+uXPp5xnAH3VviTQ3U7780lkzvTD+0/1c+9CnzfSxqicNf3xPqjkr3asjTG3QVv0dFaW+l32gbw1X3B1veCzyz6JGO/7lEXabL+fmyi8fRXhou9yXvI5q7ITKSvvt7T/yjv7oto4Velo1V5tcnI98M17OadUfbvWhlwr+Ly7xXaOnqn62vvpENu79Z2RvdD37oWttYl0mGd888KofSLMIO44ikWRfCAv8TbnDGoSc7eOJuDKvCy9g9DEO/b6669frqzpPGpS2pAcA6qr9EDP+7EU3HMCPecdHy/KP+3K2ly0tV8u+nPe/jXddzmmfHLurOaytFnpdZ0bG0bzYfaf7DI6QOQiJXQUnZWHutaM6B6Rr7y8nK98fvM+9Hmez2mbMp/ROqiab6q+SLvpto21MMdiEdmLK20ijDuJI478txLjzt/NvvayqzpX46FDuF/00d31awm0BFoCLYGWwOkk0AT66eTXb7cEWgItgZbAh0ACTaAfrxMTnHNSxIF3SkwCHS8ewEe8dESgc4UsF4HOGegizwFI+DsLAt1B1BmBnuCVg2DyyhMhDpGOBzlXJ9DxMHdgyAkHCNDPfvazu8997nPLVUCsZOd5kkfltUYdvT3uNZpnnnuYWwfNBOQ7iewkWEWUOMmR7yWB5mCiZDECbfcBcytCIcGyUX6SWXrYJ5Ap2Uhe9F8C1ronbzfdr4BK9SHRB5QE1os4xyud0LAkoi8wJuRd415GfA8wT7rxxhuXjRoevj9BRI1X2ujkaAKlSSLnZv0AACAASURBVESt9dnsfgU+zyzSrL/8Peq4BoLn86N6JlgueVQ64rqcQPpMH6u6pD3lmRG462Ud0u4RYD3LyzcapS6LJJL9SXLG26tn0w64DRrJrqqf66fy9DJG/V7p3SF9VtmYtXq6HXE9rPrV9aDS87X+r9pU2eCRTlbyle2oPMn9ngge8sijINy2qo1ZBx9z5KV+VeQVb3vqT3o2+qYh11/pbOpopR8+BvK+j4G0WzmOq3qrn/yez52Up01vuTkqx1uOT6+rE18+l4/myqzXTC6+CSDXUiM7P9LPreNT85d0Tf2g8l1HJT/pgvSraqPfg5gkSgzRYVjDiZhkPeoe56xrISshKkl4+2o8sA7QvM2V9aGPdyc1fcxLpiP5OYFOfr4eGem0dL5aQ47mtH36aTanj+6N5vpD8lp7p5prR3Z0NAf7XDPT1Vx3ub6qb7WhY21cj2w0+fBb6k9/+tNy5VgBeaSjr7feeuuSbrvttuXoAN/06XZLepd6oXJzk7Rv0HXblPJdm1fzvv53e+vPsGnlqaee2j399NPLld9K/Gb6zGc+s/x++vznP78kPO5ZB2cf+Lir1io5z6ZuVh7ofQb62qjr+y2BlkBLoCXQErg8EmgC/fL0Vde0JdASaAm0BM5IAk2gH1ewDj6kx7LIW0qsPNArAh1gceSBTllXkkD3EN3UxclpgZYAUxDd3l4R6E8++eQCwupMTK4e3hjP4QceeOAkAQopHwAchRDl6md8ipwQCOcAMgAUoK4S9ZSXPM976PcEmRxkU3sVqtfJCIH85MXnlFOC1A7QVsBaBWZXhIBALelgBdpVXrECCb0eOSocuHMA3skHtdVDGvuzyEGy5upjRTIT6C8inP6hb3X+Odfnn39+2WRCIlysjzMn0AEPCe2uhP4oMoLCWKoODiAmaKp7AnM9DK6DxmuAd96f/T/Lq6qr+iv1pyKu1izeiMwSiKrxpL6VPCqvYydt0jYqnwTBk9BSf7heO6CbfZBk4IgI8HwdIK9kOOoPz9vb489rvFdkWjXmfNz6+KnaVXn4pvySEBiN88pe+HfeprQ/Mz2bETFZ17S53j4vY23zQtY1x8eMwKj6upJD9VxFoMv+K8Qw9ozn/GiPakxLb7K/PDoG8tG8lGSTz0Nus/he5I7e9Tky7cNs/Hj/5XtpD3KcV/MOZeX85brmbed9J4A9Pz67jjjRlf2mPlO5SXRn34zs52jcaj2iuq7Z30o3195J2fp6yDe1oYveXrXNN3m4nXZZuewhzl9++eXdK6+8soRr/+Mf/3iSWMepDMi6Rx99dPfYY48tCU9Y3zjic3fad93TxkYfW9V7uu9HLFB/xpnWBWm33C74uiznl9Sf7KPT9pnqMZpn9un/Q5+t+n3NFma91+baHKN639fd5JFRjEb2u7IV6it+F6CLXCHPWTeS0FnOByeqF7+tIJpdR3LjxsjG+bzKO35UAvWVnisyidujWR+5jnr7qnW38mH8EbGMNfGzzz676DsbSNloze8owrgrae3tfedrF9cDfabsav2huanyQP/Wt799qCr2ey2BlkBLoCXQEmgJXDAJNIF+wTqkq9MSaAm0BFoC5y+BJtCPK/MRSeRkEyX62cyARyKD8ZgQ0PPCCy/sOOP5y1/+8kIC3nHHHUuYy4997GPLlTzxwIVE/5//+Z+F/PWzHxWeswKyKwKC5xwwEYjoJEaCbLrH905+e+h290LnezwklCDQaTv15wrJSeKsc4AtPERIeN97npSn99R2le+AtRPGAuf9DG3ALYGryMvDm7pm8K4Dv0mKOcDKPfdgznsOis0Ayi0gmwAsf7YiwmZg2QjU9LoluF0R6jzjhA6ydbDegXw/h1H94iCpdIa+oV8JwcnY4Mq4EIGO5w3jQYmNERpLjDEPEcv/ItD5TIQDPOK4qq0jYk0Ao/pWm0UcbN0X/M7nR6Rf6qH3eYKds2ddvtXnfNdl4nIRkOpjYASw+rNpOypiKu3PSJeT4EhiJMHe2VhK3c7xMOpXJwtm5flYUb0rIqciZRJ0r0DsrJ/LMMd9ZS/WbIfqVeln9mGOZS+/6oOUTaVnFSlTESfettFYqsZ3NWayrvlekhx6viJjZf+dYOE5D/2ebcz2+Xj1tYQTyB5BhedFoPtcpHfzPbXHSfjs99Fc5eO6siGj8VPJ1Nvp5SuPXEf55rS0aS7DNTJfeliNly02VfJOW6I2+Bogx6DsaNoG2SHlWdmMHLvKKzdZaLNGEui87+s71o9aQ7K2xLOcxGfpE1c8eokE8/bbby+h2rN9qhfzuDaAcmVDqHRP681sp/qiIjLznuuFr91UV/LOcebtTX2r7K3LSOPD+7myT7P5Zuu9fdcTW/OtnvOxmHPryBauzQtr5aRN84gJfuzRlvmpmlf9WAE2Wr766qu7n//857s33njjxCOb8Oaf/OQndx/96EeXNSRXrfXS5lT20PveCW7pjOyT24ct/eR977o2IvPxsqdtSrRdMqRNnIeOx/3NN9+8RHrQmJMt8nnc11wjG+3P87kJ9C292s+0BFoCLYGWQEvg8kqgCfTL23dd85ZAS6Al0BI4kgT+v7/7uyPltJ7NGni9nsP+T5wWhNqnzg48CJhwzx4BLNQJAk8hyQE7IMFJeBK8+OKLJwnvga985Su7+++/f3fnnXcuAA+kH1cAJ70HwOkENmUkCJUgSQXMOvlSgVIJvKidtM29SOQprrDt8igByH3mmWdOEp5MEOAk2qBQg1yvvvrqhURXGHcHQilPXuR4mYjQFIhaAeYid1xOTiT4BoIkcgSIqT8TKPfyHBBPGaaOjDR6pncjcijzSlB0BJZVz+lZXfMZb0eCzulx7+SEg+IuM/fg5zPEOeA7V/oZolwh3PF80xhBb/CsIUwsV85cBdwHMOU9eeHgiSNdJF82oBDOUmEt1ffU1eXkxIDkXukPuunk05Z+rQBZl7vnMSMEk/zRezPCxfXXx3TqiBOiDqzr+4r8qfRMZVRtrgBb1a+S4xbgPgHe2czhZW0dny7jUXv1TMo635210d91sL76nOVJ5jkHzubEkS2o6riFOFqbf0eyn7XP9XUE8I9kvDafbyF7R+Mq54Qch0n+yhaK+M6yR7LxOVpkj/Lyfsq5PHUpN5dV64NKz2fzTGWzqna5ro5sXmUrnEBSfUeEqJexjy2s2qe6jIhil7XPISM74W1OsltzIXV2Uk59rXD9Xk9/zmVEvbTG0RyVJJxkw/futctc6meZexsJ2aw5mTWon7Esgo76sd6DpGSe5crGSNe7HMtuf73Pcmz52oE8cuOjj3PPJ0l5L7+SSzUf8l3q4ahNM7s5Gkc+z87mrdG4WXvH27zl2Xw+54jR/LJm+3O+8t9HVT+lbUvdyTnDf4+gq2z4YMMu3ujaSImushYkzLlS6l2OQY3DtGHVXCQ93XddUc3DuU5y+bLJhc0sJI42YrOpznxnvYvHPRtYuPLbbKSX1ZxT9WPKugn0rSOpn2sJtARaAi2BlsDllEAT6Jez37rWLYGWQEugJXBECZwngX4IcHPapm4B+bfUaw14TzBH4JYDKALdqJO8rLlC9OncSEhCCEIlwlATxvzBBx/c3XXXXYu3LCAkVwAinT1ZEeh+3rOD46qrwJIKqPS6VuAz3znY4t51fKaOaiMAjkAnroQaVALMou5KtBGghwToKiKeDQf+5+Fw2YCQIWpTb7z/3CNP/ZSA0Ag0kiwSEPP3R2CZntmiS4fo/T75q/9SbxN4TvlU9eKdyoMv9cxBcJ6XRz9jRCE0Ff7dw8CzQYIzVwH0ueJlQxhOxgjtYHMJY4TrW2+9tYSUfe211xYi3XVUpDzgKedesiGFqA5cFX0A3eDPCf0E6/2MVd8Ykh6glQ5WAKXLeAZW6jnPV+Cu5+u6mHXPPsl+E+GSIPFMHyvg2Os600vXicqGZptHYL3q5/dHn2e2IUHq2dzgNnU0z6QtqIDxQ2RbydfzOY2N2ffdNZ2t+iblOiqzylv55TsjPZz1t9+bleX1Vb/nhplKd7JPcpxWc+sWu5F2utLFmZzy+Zy/clxW+pbjek1+W/TT56UterNlfhrlk/IZkVbVBrC09ZoDtbaQ/awINO9z3vMNWdr0KLKbe35EhkfBcXk6Ca85TPd9kyBlj7xY+V4e51whHPHaJUHM+R/1UiQf5m7WbSQIOghJ/VFf1oJKzMFVn62N5ZwbfAzyrq//JHvXT7VZsvBNFyp7tLHAx4b0k2dVpvfJ2hpsNk9U68atY2rrc7P5rJqHRmNiNmfNbMXMFlc2ba2cHMMuB41J6TVrR60j8djWsUD8lrrxxhtPktsLz4P+TmLf174+rvfpj8ouVrpQzVUqh40vv/nNb04S57wr0X5+P+o4LH6XzfrabX/OdV4vb28T6Fs1tZ9rCbQEWgItgZbA5ZRAE+iXs9+61i2BlkBLoCVwRAn8JRDoW8GMGXGwhVRIAN29lRxo4XuRywCLgB8AOngN/P73v1/IQRJEId7XgB9f/epXF3BSxDTvy3NdITbTMzZDVwrwcICEzwnojkAhBz4FxAp0dACX75zoF2iqctU+roA+7oGOt73IUDzQvS7uZZSAcYapdaIiwahsvz+75vlyxKF3IbJKOen/BI0rosfBYvWTANpK/gKdRQp4hAR0RF5BXP1MSsbH7373uyVBigvUZ3zw7Le//e0lfetb31rIc3mn420kLxyuDozqaASORyB5uHl0gHzxTiK5d1lFeHh4XLW/AjsrmeRzI1s1+n5Ehjjw6UTfiCxw+zbyspwprOxI1W6Xuz6nrfQxOQOKKwJiZt+32v6qXpUuV/01I0X8+arN+xiBbMuhbdunzEOeHcnjkLy2vuNja+s7hz5XESU+fqrPo/XDlj7N+SrrPctDda3G4CgflefEsZcxyzPrku0eyWlNlw8d46P3Zuu5HKfapIS8fGNVjm1fnyRRW62peEbziTZlaTNZEujMmdzzTZFeviLw8Bz1dfuf6ztfJzpBDyHOPAkZxpXNaNrICYHOPKfkZ1Sz1mN9qkSY9i12eq3Pq3Vb6jF58JzLPjcZOLmuudy9+L0c7+tqnHt5SaCrz0ZzWa6fZ3PhvjZ0TZZZ1hbbt2bHqjGUdkJtHtkf5bG1/lvqnc9QBpswnTRnc4gSazx+W5HYBOJ19XGLbuTvA61p856vjUd19janrEfzmeuky5ZN2Gy+5vcjV20kZT1M2x9++OElPfTQQ8tvyKrsnGf439ub61evSxPoh2hmv9MSaAm0BFoCLYHLI4Em0C9PX3VNWwItgZZAS+CMJNAE+p8FuwVUnXVDAn4JXAqMAZRwD22BO06gy8sWD3QIdJIIdL0L+En4TCfQBaRS9rEJdAfO+ZxnTjrAgue4znn38655hrCg8o7gTGvAH8Bbrl/84heXRDhuwm47mO+hFJNMd09cPvtf1a8JkjuQ595JZzTsLky2CYq5rBzETeDOwTvvI753IM7zqAh0ERJOoCt0u8B6NlhAnItEx7tc51k6gQ6JzoYMiHMS3kY64oAruqaz1BkbCv1O+HfKUhvRXc7FVMqQub5ZIwF56WF6K60BxBVgXoGqLneB+d6HXo57nyc46v2U4HZFHOiZtHHKZw0knhECIx1McD31cW0Qrck82+1tGdmHkay8X1JWaYsqGa61paprVWaVz2xe21ruvs9tlf2++Y6eP+825tw+mm+29HXKKv+vxu4WfajG3KxfnPRx4mhGilX3so+yb9KurenxFl3a8kw1Dt3GVHm47FVP2Xwf57lOGXmqitz2NcYshHt1T0St19cjADmZpzlC8xJrRqL9MB/qqihGWkfqHkQccyhzL+QjZ0TjXU5i3hWJzjrvhhtuOPHghVCf6cXWvprpTfalrw0rAl33vV+8HtUYy/Wu+t+9z5G7ykMeLu/KJilPbWqrxgLfbRlXOc62yHVfOzmq35rd3tf2rNmA2Tpj1m7Vn98X0mv0XGeFs4mX9eZ99923bKQkzTYQUlaOXelDpVvVetplJ32p1lcj/ZGsXMb8duL4L0LVc33zzTdPNpqyfn7kkUeWBIHO+BzZaLf7fK4I9LSZ1KMJ9LUR0fdbAi2BlkBLoCVwuSXQBPrl7r+ufUugJdASaAkcQQJNoP9ZiDNwaQvwlGB5guwO4lUEOiClPNCdQFfoPRHo8u4WgS5gKM9AF4HuZ2oKsHHAMOuZ4Lnfd1DRvZ4E+glgApSSRzH10B/38W6SZzDexU6G63x3znjnfa+ng6RJpm8lGWaAlYN4W8DIIwy/K56F5OYApQNkDtZ537usnDxQPvrOwcgk0N1LDwKb/pbeuLcbAKC8z7nOCHTAUQBEiHLGE+9CFHCFVNcZkTyHp5wSBL48ySEIrr/++pOUG0ASzJVcaPMoCoRI+BxrPi4qZXDZVv3i/ZB5OcCqMe1epf58kgUj/XcbN9Md15uZDnmbcwxvae++43T0vL5PG+5tzP5JkiDzruaMlN+aAVir79r7Kd99nj/02Yo8OTSvLe9VJM+W9w59Zq19h5BO2c/+v4+LWZ39nS2fR/o8mktn+l7Vf9YvW9ZT+47tSjZVHmkLR+sbXytUpFHOmbmmcqLNI4WoPCdRVSe3lV5PbchS1Ba9q/Y5qZvesH7cDestbSTjynpTiXmTzZxK8k4nP9ZwRAS65pprlisRkESgM2cT0YW5lCv/V/Paof25xY76mjUJdF8rejSZyl67vXe9SDvqGxtm5fl73u+KPpBriWo+H303sgUzOa+Nu5wHs35rtnaL3TlUDw6117yHLkuvGQPPPPPMkp5++ulFjz3EeXV8j29GVD8ii9HRAVvkULWnWlOpD9z+pi0mgoWP6zfeeOPkqCN+H4pA58pvz1nZPpaaQD+N1vW7LYGWQEugJdAS+PBIoAn0D09fdktaAi2BlkBL4EAJNIH+Z8HNwKU14Em5jAA4B0MBP5JA13l8eP14iHM80HXGs85AF4EOeCMP29EZ6AL3HLxLgNyBQt0T4FuBy/oO0EaJ95ywdwI0wScnTv2egC7lSfuScEoS3cGe7KMZ4JSA6IHD59K/VgF2ThYIvK3AZAdbnQBw/RIYKcBfBHN6aKM7ItAB4CsCXSQ6BDobTPBClwf6d77znSWMO3US8I/XEWCp0vPPP7979tlnF+D0/fffX/RVpLk2e1D2pz/96RNvJDyS+K4a1wLB1XYnKiibtnvI25H32wjMFHDqXu3eHxWoq7wSpPY8KjJo5nWVYyVtxAj0lc7w/qiuFYnhZJPam+3aF4SfPe92wu2N5O9Xl0WC2FVb1vp2iwHZUve1fLbOX2v5bL2/b/9szXf03EVqX0Uybalfyizt60gPR2OksgVbdCnXB2tjcFTvrG/KYCaTs9QfEV+yiZSVttlt15rOVf2dtsHXLSrPy6jmUl/biBT3+dTL8FDSfHYSkLlI5CHrRUVz4UokoPfee2+ZD5lffU3HGvWqq65aIgERjeWWW27Z3XzzzUvCG93Dya/Nbcfuz1z3ud1OQtufzfVs9q33Zfahr/GryACUy5+Tqpmfr31zrvG5vdK5rTKcPbdmh/zdSq9dBqNxMbMHs3uzOeC0toIxobUn4+Hxxx9f0o9+9KNlzajw5nhoe+Qu1yXfCCzb5nog3fKNM2trhFxbVWuOkU563oxbNowqEbr9pZdeWhKbRR999NETEn1EoKtsj+Y1ItCpk9ux9kA/7Qqm328JtARaAi2BlsDFlkAT6Be7f7p2LYGWQEugJXAOEvhLINATAK7EOgNo1kCnCgTRdw6MOmDrZ5kTfk9nTyaB/qlPfWrHueCQ6HfeeecOD20lJ9DxsBVABJhCuU5oO7iTAHmCxTPA0QFIga2Uyzt+Lqafb53hKp0cdUCY5wB6kQdX5StgR/Vygk3fOfDk/e31HenBPv17DkPyXIuoyE+BYzM5+r3UJ/9fAKQT6Ipc4N5g6A5EdYZvR1dGIdxFoIs85yoQWySJ6xNhLeW9DlngACQkO+WQCOEOSSDCAHJddaWe3FdKghyd9fNsnWTw8hLIn5Fu0nc9k+/OgH4pk4+dDCNcETo5JpLgSb2p9GjU3pk9rmyTD4hRW7cOmhG5IJkmqVGRHGnbPU+X06hOM2Kiauson62EiuvAVjmd9rl963ba8tL+HyO/08h9Np6rfCsdynXF2jy1Rk5t6ROe8TGYda3G36zuWee1/3NsnUU/5joi7V+uh0Zym9mGqu/cRno7Vb42ZLm9z75wcq5ad6pt7m3L5kqFaYfoUqhnwj1zbJBIN8h1J8xYo0KeE5EFz/Jrr732JHEvN8dtsZXH6k9fo6ZOJZnvMvS+zX4dzXn5XEY/clKc9vn9bO9WQnI01reO4S1zz2hs5/ez+crvVXXbMl+v9cNs/prN594O7xPWZ88999yymZKko6M40ofjo9gcouMKWOdJZzxqgM830i9fl83WLFWd1+YLX/v5+kl5se70yF5sMGXD6AsvvLCEV4dAf+yxxxYSvQrh7jJ2+5O2KceS7FET6MeybJ1PS6Al0BJoCbQELqYEmkC/mP3StWoJtARaAi2Bc5TAXwqBfqhI10DrKt8KVEoPpCTQATgBQAA1X3755RMvdDx/OJ+PJAKd8OYk8lT49vRAp15OYie4k0CIgzIJoPi7/tkJe953snDkBUTe8vrl6gQrnwGzlMjfgR0HTSuQuQIEs91r4NWhenJZ30tQfwYiJ7HgbU7iU/kIXKZv+a7y2CFfdIcw6krohsKqK4S7e6BDnlcEunsJURbeRgCmXPG4I/32t79dSAOvM2en44lHojwiPyj91V/91Um9AFTllQe5ABhJOFsS5L+H0nWwnM++8UP3REKk/ATQ8n1FUM2A6SQyqr6pPAbVv0na+Biq8k4weTYWZgTAmq3dAsYfMg4rvZ6RQV7GFkJjbY7YUudZOaeR6Zay+5laAmtzyYx4qnJc06W18aE8Z0TW1r5M/c88ZzYp54XZ/1vrc4wxVM1XWveM5rbK5qz1K++M7LnbdW1k8rXSlvcyD95xe866iY2YSgrtLLLczz/Xuk0bwZjfmO+4cra51qls2vzEJz5xkthUNiIMj9VXa3ZN60Ffu+Za9VD9Wivb53InGdX3uj9bk2ZfZzSm0XhfsxNrdR/JZMt7W21Q9sm+/VCVU3231da5rFkX/vKXv9y99dZbS2Jc+ObfL3zhCzsliPRq/aR12WgdVa2JZuvnkY2cydttE2Oe34Aa2/yG1AYB1rqQ5ySIdBHoo/nLf2d5ZKKUg/SeaxPo+2p4P98SaAm0BFoCLYHLJYEm0C9Xf3VtWwItgZZAS+AMJNAE+lio+4BFo1wciBa5BuAA4SZwEnIPAp0EgU4IdwAQEgT6vffeu4SUvuOOO068IwB2nECH9JPnq4hnB2YrcE6AiAMxFUjioKTn4+c9C4j1MzoFLnFPXsdcBVaJQHdPeWRBgkTn2QSiRt5Z3lfengR510iPMxhiFzpL9bcqmTpfyTIb5Dru+fE5PdBHBLrCnYs01xUdwTsc8lxJXuROoON9Tsrzyl1HPZw7OkZdtLHlxRdfPAEcCWsLeaDkHudsXPnc5z53kjj3FUKdxJj28eO6x/caA9RJ40S6n1EVXI4O0kr2rsdJ6HgdNH6SEBuFAub5yuM9PR9TT7IOFYC8FSReI2bWCIRROdVAdFB7JtPRIN6nLmdhCLaUf4x57CzqfpnzzDlzq25vaXP2aTW2PJ+tJNKWskfzAN/Pyhnp4cxO7FOf0ZyzJY/RnOZtmsncbUTaUbdz+ZyHQlZZPKN5R+sbJ++4n3Oy2uhh2n3uUsh2keDMbe+8885JYtOYzjmHTPe1GOtIohyxzoQgx9tcHrgQ6YoKw9XnRG2IU/vXyMEthOgWPdYzSWA7mTey87N5QYRopeejuqsOTjLO+i/nbvUz+ahcn2dzLbE25qu1wT7jxm1aJatD5pFRnmvrA7+/ZYxvlY3y1Xjgyvj49a9/vWMTJYmjsu6+++7lyrjQkUCKiKV+oa90DJDWnWqv9502yszszayfZnJXeYxpX9+ynn3yySd3Tz311HI2+te//vWTtIVA99+GGlvVb8P2QN9XO/v5lkBLoCXQEmgJXE4JNIF+Ofuta90SaAm0BFoCR5TAh51ArwCxLeI7BCyq8lU+6YEur1WuAJ7yHEgCndCZ99xzz5Juu+22k5CaAJ3kjdcBSQS6SHTqchYEupNbTobOyqOeDkK5Z7zXkc8KgU07BCxKrg44ViShA4gV8bsV5N+iHx+WZxKsd713ec1IzSQVvG8qAl1EgI9NPy/cvc8h0uWBrrNbnUAH5Bd5zhVA00FMjTs/c11h3l0nORf9iSee2P3TP/3T7he/+MUytgS2Ugedz44n3tVXX7275pprliukA2OUxD3/k1e9NoqoPOqi9s4IdJWfXk4jsicBTr1f2TL3gE9d3kpOVOMpyT7Xr0pPVEevQ2728XtbCGN/fs2Op52o6rMFwL4S9mAfWazJ4UrU/7KWWZFCKd+1/6u2r/Xn1j5cy2er3EdzQTUet8ytW+u/Vr+t+ayNWxFDaS/cTo36Ou2cz4989nmHZ0frJu6JhNPcVcldxLtvwvLjSUTmkQebD5nD8K7l+q//+q8LiUZik6af8fzpT396CcuOxy1zmjaDcWXOywhBiiiDzDKiSpLoa2Og6p/Uo9H/Iw/wDINPPX0+Gc1B1dpxpj8+r2XfV/qjtU7qjfRE9RwR6L5W8rqOxsqW8ZjvZv9V8+jWsVfJM8tzGR6jLJfRmg3UcT1c33///R2EM4kzwx944IHdV7/61d2DDz64++xnP3tyNBbrN99cSF9p0wprRC/f12IVgV7152zdMpK72kkZsgeMf8K3/+QnP1nWs/ym/MY3vrEkiHQI9NF6PteQOXb8vt9rD/S1WavvtwRaAi2BlkBL4HJLoAn0y91/XfuWQEugJdASOIIEzpNA3xd8OULzPgBqbM3vmPVUnL/yRQAAIABJREFUXhWBjkcPBDpkMUAORDggJyCOPNABMvGEIN16660nACfho/kTgY73gc4k58qfk9MCi51cFBjiIHECKAkOkm8FjI5ARD3PO5KBAy/Ve3pWIJOeybr5/9m3FTHmoNoI3F0D3rbq0GV5rgIxBfh7G0aAm+uDA8fKN89JdS865S/dFBjpoCTAZHqgv/7660v4dlJFoGedXM8doHZPPMiGN954Y0mEePfxCjAp7x7yhihXIooEgCRX6uJ/ePJBrOOljud6bhYRGUH7VUffNDIaq/5eJX+vQxIGLnPv0wrY13fZ9/uMrdSvLKeyJzNdO4txlfavKqOaE66krTik7GPOa2fRD5clT9eXaqxt/a7qw+q7asyMZHWIXozy8nJH+fr3+cxojj1NP6/pcHU/v6vs18hmyhbpvtYmVZ6ax/K4Dp9PecbnFu5pM1OWpf81Z/ncyXxEiHY8aLlCmmmDljacMY8RtYV5zo/NYZ6CHOfKRkxtAmOtqbmMK3Ovb3Zci2KU9a9s++i7XGtUOuL65TLkWSf63cNffTI7KqWaE1XP2RjIezmPq99VB7/va1fN+RlpplqbzcbbaA28Zo+y/bP5b238Vf04sh2jtefammbN9lUy8vUVnxXpiivjRMdmcXY43ufatMwGk2pdq++qzY0aB7n2ynljq60e2bQcD35cEWe8syGUhI1wAp21a64h3b55v/hazHWW5/1eE+inmdX63ZZAS6Al0BJoCVx8CTSBfvH7qGvYEmgJtARaAmcsgb/73vfOuIS/3OwTeBHoB/AAcS4CHeAT0BNQVAQ6JDoJUPP2229fzj+/+eabFzJOiXzkfe4EOkCKg4qAhw7GOjiY4G4CeyPQVGFD3SMp33Ww2cEjfy4/O+GaoTGz3gnoOBCYnx1sckCqAqe2AlsfBs2uQMxs1z6Eg/cRn50c4P8EvlWWvHnkjefnoaPb8j6HEMADXV7oSaDLu3yNNOG+E+h//OMfFyICbx3AQPdOV5hP6sB5kg42OjHh56/zDB7qX/rSl5ZE2HfqqvNlq3El76Ycqx6G3j0Nq7YmSLum694W/+xjKwFpJwQcRHW9Sfnv8/9px5/e3wr2n7a8s7YDF71+Z93+i5r/jBjKOq/p4lofr71/FjLyMmf1O6+6z2QwIplGckk7WdkurY2cEMsNYMrHiTSFN9f6J9ciPufm+odn3aZ6vsqPOhCx6Fe/+tXu7bffXq7MS9pMyT3msP/8z/9cEhu5PvOZzyyJkNRs9tLGL9agfkQJ867CtmtuU4j5WTtU55G8D9XfkW55CPtc62q+9BD52gjga1LVKdc3/J/94n0ym1+0rpCeaH2s+b5aI6se/mw1L8/WtGt6PsvP893Hpm21ObM8q/WJvjtEZ6pxzXceESKPP/iXf/mXk/Uk60o2Kt9yyy3LlfGi3yR+bEGuZf330CiCzqhu2a9aQ+8zhyArP8KL889/9KMfLYkIFHieywNdmzkZ19R1ZPtSL6p+0bhoAn3raOjnWgItgZZAS6AlcDkl0AT65ey3rnVLoCXQEmgJHFECTaAfUZiRlQMODn4CWvh5kgA68nL905/+tBDnJEIK4iFE6HbSTTfddOIthNcQf5CLIt8BUOSFwD0H5JyMFkAjMM+BHX0nMi/BIAef3GOYPD2ku38mTwehRs9RpofvFsDj3kNe9/xc9WQF3lVAUAWmnp1mXJycHcyfyW8r4aA+0TX1x0Ovqjzq4AQ6/Q6ILzDfPdAhsdcIdJWhMVABmpTpJLnXm/c9mgMkBZ7peL4T7hOyAsCQq4OW7j1Ofmx4uffee5fE2MXzB/CSRJ0SzFdfiDQRQY53IeOaK/e0uUCEvY/jHOcu49HYSUKnek75iDz3cvR5H60egeNbQPPZM2tk3j51vCjPfhjbdFFke2g99umTiiTy8eR12DpfHVrvfd7zeh9KoG8Zz1vqNMsn783kXck92+brAydORY5q/UJeuq+1ljyht5CAImp9Hkqi1qOWyE5zZf554YUXljUiV0hANoGRIM19oxobuNiASRQj5iHWlErMIXo25ejnO/tmraovcn1wrH4f6YavISnbPeUzEpOvU339QR297132PgcqBHeuI5xIV3t51je8qV4Kz5/l+9zra+TZmJitxdbWwGtz55Ui0HO8bBk/o7amfESg+1rNN6awaVLRh958881lw+N11123XIkg5Js5vUx0UL+5WJ9prOp3S+pT6prsh1+rNs3sm6/vtGmDej399NO7H/7wh7sf/OAHy+ZTkecQ6Wyo0eYYjWsv13WyGteqj99rAn3LLNbPtARaAi2BlkBL4PJKoAn0y9t3XfOWQEugJdASOJIEmkA/kiCLbJKYcg9TJ9D5XufXQcrpPD6ukG14Q5BuvPHGxSNCCRBI5Dkko4fwozoVgS5Qx8HYJNBVTwGMApsEIAtwzbM7PXSmf1ZdlI97g7hHF589T4GOSdA5uLYG1M4ICYGkft0XnDw77Tn7nNeIhhngl4BbJUvy30KgSz/k6SYCXZ5wjA08z6sz0AlFqzPQv/vd754Q0w7ySecFVCZxofPRBXbznI+lX//617t3331399577y31gKDgLFmuIrd5nnr6Pc6UhbAg/e3f/u2J5x/ef05IOClOm+Wljo0AvBUhQBmVB7r6wskcB1ZnnyugegRmu/y8X0Wqj8ZiAq5bNHsNNM77H+Zxuw9Zu0W2/cxxJLDWL9V4GOmt12hE6LqNPU4L5rlsqavbnsxtbW7epw1rtqWSzT5kocvc7V+1NhJ56wRZeqA7Ka11VJLjar8IdOWrNZGO9tHxPtzXuo35h/PNIfy48oze4xmdc8488/nPf35ZO5I469zDtFPvEanr5C/PJWldeUzv06f7PJt9maS/k89OoCNz3whQbeDzec3Xx/5s9p3/7/riBDr18DWNZF1tWNAcKj1aG+v7zndO9o/kPsvzNGN5jZQfrTcOsZ8VeS5Z5kYVrWGI+kUUByV+X7FBmSsbTRgvGjPeLxpv2jDhOkje0qvKRo7qORsTa+t13zTz5JNPLuQ5iRD1EOePPfbY7tFHH13apE0BEOn+l2VUBHrWkWeaQN/HmvWzLYGWQEugJdASuHwSaAL98vVZ17gl0BJoCbQEjiyBJtCPLND/za4ChfgOkANwRaEzufKdPEwBIkSg41mE1yrAJyTc9ddfv+NMPiXy0dnMItBF/Im89JDoCfqNQLEZge6Et4O05J1ArAOF7rEqENjL0bN5bruTnxXQU7UhAbutJHoFdJ2NdlyMXLeCohWRrhZUoJ5/V+mc+t/BSBHD8oyBGIdM5qoQ7k6gc1YlyQl0iPSRp5zGg+uTh3BP7y8n0IkKgWcfQCvjE6JcCQJdCfL8n//5nxcvda6AroCwn/rUp5ajGKirzp7VsQryvPdz1f/6r/96eZ7E906wCJR1Ats3mHj7ZG+2jJERiOp95ICw96u+HwG8IpC8jJlOqcys9wjczXG7L7mQbRyNzopkuxgj+WLVYo1YPsvabrVpp6nDmn5tIX6y/LOQ2Wllsa/dmMl0VpctbV+T6cxWVPXKjV2ztYXXz0mqJFV9jeNzi+YeEc5pO31NlfMJG7ZIkGDMSSqf+QevcyXCsDNfMHew6VJzJ1eO/GEOYt3IZ4/ukhuh3PY6QU6ddW40xLDmLXl3b9W1WV/v08e+vhb5rKs8jbnypzqyXvU50eclH9N81nOSd973vvb5g+e9fBHo1EEEujaXZp7eDm9fysXn+C1jZ6ut25LX1n72tcLW8r3NOSdvtR+Vbfb+lOxdz1nTsUmS9Jvf/OZkncZajfUXXugkSHWtXau6avPD6DfLaJ2yr6xG48R/fz311FO773//+0uiTRDnjzzyyJKwEVqLJoG+79pH8m4CfauW93MtgZZAS6Al0BK4nBJoAv1y9lvXuiXQEmgJtASOKIEm0I8ozP/NagQECXwBaAHwFInO9woFKAJd4Tk5K/2GG25YyHPCCnKO5Wc/+9nlCgkHuajw7wI4uZJndZ64wB3VJVvvAJHIfvdAdwDZva4EpHjbBegIIKqApQQKE1xW/WYAmgOhCVKN/s98Pf8tQOLxteZ8c9wKhM6ITs9j9DkBTdc7f8c9qwH1BPBxRb8hz0Wgv/rqq7tXXnllIdAhAyDO8T53Al0AqYOKrq/cd4863dM5lx6a0wFxkdkiPUR4UEdCgb788ssnifzlRY/HjzacCFTXZhE8zt3rifPSOT+dBHArmfmGE8luNgZHXpCj8TjS+wrAH2lr1b85PpMAcB2piIO0p1XZSUY4KL2FtNkK0HvZW8fQ+Y7si1HalbCh59UfFUlT6cVp6nMs+Z2mDqN3963bljqs5Zl5jOYb2f3ZKJD98Y1Hs/7ztY3bYic806a5FzR22G2+E20+T/EcnuScYU76/e9/vxwbQuLYEtZ6IgCZh3ztR7QTeZkT7UQRjlg/+hnnzKcuIw997uGcZbN9vahNY5TLs9oMxty2Ve5r1mltTaH7Ffksm49sNGfznZ/lzvu+Lq3miRHh6vNm5X2vvFW+PNBF4MuL30n5JOIrXRvNv7O12ZqcZ3PobG7fN9+1cZ2/G1KP9pn7vS/zs/L18av1H2ONc8IZbyTWdNJ1xg/rMMYXKce/1nCzjSij3xaz/qvktmYDVTeueKD//d///UKgszHg4YcfXtJDDz20bLRRlCPG7tY+mvV9E+j7jox+viXQEmgJtARaApdLAk2gX67+6tq2BFoCLYGWwBlIoAn04wq1AgATBBKBLmCT+wLd8GKFPFcCCNV5fF/84hd3Ite4AspWBDoAEH9JrjnIMwKmHCDic5KOMw+sEWiVEt4C/CWRdggIn8DQDJQagVzH1Y6LkdsWWaqmhxDoDoJWBLrfV10qD3RAPpIT6JDoEOcQ6CQR6ArjLi8zlTHb8OEhc13PqZMIdK6ApA7CS89pmyJHMOYAYZ977rklPfvss0s4dwfzHeAU+UK5tBEPQXmrE3IXEoRwu3zvfeD19E0HOu7AZeuejV5nkSKqw2x8rmls2ju1serj1CUv3+/l2K/y8nrNyJQ1cHgt78qmedn7jKU1WX6Y7m+R+zHbe9794IRppQ/Hqs9p5Xiaesze3Vqvfcqf5VmtqyT32b1Kx9R3IwLdbcKobylT9qvSBd+A5QS65icR4bLR8liHzNPxIMx1L7300rIhiytzjJfp0XrYZHnPPffs7r777oVI55gQJdqpv/SQ5h4kGvObR2/J+Z/2stbUkUE8y/qVuQsi3ee2yjav2dFZX1Zzis+f2cceqpt7Hka9qme1xuG5nD9dJqPzyisPdK0d0gM95/LRXFqNodS5reNxzeaO8tlnHO+znqjm/Rx/o98qrlOzdWrVJj+nHp3m6CwiDZHYCEn6wx/+sOi3zkTnd5hvyCRfj27g9XE9451K//etczVGcv2ickWgQ6JDoH/ta1/bffWrX10SmzK1wUYbamb6s0W3mkBfG1l9vyXQEmgJtARaApdbAk2gX+7+69q3BFoCLYGWwBEk0AT6EYRoWVRgbgJAFYEuAFUE+vPPP7+Q6ICU11577Q7ynKs8IbgCDMr7nKvIPHmgu6dThhccgVICYAQUJQlfecGq+emFkeCYQEmBPqpDEmAONnl5s55KkKcCffRdBQb6d1sAo+NqzfnmthUM3UeGI5mukSKuA05SizznCnFAqFoIBa4Q5/L0TgIdYLvSUcpJb68EQz3SghPfIioYbwLBHWAXYM/Yffvtt08ShIOD+e6t7uFwqYd73BNik3ChJM6r9PEAKcJ3JA/Vy/s+/njHNw8oj8pTysejiKEE6LfqTEV25Luz8e4jIW3UyGZlfqq7f58jLOs0at8WW7BVNuc7yq9saVvkdswanncfrNk1jalD27hlPlvL+xgymeWx1sf7lr9FppVct45ll1faN91LWzKzQTybNlf5uBcyazsnXCHJIZxIkOUQeCKmdWXugNQjdDshmLky12HzCSuNZ6zO9uZKVCI2XLFGJDqRyG2uTqDTHg8v757UTvDyjO7puBHNWcxjfOfnKDthmLL0+WvfPs75xNcLkn+Wl2dd+1nu2Z+zOcIjuFS6o/WC3+MdJ2edvKesUdQb7o10rRrnWe+1sbhmK6o+03f7juNZfbfUYzSe1+boGSHtOshnHwP8dmIcavOKjkxgzKHjbEhhgwrX1HMf19WayfV3TS5r9a/WRt5Hrj/ugc5xQg888MBJgkDXme6sr/Nvpkuje02gb9HsfqYl0BJoCbQEWgKXVwJNoF/evuuatwRaAi2BlsCRJPC9//f/jpTTejbHAnnWS/rgE4cAQIfW1cuqCB++A3RRCD0BGALWAHIgz0WgQ4zJGxWAlM9KEI5OoANsikQXEZZeLgJ5RmSUAB8n0AUSJVjDsx4OsypL4K17XI08Y53glPyzjDUQKoGyLbqS+nFo328p6yI8szYeDmn/Wp5Vux2MdG9q9NrHhwh0nfcqAh2vPBHo3/72t5cQ7uSjseRjoCJVvfy8rzwAw51k4DkHyL1djD3OSdd56XghCoTnM2NbCbJdnoZcNY4hTmiTvAeRgwOzeKTLDhCFAiJF3kQ6Z1XjaBQtQmMyx5jGssvCgf21sTcjACr9GAHG/r3nmZ+T7Kr6eIsuz3R3RrBUtn42vl3ex7IDW8bdFhkcqz7K57zL3CKH82jjFhJMz1Qyyu9mpMp5tfm05ay9PxtjvuaoPvPdKP+1cqt3qYtvNnQCLPtWzyZxRr4+R2BX3TYRqUSkOHOavF+5Mtcp/DjzCfOCQkqzoUoRiCDB5DnOFVKdTVUf+9jHls8itxWi2fUoiWG/58eVKPKKjh8RMc3cyDsevtrn0lyDbelfH5tp56sx5TLP/J2kJl8dnaKNAF7WaLxle9J25Fzjuuly0rpGZTu5nxsUcq07G/vVva02d/TclvFylja0Kn/LHDvTr1H/6vcIV8aZR/J69913d++8886OK2uqm2++eXfLLbcsV9kMr5fKyN8v+27+3dLfI3nkmOEMdIVwh0D/yle+sqT77rtv2ZiJjSCxdqx0W2N4bd2md5tAP/bI6PxaAi2BlkBLoCVwsSTQBPrF6o+uTUugJdASaAlcAQmcJ4GewNp5NPdQUGgrGJVtqACOrANAizxs8RDiT6CmE+g/+9nPFjKNkM5KeBgpAWwmgS4vV8p0gDc9yROUdADQgbwkD729DkLxvQOC7plBfu7x4QAj9xywztCY7iVc6cuMcJjp10wvDu3789DnY5RxFm2f5VmBjcjY9Yz/3QPdz21VeHQn0CHPSYwBiHMR6MhHukb+eUblTH4Oyms8yhNPY4k80xNPHm7ocQW86x0R61w5a5MQoVwhVHS+O1dIjByvqhuRKO68887dXXfdtbvppptOgFDAUGyFtzcJ9PTAlyw8jLDInsq7TjbFZZhjJfWgIj+yD9bIAMmU91y+Dpw7oZGfR32+ZW5YI3+2APwq39u5pewtY31rPudt0867vK1y2CLT0z7j+iqd9TxV17W5K3XvLPRna1sPle/W904zzrbOPdkH2U9an/o6xueoLMfXV9mXTuIqhLPKg5x78803d2+88cZC1GH/lVgbSWcgftlIxSYproSSFpHHJkrsvVJGFhl5xqqebpfVRuqp9SNzHOUrMsraOedul3OecHu8pm9Zr/xfspnNGT6f8ZyHuvc5fk3nfE08m7NSr/JoGN+AqrVJbsyT97/m7GoOGxGsW9tRzUOVXVrro/O6v3VuHcll1Gc872sjjxbB2usXv/jFMj650i+333777rbbbluuuQZx+6A1kzZL5FpwZKeq/pu1aSQXHyt4oHP++Q9+8IPd+++/v7v33nt3X/7yl5djHtiEyUYbErbF56gcH57nTM+aQD+vUdHltARaAi2BlkBL4MpIoAn0KyP3LrUl0BJoCbQELpAEmkAfd8ahJMAaaeQEukIvC9AhjCDEuRLApcK2Q6JDoAGkchWBDokuTyV5KwnEdNIsPascOHGwMEEhAYApjwwRnR4Y+p+8nQhPD3TuO2Do7zlgtRXEnA2vLYD+of1+gYb1tCprQN4h7ViTq4Pqkm+GUFe4U4h0Eeh4yADmizyHaNCZsC+++OJCIIg8h0jnzz3QnVD2dlVkiHTQ9d+9B0WQA7IqOTjv48TzolxAWjwMFbqXszbxVpfHOkS6yHTa6wS+vKMY43gPaQPN1Vdf/YGzbt0DXaS+zujEzkim8mrXOKO9vhnG7YTGrgP7Pl6rzyP9WdMRvedArZNcSdJUZTuRlPdn/T+q8xo5cQjIX9ndsxhznueVsGnnWeZW3TpEzvu8k3N/9nVld1Lvq/9zTOxTp2M9e6iM195bG2PVeMk8Z2VU90ZELWW5x3KucUY2BfupdZhvasR2M1foj3I5kxjinMSGKX9eXt/YbWy2E+is/7T2I2Q7z8jTXHOWRxGp1lGqf2ULeZe5R+e3UxcR9JTl78oWewSimQ11Ym5tfkibr/5PMi/1xtcVPl85sTnqP95d09OR7HJe8nrmpjXfWCFy3+dhl2fKLO3pqP2z8T6zyVvafyxbMstnNl7X5umRLc3vXX99wwXrNDa2kF5//fWFQIc8V/Jx7Osm8vDNxloruu2aybcizKvvZnbP9e6ZZ57Z/fCHP1wSBDobLklsvoRA55ggIlZgX9K++m8xH4uu/6lHTaCfx8joMloCLYGWQEugJXDlJNAE+pWTfZfcEmgJtARaAhdEAn8pBPpW8CK75VASIAFazxdwBXAUIssJdN5xAv25555bQFKIMpIA1Ouuu25HAtx0ck3eQ1zdk5Q27OOB7qEH0wO9IggcVFoDuCTPJJ5m+a6BryPwcwu55c9UgNUFGaZHrUY1FkbgbIJro4rsA76OgG4/LxTiHMKXK4B+EuiQ53igMz4gzpXIW4AodXX9VVsSFBQwOCPQnZhNENzHVspHcuEdDxP63//93zslxryHdIfEUAhgyJV/+7d/O0nyShSx4mfFe4haPisMPF5GgKUf//jHd1ddddXyOc+FHXmrU38PR+zgquyKvksvSAdct+qRy0/juiIoJFcnEbJua3ajqtMakD3q37X25fjaZ7wcc8wd1ZB0Zv9HAtU8NpuHZnPORZ+PjqHDOd5nKjUjj2bjck1NkyQfEeiU7zaP/7VWwrb7pig2Sylxz+cY7Lk8zpkDsM86isOP5GD+kwc4V+z3Jz/5ySVhwzVfYsv5UztG9dzi3Zwhxv2cdZejb/BSeZW9TZJ3rS9ybs7x5HZffVH1veeTJPZoTb9lDZrrV+mAb9rLtbaX57pWrcl9rtu6lt7HTsx+zxwynj2/Q95fe2ft/j72w3XR+1p9qHUj5Plrr722EOi8c+utt54klZfviEDXerOS85p++Xpp67gZzS3PPvvs7vHHH18SIdxpA5sAuEKgsw7EnnAWeo45X0e5PuZay2XfBPqaZev7LYGWQEugJdASuNwSaAL9cvdf174l0BJoCbQEjiCBJtD/LMQZuDS7N+qGERgmAl3gqLwVeB5AFeJcCQCTcy9JeKJff/31J4n33etJ3ueHEuhJVAEKZSjQBFTSy9wBQoFMyM49dSuvHH9Pn5FrRU7uA4COANit4OQRhtiFyyJByZTnmnyrBo3yHH1PGUlEJ4EuMiEJdIjzEYGOno30R7rL/eovgW7X31n0hgSR9R5luP65l7eT0u7R7h6AfIZcf++9904SQCWEzP/8z/8s3oLyMJf3ucpDDiLMueKxyCYcbMhnPvOZD5yfS/0T2Bc5QT0Vsl6h5QWw+tjMzw7CbgXZK7A8bVLa1AR1s9x9CYMKuN6axwzszzz2IQZm88tW43LI/LU1737uzxKoSJIRyeGESX5eu3ceMk+y8Bh6OKv3Fh3NcTMbR2vjUbbC5yHeEYHO1b1Tuaf1EPbO32MD1G9/+9vlbHMSG75EknPP5w9sN3adRH6EY2dzJLYZYovQyh/96EeXDVDa6MQVQl1kuzZeyk5rzpF99M1MtEHzjUdU0bseOUUbAnwDpurufac8JYPcaJn9vNa3a+u0vD/atFb1uZed9r0qVzL0NuTmMH/Gz43nHW06kNe+P+vlSf7Sw1wv5Fyn+qzNUYf+jtl3TjpknegyrWzlWdm1Smaysd4/6DXEOQQ6iT+OTVDyPnLboKN+9DunKq/SK75L/cx3t64/vG7PP//87oknntj9+Mc/Xgh0jvu58cYbl/TpT396WRv+zd/8zXIEkOtZrp+q9Zbrq/qrCfSz0tzOtyXQEmgJtARaAhdDAk2gX4x+6Fq0BFoCLYGWwBWUwIeZQN8XoDkUeJoByyMwDu9xEeheLgQ63gMi0AFkIL8g0CHAAEBuuOGGJYlAF3GuMO5c9/VAd1k5GJtnkjug4qAp3ztBqM8iK/1868zTz4x0UBq5joDZESE1AisdXJoNtxHQdgWH6NGLTqC0ApirQvchK6r+SdlmX1cEOoTBiECHRNcZ6PJAF4Guuibx7bqdbfQ6O5FQeZT5sz52cgOJ613mo/JdLnymvYxpiGvIl7feemv3y1/+ckmQNAr1jsejA55OlPA9AKkS5IxCv/MZuWGDuPoGHt5zAoA8neB3IkHtcVLJPbC8bmtK7OM2Zes2x/uvAp4TAD4E5E+AeCuAPRsfI3u1Jpe1+1tJj1kb1sro+/tJoFp3eD/pc/bJzA6fd/9V5Y10basOrklxaxuzvH3mJergNgJ75V7X5OUe6Apnji1mvvI/3wSFt7lvdCI0OwQ6RDpEuTY6YW/9HGzmt5tvvvkkcUQH4ZVJCq+sMn3dRL19bsn1m7fRy+Oz38sjSFJ3Rzrqecr7NsnDnN9m62Tdm63Z/Z7POdRxRPTpe83nLjOf4zWvuBd/zt2UI7l7W5xA5xmPCqM8qvltNj/6PFfp92yOmo2jrXPZacbqVnsw6+u18g+57+ss2QHPR3rkHujoA7+19LvL1z+862tY/60iPVGZ2dZRn6Z9WhtDI1tJCdocAAAgAElEQVTI2vgnP/nJkjgygohlHP/AFQIdO0Nio06uqXJNKd3NtZXLrgn0QzSy32kJtARaAi2BlsDlkUAT6Jenr7qmLYGWQEugJXBGEmgC/c+CPRR4mgGDFUgEuKKzJSHBvVwn0CHSAXMh0OVBKi8CrkmgO5F+HgS6AyoJVPr/Ah5HRKSAzArsdKAwATCXe0VQOACanysAbQ2sOqMheO7ZJug2I25GMl77fgs55MQF+XlIWogFhSlfI9D9DHTyqNoncNT1YAZqOiDvRHFFhI7ySVDfyXyvT9bJPZvwNgcAlWcjpPl//dd/LQlb4QAu/+seXo7apMMVQobQnfI+cs9G/wzRA6iqJE9H91JMkFfj268zcqDSnQqkdWK/si8+hitwN0mGNZ318X/ImJgRB9XcspVoWDMQW/KZzW1r+ff9WgKzPt1CBFZz0Mxunmc/rOnLiLg5tI5r5a2N3dkYGM0Hsg+yt1qHeIQcNjBBDpGwrdhVJc1f2GBsLxublLDbOlKHcuRVLsJK70K2KjIIG5vwCNW8l2vDJOh83TRbu9B+39Doss48Z+uoJNY8T58j99GBtXWb19Wf9TUl5fnGNV8n8r2iuojo1pxJH/jmMP/MMzmGvf3pAa/5ibmW8Pr0N1fN88qrmhcr3Z3Zj5z30o7MxtLs3pZ5ZLZuXhujqRdby9tHn9aeVfvVXz5uRHqzYfHNN9/c/eIXv1h0R0dosYmZKBDaIOERKrSJxNd4s3WO7lGPaq1R6Um19hy1lyhNTz755O6nP/3psnbU5kmurAE5BgICHT2lDrIluY5KG+NrPC+7CfQ1zev7LYGWQEugJdASuNwSaAL9cvdf174l0BJoCbQEjiCBJtD/LMRDgafsBifHHKgRYOQEujxAlUcS6PJAJ+wyACvEucLxAeS413lFoDvQmN64lFmRfw6opLe43kly0POaqeVWgqCSoQOjszJmgCTvba3DEYbXhcuiks0hZKEDgFUjs6+qvnMPPvJwzz+RCFxnBHqegU4e1Z8DlQ5qux5XY5W8KpJh9J4DkPnMCHT38ebh5cmLtv/xj388SYx3l5sf2/Dv//7vJ97pnLMrAocrZAznXYqg8T5HhtrQA0CMrWHDDlcAVr4TcDxS6C397e+O7A75uHdhJWfvp9TdBIA13lPvRzZiC3BdtWPN/s3mlpFMT0Mw5LuHlH/hjNcFqtAWImptHqrmIjVxlP+aThyrn3M8j8pdq89ZdNmWMtee8XGeG/h8LMuLHE9yyHFsMbaVhB0WcavjNvA2h2jHnopogzSHtMKekihbJC62Vx7nEK7YadaEJM1l6oskqZ3493Wez2+jNZ7rWUWKSX7uuS2Z+camatPB1rWZ99Faf1VrbG104N08DkZ1Zf5kM4OOPfGIAsyLfM+cqg0POhLJ+zbrRrkeLUee93zHxj/6Wsk91l1+3keVd/zaWrdas629M7M3o/lrZk+qe7N+nNnDUTn72LM1G+V55YYLj5zz9ttv70hE/EEfND65sh5SYqxq7SYCPdcPo3VOJW/vP+Wz1mejsfbKK6/snnrqqd3TTz+9bMDkmAgdFSECnQ2VWwl0bciu1lfUoQn0s5jpOs+WQEugJdASaAlcHAk0gX5x+qJr0hJoCbQEWgJXSAJNoP9Z8PuCRaMuUz5JMgtMAazJEMrKSwS6wrgDzgl4xRMC8pyQn1wBaJ1AE/inM9AFvlCfKuTlCFx1Qm92BrqDUF5WAoXcy9DWToI5sZ8eHFUZpx0qFdDofXba/C/y+wnoOVC3BtZtISHV9goMzPElDzCu/Hk4WYhzkejch8DQubI6A50wlU6g44nO/94mJ0dcL6WTSV5X5KzAVeon4DvDv0o2Pl48bz7nBhYHX50MEUCv8tzrkXu0URtvIGywGaTf/e53J2GEOffSPSKRocIIK8y9PAjJ6yMf+chCkkOwX3/99ScJsFXedNxLm+HyqnSrGgsjUFkyckLCbWh+numa2yM9NyNsdK8CrmfzwlYSaB8iwGW2L7FUtXVtXF9ke3VR65Z2M+W+RuZ4u9bIoxwvazI5VNeqOm0hyQ7V0bV2jO5vLW/2XLUGkH1x205Y9nfffXdJfIaMwraS5KVc2XG8OyGoSKzbPIQy9k22l3po8xJ2WPOL6pKEleYQZOMe8FrjQeLmHJXrscqrdNTPHtI8N4D5XJD1nK0VKvs/04Wqbl4e+cm7HJn4PTY2sKGBSAJcnTD3s+iZR/mfeZSr1tCal73O2gCrjQ4eTYpNEHj5fuELX1iu9LXPRS5Dn/OdRNfz2iAwan81/63Z+q1z2THz2Wc+y/rta8u2rlFzw4VH4WGsv/POO8uYR2f4nQVZzpXxjPc2VzZL+JrE9c7nA39GY2a2VsqxtNYXld3++c9/vnvmmWeWhAe6vOi5sqaTbUJffZ2aZfv4p5zUSfVPE+iHzmb9XkugJdASaAm0BC6HBJpAvxz91LVsCbQEWgItgTOUwHkT6GfYlGnWW8DUUQb7gjgJgsqrVPm4Bzrgm3v0AORBnitBeinE5+c///kPkFuAOu5lOvJAp1z3olX9HAB1wMdBkxnxPiPQE2gZEegJ7p41ge59WX3eCs5fKT0+bbkj4K4iFEZl7UMaqn8dBNT7eQa6E+iAk0qA4k4GQ5w///zzuxdeeGHxBOP8c8hzEejSPel3hqeUV5gTCemF6LqRnn9JtDjZ4eOM8kcEhI8H/4xMBOZqMwAkgBL3BNzz2cn1P/zhD8sZ6RDpnMErT0muvO9ycSKB+qufyJtIF0qcoQ5xLs911x+vizYEYZOwafSLypN9S3vjebkMHcyuntGzqZ9bgOctAHtlF0YEk9vNbN/I1lR2t2rLaW2Rv7/vHHZaO/OX8P4+ZNS+8si8Z7pQ3Tttf8/mg632f982b30+x7/q43NN2n7WRthArZc8ck8SXz4vYU9JkFBs4FI0EGwq9ln2js++Vrrqqqt2H//4x3fYTwgr1m4kvEBlD7Uu9HkvyficP92GVySgb/JSXlr/Ka8k9EZ97cQan92ee1+trR28vFx/zPLJerqt9bbTlxDf2kzmcy59Lg90rlX0Fm08Vah3ru6BnuHcaa/6TJthtTmNKC8QrEo+Dpkj/XgUydfzr9ZLo+/Wxkv2y9ocVvXFvr+J1uastfujOXPtvaqeo7Wu1mXSIf736Ec6MocrGy9cDwnjrsSaKG2R95Xfy3WM63L2S9Xfvn7e0u8i0Pkdie0iopDqLQKdKwS6r0dcZ/icnvpuS7xOTaCv9Urfbwm0BFoCLYGWwOWWQBPol7v/uvYtgZZAS6AlcAQJ/N33vneEXLZlcd7A66Eg8qHvpRQqgllkHMCrkoAKAB08HpxA5xl5s7hnC58hqgQMA/oJCOSaIfeqUOxeXwd43AOrIt4TEHUAW6CKg9LV80nu+PMJQrl3zrH65lj5bNP8i/PUCFQcAZcz0HXLeK7Adb2X4JwTCXhEQ6BzBcz20LmQ588999zuZz/72QJkizznKi8+gf3pge6gXwKcCYaq1xI0nBECPs5y/Kf3WeWBxncikEVCu6e+vNMB7PnsG2iwHZyR/h//8R9L0nnoEAvy8qdN2Bmd66vnRD5gO+RxzpUoAHhe4Z2OLRLYigz4XuQ6Vz/7lXtqhzYsOFCbtsc3OeQmBD2bhIr/X9mP0RhfA+NHtilHcQWKj2zhyNb691ts0pZnZsTBxbFEH6zJlnaN6j5r7yzfNT0Y9ffWPjtNmyp92WqL3W5Vn6u8fWwmibKmuzle3MZu7bO1eqpOIh0rcio37MjL2+0ddg8byXzCkRdcZW/kLewkK8/yHFdIWs8TMlQ2DzupyCBcNX8xh/EcRLqSb5ik3T4vVO1z2bgO5Pzpmw9HttFt6UiPXdZu79PGZt+O9D03T6aujdZ+Pj9mfyvsOqS4yDs2kGmzmEK1iwhXv+V6tpKh2pHzt+qQm9+8/5izfW2v/uQddIS1vBLvKS+NGeWVaxGtQXwuHc2LPv5y7bI2ln3tvTYmR3ZkpGOVLajmy9lzla2p7E01N7ueuW7xvq/bOLZBiXGv8P9sVmQTDJsL2Qij8OejcZDz0ha55BjaOofkc6+++uoHPND9WB4+64gBwtLnGl1yct3V78nc4Kx3m0AfzXT9fUugJdASaAm0BD4cEmgC/cPRj92KlkBLoCXQEjiFBK4Egb4vcH2K5v0fcOA0ee37rjwc5Gkk8AGQzcMCki/PAvbh8QCBTug9rgCxhP8krDJXD8UHWehnOo4IdPegdQ8mAU/eH06e89nBQcCSBIWqvqzI2AQE10D3CsTdB9Dbt6/+Up7fQjZVgBryyb5e0wXuZ14V8cF3rqOAmQopzpWxAYmhBHGu8cF7EOff+ta3lqtCm0vPnUhw/fG2jD5XwKzLoQJIvR1JHOQ9tw9eT5HkItBnRInC+Ipk9w017rnuGwmwGXj0AxJzxbMSj3USJIS8sfycV332euJt5yFNBdLi7cQ9eeXpLN/UHycqBNYKvJWsclwmMO6ba9JD0nVv65yT+rJGQGR9nBDQu6l3KkPzQo6RkZ2r7GoFyo/G+AiM3yqbNRu5Fexfy2c07kbvjcb4lvpsbfuIDPG6zvon57PZXFbZo1lbcm6t8s66rdluJ5tSx9ZkUZFw3nc5Zqp+HclSdsLtmfJzcpTvnAjX8R9cidBBCHaFY5dtw17xh31U8iNyyB+7puT2Do9zEaes7dzWMyd5RJXUhS1zZCWjyla53FyPZvpT2Z8qnzU75bbP6+ve4qk7brNlL/Wd95/beT6zTlZiHlNfchXhyZWy6Vf1sc6l56pIKX5Pobr5ztfCmvelV75xzZ+jzh7dxdsOWXnPPfecJMrwsesbCHPt4B7v2TdePvl5P6V8fSz7POTjfWbHRnpYrQ9n47qyISO7Udn3tHGVfvt73j7fuJC/zbjnm2YUcUIbbrSZ+Ytf/OJyNnq2uxo33iczuz+bF6t5Ktvs/+OBrt+RjAkIcxHnOhKMK20YrZvc1jaBvmXV0s+0BFoCLYGWQEvgwyuBJtA/vH3bLWsJtARaAi2BjRI4bwJ9Br5urPLmxxyQ2QKmb85444PVGZUix/DoFJgn0Jbn2ckvchAABK8Vzjsn3XDDDSdACOAHwKAIdK4C7twDXeBInmVOmSOwx8G7NQJ9oyj6sQsigRG55vqQQHmOnRH5soX4SVBT5eYmD8YHSQQ6ntIAmyS8z3W+I+9985vfXAh0kgh0D2WbIOdW0sy7LEmqUR4+XkYEugBcecU5OUC+DqTzeSQztUtAZ4LgSVSpPtgKhXmHNH///fdPzvkFbBV5BAGfRJWTGnidO4mkEMXyznKPTNcv2UC10+WsNuRGn+wL/k+CoyILRoRSDkcntbw/vD75jvdLgvwJSvu7LlN9v0ZOVeOzqo++874f5Z3j4jQm6pjz65a8KluThGFFBOW43WoL1tYtazZzi2xH83HO1fncrG4jcnRmw0d2pNIt/25EwlVtl81SPWaknbdBGw1FTPoGIo05nidfJ8IVhp0r9u5Xv/rVcs4xV4hUbWjEJvm6zevOfKQNQ4TodnvH/5qzuFI/lU9dIEtF5Kp+I51Y0+3q/hb9SltT/b+PHq+RhbrvfSbCUmXn+tJ1SKHXWc/Kk5y2k5+irLAeYFOEzqXnqmNNeJ/nRYpzZT2txNpCmx7QAb/HOiJtuv6nX/3oFJ8T+R4veBGvvqGNTRYPPvjgSULnRN77sSV8loe0wrv7miDnQl9n5Fzq8q3WM76u8fEz0pXRnLPVjla2i3e930fzbOqO7KL/zhu1ke99Tq7sj+4rcg9X+tJthzYzs6GZIxq2jOHR3D2b57aO8SoPvvMz0FnTYbcUut290WmDr71nukW+ejbtRHug72OB+9mWQEugJdASaAlcPgk0gX75+qxr3BJoCbQEWgJHlsB5E+hUP8moIzfpJLsZKHOWZSpvBw4FPggoc08YnhfYileNE+h4O918881LcgIdMARAVl6mfv55E+hn1bsfjnxHYGdFYoxAvhHAV+WtcahxLwIxCRf/30O487y8zwHMOfscL3RCuQPoPfbYY7uvf/3ryxUg3L21RuTSVsBXPZ42K8m6BHPTy0kgsYOpnmfm5+fpzggyB/kr4qsiAeTRL08rPPjkgY5HuhPTIoIgCbA12CfAUq60Ec9KEQ+f+MQndiRCFfN95cGu6BvuyUmfKWnjg+Q066eUi2zsjIxb6/eU19ocMuvD1Hs9m2NqVt+0OGvPpkwqPa2s2Nbn/N0ZATCylGvyPyapsG9eIzJCaxa/zvol762td5yMqOqwJjO3UVvqRRmjPCs75XmuETsjMqvKw+VSvVfpus4uZ71DSHUnu/IMa19/uScpUTYUfYMroZjxxCQcO3YL8lTJ64CN8jOssXOyeXzvZOyIAB1F41iTcfbXWj/4PDMaiyM7lORY9X6+S32qjUc8J1nkfdVRxKXyUL8xF9FXJI4YYY2sSCsQ1fI0lze41sJuw8lbkVC4+iYH+tM3eXnodfrJ5eB5Uj8vUwQ636OfzI3opa76jE7hwcwGM67oD3oHsc4c6mS3ZOFRSnTfbXylBzlu/H/vA1+zpL6szTOVjVtbHVc643PiyHbombMm0FU+doWEzqGDbLR59913lysbmfktdssttyxj39cHuXZwmVZjat/5aYtt1zN+BjqbSiDQlSDQOQ+dSEGnIdC9/k2gr2l/328JtARaAi2BlsDllkAT6Je7/7r2LYGWQEugJXAECVwpAv0IVd+UxRZAd1NGGx5KMKUi0OV9OSLQASLwsNU56BBNgDWANjfeeOPJ2XWAIIB8HkqyCuHeHugbOu4v8JEthNkWgqwiYjJvjQsH2QFD3eNJZeldhbwFWGYc+Zm1r7zyyu6ll15aEnk8/PDDS3rkkUc+EJaVe1uIhqr7K8JiBFb7uHdQ2ono9DLnncrjSwRW5qk6jghSf498+Uvg2WXsXnrYHJ3zy2cH8iEHZFd4R0Q7Vz8TmLLoKxHqkAW+CcDJCQgrPDblzYmN412ukBrZRrVFMhiB+2nrt+hv5l2RnTNgf2Y69F4SSCOvwKq+1fhaIzdGOrKvmRvJb5/vR+Nv33YlOeFt9LFSERXe7jV7sCbb1JdKJ5PgqogVH6+yGZU98HE8stlbiRiXw6wPq77ZR3fSlue7a3Y0n/f8RG5xxWbprGKILohKSC+urIvc/uo9bJh/5n+PogGpSWQNEqS46xP2DDuGjeIqW8cVYtbJWM11VYjokQ6lja9s00iXD+mfmT1N/VizpW7jyNe9fUcRN3KOY54XCQ45rggBXJn/tXlCG0QVhYC1tM6i51oR4aqPb9aiv/he85SOLvF5y0lrn08zAoL+p/6+Dqfe2gRAm3zdD5FOKHASZGz2x2gc5rw+i3biOpQRcTwqVaV7a7Z0bZyP7A3vuU3MNU9lLzSeKtswm599Pl/zQFc+vjmDdc6bb755km6//fYd6Y477lh+i7lHto/50Tpuy/yyNu41X1RjXjpTEeisuUiQ50rYu7UoBdIbyUfPe/lNoO9jgfvZlkBLoCXQEmgJXD4JNIF++fqsa9wSaAm0BFoCR5ZAE+jHE6gDDOTqnikCFSsCHdBDnjVOoEOkA+RCnt96660fINABbwDA/IzOJtCP15ed03Ek4CC5A4wi0B2Mc4BXhCpXvieUptJrr722e/XVV5cwlYyBr371qycJ8Fyhcrm3BYwctTSJnhHxMwKws73ePnnJ65zzNWk7WK18E2B3+8NnlafnnKDzumBDRKjzWd6XOiJC3lh41L399ttL2GOuhM5N4t3JBwG91MUjCkCcX3vttUvCEw8vKCUIBm9fksEO6vNZbZqBymuyzTIqua7l4eUn2eRkC3l7uN4t5GdFpKyRG04c5OdZmWvE2dr9Gaif9chnZ21KwiWJkQwtm3lXY1fP6F6WPyJmZrrg9ZptoPGx4WuDJNE1jnPMJ/k46tPUbdW9aqvq5O+kbEZtn5Fpqb8ju7Umb95jfaQEuYVn6HvvvbdcISsVPht75n95XIbb7C996Us7QjNzJSy7NvZwzf5Q/9K3TkBqXefHUng7U97VmE59rP5fk6W3eTbO017OiL01e0GdfLOo9NmjiXi9RhtFFBodoplNEGyQe/nll5fEkSO+8cHPrYcU9GOO2KClBGHuc51I8mre9fFKmz1s+sx2yb571AF9pt6/+c1vlsR8Seh59Jcra/q77757ORMdMt11y8e324BcUyBXX0vk+MxoMqorz/mxAlon6fkcizP9WJsbq3fTnqc98zxdLtWcMbIbXoZ0UmuGmT3ld5SOwyJ8Oxs20UGu9Bfp3nvvXUhobcCgD2RjFHbf1yfV3LZl7le/zMa12161i/WxIpkRwp0NGk6gX3311TvSjECnTB87ao+vuVSvJtDXRkHfbwm0BFoCLYGWwOWWQBPol7v/uvYtgZZAS6AlcAQJnCeBLjBgBh4eoUknWayRDMcsi7wcMOF/P59TIM+IQFcIdxHokOckvKDwQL/tttsWAt3PsgO0cdI8PXQc8HBPm0ouDpo7aFJ5J5xX/x27fzq/85dAgoQOalYAonTLzyMFkMSLSwS6yHMATUDgr33ta7uHHnpoSQDmfq7oPoRDSqci3fI7J2IS6M5nHczWeFSoWIUfxg7IC0/fpTefE+MOHssDEgKcz07U+jjms/8pPDvkOZ895C310Vm0eHcSDpQzhLni9amzaCHXvb3KU21xkB+bhtenUnoPJlis9pOHNke496CImtQtt7mShXsZjgieraPEbab3Q9pX+ktzAe+MzrMd6V9FOGq+8aveT73zeuqZNXKtynef77wtST6N5o8tBGqSIvyfY3A2jrUGGfVx9t3MRq3Ng078yBO56ksnj5Kc4F5FIFX6NmrTTN4jffA+G/V7fp+kmG8g1GeF4XayUaSerqm/ThBV5xNDcpHkOYq9In/mAmwhV1+bOdmNPbjmmmsW4pwrNsk39GR/OElW2anKOzOfW9PB6v6h89jaOM/7a/+P2uJ9yDMjr1ZfJ6e9Qje0hoUsZ55XYv7XGhld8vkEEpAzqUlshFAEAa70v9etWgerHppXeZ6/JNA9iozPLf5ejgHqDXFO4rOOouFKXVnbQ6QTTts99d0OpR3JecePrKHevs5wGfOe9Jfv/YgVvecEeo7vfXSj0hPPL+XkNrCy32n33W6N5o18J9dRbuO8fI/qhV1hI8eLL764XJNA9zVWRaDL7njbt/wuHY33WR/wjvqPcaMoZqzV/HgdiHPZPBHoIxlm9IjRRrUm0Eezb3/fEmgJtARaAi2BD4cEmkD/cPRjt6Il0BJoCbQETiGBK0GgU9018PkUTTp5dQtQcYxyHMxxwDW9cgSmALp4KEdk4WegizznnGfIJgA2CHS8bNI7SgQ6oLF7o8vDV2XOgEOXgUAYgYJNoB9TQy5GXjNSyAHXLbVdA1WTvPMxmUCvg3MeHhfAXGFQIdEVwh2vIMYSZ58/+uijSwIwF0madUtiZgTyjgDcym45kM5990YTaOqEtUBbH1d8Bzmt8MM6MxVSGlLIgXwH6zXGZXOwKQp9j8c3SWe+yuPOCR7JR3ZKJK97VuoMdOwT9sUjAVA/nUPLVfKhPfzPfSV/jvx9gwR1Vn3pPwe6nTCHCHO76UQ/bRl5S/Ec7xGdgKsTa9rAsEbe5riYEQCu41kvEb7eDzNyrCJcfb5ZI8jOYp5dK1N67+MlyQzVK+foGRmS+en/Gfkys2GVbKr6ZB5ut8jD65z1H7XbZaTPW+Q6slmjd7f0/2g+WNO9yk46Me6b+7QJR3aAjTXYE4W81n3eqcgy1VGeofJS/tOf/nSyicfPLseeiEjlaAgnC3MzEWdQQ5pzZTOPbBPvuWycyKxko7UW19G8t2VOnc3Bo/7072d6NLpXfb9PPjnvjYg213vZRsnV5yH0QtFOiHjC3CiP6YwsQz9BQGtDFjZe8548g0Vuuq3QPKPvRusRnvNNa27D1dc5H8g2Mf8pYoKfic4cTxQpvJghNDkL3QndzM/X5b7mkM5J3v6bgzr7/Vy/6B1klLrtfT/6nDZspNvV+6Mxnjrn48jlk3o0s2E+16jPs3y32/othg46gQ6Jftddd50k+s7tits+nxdyfso5Zt85yud/f9fbRHQmJ9AhypXQNyIesGkIr/Scf1LmOc/mpiLuN4G+j2XvZ1sCLYGWQEugJXD5JNAE+uXrs65xS6Al0BJoCRxZAleKQD9yM6bZ7QtMH1o3B1DJw0P3CqQQkT0i0AEiIM5JEOmEooQ859w9Qrl7KD7ycuBZ3js6/9OJqNMS6A4wbQHlD5Vhv3e2EpiNhQT9VZMZkZJAZtY+gV8HbeWVyJV6ORgpQhVyFUBTBDpez/IIAtDknW984xtL+uY3v7kQ6BV4720Y6e8aCVXJ5/9n7z2f5TmK7O95tbABCISQdyDvvUNIQgYk9i/eZTFCFhnkkfceYQTLLizEbvyeJz4deyaOkqzq7rk9c+/cb96Iip473V3mVFZWTZ7KrDjm5WHJVWNOhLRj4+/RfsIPK9FW2klCH3ioVeogohv94uQ6xA8EkDy6PZStcIl1EQHgBEHLKEt5IsAg9tVW9xwVCQFBoDbEK+96HzhJ7tEDqKufZwspAlmi5EQ4WHvED8eFPPxIAG0s4Brlxcmv2F+R4HDCxY3k3rdOsMgLOTOgR9kak9GeEX6T+S4j4DbV8163FrEUsfX5xT+3dNCmdZuqXXv49oiSSMpRXqyrEzqZvvQ2Z0RMqw0t8mlqm72uLo8RixY2vt5hLOpMcshPEYnaUKOzyLlyHz0ngjHzoFWZ7smuaB2sd/gMQQQRLqJIXpdcnVyPkSfQKyJdpVP0fKYLHacWNnomG1dz+iOW3/s/jqmxcqK8tPTGFH3im5co1+fg3lj19/w5ZInw5xCYXOl39D56nDWBjjziSp+x0VTJ1xHUPdvU5utxzdNaq6gePskSOCIAACAASURBVJY15qXD48bS1vrCN4pog6vW6bRDmzyQQZeriIv/73Nb1DdO/tLuiEWmZ+Mcleknl4GpciP5y96Nc6n6w5+dMydmMupzj+evZ1vrWl+XInusM0nPPvvscPb59ddfPyQn0FnDuIxIb8d29fRFa7xm42esvdEDXRuEuOJ9ztE5JBHomV6J+Et2ikAf06x1vxAoBAqBQqAQOH4IFIF+/Pq0WlQIFAKFQCEwE4HjTqBPMf7NhKz5uBsYeCiGtZQxpeeB7gQ6JDpkGOS5E+gyDDuBLg90hR+M3qkizjLjRzSeuLHODaEtw9NS+FU+20cgGvAyw+9csjkjVPSdh7XkOw+hLWMvV+55CHIMyiI6MWg6CYsx85lnnhkS79x///2rBx54YEgK7a2xOKUtjnpLX7jB1w3dPuZ5RmHXuXLPw6tGkkHl8iztE3FOuFfO9yUR6tXJHxHombc4xng82fCkVNL/4On5qN6xvWqnh3LlGemB6OWtezLC6z1CuzsBwjmchBLlykYBQvTq3PWIp3vAO4HuXqW01e9RPxH6CvErWaPtkCvaUCAvfa7kEckQ9Ytj5HozGvllLI8blqKubRFJbqiORmuvi+aP7JppjilExxgRPXa/V64TMxlhkuGc6RI9N1aXsftztWurLj6ve6QXHyf6PLXMKANO/vgYQ6YiHnPWOBkp5WX5+NdYj+W1ZNQ9iBmL7nmLp7gnRdtwch2dAYke9YGPz4iL6188KhWKHS9LeSVz9c020YNZefi4arU59mcP+1jXLP+p8hHXaFPemyoXY8+N3acu2WYi9/b1PvW6R3Jb8yXP+KYyvtecxppY61zmTv68fz1/j9jiGzx0TnVLZ/t6mc89At3x6a2RkQevQyTCW/V2bPnspLhk2dcSiuzAPKjjXLQucsJdfZLpnrG5I2tzSyZ7+GiMRF07ti5tzYtxnGT5x/k7jktfs7IGU/h2rmxmJiIYv8eIeKA1qwj0uBExtqv1f288x3mtNR5d30CgswEbL3SO3PE1IQT6hRdeOCQimvnYHJuno/yo3uWBPkUj1zOFQCFQCBQChcD+IlAE+v72XdW8ECgECoFCYCEEdk2gtwxpCzXnC9lMMfwtWW4kpSKB7sZeeT3h+STiDWMghgiIQXmhYyzE64HEeYmQ53hYcSU/P/fTz+4jTzc8++cxo28R6EtKxdHKa6zvs/E5ZsBrGVP5vuWZhjz6+OBZGYYxRopAhzSFjIFg/uyzz4arPNDxCBKBDolO4n8nRKJBdY6Rt/WuG5y9LJHbflarSCXGtp/fyzPChs/ukenPsTFGRDEkAX8xTKvywVguT0pFuJCegUiXZybG1LHzT12XORk4RqALGwhyJ0D4rPDvtM91lRMEtM299shPZSIz7o0fyQGXJz8jN3qgu5eph3CPskEePMv7unpf+Pmn8Wx13wQQjeaZXGXEZo/E6BnRlf8YCdKS7x4JNFWbxXHRM8yTZw8jlRn1kP6P+qdHpPcwmUrAu7zyThwrmf7J+isjciJOnr/j5HXN9G9WnuotIs89LZ3Y03ENGqMeVcM9XHnf+0b5imx0nYY+cI90D8UuXShSM445/z/DR1hoYyFeleg6bR7i2vLa1YaEHrHVkruWXMZx1Zofp46l+NwUOZ0ynqaWP7aOduKOvvd1Lp/9vsswn+N8onUq97Thgo0VfK/IKmyG8jmWZ+N8pjqQv3urk5fC/iOfPpf6xiqPUiLv8IiXj/Oo7zJshUO2OS1i7JjFz73INmqrxpRHdIn6RnOr5Mk3y2b1H9NhU9ZWrbkvyuvUMTc2t2Z6siXP+t43S7DehIwmvfzyy8O59Zdddtnq0ksvHby3fS2R9Vmci3t6pjces7ku5u260UO4i0CXPmST0RiBHvHP5jivbxHoU7VpPVcIFAKFQCFQCOwnAkWg72e/Va0LgUKgECgEFkTgMAj0Bat/pLKKhnMZYjDSueFQHugit3gO0kgEOuS5SHSMHgobiOeDn2VHeQcl0GWgF5BOWOle5rVypICvysxCIDMgjhkspxpHM0OwDMaZwY/vJGfure3nYmMMhjxX4uxzSHSuEOaEblfifx9rLtdZG1rkxhhGGYnBd05K+bnfeFbizYR3OYl7IgHQD26g9DHI977Zhv/lIUVZ7oknAioSFvzPeasYfUmcfxk99twT0InhSDC5Rx94tjyS0GWQZkryNud/6uw4ucEaXNxzFQ9V5cE96UmuToqBi3t/+T3aqjNxIUYyY33Wn8iSn9WO1zvkDVe+dw/4LAy9yIsWRlE2W8TYFOLCjec9ZTBGhk1RJGMEnsuyxnd29e+ibsjGrcqNVyfsWuN9CnER883qNwWfMYLG9VMktVRmVhcvOyOGeuPRdQpjXSS5b1bR2FJYdY0912N+hIPOK8/kmPI8Gof0lMJXe/QRxomO7IhRJhS2W6G7HQORo9KHjEueZ4zqefJjLok6MeoOl7+MlMtk3jcktAinVl9PkaODPjNnrPeeHRvvLrNOoGtcRuyzuU5leNQOhfXnSn/Rt+pj9xIWxuQbQ5pTH4X6Rx6JgKJoKGzqQh51DJKH/meTGWtvHYmisP/uVa92jek778dsfdRbl0T9QJnuNR/z898cetY3Jfgc6XO+NqdpI9iY7E2ZkzJdnOm7sbLG1nA+xnpz6pQ5QLKssc2mv9dff32dIJ91fjjh0LW5Tpsb4zznMpLpgjljtCcncW6A8H/yySfXHujIshJtuOiiiwYSnXWhzzU+VrUud9yirKvcItCnSnE9VwgUAoVAIVAI7CcCRaDvZ79VrQuBQqAQKAQWRKAI9AXB/D9POhkcYnhKGVAwVvm5m/K6xMCHh4zIc64YPThv74YbbhhCB/o5n5QjYkrkkgzV0XiWeaBnRngZ2nWNRkk3EC2LXOW2KwSmGnHHDOdTiKJokHNjnRvjolFYBLrOQBfxzBXvmhdffHFIItB1Dro8iiOWWVu8/hlp0mpfi8hz47XOAGY8k/Bkeuutt1Zvv/32cHUvbN7LvN+c9BXBBE4yglOGSC4nmv2zyGeMpbfccsvqtttuGzbkyEOdK+3088w9lL6HjAbTHnEh/UZ+YOTefU7wRpnws8vZaMBGCfqZK2HtlQhnL+9Brl6e+lt945sxaI97kYtQUZtjlATlhVHcDc+K/IGnK9+LpOPKsx7OVd7xOmPd9Wg0dvd0aiaXsa163zH2PKMc94z2Ywb9MZ3gfZLlFeWg1ZYWRtn7cW6L4zMjTuLYz0gEx9XrE0k6xyTWr6djYr16+cS6ZHO39KkTZo6vj0cRh9qAp/+5Qoa496/OLUdn+Vnm6JmWPpcO0DrCN944icdniFG8OZV8nInIZLxxBIP/aSOAiHrfFKQNLdrE4p7z5OEbXjxPn5Na8qvnXW/EcZGtm8bG1pLzf09vzC1nypiX3LcIdN9E53N91FnSH1w9YgHv+Bw5RvppDHhEE9bGeBG/8sorQ/roo48GeVbSEQAQpBwBALmo5PIEtr7pK5KKUf8Ib8mE6uZjIo7nKRGjeusT5efP+PrEdQHzL+OEuUrz2JQ+j+OmJVdz8xqTz2ysZfNFnFd9TIzNq5JL9OA777yzToQ8Rya4srmC9RNrC64uu3yWzGtM+P2lxmcrH9bIEOgkPNCpqzaEIN8Q6KSpBLpk3Od3x7wI9DGprfuFQCFQCBQChcB+I1AE+n73X9W+ECgECoFCYAEEikBfAETLIjNYYUCJRrSMQMfAFwl0DMiQ5yTO38PrQYk8owe6PMowACnUoxss3YMmM4DJ4K1rNAQvbQxbFv3K7Sgj4EZ2xkSUSzcau9c15IcTqZFAv/fee1ek++67bzAEu7EvGlEjPj2Cq4elxoF7tzF+3dMaw7wIdAyxCmHOlXGqMRbJARHnCsfu//OscMQIDkEuwjyGTHZyAFKK8KN4oEOm+5mYkAPyCCdP/leKBHr0QI+Ek2OvenLtEVMeep22gA/9zdXDwEOgyzudqxukva8oz8+w9aMBaBf9JE9YnRcr71sP96t+EVEuMh3sIPPk3coV8sHDyzvh4oSrZNzrp/vuFStPQA/B6+9khvMecdMyfGdzwBS57z2T1U3fRZLYx2d2T+XEtvn/rjf8+R7JnI17J/Pi54hTpmNc3iMxmNXf51ofA07OacOKf5eR0SJrfL728aGylI/GgEKpazxwZQzK+xcd4htynHAnjyjzfqyCE4bq50h88j3EqEfW8dDrED94lDPe8D72PxHoIsc9jLdkQnXwTTPkEUN+q34ZydbTM74ZIJMRje1dz8tLEHRz1nou+46XyOZIoMdNHpoj9C7/e+QD8tGmLwjLlmzHuUZRCiQjb7zxxurNN99ccSUiDLKtI1POOeeclRLEom/q8CM61CaNKe9byvPICxofmg98TER9EXGLxHzsU/4nD9+A5htFqIvPKTHqgusc1VPz2Ni6qbeOivfmyNHUcZLp9ladXbYyjFv15T3Wbe++++468dtLukprAG1u9P5S30o/ZH3X0itTMeiNcdbITzzxxECgv/fee184zgICnTXgGIHewirOfTxXBPrUXqvnCoFCoBAoBAqB/USgCPT97LeqdSFQCBQChcCCCBSBviCYIavo2SiDRxbCXQZtEejyQsdgA3l+4403DgQ65A3fcSW/6IHuBHpG0kRCzKssg1z0nDgsI/D2eqZy3hUC0ajoHsxO9ihsuAzVGHKVMArLI5KrCHRCuPP83XffvU7874TlVEPwXMJBBlyd7YsR3o2IkL+QTzLOM75FSqtdeHspuYe0npNR288A9vHLOFX4WUWgkFc15XkIXN4TAYHH5wUXXDAkjKkQ9CLWaFfceBNJcem1zMCaEehjsuZEogg8PwdeOIK1t7dngHaiwj/TNulaed16qHk+ayMCutTlF0O5QrrzWZ5nXP3M80iSu2xxz2XbPWH53sPCx8++sSEj04VzJCx8o0rU92N9k92fQ4hMGVc9Un2sfMlrS+5iXb0/Y93m1kO6JSPONYf6PV8PyAPUzyz2zRwe4tw3dfh55HzvZF08KqbVPpFusTzl5d7pIta1rnAPY9/4IxLJN/tEQruFL3KOTlJyT2M/ysPPopbO8I0/Igh9DpDs+5ER9JtHqPB+lLxlhFeGZySO/f2MaNpkvM19R/WMbRnLZ8649rzie75Jgudc7qMuzvSD1qF+XAf5+LwYyeW41nZd6GTmJ598slJiLeHzicK1Z1fNu1mf+vxFnSHllZBZbbRiHvf2Zroo4ios47P6n3Z79AhtCODK+Pa1g8YoY4ox5+t82uebBKaum6bK2Kay1ZPZSKLPKSPKTyxHeUUPdI9IA4HOekB6K1t3HhaBTnQmCHQSBLr/bnQCHU96H69x7GqN5Tol+1wE+ph2rfuFQCFQCBQChcB+I1AE+n73X9W+ECgECoFCYAEEikBfAMQkCzfaRUMPhpbogS5DNQYbyHMlDB+Q5zfddNOaQJf3KMVmHugY8fhzIkcGIyfg3DgnQ4kbA6OxfDtIVa67RqBlaJxCdmV1zYxuei56h7q3VCTQ3XvRCUJIIzcMK3w7BDr533nnnau77rpruCpktm/6mGJY7ZEOrff5ng0v8iwn7LjOV/3ggw8GAl0bXKjP+eefv07yrMSrEoO2nzsu4zX5U6/oEa6xzH0d2cBVz3OfsYtRk/pxxXtb9YQ0IIw76dprrx08PMeIIOHpxGA0nvcIo0gytmTePfjod/cU53/3msvkNSMchKeukXBQyGqPFiDcPKKAwtx6qHb1TYsIiu3U5in3phRRznci6JEJDxEP+aFwsTzvZAd5+p8IKOl0H4NRzuN7PV3UG0ctEs1lIhres/x6umRq3XuylpFWMd8xfeFzpJflhFScR7VBRfpPZ5BLvuM54+4RLqJbY11ktnuR8z7/xz/H3zdSOIGvOmlsOdnsHvC0AUJOJDkyqtDAEEvoEfSZzqn2jUJxE573M/IbN5W4zvN7wpt2Rk9997B1MgsMvB3k4Vj4Wk34ZXok5tmTVY09748xuWqNvZ7cb3PtMLe+qmdc+3o/ac6PG4CyucN1vc9tWtsqL8mCRwNQHXyNQf95VBZ0uzaNMB59wxIyHkPGa0z72po8vZ6MQ+ZaIqdwZSyIkEeH+1wUN3x4Xwoz8lbbpcfVJpWtoxW4Uq7meTaD+VE4iuzA7wdFc3A5H9t46PLQWy+57Lfmhbh2cFzmyvRcOXVZ8t9DsVye4/cYx+4Qxp0rOk4RMSDQ9Zkr/ekyKXnR7yjHZdO1dqZXMv3A2viXv/zlkCDQ5TXP5msR6HihRwI9rpXi/O3y4n1YBPpcqa3nC4FCoBAoBAqB/UKgCPT96q+qbSFQCBQChcAWECgCfVlQ3ZjjRnQ3fIhAlyEagzUGc1Ik0DF4QJ6LQHcjGPm74T167GSepEWgL9vf+5ZbZvSPxrxIdLXaGPOKss97Tmrwv3tTOpkFIShvbAgTN85h3JZnMEZvCHQMhCTygDi/4447hiQCXcbMuYbZFlnRMtISahzinHCwH3/88ReMrX7OOeSnCGtI67PPPnsdRr0VmljEViSGnIxyD1a+d0LXPdAxor722mtDor6ch37rrbcOCQO//2V6S2XGPh+TFZG5nmfEMpKaLo894isz7kYjv8oXyRE99ugjER5OPnj4eHQy9yKp5huU3Fju3pD+mWd4R6H5/cpnCBYnIUVGipB0717k3DddtAzyTrZEot3H2Bw91iMsMv0SiceMBIiG+6w+LTI+PhuJbJFpKtflrVWXFh686/n3Pkc5cN3HXK2NHMzhfhRDjLQgclxrBD+CwDd4iEB3WfDNE3GTTg+nuF5RPsioiCP0RjyvnHvaHOTer+h3x9/7pEWy6fuM7CavWP9sw6D6OuofxyjTTXGsOxGbkb1jYykbF1PHXGtOmvr+3OfmEpKx7Y6nk+ciEn1d6n3bqyd5evSauDEv27yi8vwID4/s4HMCz+qPsnw9ghw7oR3XNT4HM5+wFlBi/Q5JSUKPuxx49JGom32DC++4HvdxRHuYv0jMU5999tk6senQCd/TTz99faY7Y7RH4mZrudg/rbk/ymsvL392U7nrvZflLzzjPJDJH7gS8p/01ltvDd7mmpfRdX4UTk8mW2vsTcZ2fCfL4/nnn189/vjjA4FOCHqOI6D/SRDoikCUEeg+F2cy4rpRslgE+lwtW88XAoVAIVAIFAL7hUAR6PvVX1XbQqAQKAQKgS0gUAT6sqBGQ6kbilUSxjKRIVxFoGMobxHoN9988+AtqhCCIr1iCHed9UlZmaFSBpEWiRWNnzIy9Tw1lkWwctsmApkhf1PjXibrboSOhmYZwWUc9nZisPYw5m5Yh2yS5xiGOgh0DIQkxtL3v//9IYQ71yke6FMNrrEt2Xt4Kuucbp3dDan+29/+diDIZLCnXhgulRT+Ew8xyFM35makq3ufyWjJ1b3fNN51DryfiU59Pvroo4HkxyjMeegXX3zxkKiDG0178pcZnaNOyXSL9GCGYYvQFFnpnoUtHFR/lRPz9Dy00QjCEZ2rcPEuY/qsULw8I9xdJ4rYkEzrXGYvQx7D8nZ0rP2MXPfu1fwAYanP3EeOuCpMdQsPH9NTiIJNDPkuJ1m/RuLHCYaMhHQZifk5Ce+6Ieou1zFOuLVC6U7VtRFPyUJWXssT3evDZw+/7lERPOqCvM8j8eeRPCR71EWkXBYtwT253VvS+6IlN3oGHe2hoJ2g8+gJPBMjZ7ject3aItwyoibqZI+IobEYN2zwfdQ/2TwYdWAk2lT22Fjx+xmBN1Xm/LmxMjfJM3vnoCSm46rPsY/UT5nceT95f2pdqnHsuji2w9ewngcy76S5vLt9btBnZEgRcbhm9VLeigzBuGVuZbPa+++/P1w5S505/9vf/vZw9JKvyRVFxI8cUFtinXxcegQKNtvI45wr85SOJCEPhe7WsU/6/QAR7GXo90LUyy4PcTzGPmjJfTauMl0wdQ0yV26z9UlrzRHzZi338ssvr5N7n4MpxDQkNNe4GcTngWz+aGEwZSyP6RjWxo899tiQJIfIIglZJCGXEOoZ7t7XLf3sbSoCfUqv1TOFQCFQCBQChcD+IlAE+v72XdW8ECgECoFCYCEEikBfCMj/yyYjFd0IJaObEyQYw3UWIwY4wrc/++yzwxUPL7zP8RiFQPfzGSlSBDpXkedc+fNzeaPByOvp92QolPFnCvmyLIKV2zYRyIiDSEK1/le9MhmPRjg94zLIM04iuVFaBLpCW7vXNQZqeVlxxfP8ueeeGxLv3XfffUO69957B6O3G+gjIZAZhKfgneHGdzoDHcKVz06EeWhk6unnZ4oEhWTycLZxo0pGMmT9EMlKnnF9oDPaIfzRFRjWFc1CBIH6MPP4lD6IUS0cOycu/PsW+RONtJncuRGaPL1vY9muuyLJ6iSOe/fJEzgLpc13ToRnBJ3qEM+yjueqZ+es0w+OgSIIiFR3wtM9zrVBwolC1cP1tT63yMIo91MJkCnjxesTIyi4vHtekXj2PJx8dxn0SBPUnzwUglznhfs52a26TyGKXKZUB/LzkOdx84vruEgu6lnfdKEx6/IUNwK4TnBs0SUK8y896lEOIL91H3mSnPlmDOHZIphEiks2PSqCNkApkkjcMNHSCVHuhFmcUzT+W+M+6sps7dIidbO8Xf5c53r9sjb1dPacsTPn2TEdOyevTZ51/aq5KMsn6viIq5O6Ltsa206gZ/MHMudjzvuVPOIY9Gd9ExTv+fjIxoO+ixvVXn/99ZUSJOVll122uvTSSwfy0kn5bH3eknGNBerLpi4ISx09gtc5G+RI6A3Vi/FImfKAh/zVJhfuxeN0hLcwjOOsJ+tja0Yfy5GIj/3Skr9Mxltzm8ug3otrwSl1JlqP1ppc9fuL9RPk87nnnjuk8847b417S1eMldeq5xge8T3aSV0fffTRIUGgq55c/Sghfl9GXHrrAu9Hb08R6JtozXqnECgECoFCoBDYHwSKQN+fvqqaFgKFQCFQCGwJgSLQlwU2Glcz4wQGKnkWcsWQpbPMRaDrDHSMNHifQ6ATAlohUrmSdyTQ5alGq4pAX7Zvj0NumcGxZdhrGbujMbRFLvOck116z0kmffaoDJA87r3I5hIZiLlCoLPBRAT6/fffvyI98MADw3tu7M6Isey7Xt9Go7sbSJ2AZRx7vWUYljHXvY2d6OOzG6/juI2GbBHVfO+EcjQwR3JABAHlxXCjrrecuOB7Gdp5L3rNed1iuHWXn/g5M2Zncqi2utFdRGZGhjjRH72z/fkog6q7kwrKS3IrWRbJ6Pm5lzk6WQSHzqFn4wLRRUjuMcjmkEjcqC/Ut9Gjtierkn1/x9s6psN6Y37s3ew+9XCZ8c9RXlsEuuYyl8uYj9pNHn6UiXt507fqy6izWkSM6uiyFIk136gSPUcdE9dL8TPvRaJc//tY4T3XMRBhvhnPvcD5jKcpV52FLO9xdGwMsS5Mva0ZaSW9w73seAnJns8Tcc6I7Veerlu9r3xM6F1/tqVP4rPSyb55wdsbNzDFevdktNW/sW2bjKMp72T6f8p7Szzjuj+bl2I/xL71/tBnD3Ee+03ywLMuh+q/bG5wuc3k2scx72cbf7KjYSC02UDHJjUivBAhh/TSSy8NxPk111wzbH7F69c3uGSRElyGJJfU23U4EW9YBylcO+HidYwMBL10AGQvxK4SY19RTGiH2ouOlJ6WDojjMMpInM+93i15jzrW82jpX5Xb0kO9tWc2l0VdGvOP5dCfTzzxxOrJJ58cknv0cwwPodAVEr23/nLZa7XJ389+N/b6II4n1sePPPLIkCDQ5XXOFXkQoY4Xfe8vYujrRL9XBPoSWrTyKAQKgUKgECgEji4CRaAf3b6pmhUChUAhUAjsCIEi0JcF2g0MMmrEEloEOsRL9ECHQIc8dwJdJDpGNXm/QDJ6mFfKdFIuGriiIUT33TAp4m9pUmVZxCu3OQi0jJhu9Iz93TLMt0gol/vohRg9iiVv8cxReThiRMd798MPP1wnzvF+5ZVXhgSBJAKdqxPowmVKPccwdDLan3VPUb6X9yVXLz+OJZGmjFkntN07V5+9bB+f5J8R4cK4Z9QWYacwtuoz8nfSUeFpFUpaRBxX2ugho508VHuFQayLy0hLv4g0yXSVe8lFnSU8eT/z0va2+ueYj/eZ8nKyzevlZASe6woLz9VDw2No9mgK4Ooe0o6hY9eqZyRsJetOWMV+aZFLLTmLpGH8P77n/alNByJm/Bxu9a/a1opO4WSW5+d5ql+omxNhmhPBWGRbi+iMpFD0OFcZGuOKCuBnm0c94f0QI0345iLea+HsciCiSyS6CHR5mosg9zDrTppDtovEc10V+yUjPDN9mo1rfy5uQlFf6z0RnrG8TEbjeHQ9nBFO2ZpH5TvW3s8+D2b56704p+i9ls5tEYBj887c+3NJuLn5t56Pm3Si7vX1ZabLJP9OxDuB7v0WZYq8W1Et4rjqbUbySBK853NrXMd4/2sNDpEOsf3GG28MiXOzISwh0fFCxxvcx1xGoLsc+UYUxzceG+MbspxAx+Nc3udcGfc6Dx7MfJ7PCHQfU/456smoT8fGUDZHZePJZa01fnpru9a6IuqK2B4vl2NvOEecBJHOpgRF7znnnHPWx+BwFE6cz1zOx9bUrTX22Pj0fH3ugUB/+OGHBwKd4wQg+i+88MLhCnkO+U8iClHvL+bvut3vFYE+1lN1vxAoBAqBQqAQ2G8EikDf7/6r2hcChUAhUAgsgEAR6AuA+H9ZZEagzLAbCXSM/PIkh1xR+HauItBvu+22tQe6zuFzAl0h3GXMp0pLEehu1FsOrcrpMBDI5FH1yAyOPcN/z3jpeUZPKhn63CjtXtd8dkMzxjmM0TJKYxAkffDBB4OH5Q9+8IPVD3/4w+Gq8NaO7Vg9Rcy0+iOSOW5E5J6M/nzvXuYy3meEduuekzlO22GtNgAAIABJREFUOmTkpoz8TrT7Ga9ZXsqz5S1OXdFBOtcd7CEGIIIhhvFYIuwn6etf//rasxXjPH+qZ8SyR5BFuWsZ7l0P6R3vGyfFolG/ZUxXnb3u3oYeWeB94mfRo889lL+ii4hoUTh36WwnjnsYOhnkZE88D9vrRX5O+vk9J2V8Q4W3JZbjZL8fUeB5OfYiiX0u0ndeN5Wf5Sk5FynnnqFO/DL2eNZDuCtfkefx+RhRwUntWI7+9/DokHxehmRU115+2eaXbJy7LhVZqLpQvof6d70ZP/OcPFAVSlokpdczjone2GmN3VY7InnmsuLYRR3rdYpzUjZHxXplG7d6857rryz/bB5t4dSbQw9jDbCNMqPOifo+zseuY4Vl3EDiY1W6QrpS+ccNUlm5cVOSP+N9EzcaZWS7zzuqtzaXcWWzFN7geIdzZb6EvIY8Z92ucevHJjhR3pI7169sltUcwtys+Zk5mvx1lAKbZdhsS7kkbfiRF71vuKVdviGpNwfHeTjOtdk4jjrF88juZeuH3vosW3dMnfOz+qssCHSIcxHowhJcIdC1OYIr+fTWmnP0Q2+d3tNNeo8IZk6gX3LJJWuyH+JcGytoh+M/B3fXn0Wgb0OrVp6FQCFQCBQChcDRQaAI9KPTF1WTQqAQKAQKgUNC4DAI9KnGgSUg2aXxMiPavHzddwIdI5dCuEOoQFxBnItEP+OMM1a33nrrCgL9+uuvXxvDMORkBLrOfQW7KQQ6dXJjpAxRTvq5QWyXeC7R/5XHPyLQGn89g2MPx2g0jAa+6EklGZMXpYzJboRXeGGMwRC6CovK1T2u8AbSGehckfn41zNqZu2KMp4Z+6PRUe84KcZ7IiN9nGVG/syo78b6FgnqY1zetyIhVRcR7OSnvmgRntSXzQmE/SRBBBB2nD7AUO+hQNFNioaBPur9tTAVLtIxmQ51Q22LmOG9SJK5PLuRXGVldVJZcYy0SLRIHPE+9XBSO3pExzOzve49DH3Tg3u8e8hyvvfnoremlyXZjHUVsRJDoYso0vd+XreHoW95bksevQ9984B7cstjXHX0/nNSns/x2AQn4R1PxkE8V16EskdS8BDt+iwyj//x6CYCg6IwuH7QGIsbB+T56flE0jrKXiSFXMcIjyxiRdyM5BsBnCTz7x1fyYh0RIuk7I1pHxctcmvKmIx6NhuXUSdkYzVGN4hrntacEfVyrHNr/tjlGnfXa5yWLoz18PkrkwfHiGfjMz63+VxKX0bZlZzEeTabF3w+iZ/jGqjVBi/PN9BoMywkN+t51veKAKGoNP47QO3IyollCB/f4MRn18da98uj3I9piF76Pg9RfsS7NfZ8DGSf/feCy0Rch/nYGltD9vLM5uA4x7vMRjlzXRBlWwQ6JDpJx2KwcRMi+oorrlgnybDjFmU8tiMbSxH3uesqnncCnY2mREBQYjOHb4JsrXmycdIa40Wg71oLV3mFQCFQCBQChcBuESgCfbd4V2mFQCFQCBQCRxCBXRPouzYstgwU2+iKjGiLhhvKxbglwxpX90B3Ah0SHZIK8rxFoENq4Y2Csc4JCBnSnDyToSiSVNGY7EbHaFBsGbK2gWfluR0EWmMw6+spNRgzfkZDqcaJh0JmTLhB10kxwqJ6VAZ59GKkxpPm7rvvXt1zzz3DVQR6VqdePcfkupWfk4J89j83dGNkd4OkE+2+wcAN6Xo+kudOijpZJmO6NtG4wdzLi2SFjOfqg1dffXWlhAH5d7/73bBpAQ83PK1IeDQRChRDLF52bGSIZFNLdqIBW9jHeslr2PumRWApT5F+KtvJCn83koKxrr15KiODyNtlwfPLiH09y3M+b7TGoAgkkTWQJni5e4h9fY5e3LEuvnlCssI7TpjHfClLKd7zPMgnjomMOKed0evdw61rI4DaEmXA5d69sJWv8na5hzxmQ44nJ5hc5yhP3+QjElxnDHMlryhX7mWqd/xKnk5W+aafOP4lh2NES5zTM33VI758vLisaQxKvjOyKZadbfbJdEEcy64/oj728ajxEtsTZcTf8c0iek6yEevvWLTaHXV9S3/ser07Zb4+yDNj6+nsfvQs1/rS58Nsnew6NUao8E0uGvPKN65nXd/Fvs3mZHlo9/Rm1Nmqf5zXs3ElWfRNALyXzfPZWPL34oZBYRA3wPocq7r6+oT7/lshzkv6P+aT6ZQ4duNcHHWa5n0vw7FvzYleR19fRbnKZNJ/4/C8b/rysjkDnbPPn3rqqeHK7zX9doOIvuqqq9Ypa0fWVq9fayzO0RvZ2IFAJ3w7Xugcf3TllVcORD9XflMqDD0bAQ6yLlbZRaAfRKvWu4VAIVAIFAKFwNFHoAj0o99HVcNCoBAoBAqBLSNQBPpyADuxEg1AbqSIHuiRQH/uuefWXugQhHigf/e73117oBM6GY9PDGAeDrgI9OX6snJaBoEeaSNSSeeWuwFVZ0dz/eSTT1avv/76irPPSeQpYy9eQLfffvs6MbbcuB0NkS3DpBshx8iqaOh1A6+31z3T/Kx0xrt7okav0Az5qFu8HU66uadlJA68bk7gudGfer799turt956a0gQ59IxEKfnn3/+6rzzzhuukOcKaYohlr8MR69fNHrTDiep/H6PPMzKcYwiaa26ObmSkeg9HR77xZ/tkXn+HJ+jsd7lNZbh7YzEt3uhezhePZflGzFqhWv3/KJHerzn3udOuGbko8uIkz3y2ndveLWD/GN/R2JchJrINL0bZT56oIsodw9xjU2/OmmlEO4QKeQXZSt6hWce4XFDS0YSRdK4pReiPsp0XtRRyiuOzTg+Y9scT+URCeiMkIl1Uj69WSbqYSeo4voqtifed1nyNvl8keHt7XV9kZFWXmbMqzWnLDPLbjeXqXWPc5LLlhOWLh9jcu95OJns45HWu773fnId43ok6z8fp5K1TLZ7hKN0nm/OkM6NZHi2qU3jz3V4JIfje5ncZeucOOZ8PvF5MWu76xjPJ+r4uAaIdcvWLT6ue+uzTA4d22zubOkZlwvec0y9fwnD/8ILL6yef/75IWlOYN5g/SMCHWI6bqpp9UEPo6hTp4zsDBcR6JDobIJ0op9jwRQ5iCgq3rdjeivTybxfBPqUnqpnCoFCoBAoBAqB/UWgCPT97buqeSFQCBQChcBCCBSBvhCQ5kkoo040Nsg4gaFFngwK4S4vcjzQRaBzhUDH+1wEushzrpFAd09AWuUkmRuCo1HQjWfR2JcZOKcaVJdDtnLaVwQiARG9rtxw6QZshRHXWed40WAI5IrRT6E0IXNvvPHGdRIhImN1hhsy7jKcfe7JeDQyOlHp7XEDtY5p0DjnuRaZl425zLCaGeadcHCPYjfC84yX7Z5nCuFO2E+wJ8KFk5EK/YkRFh3kesxxkFFa/Z8REcq3RySMGZSjgVzl+OaFjICI4WwjURM9+LxPIvni8pQ9FwkX17cyXsdnlGdWFvdEWvuZ5H5cgBvFozypn6L8OGYxekI8Zz3ej2SMSAIf/xmZ4XVQ+doE4vfiGPVNCHx2GRY5EgkMnnPP1Z4ucmIo6ih5petMYa9bJFm9npFsitgIM9dZGVkX9Y/3ddR3Pd0Wx2SWT5TnmJ+P+THyxeuWrY2i/miNuTGd4Dj6uPax5rLYakNLhj3/rC9a/bHUuikj5nr9PnXtMLV+rb6LOqen+/Vsb65zwllt0PMak1Fvu97UWkC6Km7uibpXesSj2LRk0tsax2hrDRB1uusDl+moE7P3HLesjllfZv2W9VlvTopja0y/x7HqshvbkI0bb3vWJscqGwPZnMN3cXNhJNCVL9F3PCKPb1A85ZRTBmIa8pzkkQsoI5v3oxy3+qSn01vj2fMiYhPk+aOPPjqsm6+55pohXX311QPxz9qNxPECWR9FHZPNIy4LRaBP1bL1XCFQCBQChUAhsJ8IFIG+n/1WtS4ECoFCoBBYEIEi0JcDMxITbmBwY8oUAh3y3Al0vGw5A12Gj0igQ8x5CGzKLgJ9ub49Tjm1DOUZWTOl3T0juMYAzyCPHibZjXSMCZ1HDDHlURjeeeed4QxuncUNeUsYStIFF1yw9q7BOCjDY49AbxkxM8LGscqICycdydeN8G7cZXPLn/70pyFhbOQ5hZL28975Tgb8KQSShybmeXmzUxdC3SvpTGkZpEV8403LOzI0k9+nn366TtSbOqmOeJpr8wLfe4hrJy6VX/TEo15uvOYdxywSXurPSHJFw3o0lDsu0fPPQ2zLa0zlRuI9EgTRu1H183HidcnkJxInWdska16+yhDOXlefezJSozdGMxKwVaeIpeuMSOT4OIv9k/Wze5FmuGb5xbY6Ro6Jvo9kewuXjEDwvo8EXtQpLR2TEUi+TuiRRI5JxNrlJeaXkR+um+K6xeUzyp8TQz429TmWFfs9m09cnkVy+ryRjYEeFi256817U2R3Tt/Edo7NkVPmWZftKc+32pu923t2Sj4+dl33x3ejXunJh5OV1Nk32HkfR1l2+eWeb/bxDS1xrdDzao9jwjH0eU9yK/3gZfNcLCP2hcZxNkf6XBrnRWGgeurZVv49ndPS6VF3ZfNMa3zH8erjwXVKNhe1xr9jEDfJRf0R9XFct/mGOpdl1pxE5GENSmI9xVEmHB/EbzCIc5HoItC1pvA2z9EHjv+UcZ7NNRDokOckwtBfd911q2uvvXZIhG/XMSSs/6Isx7VEln/8rgj0OT1VzxYChUAhUAgUAvuHQBHo+9dnVeNCoBAoBAqBhRHYNYHeMyos3LQhuynGv6XKzQzRmXFCBDq7/yGy8BRVmGQ80BUukCse6Hifuwe6SHSMc3iIknQGukh0GdLcM8+NlS3CxY1SY8b+pXCrfDZDoNU/LveZMW4KmeZGYT478UT+buCNGzV8jLucQdTq3HOuHhraN3/w+de//vWQXnrppRVnoHsZ7gVNCHdI9O985zvDVcbYzKCaoRyxyMim7L2Wodvr6WOJ8Od4MynRRuXBO4xpyGmuGDX9fPhorPT6+HnXTk7wPeHX0Sdc0RUKU03eCuHJlQ0LqgvPsVlBGxbA0c+MVvhqrpDnLhdOrkYSJRrl3UjtxuvYH1Gnej5ehss83zsutMn7Inoe+7su1+6xyDORfOnNZdkYc5IzEkct0qJHHkbC2eXCyd6IjT83Z37MyA3l1TL6R6Kkp+kiuRafjWNzqh7zfLM+jPoq+7+nJ+Zob8ewp4/ivYhvj2TJMG8Rmdn4imM3G5Nj/S6Z65FfyiMbc9n7may2cPH3e/LvekGfp8rZ1D6ZOqdMlaMxGerNF60yxvRA777LkObdqH9a8ux9E5/pkZz+Xrbultxxz4n4WC9/172QeV9yqfVPtmlG7/uGPR8/7v3Osz0CPerXrHz1QzZu+U7rfrVzTKZ681CmB6Ns+fjOdIyXH+XW9Uqmz+J8mclKxCHObS293dr4CG6uj9jw+N577w2JiDx+ZBbrNc4VV2J95TLidcvmsoh9T6dmY743Jj2EOxsiidJ00003rW644YYVnvM6x521oPez60PHv6VDVYci0MdGWt0vBAqBQqAQKAT2G4Ei0Pe7/6r2hUAhUAgUAgsgcBgEevzBvkAz0izGjIJLl5sZTLwOuu8e6JDokGuQ4Jz3DNn14osvDufucT3rrLPWIdwxfohk4yoCnfcg0KM3ajQIulEtkl3RIBn7aGkj8NLYn0j5RUPrGEkV5XKMDOJ5GRglUwr5jcGN+yK/ISp1jjDPkLeX5wZkjMcQrxjvuCLzMkhiqHTCl7CTCtlOXSDKlTQGIJu/+c1vrk499dR1cgPzFJnIdMSY3ugZulsEOh5LnOWOMZMr7WXcksCITQF41pNoE8Q2KZ5RGY3IMvaSB32CLmFDDth6GHzqjNcR+YGb4wlBrnzoT+oqz3XKo38V+jqGfpfB3vtduEfyzI3kLiOehxuVRWJE+XXDbouoiZ5/Xrb3kXuLufFY+jGOrTh2xsislixNJS56RvYpBvooLz4mxuQ8Gz9Ze1sYRKx6dfH5ZiqmvfpHQiaSMa1349g+KF5TMRzDRvlEbMaIlawPXM6zzz1SLLan11etsrM84maQbNxl+fWIN9dDsUzPK8sjvjtFXsbWtZuMt9YcNgX3KfPfUvKdrTEy3TW13sovEtM9z2q9E8t1QjTTu74ud9nP5qiMmPa1NO94Hl42WPuavDfmY/t7c2mUu9acGLEfk8cxPaz6Tx3nrd8Uer83DltYTX0n1rEX3cD7DA90HSMkAl1rI9ZTl19++TqJQPcjAJSXY62+bG1yiHOQZCHTYZ6vywwE+kMPPbR6+OGHhzWnNmFzHBjrSkUUYm2XzZU+Xzr2rb4uAn2utq3nC4FCoBAoBAqB/UKgCPT96q+qbSFQCBQChcAWEDgsAn0LTTn0LDMjohsf3FDnZwdDev35z38eEiQiXrdKGYEuAhGyCwJORKSMQtELyL0i+NwyTvYAlGGwZ/Q79A7Y4wr0iBCMVplRTQZJN65mhKCTE25Ajp8dPhGykLHIWTzrmjCWJGQXMhwSlivGQzdAQuryPlfuQeCyaYSkkOxcIZXfeuutIREyUxtKuEIo+znnCikuI6B7RW8inxHflhhlfcR3buSPnvoaaxhdMcAqEVZTZDr3zj///BXnuX/7299ek9uMfcJtxjK831znQHyjD9AjeJDjwf/yyy8PiXe00YDQ9xdddNE60bc6U9vPn3YPbBl7PYyuZC0a4l1XxP6IciysW3LpuiozwGdkgfDSJpDYb9KHfmap6uHG6tiOKbIVDc8tWeqRF17fKc/1dMc2VOIYsRLJz6wOWbvG8m3l05Ip71OXszmYtPpzk7p6ufH9MTKrN442kbEMm0zuptQrjssp4yTW2UnI2FeRPBwjsyMhFHHvzXtzZKOe/SICU/XQVNn3uW2KTnE5dFI2rsuzcZitb12O4mZUL8vzj2Molu2y3JJDrUdam1wjfi08p47dTeQ4EsJTdXx8LhLAmV7apH6tclSeb+zkWV/XuHc6Gx0/+OCDdfJjcSDQL7vssiFdeuml6+NzRKBHL/e4Tuf/uF6P7fe1X5yLnIjnPW/T008/vfrFL34xkOi/+c1vVnfdddeQ7rzzztU3vvGN9YZI6hplNMpwRppH2RKBTsQjMOPvh/ffv0TXVR6FQCFQCBQChUAhcAQQKAL9CHRCVaEQKAQKgULgcBEoAn05/N3gJoOcjBx+j+8Uvh3yCiISAwSJEM8ivrjiKYrXAEke6BDoJBHokGZ48nrIR1olA42umQe6yHZHwQ0m0RidGVOWQ/DEzKlFxrT6ISMIYnhRvetkdjQS94gEjHHyZob8hvhWIh95KSO7Tq7jheNyqDwg4jHWKXQk188++2xIhGjnfEnfOOLnVBOa/b777lsnJ02j8TqSLXMkaswwnfVTND62CHTG57vvvrtOOleTK+MeQvvCCy9cXXzxxUM4eiWOcIhebLGNqhebDbQpAVzxQiJxHib1Qpecc845q3PPPXcIO4r3FFd0kSIK0O9+Tr2M+WrnHDw3fdbblxmQla/rNydMuB/lXvqQa48M2bTOvNcax1me2yQ3Ynk9QvEg7W29G0mibZThee66fbsuT7K7S5nZdp/F/suIRh+zUedlWMR+aRFDu5bPXWJ5mGXN0X9L1LM3HlpzeTZ2x+b9bM6Ia/1M9sb0flx/xfVelN8lMJuTR8S3hfeYXurd93tT+mFO/eOzjm8k0LVuY93pG5FZT4lAZ/OjNo6y/uU32CWXXLJOrJv8yKxYhuudGIkgm8+0jvE1UNSJHpFBxyBR7lNPPTUQ6A8++OCwxr733nuHdM899wwEegw175tAvS7ZejrrzyLQDyKZ9W4hUAgUAoVAIXD0ESgC/ej3UdWwECgECoFCYMsIFIG+HMBjZLMMYgrhLhIdowy79kWg4zEqEt090K+//vrBaFME+nJ9dtg5xY0VkTykfpEkFhHuBkEnE90Q6cRnJNDdGBfL8RDYGNf87HLK0hnTCuGu87X9PGvk3M+i9rDvEOp4xijhje0JI5/CmOOVfc0116yuvfba4ao/tXOqkW9KX48ZccdIdCf33dDIRgJtGODq4dwhvhnnkOVc8RAn8T/e9y0CPRpd0SPkJSL9zTffXJHeeOONwbCLNzte6ISJh0TH452rzqOXAfYwCfRIKvQI9Axr9U9r4wiYtQj0TQigHgHQk7cx0mGKrE59ZteEb+zDqfXc9LlN+m3TsqLu2UXZrucPWu+j+H6c33xsZLLUwmOMQNccVwT6dqRgF2PBaz6mQ8dIdMlDHNMZOr6+Urk90ryHRZTfnjz7+m07vZbnmmF73Ah0eYiDgK9bPWITkXwUFYmr6yrWqGx61OZH1sDa+AlW2bpNaGeRc6Jc8Wx2PEDMQ17sWr9xxQMd8hwS3Ql0SHSO8IkEekvOMtnM1jyKnkYENXmg3//AA7sU2SqrECgECoFCoBAoBLaIQBHoWwS3si4ECoFCoBDYDwSKQF+2nzJCNBroRKDLc1ce6Bge8EBX2GX3QOcMOyfQCR9YHujL9t1h5OYGuRhq341nbtTjnUgCOtGQEWYto60bkd3zJpLtXl787PXkHudki4T1uuCFjYFNCRJZic0jkOoi2SF2FdYcr2m8pyGXSeSpusr4KcNlzxg+ZnD3/o+bEFqy4f0Xn3GjO/XVmecYGxnreDeR8GbCGIthk8Rn/Y/Xf8sQS/5eTz8DnVCjvjkBfLTxRmfHQ86TtNFB4fZbBPquxocTXC73Gb5x80Qk0KNhWM9HA7KPg120c44sLlGfXZNbqvOu27kEVlPyOAw8jzOWrU0ePQK9p5M1nsfyPa6YTpHhpZ/Z9ZjwNU2r7CkketT9WV6RQG/lO2UeiTIXN4x4HrvGtCcTvXrPec+fzcjY3hruIDLrZbXOpvc1Fdjze+zVV19dvfbaa8OVtREbDlnjnnLKKcORO4oWFAn0uDEoW7/wXU8HxTxc5n0tQz5jBDpRnPBAn0ugTxlnmQd6EegHkdZ6txAoBAqBQqAQOFoIFIF+tPqjalMIFAKFQCFwCAgUgb4s6G7wygwPIj89lDUEGgaISKBDpLc80ItAX7bfDis3N5AhLyKCIfic0I4etXpOnjOqvzxflG8kDN1g5+SivHF0Fjbvyaucq3ukUybnkJMwJOJdrUS9/UxyedpwxZuHkOUkvHk4B5z00UcfDeQ5hj2RvFddddVKCU9skfJcVUcMhvw54Svjc8vwPIcwmUKiO0ETjZ0eFpRy3WsfvNg4w9iHuPY2uLc/3/c8mdzY7OWDERsWlKiL+kwGYLAk8Z6HcKe/VR/hFYnobY6XjEDPyvfnvJ7ULW44cbmP4VN7myB67ZwjSy3j+TZx9LwPg4jZVZk+zx5nPA8ib7vCZZNyog71uczH7ZR+jjq7pcNdd2xS53rnHxHY1XjPZKJX9hyyu7du8M0cvf6fgsPUsTwlr13JYkb0Tym719ZdEuguN3FjXksfcLzQCy+8sHrxxReHxO8u1qhcTzvttCGKj5IT6KwxMr3m3zl2GUbZ+5FA1/qavJxAVwh390DvEehaN7fWKWP9lHmgP/CjH00Rj3qmECgECoFCoBAoBPYAgSLQ96CTqoqFQCFQCBQC20WgCPRl8W0R6G6giCHcIdEUwh2DjTzQucYz0N2AUx7oy/bdYeQWCXQn9zIPdD2fhaGOZCfPutE3MxJG0lVkrch8jIKU5QQ734mM5apzIbmKQGeDCEQ6BC7e0CRCSfo54Hyn+xC28ojmytmSl1566XAl7LiPKzcU0me8K4J9Chl6EON1ZtBukejC0M+pVNkQ3PL45rP3TdwcoTbRB24Edp0S+5p7IsXZnEAdwEmbIlwuvG+pi2+c2DWBHg3EtMvHQTQ6uwHZ8YgEuvd5Eei70XS7In+mEKvbaPGu2hfH/Dbacth5tjboZH3b098ZYZ7102HJzGHjvM3yD2M89Ig9b2uPRNdzY/XftcyM1WebfRnzjmNu6hpqTHeNEbPbaCNl+roirilUZ57jWCHCof/qV78aEqQ5R+CQdOSOoiNFAj2uz/S/6zr1scvWmKz6s1r/8I7We1yp80MPPTQk1t2Q5zoHPfNA97r65/iboaWni0DfhqRWnoVAIVAIFAKFwNFBoAj0o9MXVZNCoBAoBAqBQ0KgCPRlge8R6CqpRaBDorcIdIVwLwJ92f467NyiR0qPMOgZ1pwQdaOlE8pOsurcxEg4R/nN6gPBC2GNJzOkLAQtHtUiauWBzv0PPvhg9f777w9XwrUj30o645wrRj1kW0nngHPlOw+5LQ90rvyJ8KUuUwj0MaOuy0TPiN0i01UHNz7Gz05a89n7z732ncBuyaqX521T1AA2HIjMFzkf5cL/dwJfZbYMp0uPH8dBhu5Wn0bjbjRYt4j3JQj0OQSCY7Tpe0vhfJRImaXaNGc8L1mmy9vS+R4lmdlm21y/CM9sjPh3Uwn0rH80Bx6mzOwCz8MoY5e6pUVmz52vo/zNwW1MTnt5teq5SwyntvUg7ZwyzjTPx/psGwtfe/v6hvpoDUZ0pMcee2ydFK6dK8cMQaSLVNdmU48K5W3I1lxT9Hz2m1K4ag3EM4oCxTocsv/hhx9ePfLII0MYeshzeaBzPJC3Ma6b/H/hENdiqrdkowj0qaOpnisECoFCoBAoBPYTgSLQ97PfqtaFQCFQCBQCCyJQBPqCYK5WX/CUjUY+/S8CXWHc8cSFPC8Cfdm+2JfcMkMe38kQ50YsyZDCu4tEbpG10bs4koduLItGNXmjUxcPR0695M3MZwhaeb/E8O7PPPPM6tlnn11x/fDDD9chxZF5D9POUQXu1S4SnjECWS/vHg8nrxDufi/bMNCSg03IzDGjrvdlLNeJcdVTJG+LEIgG6FjnSC67HLgXdo/Ap4xI2ksW1Iaxdi851hyLsQ0R3q44jtT+WDe1LW4iyTz8s3bFPthEjpbEq/IqBI4DApmOmUveTSXB8UQyAAAgAElEQVQma8wuLzGHNUeMtWSqTMzNpzcPTN3kEQnWbK4aq9dh3J8zfuY8623Zljz5Jhqtf+NaV+tkNn8++OCDq5///OfD9YorrlivWzn/nHPQlbRe5xrXcxl5ru8cn6lYef58pv5EMlM0KNbbjz766JB+//vfrwl0iPTogS4M4voprguzNavWX0WgH8YorDILgUKgECgECoHdIVAE+u6wrpIKgUKgECgEjigCRaAv2zGZt0A0djiBDkGoEO5//OMfZ3mgQ1r+53/+5+q//uu/BmLSjUC0yglR9+DlXjwD0FGQUUSGFb/2iL5lkTzxcmudcy7PltZ5hzIIqt+cJPdQ4RDOIsI9L8msex7znUKlk4ef0R09bfxsb+rg52dzBiOGRxIEusqlrLvvvntI99xzzwqPHnmScy96T3v5cfOAtykzAvaMklMNllEao3HX88k2RERjpMZnJuXZJoBIaOs9N2pGkrw1grxv5Z3u4Uf1Hvlty4jdG91TCXRvb9RVEUMvzzcL6D2en0KgF3l+4unlavHRQmAqOXm0an38a7PLuWLuOvSgddN8ovkilp+RoJmc+trA5/A4f81t366la866ac6z3o6D9llrbeVrL61xfE2pdTDrBI4c+vGPf7xON9544+rmm28e0kUXXTSQ0SS8urO1tdreI9DjWnDOelVrINZxOiqJK5tWf/nLX64ef/zx1R/+8Id/8ED334Ot9Srf+28JrZF806fWUkWg73oEVnmFQCFQCBQChcBuESgCfbd4V2mFQCFQCBQCRxCBItCX7ZQWseZkDwYaiHMlDB6Q5y0CnfDtpBtuuGEIZ/3Vr351uMYz0GXgUB2WINCdYIqGp2WROzFzi4bZiLEMWNHI5sasHnI8J+NgNIj5RgnJipcnEhuDGTLrnt5+TjYhI0ls6GAjB5s6MKgRUeHFF19cJzaKEO5SIS/lgX711VcPoTA9f3nOK7y5jJo84xsN1PbMgO24tIySmxp33eCd4e/ks/dxrG9miI/G1iwCgfLxZ1v1UF2kF4Sf5IL73r8xT5eTXYzSjEDP8J5LoHu+MTSpe6uPycQcA3eG1zaIgV30y9wyxnCcm1/r+RMFz6XwOsr5OOHUquemBLq/VzKzHSnYFa5j831s3RL1ivN4RnKP1Ssj0H1uUxlHmUCfo9fnPOt9tkR/tWSAvH3t4GtprTe1Dn7nnXe+QKDfdtttKxK/xy6++OLht5h+j8WNeZm+iWsr/63WWhv2sFAZ2kzNupv1N+tuwrhzFvp//Md/rDeqsmG1dwZ6rF+PQPc1lAh0yHrW/fzd/8AD21EylWshUAgUAoVAIVAI7ByBItB3DnkVWAgUAoVAIXDUECgCfdkeyYwdbqzhMySgyHNCVTuB/tlnn61efvnlIb3yyiurs88+ezDW3H777avrr7/+CwQ6RhO8zzGYQFzOIdD92Yz0V50zMg3ENjWMLYv2/ufmkQDcWKXw0plxVfg7sen95JEIooHOy9D7bgjTfTcqRuId+SWsOgnPcIWN5Mr55u+9996Q8N75+OOPV5wjyRWZv/LKK4dEKMwzzzxzxRnnXE866aSBxBWRG8+vjoa82F7VlzZ5e1xCMpk9qBxn40Pl+7iKeMY+jCS1G+t7bcoMsm6E97q4XDi+0knCP0anaOG5rdEXCXQfA7HMOAb0bMQlykEk0A9isN9Ehg5S3rZwXzLfTTA5aPnHHdOD4nOU358jL1MIpSltLXmZgtLxeGaOfGUtzuaTOGf7urhVXlwTqCx97/d3SaK3xsKmuG363pwx2fqt1ZLYuKby/vNNmf577e233/4CgX7HHXesSHfddddAoPP7jXUtV88va7+Xn/3mGpOf+I7/zwZWbcLm+uqrr65eeOGFIfEb8fvf//5QZ9IUAl3ReHzdTf1iqHutTTMP9CLQj4furFYUAoVAIVAIFALDGuX/zVmlFWaFQCFQCBQChcAxRKAI9GU7tWeIkjEi80D//PPPVyQR6JDnkOjnnHPOmkDHA10eD1zlge4h3FvEm4fsE8nkXpfRcFcE+rJy0TLKuuEuni3u92J4dw937oYteW4rrLoMXCJH9b97y7hseL9LTpANN+ZCmn/pS18aziyHRPfQkXjs6MxzrjqXket55503eMLImKdz1P08ddUzGpajMVnyqvbKW57ndBZlz8Ct/Dc19Hr9RI7zXcTSDeMxLH0kxiMZrHe9z9zIqv6J41myEjcdeEQBl0eFHlVofvf+9zb5po5tjo5tEeierxvJl/w5OEWeMrJkm3juOu9dEj9xDOy6rVXeMgi09Htr3myVOjb+dP+4j8FleuX45DImF2MtjQR6puO8jF55U0n0bP0yVs+D3G+RunPz3BTrOfPwJoS/92HcFKg1nDzQ1eZIoLN2ZQ3LWeKXXHLJsP5lLcx17C/qnExeenNnprP0HZtXOeuc9Lvf/W715ptvDhuwIdJZe995550D8U8aI9B9c6XWhlr7RQI9hnB3D/Qf3n//GCR1vxAoBAqBQqAQKAT2BIEi0Peko6qahUAhUAgUAttDoAj0ZbHdlEDH8ACB/pvf/GYwfCiJQP/e9743hHD/yle+sibR5YEeCXQZgZygm0qgR5JpiuFwWQRPrNwyY5UTmdFr2D1DnGxWPznRDmEqQlmkstB1Yl1GMu45acv/bsR10lH3eF4h27nidY7Xy/PPP7966aWXvuChw5mRyDHRFIiq4KHEyc/PYHcpiAbnSLBqs4DaG0lsz2uqkXuqFGbjI/PY5rmMQI8kusp1Y6nnlxFNXofMwMn7MhB72HaV5UZSPnu/qM+F6VRcDvLcVAK9RbrFPvENIC7TccPCQers46qXT4s8WaLso5LH0mNsrF1Fho4hdPTvZ8RRay3VI9p65J3fK5k5+jKxZA03JXV9Ph4jmKfovZhHNh/4fHXQes/F0OuzadmbvjeVQB97rlW+rwt83aV1r+77ehIC/Wc/+9k63XPPPSvSfffdN3igs/lTG0Dj2s3X0/Fe1HeZ/tN3LRnxPCHJP/300+H3I1ciQLGZlfU4vxO15mbdzfFf2e9B8ovRqyKBrnUkV9+Em3mgF4E+d/TV84VAIVAIFAKFwNFFoAj0o9s3VbNCoBAoBAqBHSFQBPqyQMsIE3N1g4WHcCf8H+HXIc8h0SOBfu655w5kowh0PM8h0UkYehTCHS9gD73sxJeMRTJ4yLCTeaAXgb6sPMzJrUciuFz1jJyZYS4Shep35ME92aP8iNB22eUz4SKRWRLyR8hI5JfrJ598snr//fcHA94HH3wwHEHAJhCuF1xwwerSSy9dJyf7wSmGi3TsovHT2xTziUS/8pli4J7TX5nBlO+8bm4E7dVzjDSO41Ll+MaJ+NmNn/GeY+J48dmfjfc2wWfuOz1i3PPqPdcjyFptGjPMz21H7/ldlrVkvafmtSmJMjX/+Nxxx3NTXPblvWzu0zplTl+35C5+XwT6vkjGcvU8iE7K5CXLr7fG6JHn2VriIPVdDrX5OW1a7yk6fMozWhtlekNrmx6B/ve//319LBEk9COPPLJO8j7HAx0CXUcOcY0y0tIxc8jzTAdmhDq//1hvkz788MNhHS4ynTxuueWWId18883DBmy1P1tja52arcm9Tb6OKgJ9/jipNwqBQqAQKAQKgX1CoAj0feqtqmshUAgUAoXAVhAoAn05WN24EA09Tg5mBDrkeSTQCb8H+Qh57h7oItDdA10EupPikfgsAn25vl4qJ+8jZEYewh5FICMX9Jy8rn2TBPLlIdudfOZ5edhQtnvQyEOaq+6RF8+onuSLpzlnnXPcAImQkfzPVSEc//SnP60wql199dWra665Zrh++9vfXn3rW98a0imnnLL2inaveiefHWMn930sOeHb2rwSDaqbGnjn9nlG8MY6tgzumfGV7yL567h4P7vxkz6TIbZngHay3w23rT6Zi8fU51vEeOv9rN4947W35yCy0MJyqpF/Kh71XCFw3BFoEeiuh4TBFB2mZ1vjuwj04y5Rh9e+KXPK1DliSl5LtXRqncbK27TOY+WP3c/q5XXx9ZHWAApN7vqATaFKeHA/8cQTqyeffHJIEOh4oEOgE1Epbvr09V1cj7mOyz7HdeqYvnM8qC/e8hD+XFmH/8d//MeKdTjrd6KXka6//vph87WvI13HkmcripHW2hFnvncCnXL5+8EPfzgmKnW/ECgECoFCoBAoBPYEgSLQ96SjqpqFQCFQCBQC20OgCPTlsI3GE895jEDX+XV4DUCckwjjjge6CPQbb7xxMH7gtc51CoHuxGoR6Mv19RI5qW9EdkNc06ckkdiRLJbhjWcgwrnynYc/x2DGmYxcuechuXlH70UC3UNXco88lNy4h7e5vMy5ikznile6b+JQyHauyLLXMxoYVUY0wLpRj7wVjp5r9mzLcNkyUB60L52QjcRMjxjqlRu9jISpG369bzMso+y0ymv1w0Fx2fT9OQR6NJDLGJwRZC0D9qb1VFl6fxMD/0HKrncLgeOCwJiejPqw1e44HxSBflwkZL/a0SORp84TmxLRmyI1tV5j+W9a7175m9ZNdfH1AJ+dQI7EMJGUSJDPEOgcR/Tcc88NCQJdJPqFF174hXzi7z8/nikS1vH/3tp0StshsF9//fUhvfbaa8MGADzpiRbF70VtYuXK/63ysqhQ+p3S61cR6H4GehHoYyOl7hcChUAhUAgUAvuDQBHo+9NXVdNCoBAoBAqBLSFQBPpywGYEuowf7sEbPdAxdmQEOiS6CPQ77rhjBYEu8pzrXAJdhhARP1NDuEeiaFMD2XJIH5+c/BxBN165B7obu4R9Fg7cZcw90P19N+pFktGJadVL5SlEO1dkFc9zeZ07AeukPOT7FVdcsbr88suHq7zOJU8ZwSvDoucZ6+mYjRHoUwmVg0hUJNCd7Bb22ZiJHlFZPwsr1y1xHGuDQWucRmNxNJ5GryM3mEbj8kFwmvquk2lTjMeeb0a0yWCu57y/NtFlsU5TyT2v5yblTsWvnisE9gmBOeR51HGxndm4aunesbz2CcOq624QcFmaOzdNqeFhzgtLtGfT+o+VPXa/h63WML6OzAhs3VdkJTYzEw79rbfeGry6uXKWOIkNoeeff/4/EOhxvaZ1W1xz9HRe1tYxXPH6fumll1a//vWvhyu/DXU2+9e//vVhDX7ZZZcN6Z//+Z8HuFp6MXqgTyHQKR/ynN8GbDzgr85AnzLi65lCoBAoBAqBQmA/ECgCfT/6qWpZCBQChUAhsEUEikBfDtxIoLvBRucR68w8CHAlQmKLQP/0008HDwLIc64Q6JDnTqDrvW0R6G5ccpJPSI0Zc5ZD9MTKyXHNjH5TyAIZxtSHTqo7Yc1nvNzxUCEhSxjWvvzlLw9X3ldIdzxZMB4qQZzjcYLccnQAIdlPPfXUIWGs0xEDnLV4xhlnrM4888zhSr7ycucqA59CxEfjdObBE9vXI9AdrzkyO5c0FtYaK74xJTPU8l0Mve7PxXdaRLvLSIvUdQOubzxwA6pHKHAP/xixYlejcU5feZ16xHbUXXGsjbUtM2q3yPqxvFyGpzy7r88chPSY0+ZN5WVOGSfqs7vENtPlGe49uWrVt5X3rmT0RJWfbbd7E7Jx0zq1ZGsJGdrlOGu1f247lqrzlHJb8++cOkQC3ddAfNZ9SHOdJ85Z4tosypVNzDfddNNwljjHa7XWasrP119x3o/rXa+DPusZldP6DcbGVjzkn3322SHxO5O1OIl1Od7ySl/60pdS8lxlziXQaWPmgV4E+qaapt4rBAqBQqAQKASOHgJFoB+9PqkaFQKFQCFQCOwYgSLQlwM8I9BllGkR6JCKeKBzfjRJBDrkOem8884byPM777xz7YHuBDokJu9nZ6C750B2Vl/LA70I9OVkYiwnJ4ldRvgcPdLdwJaFQnfDF3InMtTPOffw7hDnhFxHfv72t7+tTjrppHVCBiDO+Z77nP/41FNPDVc8cxQKnnLwLr/yyiuHK0bFb37zm0M6+eSTVxjrlKi/8uQKWc89rjEcO3XXOe+8F+W3Z8z2cRiNpGP9kRk1p7wjMtv7LJLiXhcnralvHKv+/9gmlpYB2jEkP0UYcGJcZL42NkhmtNFHbZ9i5B7Dac79TQzjMf9Y5x5p3itvjJh3w7yP0fhZ/R+N7nNw2Zdnj7K87AuGh13POWNwibpO1b2bEOhxHohjdon6Vx67RWBTOdi0lk5iTp0TYlnZmIrf6f9d69A55S2lG6aW2cN7al3imM/e4xnfLAppzm+r//7v/x6uV1999RAOncTG0IxA93nf16Kted/r1apjfDfWHe9vX6PzG5H6nXXWWUPid6QSkaFaf/rdoN8lrU2XcV3oZ6DLA/3+Bx7YdKjVe4VAIVAIFAKFQCFwxBAoAv2IdUhVpxAoBAqBQmD3CBSBvhzm0RDixBeGCEK3Rw90J9Dx7IVA1zl2EOiECcwIdN6TB7o8gZ1AlcHYDSAiIWXgKQJ9ub7fNKfo7SFiXAS6DFpulOOzk+38H8l2J9CRO3l7+7nmkKYQ6CSIcshs7nP16AYYxJ555pl1wliGdzkJ0p3wkEoQ6N/4xjfWyQ1/lAdxriTynCt19D+R51z58/DyEQvJur73cTjVuOp5qB5Tjbteb+Gud1uGTye3+RzHaYtAF9meyVtsq2Oo/ISj2isCXdEGuPrmjMMy5k/tt1YfZd+3iAph2TKox/7N5CMj5Fp1877dVG/sw3ubjJ9N2jVVVjbJ+0R+5zBwpcwxuTkIcer5j5VzIvf9vrS9p2OXbsMSBHq2zigCfbynxjYsTNFV/nvM+9Lnc54h+tcrr7wyJCKD+VqbEOiXXnrpEAr9tNNOG15tlZ2V11pj+LNeH18/ep2jnqSejz322DqxgRWP8wsuuGD17W9/ex0FClKd3wIRT1/ntc5u1zPeBuVDCHfq4GegF4E+Ltf1RCFQCBQChUAhsC8IFIG+Lz1V9SwECoFCoBDYGgJFoC8H7VQCHQMGBDheAlwhwKMHukh0Eeh33XXXEDqQ5/UuJKc80CFB5xDobiQBgYzwk5HGvSh6BqPlkDxxcor9EM8ej0Yr/18GNfWPb4hQn8Zz0eWNDlHO88iQwrjLy4YrJDnE+R//+MfBKPbuu++u3nnnnSGRB0Y5EvIpLxeueJ378QTxjHfKU5lO5kPa+l+PQI/yKJk8CDkyhTzNpDIjTv25Vv/1CHT1q7BzGckMn9GwqvKFIe/HPN0wGzdfSGYyI/MuR+ZUo7jXaS65NqUMN2hnn11/evknOoG+S1mpspZHYM7YWL70do5jxPfUeo/ls8s2VVmbI9AiAzfPMX+zR5TGN7Y5Dy3drtac1ipn6viaUs8pYzB7ZsoGuWxdoLVjRkbr3gsvvLB6/vnnh8T6lzDobArl+p3vfGdIENOQ1PrrrR/jb6tMVqYS6Frrep/xLpuvH3744dUjjzyyeuihhwbC/KqrrhoiQ1100UXDMUukU045ZdggqTUL7/pakP8jge5lxmdVDxHofgb6Az/60RQRqGcKgUKgECgECoFCYA8QKAJ9DzqpqlgIFAKFQCGwXQSKQF8WXzeE+Gf3QO8R6Jy5B3mu1CLQ5YFeBPqy/bfr3DJ5UR3k+eLhyyNpnr3vZGk0fnk4d/KVcQ/vcKIfIH9cCV2pTR1cMSRCqJNOP/309VmQ119//XDmOd7oXCHFPdKCe+9QFqSuwoXznJKHFafO8ojGmMdfzMc3C9BevT9GaEcDZK+/e8bdbLOM8lZ9lHfLuOoEt2+c8PbwWW3NNr14WPbYFhlDhaEbP3tGU29Hrw27Gis9g/0UwnpOG7ysVv/H71t1KAJ9VxJS5WwDgSWJsqn1m0KoTdUHU8us5wqBKQjM2WQ3l0BvrUumjIcpdZ/6zK7H/JQ1Vlb33tzaet7XynGN7Peefvrp4bgiEr+vzj777OFoIr/ymehL8S/iF+uZrS8y8jyuWVqbGbXGY73+4IMPrhO/GzmnnU3XRIeirmwA4Kp1f1wX6nsn0b19cV3qa2A23PI7wT3Qi0CfOurquUKgECgECoFC4OgjUAT60e+jqmEhUAgUAoXAlhEoAn1ZgGUMIVc3RHhYZEhMeZ+7B7qHcHcCnfPPSRhE5IHOFc9hzqfGyDPVA10GnGi0kTEkkmyZcWfXRrZle+ho5RYJcI8i4ASzhzAHf/fQdpmjde517nLIZx0h4KHi+Ux+b7zxxrBxg+uHH344eLWQMIx5PS+55JLVD37wg9V99923+v73v7+uS/Rkzs7TdjI4tsl7xj201SbV2fPgngx7viFgroF1jpFWmDq2MkZm54xneTtW1LVFbkc9Ekn0HobqM9UtGkOjUTbqLj3fMt7uaiRNJczcoCu5iG0+aJ175LnLRfzs5cYoEwet01F8f9dzxK6JpqOI+dJ1Oqp9OFUfLI1H5XdiIzBGjjo6mxDocc46DJ12lMb8puR6a6OD/x6LZ3v7Wunxxx9fh0Lnd5XCthO6nbDtp5566pDYMOprDl8n8TmuR1r9G38DeP19XRhHn7eHTa8//elP14k1Or8ZOf6Lc9v1e5Mrecajo/SbIdYlts+jE/m9zAP9R//yLye2wqjWFwKFQCFQCBQCxwiBItCPUWdWUwqBQqAQKAQ2Q6AI9M1wa73lRgU3yoj803nUHopdu/czAp0w2T0CHfJcXugyqGQhm93wIXInI8yKQF9WHsZyi/LiBKmTo9EL3Y1nImBloIvvueHOPcAJ1c4GDBIGsI8++midOBPdvdW9noRqv/baa4dEiMjM6Kbv3Itecqc2Zh4tcTOA2uYGTy/P2zbF+DvlGfVZy4Dr38e6tAyzytPLjyH3da9lABZ+Pn5jeZm8tdrRwiIaTaPhd0yml74/hTDLjNWx3nP6vteGDM+p36lOh70pYek+yvJbCu+xuh4G0TRWp+Nwf1f9N6ZvI5ZT9MFxwL/asN8IZHpp12NqLoK7rl9Pd09Zf7Xal212yEjjGM6cMgmFrsQamXXuNddcM1w5oohESHd+w/n6b+y3U2+91VtzZW3x33q06ze/+c1Anv/sZz8brnid33333UOi7l/60pfWCcx6BHr8fag2ar2eRXsqAn3uSKvnC4FCoBAoBAqB/UKgCPT96q+qbSFQCBQChcAWECgCfVlQ5xDofga6vH0JoS1PYLyBRaBzBrp7oH/5y18ePNCdQI+euU6aF4G+bD8vmVsmM+QfDXI9z1U9K8JaYdSjhzIeNX/961+HhGf5xx9/PCTkjjDtn3/++XAlJLvOOT/33HOH5qqehILUuednnHHGGgrddyI4etA48e/PyUgnw14Wtl6Y9Ayr0QvoIP00hxT1clQHb6s2AkwlTqNBNTOijrUtKyu2yevl+Mbndm1Yj3i22hqJczf26p3exoQxDHv3NzH+C2O/HqQO9W4hsC0Edj3mp26EKAJ9Wz2+f/lOkdGpcrV/rV++xlPwXLLUOXPo3H70tvCuH5njEcF4Tnmz/lQo9J///OfDb6xbbrllnb72ta8Na2MSxxXF9ayv0XtniQvDXpuydYvn6VGo8ECHPKfOEOicf06EKCJFQfx7NCtfa/PZ19q+zvfNAdqUXR7oS0p/5VUIFAKFQCFQCOwPAkWg709fVU0LgUKgECgEtoRAEejLAusGkRiuWuGzszPQMwIdIp2z7CDPnUCHPFcId7zX5YHuXgW0qgj0Zft227lFMtCNWSLcWqS6DHeSMTeYKeoB7zpJ/t57761eeeWV1auvvrp68803V3//+9/XCfKc8I/f+973ho0b/kcZyDAGRK6RMM+8omWkdOOd5ynZ1dnnqj/5+9mMkfAVRk6cRtJ+037LyOYsr0hUez/6mIx9l20uUHvcUBoNnBE3tT3WTR5D0ZDcwyxirTx3bVj3trTKzshzHzP+3rZI9JZsjRn7DxPPTcdDvXdiIbBrGR0bM1N00dQ8TqyePJ6tnSqfS8qE8ppa9lzkva7bKqNXp12XOZVA37QP1R4R6CKd/SgjP/qHdRdE9E9+8pMh/c///M/w24soYFz57aVEHnF9p7War7FEPmsNPwX/bL0isj6ulWmTE+iQ6HidP/DAA0O67rrrhjW01pte54xAV/18rV4E+tyRXM8XAoVAIVAIFALHC4Ei0I9Xf1ZrCoFCoBAoBDZAoAj0DUDrvOKkju/gd89gyEE/k24shDuGG86ahsiU8QYCHcIzEuhOpm1CoMvI46TgpsarZZHdbW7uleJG0wyX2OebkHVZeTLCxT5xoyD3/HgA9zznsxsO8abB6/z3v//9cCVkOyT6+++/P3x2b/ULL7xwdfvttw/ppptuGgyJSiK5ZYhzMp0ys7Dt3haXUWG3CYEeSXkn1yOpPVd6MpnPvmv1tYydfm1tfoh974bLaOCMZLg/G9u4FIG+a6N61ldZHVoEeoaDvttlW3p6c5f1mCv7u3h+KhG1KaE0Nf9ttXVO+dJb26rLpvnuUkbnrjHGNtVs2uZ6b78QmCKjc2Wrh8Cccb0Jkpvqu03KmjrPLpV3ls9Y38Q53vOI66Zsw5ye1zrMCXStm3mG9afWtRDQCoXO9/fcc8866VgjbezUupVr5smt+3HtF7GIcpW1RW1QXbUeZ11PCPdHH310OLv9kUceGc49x/ucBJmu3xBqq69LxzZoehvKA32bo6HyLgQKgUKgECgEji4CRaAf3b6pmhUChUAhUAjsCIFdE+hjBpPY7CkGsh1BNVpMJFKjscdJdAhwSHQSHuQQmq0z0DMPdIVw5+w5SHTOsfbynTxzj+AWAZcZ7o4K9j3ybLRTZj7ghKgbmchGxiMMbyIuI1HqnhqRxM2Mr7E85SuDlxve3LtFxj6u1AdvcM45lGFPfU6o9j/96U9DwvscGfvss88GeUNm2ISBAQ5jHGEpv/KVrwzpnHPOWV1yySVD+s53vrM+KgBZ5R03HBLW8qSTTlpxpQ4i4qkDfz0jaDRwyjgYQ8GYHPQAACAASURBVGxmesE3Egg3x3NT+e3pqHgvI9CjHqBNbsBsGVPjey4v6s+Ig8thC6M45rM+8Tr5/ZnDZ6uPx/70voifs77fVB7mNmpsjttVPVTvKeWN1Xksr9a4GJPXKHeuDySHPg7G2tKSg7H3prQvzpEteWzp8B4WPle4Xpsre7t8fiqm29InPX2wSxyqrMNFoCeHU/Xa4bbgi6VT5zlja+m6H0bZY2uulk6N659sPlHeMaS6fiOxhhYZzdoWAvqhhx4azkHnDwL93nvvHa6+QZX3MwJd56r7PZUVfxPE+S7OQ9nvEW0C+Nvf/rbijHaurOmfffbZ1XPPPTdcL7vsssFrnihSV1xxxXr9SX76zSI8Dkqgk7mfgc7vDP5+9C//srRoVn6FQCFQCBQChUAhcEgIFIF+SMBXsYVAIVAIFAJHB4FdEugtIm2uwWbK81OeyYw2UwxurbzdmCMjmBtAZETBwCLyHCIdIlOewYTi4+zz1157bUiE0nYPdJ6XFzrGHifQ3RjjBptIoMuIEo1PkSAgP69/y9izTWmeaxw9SP+pvTJyuVc09xRWPDOQOaHtRLuHxHacolx4n4hwdcOWe3XzLKS3yG/qhVxINrycP/zhD6sPPvhgSB9++OFgaFOiHaeccsrqW9/61vp66qmnrv//5je/uSJBjiOfSpDyIrrBm3dOO+204Ypcuyf7FAMn9dVzMuplBscoi5FocqJtmzI5J283/LbGU5Zfi5D08dAikDM5Gytjir6c0+7DejYb/7ts2xz9s8t6TemPsU0IY/XN5o9Yroz3etZDy8Zn/QgUJ0Z68690ia4ZodIaQ2NzjcZylqfPjaq3xvvY5hdtupLOcxwyTKfI2JT+zp7RPLTp+/VeIVAIFAJTEIj61vWrr5WyeUA61cOR8048Pqi1RvLvIc9FRLO2/eUvfzmkxx9/fFjLQp4ref5ORMsD3b3a/YzyuH6POr63TnSctO7m+pe//GX47UhiYyy/G5UuuuiiIWIZ0aMuvvjidfh2/R5x3FoEuq/JsxDuPtc6gc5mXf4e+NGPpohBPVMIFAKFQCFQCBQCe4BAEeh70ElVxUKgECgECoHtIrBrAr1lKGgZc1ut7xm7xwz9yjMaoqcapscIdN/ZH43i+l8EOlcMIITVJhGKT+R5RqD7GXxOoOMZnJGyGXnuRnInOEXcuvEqEhfCaCpWB5XeSJr2+mxOnVp96ISOk+K0w8M3UpYbyP73f/93+J8rechTxQl0J3i9XSrTySU+uxd29MiWwY8r9cJrXMcCuJGN0Oyccc5Z52+88cZAnmNsI0GO451y+eWXDx4reJ2Tzj777CE/1Zd2Qb6TFwlZkwEOXM4999z1u5DtbizMxrsTSpHMis9LFiNplRlfDypr9X4hcFAEpuigqNMOWuaU98fIYZ8TW0R4r949AsDr5155fN8z3kfvvjHiOraBOmXE+xiB3iJ2pJ+VpyJsePucVBlrnz+rdYHPBbzf6ospcjZFLvyZTBdvsv7qldur99R129x21fOFQCFw9BCQHpWeywh0nunNGb7WJR+PfhR/q/j85XnyO0pENGvbZ555ZvX000+vfvWrXw2RnZxAj7+dfJOt1uiaF1Q3RYmKkZl8vnLv+NbvL7733xzUFbJa5LU2ybJWZ+M1odtJfPb5Jc5Rfq81l/lc6pGwhHER6EdvfFWNCoFCoBAoBAqBJREoAn1JNCuvQqAQKAQKgb1E4DAIdBlMDkqCH/T9bRHobgiaS6DjgR4JdM4/j2egQ6SfCAS6G5MkN62BNkYqRHnJ5McJFxHokOLkLQ90CGsnu91Dhs9OdmNsktHLvavVhugx42MjkirCIhoVRVjLMx5jlgxrH3/88XDOOYnPtIH6c8XzHPJbBPjJJ588kOpceUbtx0MHuWRzBwnSXjhRpoh3roRxd1IsI9bccBoNdlkfu+GzSJa9nGb2otJTZGtMx7hRvNXoo0qgR8LB698ag/5O9pk8pA+kt6Q7XbdHolt6w3Vmpjec0HDsVZee7lAZLeLG6xfb5nrN2+d5ur7OSHtvY9zo1spninxtOthadYz5TRknc+fog+S5aXvrvUKgEDg8BJYm0H29rI2rvp70ucA3vOJ1Tthx0ueff/6F319EdSIMulLUU058x/nJfxc4uR43Xvlvibi+UJtUrm8YoL5suibKFNGhtDmW6/nnn7+66qqrVldeeeXqvPPOSwl0n/daUVKi97/PdY5tEeiHN46q5EKgECgECoFCYBcIFIG+C5SrjEKgECgECoEjjcCuCXT/0d0CZo4xdRMSvUWCjJEjY2VFQ0grPK2HcHcPdIwgPQ/0W265ZR2+/UQi0F1OxvpoirG/RZw74cFneZSLQJcRDPJZctwyeOlZyor5eB2dbI4kkurjZak8EeEi86mjQlHiJY4XCgniWyHb//znPw/GNIxrJMKuf+Mb3xgIc66cX65EOeSnUPE6YgCDHd+JhOd5PNaVRKDL8DdGBGU6IMPUsWjpDd6bozuOtGKuyu0UgYPKzVy9tMvG9Qh7r7eTwtlY6m18iWS0PPN4xzcUOWnsawG+d+O8iHGvk/dRr7+yvojPi8zX5iZvr9rpnnZeV/cC5D0/Fze2ybGPJLw/62WqbrHtkXBaWoYyAn3pMiq/QqAQKATiWtvnD9eZ0oU+n/hmI/cAn0Oga23LlXWxojJx1fqZ61e/+tXVrbfeuuK3F6k1B/oa3Y/w0PdjBLr/dpR0aE5Uu/jePef1e1HEOZtmlVjnE1mKxMbWGHrey2v9To1zOuUXgV5jtxAoBAqBQqAQODERKAL9xOz3anUhUAgUAoWAIXDUCPRNiIwxYts7vEd09O5NKSMaHJwQ9TpghJgSwp3Q24Tfkwf6iUigR4LHcRyTlYw06b0fDXeQ0iKm5VkeDUgyBHrYcj8DnDwx0ikpTL7a5QS6vycPGvcAkdcMZRJiHeMeV75XCEq8UgjXrsSGDEI9YiSE+Pnud7+7uv3224fr6aefvibCKdtD1kOSe5h4DHPkzZXndJQAcnzWWWetCXTqFOXeiSDh5UbCqJDH+rX3bsy/lH0hMIZAj2CO704lyqc+N1a3Je5PIdCd3KXMbBNLlo+/J13legQ95lEvXBdkkTukR1VWS/9PaZOwa+kTr6fOeNWzrs/j+5oT0OnUz4/24Nms7zMyIs5FTmSIKBGxn+nUJWSjNR8eJfldup2VXyFQCBw+AnFDkHRki0D3NbNI5V549zineb5E71LC6/yTTz4ZIjSRtM7lysbS6667bnX99dcPV3mPuz7W5xixysubQqDHOUIEum/k8vayttexSpDpeNKTWLcTVerSSy9dXXLJJcP6PCPQM7yz9Y4/J9zj/Fwe6Ic/nqoGhUAhUAgUAoXANhEoAn2b6FbehUAhUAgUAnuBwC4JdDfMZwb6gwA2heDOiAEv86gQ6BDnCuPuBPrNN9+8IqSgyMsTIYR7NIJFGWn1+6bkuZMu8hyXx2EWbp3nKSuS3270EnkuT3Y3vuk53vc6RwOVe4xE0kYhKDEEYkh766231gnyXHVEbkSeQ6CfeuqpA9mjvOVtruvf/va3lZKfEUl+eJ6TH/KIJztkPFcI9Sl/GTG2FJE5lYCfUs965vgjsJTcZcbno4DeFLLZ9Ww2D0ZSI87lbvx3D23e09EXXJ1AjzotRuPwOmW60b9rEe2uz+NnER7u3ShdGevi7dXGKulzEei0LxLosV6t+SwjyCNxEQmnpWUr6s0i0ZdGuPIrBAqBqIelM7dNoEu3c2WN69GVtGZ+++23v7AB6pRTThmIaNJll1229sDWet03PcXfC66vD0KgO2ntm84gz995553Vu+++O3jQ+3wKgX7BBResLrzwwtWZZ5653tSqjbk+X4+tDzQPxE0DPicWgV7juhAoBAqBQqAQON4IFIF+vPu3WlcIFAKFQCEwAYHDItAnVO3Aj2SGgZ5ReBMCPRrxo2HCjShqUM8DfewM9CLQvygWGVk6Rp5npEoUNieWZbRqeXHwbiTX1e/k454p8siM56TzPeW4x3v0atc7lAeh/Ze//GW4QpxjQIM8J7m3+D/90z8NIdo525wzz/FIIV188cWrk046aW0s9LKd8Fd9INLlkU75Io3In3y+/vWvD4n/nSRrjcGMSIok0hhB5oa9KX16YIVSGRxLBI47ge7EQasDlyTQfQ6UbpR+dKO7z7cZQe9kQUZo+yajSMzHvGP+/B+9Fx2bqM+9Lk5U8I4f7RHb7nopI/kjSe59FYmL7N6SA7II9CXRrLwKgUKgh0BP37i+dt0b55M5Hug+9zjZjdf5Cy+8sHr++eeHK6Q5a2WubAzleCLCoHPV0UVc0fvSyZpPtNaPvyVjVCqviz773OHzgke98t8lEOdstH799deHY5q0oZUrdfWjmrS2dgI91mGKtPoa3dtYBPoU9OqZQqAQKAQKgUJgfxEoAn1/+65qXggUAoVAIbAQArsm0FXtXXk3RQJ7KQI9I26jASQSgjJYzD0DXSHcywP9H4V+jCzP+mls6DgZ489G45GH2ZUhLcq3yBY9i5ciJLOSk+QKmw5RzWeewVCnZ+X1TRkK3ciV8JMkNl9AoPuZvGecccbghUIimgFEOoZBruTbMirKaKn6u9cl73i9Mdjp7HRtBPBNB+6NH8mnSHQ50ZYZWDPi3Y2YY31b9wuBiMBhEegHnQM30W2tecv1gBvvhVVGcGeke6tNkTzmfzfqOxlOmU6M6PgM5k10m8Louq6NBHckpmNZkXzPZMKxcm91nwf4HDdWue7McMvq3cLZ69DaULTUiJ5DoG8ieweV96XaWfkUAoXA4SOwCYEe9bjPE9l8ks1r+k5zxPvvv7969NFHV4899tjq8ccfHzaYyuscIpqNoYRy56p1LlfmIl/3Z3OQyoqRprLNVHo22zjmv2P1LsT5iy++uHrppZdWhHNnTa/kxyqx3vd5Kpu3x6RhbI1UBPoYgnW/ECgECoFCoBDYbwSKQN/v/qvaFwKFQCFQCCyAwGER6FnVNzWwtt5zo0M00M8tv2XI9nzGCHTVs+eBjiFE4du51hno/98Aca+P1QdjZPqU4RLJDw/R6MQJzzmp4vVzYt3PPOcZD33OZzesQZwTcp2Ex7eIaXmWEB6dRD464/zll19evffee8PZjZDpf/jDH4ZQ6oRn50rYyRtuuGFIV1xxRReCuCGgFbK+1R/gozyEjXva8140MiovN35mJHocW14H75cpfVzPFAKOwJhxOOr4qehtullrav6bkJiZroybUnwDUcQmM+RrLOo915lxA5GPYxn1pQNdN/j55Hz2MOny/FNbXOco/2wDTyxvypwuneYeizGKiPeXEzraJBDnkFhvzRHeN17XuWuVqfITn9s2gd6bxzetc71XCBQC+4tAa1OQzzu+JqelTgZnm1hb0U587vG1LeHb//3f/3314x//ePXTn/50ddttt6044ojjjvDi1hEkzEFaixMJjP/j2sDnTq93jKDS2gjq8xfvez2jfv71r3+9euaZZ1a/+tWvhs2z8pLnysZZEh70kP+Omc/XrpOz9crUtXUR6Ps7BqvmhUAhUAgUAoXAFASKQJ+CUj1TCBQChUAhcKwROEoE+qYG1h5R4QaAgxAaU4ztPQLdy84IdIjP3//+94MhBM+COWegY7yAdHWjU/TGiEb86IUgosON+DJWZRhuutlhk8E01r9jRIDuj9U567+M/HCiWORHxCgSKTKmYXQTic5nrxNe3nieE0LdSSOe47x7nUNOiPYPPvhghecMCeJdf5BL8pbBY4azEAnXftFFF63OO++8JvzeJt/oIcNfi2Tje8eIArztbjjMyDSN+YzcimSd94/rCjcOjvXxJvJX7xxvBA5CREdkpsjflGemIH7QevO+18WN//o+m1OyNrcIAY1T5Y0eI7FBSJ91Fq1HueCzk+jyPld0DdcrOs+WK+WI8OAddC2RNnTlnsLweh4eUcPPq9VZt05suK6P82wk8yMBEnVaJICErdctk4WlZMjz7smTl3cQuYv1Vl7baM+UMVTPFAKFwOEh0Br/Pu9o3ehzkvRodk86N+oUXz/6mhUCHfKcBJF+xx13rO68884hfec731nPJ5o7FBGKucHnvVjnrLxYt0zv+UYyXxdHvUvI+SeeeGJI/G5kja9oUxDnCkPPEUsZge5raJ/7fU0+lUD/85//PES/4jcsv0/4e+BHPzo8waqSC4FCoBAoBAqBQmBRBIpAXxTOyqwQKAQKgUJgHxE4LAI9Gu+XJiIwCEz98T/FeDtGoKs90YM5Gj1EOH7lK18ZvIlJnGWN4YEkD3SR6O6BTgh3PCDkBQEJAXl+3An01riaY8jPjGktIkjGpMx41SKc3NOaZyB/nEjW/wrhDqHDO34+OuX5WYlOonDG4dtvv7165513BtKcc8/ZdEH62te+NnifkM4888wV3jHIFVdCOuKJjkGNUI4tg5+MZpLfSGi7MdCNlpJn1Vv5OIZuJJXnvspRH3h5Iq2mEOiRzFJ+U8b0PurrqvN2EDiILunVaBtyOKeuXjfNia36uhE9PhvHWYuciHqE/53sYKMXxnYljO0k5jAIdZHh2kQkIt3PGReZrutf//rXYRMRV/78LFjm2a9+9atDQh9q85L0rwh5kSPydNfRGSLbvR1OcPC9E+5Rv8U5JHpHao5wvRl1b9ZfR0mulhqR22jTUnWrfAqBQmB3CLTIaF8vxt9crqOzOTKufTUvvfnmmwN5/m//9m8DgX733XevE4R0tnkrbqzSOli6O66DexuYVW9/R/NCzwMd7/NHHnlkCD8PgX7llVcO6aqrrhoiULGRlsQcGAl0lRXrGXVw3Bzr62vHmPlcv2FFoN//wAO7E5gqqRAoBAqBQqAQKAS2ikAR6FuFtzIvBAqBQqAQ2AcEDoNA9x/ePaPpQe9NIdCnGm17BHokCJ08jMYR/pcHukh0J9AhSvE+F4GOB8Rdd9214hx0J9AhCU4EAr1HFvXutQjzSID7GI0kcSQ/3ADn7ymkr8gWEcwe5l0hgDG86Wxz3hNhBHnE99pUQf96ecgEniZPPvnkcO6hvDe5YuQj7OStt966uuaaa9YGP3lgQhyRlGcktzP5VdtFjMfQ6+456eSWjJoRVxnq3KvUjXjaPKDyMsLO+0fv+nPg2eqjfdDFVcf9R2DqfLJpSw9CnqvMMXLBx5bPX6351Mdc1H1Rh8rIzpW5jg1jGP+5Mp9BhHNFL4o85yq9IF0rHcpVpDxX/thQhNcdV5EIJ5988vC/9CtXJ83lpa4zbp2E555vbJIup160Vx7vXF2/iVSJ4XtFSkSd6hsY3CO+p1M3laPsvSgXPi8sWY7n5W3b9tjZVhsq30KgEFgWgSkEuuYp15tTfvNF/QOB/q//+q9rAv2+++5bkX7wgx8MXt2+ycrXrCrXjwvRWlh6zXWa1y2uU133TvVA57fAgw8+OKRPPvlkddNNN61uvPHGIbFZlvlOG8cyAj3i50eJaANd7z3voyyEexHoy46Jyq0QKAQKgUKgEDhMBIpAP0z0q+xCoBAoBAqBI4HArgn0aKQ9KEmegag8ZbBwEsCfn2OwPSiB7gYTjOOQ506gK4Q7RALkuRIe6BmBjqEf8lTee8c1hLsbaeYMmIwoHyPPlb/Lj3tgiByKcuMEusKyt0h0PYtRjrZBwuBtSeJdEd18xqNS3pXIA2cd4nXCZ3lKQu5wzjlnNpKuvvrqdRh4SCjKkTd6JNA1LqhTZox00moOgZ6NMeExhUCPHuhujHRjqRv5ZOgrAn3OKKlnl0RgznyyabmbEuhu+O/NwT6+fN6MG1riGFfb0RNsCCNx5AT6TflwT1EzRKQT9lXJQ7HznkdzcS9A9w5H/2G8xwOOK/UQcQB5wDEWSvwvD3R0oZPi6EmR51y16Uhe606iuG5Hd3qeTqq4fo0bCTKdFgl0Ee+9Nc6mcpS91yLQXXa2VV7p7SWRrbwKgf1GYIxA7/2O8999Ld3p61AIdM4+/8lPfrL6+c9/PpDnP/zhD4fE8Uce8aS1Dub7uJHU19SR2M/mWZ8TPBKUk9h6jysbaqkviU1orP/ZRMuVDWNa9zM/tYhw6hgjqri+j0eJxM0KmuOKQN/v8Va1LwQKgUKgECgExhAoAn0MobpfCBQChUAhcOwROO4Eun7gzyHux4zLPU+tGMI95oUBwgl0SHSIBhELItDfeOONgSgVgQ6JLg90Gezx1CsC/R97KxJZmXG+RXa54S4anRSGnavnyXN+7m70PsnOBHdP62gMJG/IJGQhJgxlGKsIza50/vnnD54yGPvOOuus1R//+Md1giginCOJ590AR7lxg4DIIRn8/MxGf9c3EzgRJfyyzQrRI1/t1piQ1+WmBLqPy12Qmcd+cqgGzkJg2zJ3EPK815A4VmM7ok7M5lK9A/H98ccfDx5xJIhtnW3OJiE2eimxOcgjaUTjvHthe+h1SHP3HveQ8JTlz+rIE64Q7x4S18Otg48iiJC3NjKJQHcC33U9+crbnat0l4dq9zVIFhLX5xJ97m1YcIJjloCOPNwj0Jcus7Ue2/YYWhKvyqsQKASWRyCb51obbDJ94e9na0LeIdKJEgQ6odAVDh3PcyXW1U6g+7rXiWc+x/VrRMaJfV9Lu67378kz/gbRbwl+g+CB/otf/GLwQCeay/e+973V7bffPiQIdG0IY17z9Xysl/9mjTg7gZ71gfItAn35cVA5FgKFQCFQCBQCRwmBItCPUm9UXQqBQqAQKAQOBYEThUA/KLgto4yM4zIwuzHC76l8jBAYZPAOkBc63nryQMcQIvKcKwT6nXfeOYRwJ0Sfh5gtAn21JrJb/ZsRuT0ywL2uoxdMDN3r53jL+8TJX6+TDGNuEONZ96aENJfXORsjXA4w9slAB2kDaa7k5x1y78MPP1x99NFHwxWvS44BIJ199tlfINAjSRONei35bZHwTra7vOuzG//iJgQ3PtYZ6AfVVvX+YSCwJPm3KVneIx/GdGSLyNV7ri8y3cb7kOSvvPLKkF599dXBsK/Q7OgwnXPOlfyYzxQ+PZ4/zve6p2gtzJu842HTIdAVxh0dmoVM5zv0j0f8oA7UjSvf+3vyQkefirBXmfJOpy54u3/rW98aQuZyVWh5eaxHneoEepxfxmR22xuExgj0TKf3vstksSXXLYJsDJO6XwgUAscHgbH5a4qeaOkx18UQvtp8/NZbb62efvrp1VNPPTVcPYQ7xyNJl7MujQS3H2UU553sN6NvMI0bxrJ7cc7VZjSu1Pehhx4aEhFd7rjjjiHxe5GoK9pkpmhX+u0RpWUTAp26e92KQD8+Y7BaUggUAoVAIVAIZAgUgV5yUQgUAoVAIXDCI1AE+jQR2AWBDokuAh3ylARJivc5yQl0DPxFoPcJ9BZ5To+3PFfcWOZ97uSLwgtnxrPogajw6E6WSOJ4FjJG5/JqIwVygPcm4dpJzz777EC0n3POOUNCJq644orVlVdeOSTIJZH7EPB+BABnAPPMVVddNXiouwdNRqC3sImjxA2Z0bul5y2UhXDn+SUJ9CWJzGnaoZ4qBMY380zFaEnyvEdwxnsZga5nXH/F+jmpABlNaFmlDz74YO1xTqQV1y/oLRHPXLWpzM8p12e8u+XprfDr2rTkXu3MiTo7HV0DoS/SnLqhY9GRCjFPnXife6ob7ck83kWgqy6QFNT7zDPPXCcR/NSR533TkG+eip8z/doiWKbq6KnyFvu49b/n15tb/bm5pHzp7rm9Vs8XAscDgWxe6a07ReLyTLa5KK65pU/RyRwb8tvf/nZI77zzzuqFF15Yvfjii6uXXnppde+9966TPNA11/hcp7W0dLxHN4lra69jzCM+G6OY6b42qDGnsVEMsl+e8/xmYJO1jvtiY5cT+l63DFPfDOzzTssDvQj04zHmqhWFQCFQCBQChcBUBIpAn4pUPVcIFAKFQCFwbBHYNYEeDQktYKcYUnvPtIwrm3TkFPJcRm0nKKNhR89gjJH3OVcnTiOBLg90vApORAI9w7BlyJ/bty4jelcGo4xc9hDk8SxE9yx0b/TMo92Jdw8LjyelQvlzxcins4IVih0vx9NPP3113nnnrT3QuSfSCAKJEMpKyJc81Qnv7mULW5E5U8ace8kIM8cqI+H8HSeUNB5UDyfRvW4+tty4p7JiWOQp7ZgrK/X88UdgCnE9VbamPpehOqUe8b0p77TqFMesjzEf49mYjGMTw/7zzz8/JEgJ9JfrHN9sg97C0C9iPJLW8j7n6qS6PMKlZyHE8W7nSvm+SUcbi0Smuwc878g7HlLC2+Jnnsdw7O41T93Rx2ecccZwzQh0rQkcvx7BonrEc3Cnrp02HalzyW7X370yp+TrMrhp/eu9QqAQ2F8EMhI8W6M7Ee561PVRJHhdvzAXEJ2JzV268ln/EwKdcOgk1s6+2Smi2yK7o66P7zmJHudVn4e8fZSlsPPMW8yxeKETyh0PcH4jygudyFP+botAj+vp+H8R6Ps7nqrmhUAhUAgUAoXAkggUgb4kmpVXIVAIFAKFwF4icBgE+hhQc8iHKc9OIRdadZpKnvNcJFXd4O35xzPQIdA///zzgTwdI9BFKpwoHug9Wen1/Vifj92n3BhuN3qOODGiepKvPBUVktjPCHcSHrIHwxcJ8lwyAOmEZ6RII0hwDGKQTSKc8HzkTHOulCcCHSJIeXJFTnRWOh6TkcCO5HNmxHQ5llHO+8U9fSJGkVx3Ms2NmjJS+gYGLzfm68bSaEQd0y91vxCICEzRB5vqovje2Jw1ty5zn1d9vB6ZbotjTOOR8lqkO/rntddeW0fBgNRWlA2urguZyyDRRZz72eIix6UPYqh33ecd9ChJodhFoEvX+NUJdQ/nHo+U8D5zna3nhBf1P+2009ZJZ6bLA11zhPBy/el60z9TdnYUjL87JkObjPAxojuWOacOU/OeY2VVBQAAIABJREFUk+cmbax3CoFC4GgiMEaga95xnTqHQHfinXPPFeXr008/HdbfOgqEjco33njjsGGZTac+X2ZrzZbOytbKnpfqE3V/qzzmK34XKHFMijaq8R2E/3e/+93hDHR+M/icEwn0OPdrro/zehHoR3OsVK0KgUKgECgECoFdI1AE+q4Rr/IKgUKgECgEjhwCR41A38SAOvbOpgTDHPJcBojMwzd2OkYJCNF4BjoEqhPoGHnwgMCrgNB8GHWcSDgRQrj3+rZnuBLmrT5sGa2cbMlCIIpEyggkyQDEufopnp8rT0iIJsgl9xbH45xNFBDoEEKXX375OhGKXeel62xgbaag3Oh1qf/9nHXIJn2PMY6/6HHfUlBuOIzYRcNnNHC6B6ffiwS6k+ix/4pAP3JTx7GpUEsXZA0cm2vc+N0DqJfPnPlqzrO99vj48nCu0mkZRhnpjl55//3314n3Tz311CFps4/OZvXoHPGoCyc7+ByjeriHuBPm8XNPn/U2DfhZswqZC0Gvc9PlCUi91T6ig4hAR/+jr70MzR2tuSnqUe+HXUTZ6JHcByHPs/ZGLHwuODaKpRpSCBQCXQTixiInyZ1gdjI6rtHjxqL4HrrT9TBzBKHaCdlOYr3t0Y847ujqq68ejj1ic5SiRFFuPOfcdVtL10e9Gued3vrD193MQzq3nSu/D9ms9uqrrw7z0q233jqk2267bZiHVI50requOd2vvm7x+hWBXgO4ECgECoFCoBAoBIa1xP+bagUpvAqBQqAQKAQKgWOKwFEi0A8yLU8hU+d0Yc+Y3LonctAN3xnBEUO4Q6QqdDdn8skzQmegQ6ArhLt7oGPEl7cx57i6IUaGl9a5fBkBTL2jsTsSp7s2dG9aXmaUivhkhn0nYEToOrEbPaSj4QkMvY/4LOMcVzY94C1C1AH6jrPOIdG54gGjM3p59rrrrltde+21wxXP82gQi4ZD9R/yJYJJRjK968ZAN6x5XpHI0XOZfLWMgx5+OIZAjoZG/s8IepUbZTUz/Hn954zzerYQ2AaBnsmoIz02100lxqc+1+rl1jzg9dP41Hj0tkXiHf3CJjAScxm6CBKC8OYQzPIy5yrSPOpQzaNRF/uc5p7ssT6ZjnNdF8loL195iUCHtCCJPNc56jpDnedPPvnkIcoH17hxqje6HGPXf6pDDOEe9f3SI3cqgT4mu716eRnZPHOQvJfGo/IrBAqB7SIwh0AXEe4Euq/R41o36lTdZ37g/HAlyGiP6MS550ro9Gw+8XL1uUeMx/nU69rSib7u5hnmHsh+/VZkoxrnt7/77rtDHW+++ebBa54rEVB8M3eLCI+9m20C0LtxreD48ltGx02BJ3/3P/DAdoWnci8ECoFC4P9n7z7ArajuvY8vo9dETfRaYqKJLTHBkliiRhMsYINoLKiIgCgqXUABRYoIiBSJNEW6itIVRayABYgtpKlJTLkxicaaaOJ9Y/pjzPv85t45d/acNXXNnrPP3t95Hh8Tz5Q1n7VmZu31XwUBBBAoTYAAemnUXAgBBBBAoFYFWiKA3hoaSeMak6P+Fg6gRwU3ogLo4RHo4QC6bQQ6AfToJyscGLMFiYP7hAM3fgOW/+/gKMjwSJTg9P3+SHEFUxQo8hultM97773nBZb89c396dv1b6XFD8AoYL7ffvt5/3zuc5/zRjP6QRwFdIIjZoKdJPS/g1PIK+3+FMTBALyvFm5kDHvYdKOC3eEGTFtgPJiG8HsgLpBp60gRbHwN5lWtvmtJV20KlB1AT+oUZPtuxAXKiwiihxv/g52pgu+KYA4G7yP4/gsuIaF3ptYJ99c5Dwa+w527wucLB0ri3lXh4HJ4FH0wj/19w8GC4L2Fp333A+kKrPujz/VvbZpNxv9H72m/85Lu1RbE8d+TwfdlVLDHFmAKHl/kE5UmgG6ru8XV55LKsv/3pGeiyPvkXAggUBsCcQF0/x0e7vAUNSLcr+v67/VwPdW/lo5/5plnzNNPP+39W52hVMfWP5///OfNHnvsYT7zmc9407frvR6sv/u/Efy6bfA3QdT3ROkIv9+C/z/qvRv+7+p8+/bbb3ud0/Rv/aPp5/WPtsMPP7zpH/2O8L9h+ls4gB7+LRD+Jvrff/13WwA9/PuBAHptPE+kAgEEEEAAgWoJEECvliznRQABBBBoNQJlB9BrIXhuS0Nc47EyM/j3rAH08P5qkPDXtda/g2ugK7j6i1/8whuFrn/7U7hrBLofQPeDrGpQ0ahlNV406gj0qPIUFTyPCqL7jVx+41x4rVuVgeDoyWCQRPkZDCDpb/4062pg84Mv+rdGmr/yyiveqBE1gAWnXtc07Z/+9Ke9fzRqU6NiNGpT/1bgRnms0euasSCcFj9w46+77v9b6baNqg+PCvfLeFQwLtwAGBXMCgaFwgF0/6UYzrNwIDz88ozaP+ol6xpQbDUvbxJaiEBLBNDTfAeTvklxN5/0DAQDl+Hgebhx3X+Og43mwfdB8Hi9B/31yNXhR9fxZ+TQv4Pv33AnoPD7IRysCN6TbXSdH7AOpifOQfv57/twQCBo66fDv6buy79H/U3fY/+fYKAi3LEpfM7g/elvwUBRuHwE3fx3bCGFP3CSuHpN3DWTynJcEJ0AetG5yPkQaD0CUQF0vz7tf3uC9dW4ALrtmxF+d+r4jRs3mieffNI88cQTXv38K1/5ihd81r9VD9fIc/1bI7mD3yXVw3W8vwSSvxyJv1xHsP5rq8cmvStt9XD/GP1O9Jd8ev311406XKtDrv5ROg455BBv6nn9W9/aqG9k+HsfrMuH/xb8hoXvLVhvIoDeep45UooAAggggEAeAQLoedQ4BgEEEECgrgTKDKCHg3BhyKRG/yj4pEby4HFxDRhpguR+A0fwnMFG4GCjRVRgJmkEugLnfhB977339tZADwfQ1WCvALo/gpkAevPSEfQPNhLZ/rt/dDCgHRyFqL8HG8uCgWo/gO7v7wfQtY/+FhyxqCkXX3rpJfPTn/7UvPbaa14DndYr1L/33Xdfc8ABB3j/6H+rEcy/jhrPNHWjGs3UaSJ4fT94o3MEpxDW8Srv/nTESp8/vbvSGA5exAUSgw2awUY+2zHB5zxLcNJvoAs2WEY982mf47p6WXMzVRHIUkbTNIAnld9gI7XthuIC51m+kXH7Zgmg2751wWc1S4N88N0QnC1D7yPbFvT206x3UTCQEVwPPTwtfPicwesH3/V+oEbXCAbB/aB88DzB9dHD6+IGXfxz+aMUw/UQ/3uhdPj7BoM9cfWRLOUw7UOTJ4AeV6eLe67Cf0uqG6a9B/ZDAIHWI5AUQA++X/XO8APkfhA9uDyS/+6NW/pC59Cx69evN48++qhZt26dd8727dt7/7Rr166iQ1Swnqxj1XHK7zyl6/kdZVXvtr3Dgv/N/076uRN83wbf5+GOVP5x+o2nadv9f/T//d8WqvsffPDB5sADDzQHHXRQYgA9WJ8PBsmDHRD0vwmgt55niZQigAACCCBQTQEC6NXU5dwIIIAAAq1CgAD6/2UTAfTWtwZ6mkBqOHhOAH0brzMAAfRW8YomkVUWIID+76ZparME923BgWAg2g94hAPsfqCDAPqHTctrEED/t/eUV6NjQJVfH5weAQRyChBA/x84Aug5CxCHIYAAAggggEApAgTQS2HmIggggAACCCCAAAIIIIAAAggggAACCCCAAAIIIIAAAggggAACtS5AAL3Wc4j0IYAAAggggAACCCCAAAIIIIAAAggggAACCCCAAAIIIIAAAgiUIkAAvRRmLoIAAggggAACCCCAAAIIIIAAAggggAACCCCAAAIIIIAAAgggUOsCBNBrPYdIHwIIIIAAAggggAACCCCAAAIIIIAAAggggAACCCCAAAIIIIBAKQIE0Eth5iIIIIAAAggggAACCCCAAAIIIIAAAggggAACCCCAAAIIIIAAArUuQAC91nOI9CGAAAIIIIAAAggggAACCCCAAAIIIIAAAggggAACCCCAAAIIlCJAAL0UZi6CAAIIIIAAAggggAACCCCAAAIIIIAAAggggAACCCCAAAIIIFDrAgTQaz2HSB8CCCCAAAIIIIAAAggggAACCCCAAAIIIIAAAggggAACCCCAQCkCBNBLYeYiCCCAAAIIIIAAAggggAACCCCAAAIIIIAAAggggAACCCCAAAK1LkAAvdZziPQhgAACCCCAAAIIIIAAAggggAACCCCAAAIIIIAAAggggAACCJQiQAC9FGYuggACCCCAAAIIIIAAAggggAACCCCAAAIIIIAAAggggAACCCBQ6wIE0Gs9h0gfAggggAACCCCAAAIIIIAAAggggAACCCCAAAIIIIAAAggggEApAgTQS2HmIggggAACCCCAAAIIIIAAAggggAACCCCAAAIIIIAAAggggAACtS5AAL3Wc4j0IYAAAggggAACCCCAAAIIIIAAAggggAACCCCAAAIIIIAAAgiUIkAAvRRmLoIAAggggAACCCCAAAIIIIAAAggggAACCCCAAAIIIIAAAgggUOsCBNBrPYdIHwIIIIAAAggggAACCCCAAAIIIIAAAggggAACCCCAAAIIIIBAKQIE0Eth5iIIIIAAAggggAACCCCAAAIIIIAAAggggAACCCCAAAIIIIAAArUuQAC91nOI9CGAAAIIIIAAAggggAACCCCAAAIIIIAAAggggAACCCCAAAIIlCJAAL0UZi6CAAIIIIAAAggggAACCCCAAAIIIIAAAggggAACCCCAAAIIIFDrAgTQaz2HSB8CCCCAAAIIIIAAAggggAACCCCAAAIIIIAAAggggAACCCCAQCkCBNBLYeYiCCCAAAIIIIAAAggggAACCCCAAAIIIIAAAggggAACCCCAAAK1LkAAvdZziPQhgAACCCCAAAIIIIAAAggggAACCCCAAAIIIIAAAggggAACCJQiQAC9FGYuggACCCCAAAIIIIAAAggggAACCCCAAAIIIIAAAggggAACCCBQ6wIE0Gs9h0gfAggggAACCCCAAAIIIIAAAggggAACCCCAAAIIIIAAAggggEApAgTQS2HmIggggAACCCCAAAIIIIAAAggggAACCCCAAAIIIIAAAggggAACtS5AAL3Wc4j0IYAAAggggAACCCCAAAIIIIAAAggggAACCCCAAAIIIIAAAgiUIkAAvRRmLoIAAggggAACCCCAAAIIIIAAAggggAACCCCAAAIIIIAAAgggUOsCBNBrPYdIHwIIIIAAAggggAACCCCAAAIIIIAAAggggAACCCCAAAIIIIBAKQIE0Eth5iIIIIAAAggggAACCCCAAAIIIIAAAggggAACCCCAAAIIIIAAArUuQAC91nOI9CGAAAIIIIAAAggggAACCCCAAAIIIIAAAggggAACCCCAAAIIlCJAAL0UZi6CAAIIIIAAAggggAACCCCAAAIIIIAAAggggAACCCCAAAIIIFDrAgTQaz2HSB8CCCCAAAIIIIAAAggggAACCCCAAAIIIIAAAggggAACCCCAQCkCBNBLYeYiCCCAAAIIIIAAAggggAACCCCAAAIIIIAAAggggAACCCCAAAK1LkAAvdZziPQhgAACCCCAAAIIIIAAAggggAACCCCAAAIIIIAAAggggAACCJQiQAC9FGYuggACCCCAAAIIIIAAAggggAACCCCAAAIIIIAAAggggAACCCBQ6wIE0Gs9h0gfAggggAACCCCAAAIIIIAAAggggAACCCCAAAIIIIAAAggggEApAgTQS2HmIggggAACCCCAAAIIIIAAAggggAACCCCAAAIIIIAAAggggAACtS5AAL3Wc4j0IYAAAggggAACCCCAAAIIIIAAAggggAACCCCAAAIIIIAAAgiUIkAAvRRmLoIAAggggAACCCCAAAIIIIAAAggggAACCCCAAAIIIIAAAgggUOsCBNBrPYdIHwIIIIAAAggggAACCCCAAAIIIIAAAggggAACCCCAAAIIIIBAKQIE0Eth5iIIIIAAAggggAACCCCAAAIIIIAAAggggAACCCCAAAIIIIAAArUuQAC91nOI9CGAAAIIIIAAAggggAACCCCAAAIIIIAAAggggAACCCCAAAIIlCJAAL0UZi6CAAIIIIAAAggggAACCCCAAAIIIIAAAggggAACCCCAAAIIIFDrAgTQaz2HSB8CCCCAAAIIIIAAAggggAACCCCAAAIIIIAAAggggAACCCCAQCkCBNBLYeYiCCCAAAIIIIAAAggggAACCCCAAAIIIIAAAggggAACCCCAAAK1LkAAvdZziPQhgAACCCCAAAIIIIAAAggggAACCCCAAAIIIIAAAggggAACCJQiQAC9FGYuggACCCCAAAIIIIAAAggggAACCCCAAAIIIIAAAggggAACCCBQ6wIE0Gs9h0gfAggggAACCCCAAAIIIIAAAggggAACCCCAAAIIIIAAAggggEApAgTQS2HmIggggAACCCCAAAIIIIAAAggggAACCCCAAAIIIIAAAggggAACtS5AAL3Wc4j0IYAAAggggAACCCCAAAIIIIAAAggggAACCCCAAAIIIIAAAgiUIkAAvRRmLoIAAggggAACCCCAAAIIIIAAAggggAACCCCAAAIIIIAAAgggUOsCBNBrPYdIHwIIIIAAAggggAACCCCAAAIIIIAAAggggAACCCCAAAIIIIBAKQIE0Eth5iIIIIAAAggggAACCCCAAAIIIIAAAggggAACCCCAAAIIIIAAArUuQAC91nOI9CGAAAIIIIAAAggggAACCCCAAAIIIIAAAggggAACCCCAAAIIlCJAAL0UZi6CAAIIIIAAAggggAACCCCAAAIIIIAAAggggAACCCCAAAIIIFDrAgTQaz2HSB8CCCCAAAIIIIAAAggggAACCCCAAAIIIIAAAggggAACCCCAQCkCBNBLYeYiCCCAAAIIIIAAAggggAACCCCAAAIIIIAAAggggAACCCCAAAK1LkAAvdZziPQhgAACCCCAAAIIIIAAAggggAACCCCAAAIIIIAAAggggAACCJQiQAC9FGYuggACCCCAAAIIIIAAAggggAACCCCAAAIIIIAAAggggAACCCBQ6wIE0Gs9h0gfAggggAACCCCAAAIIIIAAAggggAACCCCAAAIIIIAAAggggEApAgTQS2HmIggggAACCCCAAAIIIIAAAggggAACCCCAAAIIIIAAAggggAACtS5AAL3Wc4j0IYAAAggggAACCCCAAAIIIIAAAggggAACCCCAAAIIIIAAAgiUIkAAvRRmLoIAAggggAACCCCAAAIIIIAAAggggAACCCCAAAIIIIAAAgggUOsCBNBrPYdIHwIIIIAAAggggAACCCCAAAIIIIAAAggggAACCCCAAAIIIIBAKQIE0Eth5iIIIIAAAggggAACCCCAAAIIIIAAAggggAACCCCAAAIIIIAAArUuQAC91nOI9CGAAAIIIFCSwPvvv28GXn65WbJkiXfFvn37mukzZpjtttsuMQUuxyaenB0QQAABBGpG4MMPPzRbtmwxd9x+u3nqqafML37xC7PLLruYQw891Jx08slm8ODB5uMf/3jNpJeElC9AnaB881q94vz5803/fv285OkdsXLVKtOmTZtaTS7pQiC3wJtvvmku7N7dbNq0yTvH9RMmmNGjR5utttoq9zk5EAFXAb7HroIcjwACCCDQ6AIE0Bu9BHD/CCCAQAkCy5YtMz0uvLDiSk89/bRp27ZtCVfnEmkFFAS5oEsX8+KLL3qHzJ03zwuip9lcjk1zfvZBIK3A3/72NzN0yBCjRnt/69Chg1m6bJnZdddd056G/RBAwCLwzjvvmJEjRpjbb7/d6sOzRrGRAHUCyoEEwt/jHj16mNm33mo+8YlPAIRA3Qk888wz5rRvfMMoYKlt/YYN5pRTTvH+N3XTcrObtof/8+Z7XG7Z42oIIIAAAvUnQAC9/vKUO0IAAQRqToAfsTWXJdYEPfDAA+bss87y/rbHHnuYBx580BxxxBGpEu9ybKoLsBMCKQVopEwJxW4IZBT43e9+Z/r17WvWrl0beSQB9Iyodbo7dYI6zdiMt/Xqq6+a7t26mWeffdY7ctr06WbIkCEZz8LuCLQOgRkzZphhQ4d6if36179uli1fbvbZZx/v/1M3LTcPaXv4P2++x+WWPa6GAAIIIFB/AgTQ6y9PuSMEEECg5gT4EVtzWdIsQf/617/MdWPGmMmTJ3t/69ixo7lryRKz2267JSbe5djEk7MDAhkFaKTMCBba/e233zZjr7vOrFy50hx22GFm7Lhxpn379kxB6sba6o/+y1/+Yq4ZPtzMmTMn9l4IoLf6rHa+AeoEzoR1c4LHHnvMdDj1VO9+NOr8kUcfZfapnLn7wQcfmNWrV5vJkyaZP/3pT+aSSy4xw666yuywww45z8hhRQokTZNN3bRI7eRzZWl70LI0999/vxk/bpx54403TL9+/czQYcO8pWla+8b3uLXnIOlHAAEEEKgFAQLotZALpAEBBBCoc4EsP2LrnKJmb+/dd981F/XoYdatW+elceTIkd7afVtvvXViml2OTTw5OyCQUYBGyoxggd1tdgceeKC5+557zMEHH5z/xBzZ6gU06lzfCH9qWt3QUUcdZa4bO9Yce+yxZqeddvKCOtrvm9/8ptl5551b/T1zA/kEqBPkc6u3o/7973+biRMnep0ztbVr185bSmXPPfest1st5X5s7+AZM2eawYMH08GtlByIv0jSNNnUTcvNpCxtD9/+9rdN1wsuMG+99VZTIseMGePVb9L8Di73zrJdje9xNi/2RgABBBBAwCZAAJ1ygQACCCBQdYEsP2KrnhguYBUIr9t3/9q15swzz0yl5XJsqguwEwIZBGikzIAV2vXXv/61N93uli1bKv6yZOlS07179/wn5shWLaDR54MGDjSLFy9uuo9DDz3ULF+xwqiDBRsCQQHqBJQHCYQDN5q6ffKUKWbbbbcFKIfAhAkTvNlhglvfvn3N9BkzzHbbbZfjjBxSpEDwt65tGSzqpkVqJ58rS9vD1KlTzYhrrqk4ab3MpsP3OLmssAcCCCCAAAJJAgTQk4T4OwIIIICAs0CWH7HOF+MEuQSC6/YdffTRXmBkv/32S3Uul2NTXYCdEMggQCNlBqzQroxAz29Xz0eGR9bpXm+aNs1by3irrbaq51vn3nIIUCfIgVaHh/zgBz8wZ55xRtOoztX33mvOOeecOrzTcm7JNgKd93A59klX+ec//2lGjhhh9O7T1qlTJ7PottsqZmKhbpqkWOzfs7Q91PMIdL7HxZYrzoYAAggg0JgCBNAbM9+5awQQQKBUgSw/YktNGBfzBJLW7YtjcjkWfgSqIUAjpZtqeA10jRj82te+RqDUjbVVH/3AAw+Ys886q+IeNm3ebI4//vhWfV8kvngB6gTFm7bWM86fP9/079fPS75mrFi5apVp06ZNa72dFk93cA10rdN8+eWXm6uuvtpbW56tZQXefPNNc2H37mbTpk1eQrQE1ujRoyvqTdRNy82jLG0P4TXQ6+XZ4ntcbpnjaggggAAC9StAAL1+85Y7QwABBGpGIMuP2KIT/ctf/tK88sor5pRTTnE69XPPPedNkXjYYYc5nacWD05aty8uzS7H1qIFaWr9AjRStv485A5qSyA4gkkpyxMMK+pbXFsypCYsQJ2AMiGB8He4R48eZvattxLspXg4CdTqdyQ8Tfb6DRua/e6kbuqU9ZkPLrPtQcvcPPTQQ97SZ7W0nALf48zFhgMQQAABBBCwChBAp2AggAACCFRdoMwfscGb0Q/HXpddZvr17++0fq+mduvbp483HV/btm2r7lX2BYKjC23r9sWlx+XYsu+T6zWGAI2UjZHP3GV5AuG1d7/+9a+bZcuXm3322SdVIor6Fqe6GDu1qAB1ghblr5mLv/rqq6Z7t27m2Wef9dI0bfp0b8kHNgTyCtTydyTYySzq+0jdNG/O5zuurLYHBc+vHT3a/P3vfzfTZ8yoqQA63+N8ZYejEEAAAQQQCAsQQKdMIIAAAghUXaCsH7HBG/nJT35ievfqZbZs2WKWLF2aK4D+73//22zcuNFcdumlRo2BTz39dN0F0P/1r3+Z68aMMZMnT/b4OnbsaO5assTstttuieXC5djEk7MDAjkFaKTMCcdhCFgEXJ+nIr7FZEzrEKBO0DryqYxUPvbYY6bDqad6l9IU4488+mjd1Z/LcOQa/yNQy9+RtNNku35LKQvZBMpoe1Dej7jmGjN37lzTt2/fmgqg8z3OVl7YGwEEEEAAgTgBAuiUDwQQQACBqguU8SM2eBM/+MEPzMDLL/eC59ryBNAVPF+3bp0Z0L+/FzzXVo8B9LfeestcfNFF5vHHH/fuceTIkd7afVtvvXViuXA5NvHk7IBATgEaKXPCcRgCFgGX56mIbzGZ0noEqBO0nryqZkoVuLl+/HijmSu0tWvXzixdtszsueee1bws565TgVr/jrz00kvm/M6dzc9+9jMvB+bOm+cFU8Oby7e0TrO2qrdV7baHP/7xj2bkiBFm4cKF3n3UWgCd73FVixcnRwABBBBoMAEC6A2W4dwuAggg0BICST9i//GPfxhNk75i+XKjtcY1Td8uu+xiTjrpJNPpnHPMGWecYXbYYYdUSdfxCnq/+OKLTftnDaAreL5mzRozbOjQpuC5TlarAXQ1yixYsMDMnDHDu+f+AwaY/v37p1prMrxu3/1r13pruKXZXI61nf/DDz80mzdvNvPmzjVPPPGEt4vKwCWXXmrat29vPvrRj8Ym64MPPvA6Tdxz993mu9/9rvnOd77j7a9pho8++mhzdqdO5rTTTjM77rhjmttr2kflQZ0o7r77bvPYhg3euTXqQOfVWsDt2rf3zPbdd1/zkY98JNO5tfPvf/97c//995tHHn7YK7e67VYOAAAgAElEQVR+h41jjjnGnHzyyeb8Ll3MQQcdlOncvoXO+fTTT5sXXnjBS7NGgn31q181x59wgunUqVPm8ybdnKx+9KMfmdm33OJ1ylADk5Y9uLBHD3PWWWclPscqA3r+169fbzZt3Fjh0aZNG3P44Yebk04+2Zx++unmU5/6lNlqq62aJSlNI+Uf/vAHc++995qHHnzQm2JW6dT5O3ToYLpccIFXXvLkZZJP0t+Vb8qvO26/3Tz88MNeuk444QRz7nnnma5du5pdd9018hR/+tOfzD333GPuXb3a6NlUfuvYb55xhunWrZvR8gxlbSrTTz75pNmwfr2Xh88//7x3ab3XjzrqKPP1tm3N2WefbQ488ECzzTbb5E6W6ztDF1Z50Xvj/jVrvHQGn5XDDjvMK3N6d6hM5F3bMvhueuqpp5o8dG69Q75x2mnes77zzjvnstBz9/rrr3trcOodpYZ8PUfaVK7lfMqpp5pvfvOb5rOf/az1uYm6cJrnyXZsEd/iXBihg2SvfFWHuGefecZ873vf854rbUX4l1F+4vLm0UcfNUuXLGn6ZqZ936pxffny5d47UN9dfRt0rN41nTt3zvydVBpd6wTBb+3GJ59syiv/u6UyfP7553vfXtu7P2t50dS7mzZt8t6ZrnXPrNeuhf2rVbd59913zUU9enjPnDZN3T55yhSz7bbb1sJtx6bhnXfeMbfddptXj9R7Q+8I/Q656KKLzN57750q/fr+qf6jZ0vvYf/7p3J78MEHe/Uv/a7Ru7nseka16slhmKLqAEV+R6r1HQ7+xo1bBivuW7rTTjt53239Fgh+p1Rn0pTwqsepzrT77runKoP+TqoXqj796COPVNTF/N9FeqeqLGY9b1Qi9E75r//6L7N27dqK30t6jlRv79qtmznggAOc3t9yVD3qgbVrzQ9/+MOK33p6vo4+5hivLq9ZC7SMW3Ar6ne83hNXDRtmlixZ0nT6vAH0ar2HXb/HmQoaOyOAAAIIIFDnAgTQ6zyDuT0EEECgFgTiAugKVmgKcTX8R20KuMyYOdN87Wtfi/3R7a9V7gcO0ty7fmRrZIwfmNIP2VWrVnkj2P1G9jTnCf9wVhou6NKlIpAfdR4FStWg0PbYY70gyl577ZW6UU0jfaZOnWpGjxpVcfphw4aZGyZOTAw6p1m3LyrdWY5VwPLC7t29hhx/C5op2Dd50iQzZcoU6+XUsK8ycMQRRzQrA/5U+xoJoOBI3KYGyzHXXWfOPffcRBudR+m6ccoUc8stt3j/O2477rjjzPBrrvHyMCnYr/OofH1r6lQzZ86cxHOr8Xbc+PFekD5uU0BRgUuVhyQLnefSSy/1ysmnP/3pxGKeFEhTRxh15NBagDYr2d80bZr5xje+0ax8Kw/VyDzxhhu8zitpNnUAuOrqq42en2AwJamRUkFmjY6Le09kcUmTVu2T5Pfaa695U0GuWLHCekr56RnQOyt4v8rz++67z4y59trIe1IjrNag7d69e2LAOrzedfgdGXe/alScNXOmmTdvXqr355e//GUzdNgwLygWDk5X852he1DwTOX15lmzKjpKRd2fGpwHX3GF6dOnT2JHkOA5fv7zn5vhV18d+43T/goSnnfeeV6ZTtvAnPe5GX3ttV5gKCoImeX7pbSrE8DKVau8gJC2Ir7FaZ+rqP38d+GE66/3GtuTNt9f73D/PuKOqXb5SSr/qjvpfbFhw4bIb+asm282X/nKVyr+rvf0okWLzNjrrot8RqPeNUmGWeoE4XPp/ad32F133RV7GeXTgAEDvPfGJz/5ydh9FUA47thjK/ZRh0o9Z+pApbIR9x1IW/dMcknz96TvQ9I5kjqqho+vZt1GI4bPPOMMo04a2uI6ZtrSbbtXfcP0njnyyCO9ALSCilk7HMUZ6V2qznSq+wc74PppUbnTu3no0KGR7/9XXnnFK1OrV69OrNPpvKozqj564oknpqrz297LaTsIV7OeHMyvIusARX5HqvUd/uc//+mNQta7T5veLQsXLTIKiIc32zOuTsKXXnaZ13E46TulZ0Df7n79+iV25vO/T6pTJ/2W1XnHX3+96dWrV+Jvl7j3lN4p48aOjX2H6zkaNGiQuWbEiFSdvIOGuvbixYu9OluW3/nBc0QF0LM8W7/73e/M4EGDvA6rWTbbtav5Hnb5Hme5L/ZFAAEEEECgEQQIoDdCLnOPCCCAQAsLRDVaqWd8cIr0uGQqeLH4zju9EZXhLbxWeZbbDQaH1OCuEVmXDxiQqvEreB2XAHo4vWpUU6BGowWTArFvvvmmF5jWKKrgpkDzipUrzf777x/JkXbdPtsJsh4bFwxQo0hwGryoBKtR/57Vq82XvvSlpl0UDJg1a5YXeE0KcAfPO2rUKDNy1KjYQJgaoK4ZPtwLcGfZ0jRoasrHfn37eiP20m5qPJ4zd67XkcS25bU49dRTzS2zZ5svfOELsUmJazjbfvvtvc4A48aNiz2HGuqWr1hhdE1/06ggTYGo4ElSQ1/45LYRH1HpVKPm7bfdlphG/xoaMT9v/nxvpHsRW5yfGt6Dy05EXS/8HtQ5p02b5tknlX81XE6cNMlrfI0b9Z03gK4ZH64YPDhVx43g/YWDr/7fqvXO0Pk1aklpzfL8+elS2Z05a5YX5E7aNKLs0ksuaVpOJGl//T3KI3xslrwPH6uyoI4z6gxg+8bkDaB/8YtfNBs3bjSXXXppqk4JwXRl6aiR5Kh3tzo+6duQ9FyEz6VAwpgxY2IvUUb5iSr/6oSkwFKaupNmTbj9jju8GQi06f2qDotpvml616jTjToqpRntnbVO4AOr/qYR8P379csUFEnz3bIF0HVPv3r55VQGSqO+WbNvvdV06dIllUNS2Yz6e5kB9GrWbXR/8+fP9/IzzfssbQDd9g5T2RwydKg55JBDUuVN1G8RBePDSzZF5ZPeDdeOGWP+4z/+o6IOo3Nr1qqsdRidZMSIEV59VO/luC1LkC94nrx1wzT15OB1iqoDFPWbzk9bNb/D4d9gWgJr9OjRqWdHyvO+6N27tzejg95Ntu2NN94wQ4cMyRzgTZPftveUOg1rlil1gk4b2NYsJzffckvq+rVm5tI9pe1gG+XqGkCXrerqGmGfdQtfu5rv4bzf46z3xP4IIIAAAgg0igAB9EbJae4TAQQQaEEBW6PVtdde60195k9XnSZ5GoWs4GRwFK5trfI05/L38RvtNVrgzjvv9H6gZ21w17mKDKD7aVPj4Lduusl87nOfi7wl+XXv1s0bORPc0gTQw41xUev22S6e9dioYIAam8aPG5eqMfvGqVO90T/++uwKvCp4qOB7nk0NUBqpbwsmqlzdfPPNZsiVV2Y+dVIAPU9jnp+IcEAkmDhbsCBt4tUgN33GjNgOBVEN/OrYolEhafJh4MCBRvnojzZWHmqUxA0TJhTy3Ol+belUpxSNuFWeZtnSzuSQ5pxRfqNGj/ZGKGsa8TSbXwbU4SFr+VdQTDNu6F0ateUJoOcZKeZfP2sA3eWdoWu6pDWY5rjOLNrvvffe8zrJZB2llCaAroZXzfSgALHLFtVgnieArg5bv/nNb1IFdm1pLiqA7mqTFEAvq/xEfTPPOPNMr5Nf2rqT3xHo4x//eOYOYXrX3LVkSWLnKuVn1jqBXwYUPO958cWp7ydYdpI6Obl8E4PXUQcElW8Faqu1lRVAr2bdxvb97dGjh9cBISo4nDeA7udDmpHh/r5RAXTVQ9KUQdvz4FqH8dMmJ3WOiZtVIU8AvZr15OCz4PJeDH7zivpN588qVs3vsO4/PE32+g0bzCmnnGJ9Tdie8bzvE83Cobq0bXmzcB0uyzX0vtdMRVGdpoq8B9U/NLNW0jI+v/zlL82ggQMjZ1vJcn8uAXR9cxU81/JKebbgtav9Hs77Pc5zXxyDAAIIIIBAIwgQQG+EXOYeEUAAgRYWiGsgU+PXxRdfbHr36eONklJwVD36tYaybWprNTBpPUX/x73WGezdq1euxlex+I32DzzwgLnyiityBfF0nmoE0HXepFHHahzTtOcaVRbc0gT+dM9nn3WWd1jcun224pP1WFswQEHbI4480lx91VVmzz339KYmVKcBNQip0Utru2o6aE1FrtEKGg0cnLJTIwC0zmaww4NGZGj0/oUXXti0JrnOpXUFp954Y8XoCJU9NRapET68aerRiy+6yFvH0t+0v6bbvOyyy7x0aOpGTQup9arVGcQfeRQXQI9qzFM5VLqPP/547/6Vrwq0T7vppmbTIdoslMZwsEDTzw4cNMhbR15TtGutTV1fIzg0zWgwAKN7u2/NGm/fqC2qgV/TTyoArHxQHvbs2dPzUSBLjaqablFT99s6wKxcudL07dOn2XOntF9x5ZXe8+mPspGv7nHRwoVN02GnHYEevCfNZDDg8su9MqXR5VoGQdPHyyS8lISeizX33++tG++62fx0b8pvTV+se75u7FjTrl0777+pfGmaZnUuCKdL78CDDj64qcNP+FjZayp/vRfC09EqfzTjgK3hVfeYNYCuxk09h+EOAP6zqMZYBe7VSCqDH//4x2bF8uVNz0yWALrrOyOq84qmktfzp+UF/GdF/lrLc9nSpd4MCeGRhXGdWeT4xBNPmHM6daoo27pXddzRlL1aD/j//b//53V+mjtnTlMeJwXQowIi/hTkffv1M7ofdVJRI63Sredw5owZ1ilibR2J8gTQr7jiCjN+/Hjnb7Ef+MjzvOlZnj59uhcoDm/+O1ajTdVhTjPOvP32214+6Z3iT58bF0Avs/zYvpl6H2nT90kz1PhLWKgs+evCaiaP8PIdCrSo3PhLvYSPjfou6Foacav3kt9xLSpfstYJdB7NvNHjwgubzQTRtWtX03/AAO+9q3vTs6jRrTd961vN3oVxdZ24ALr/HdByLv4zr+fxwQcf9Ga0CY+kHDx4sBewSpoVKE+51TFlBdCrVbfx7zvcqVMj/vW9itpcA+j+edMEoG3XWnX33Wb5smXeiFItlaM6zOc//3nv/aDnfeGCBV7nWm3h+qLer1pyRaPtwx1vVZdVPUNTzvvTeat8ff/73zdzbr3VOpI2Liiq6+cJoFeznuzbF1kHKOo3nf8dqdZ32L/3LNNkxwWf/d/CvXr39ma38d/pepfb3nu6/vwFC7xp18PB7nAdTu9T/cZWJ1L/26d3762zZzdNPe/fj0aT33nXXd5vQtuWFED3393qxK06iL47v/71r82kiROb/ZZJU7+O6wARvi+l989//rP56U9/WlHHDN5H3gC62iXUITJuubmkd3/w2tV+D+f5Hieln78jgAACCCDQyAIE0Bs597l3BBBAoCSBqAayuHU29aN77ty53jS7wa1jx45eI9Zuu+1mTX3UmpcK4mTZsq4nGT63raHL1jCvBjhNZf/yyy+bRx55xJtiOjyyLClQowYNreWrAIk2NTz3798/djpIBRoUXJs8ebJ3TJJr8P7yHGsLBuy+++5eo/FBBx1UMc1s8FoKBM6ePdtbV1wNMv6mafQUtNN0wf6mIN1tt99u2rdvbx09YRvFcOaZZ5oFCxcapSW4hdfw1N+GDx/uTXtsGy2hxhAFitXpQyNTbeVNea21ZxUwDm7Kqyk33mjNLz0HWk9agY9gA60tSO+XfQUuNXNBt27drI39UY2+auRWME0Nd7bN1nCmRj81kumfqCUWNH2oAuVK1xlnnNF06qjgidZHlHPUiLXgOu9a31cj54PrZ8c18KlRW/urrIQ3rd2p943SGtzipuTM8k6JS5c6cWiU3mc+85lmp9R6i2q4i5oyMm46T1vAL6mzTJYAuvJWI6E1Ej64qbOEOrwcfPDBkUTKf62XqQB/cP1s/4Ci3xlRjgpaKI+jpkNVetRRRh2swutNK+CiaUh33HHHZvcZbFj3//jwI494QfrwpjKtacGvHz/e60xh89AxUc9umjWrlVf6Tii/gu8SPWdaGiO4rEIwfXkDe0V9i7M8YwpOdT7vvGadgxQUU4A/KvgpG39N7G7du1uncC+7/NjKv28R981ImuFEy2xcPXy4dQ1d22hwdThYtny59Z3ppydPnUDfNj3/kyZNqshiLTOhmWZseaX6gKYJDh6j95lGh6vzWXiLCqCr85S+A7b3rc6hZ1GBfVn6W1LHlizlNO33NcusDGnrrNWo2wTv57HHHjMd/neJFr1bHnn00dgZT9KmW+VFz4S+Fwp4qyNgOGidFIC2XUvlR/W3qBmJ9M6Vmd796qwRLJe250XfEXUaUB0wamSt3vd636jjYbi+HxUUlXHWAHq168lKUzXrADq/63ekGt9hv7xnnSY7qg6ob69+Axx22GHW14iOsy2RpN+GWhJpv/32qzjOr8OpHjZj5kzvt5NtRHnUFOL3r11r9Nso7XtK+6ncqy50wQUXeJ11w5vKieo3/m9O/+9x9euoUdqqv6u+rLqU7Vr+udO+W/I8W3FLDAV/j0R9F6r5Hs7zPXb9fnE8AggggAAC9S5AAL3ec5j7QwABBGpAwPYjVg3+aiiyNXr6SVbP816XXVYxUkPTFquxP2oqTdfGljw/vG3EaQPo4WM1Ik6j5zSiObiFp752zdbwun0jR470gkhJo8x03TzHRgUD1HipYLBGZGbZbrvtNm/mgeCWNPWg9tWoXDWMq8HU31bfe68555xzKs6Vpxypsee5554z7777rrXxyTbi4PTTTzdam1sj4KI2NXJpaQGNgvU3BYIX3XZbxYh8pfmqYcO8hqVgZwPbeW3PVlJjfVwAOI19MB2yUsOm0hvckhrAg/tqZK0a0dVRIE0APc2ai9/97ndNp7PPrigfSVPQpi23UX5J0xDr/Pfdd58579xzm10q6dioThvq7KDgr23LEkC3eSV1+AleU0ER5aFGRu2///4VySnynRHVEJulvEUFUKNmnAg7pgnA+Z1N1PAd9hCOrdOJGpOjOq+E8zcqAB/VkUjHt5YAuuz07Qwv0xC3VEfYR8GsTZs2ebPihN9XtiU9qll+osp/0jWj3q26n6Rjo4LamzZvjq2r5akTvPTSS+b8zp0rgtRplhJRHUnf/uA0ulGjw23f8aR3ppwUgFCwR89wcIubnjntdyBqv7zPmX++tMGiatRt/DSEAzeaTUVLhmiGoagtbbrDz6Nm7tB0ysEZVhSw1+8KBfFsW1Rn3jTlLnw+28hYXV9LIWlkbNQU2MHz2ALwcd+JrAH0ateTdS/VrAPo/HnKa9C4Gt9h//w/+tGPvA5b6pyrLWkZrKjlhdRB6bOf/WzsKyQq2B2elU0n0T2//tprseuk+xez5V/cLCxRHWnTlHvbOz+ufq0lYbp17Voxu5F+M2qEvGbLSnrGsrxbsj5brgH0POU66Temn6d5vseu3y+ORwABBBBAoN4FCKDXew5zfwgggEANCNh+xEaNxAsnd/78+d70iMEtrjE3z4/StA1tUVO/2Y7PG0DXuWyBmjRTbGfJ6izr9oXPm+fYqGBAnmlRbcFfW0DZ5mFr/LGlQdPFahRVcIRTlk4GtmvbgqC24L3t2LC5bepDNeZpNMaXvvSlVEVBI0H8KX11QFJjd1QAOK19MFHhBh79Lct6u3E36NJIGR5RpOto9gM1cMatTZoG3JYuNZZrBJGWr4jbNENF1wsu8EbC+VvaY8ONvDp+7Nix3rTMtgbItAH0cLBE500KYKRx8vcp8p1hCzxrpgp1/IgahWpLqyyVD8GRqVHlP/x86XwuAbioTgBxIxZt9xAVJI16F+UN7BX1LU5bZmzlXHmjmRBcn92WKD+28p+mw5W8bN+vtMcGRxD79nEdbrRP1jqBLcifZjpfPz3hOmXUSEyXMpjHIW1ZTVs3SerUFjxP2mBRNeo2fjrUeVAzA61bt877T2nqTGnTbTOzBaDjpqCOGoGeZ5kW29Toadd09u8lqoObLSiqY7IE+cqoJ1e7DuC/W4479tiK7I9bJilcTor+Dkc9c0mdu3Vc3m+pf8209Q9N3636TdQsTsF7UDnRMxvskBT33LrcQ9b6ta0DiDp6jxgxInHddN1jlndLlmdL53YNoFfzPZz1e+zy3eJYBBBAAAEEGkWAAHqj5DT3iQACCLSgQJYfseFkZm0Azbp/FItLmqMauuJ69YfToTVrFagJjpROmmI7SxZnWbcvfN48x9oaG/J2CrBNfadR3FqbPM0WzlvbFLW2AG+WkZ7hdGgN15EjRlSsN5i01mDwHOGGaf0taW3RJIuwQ9II2agAehZ7P0224ERUo3HSfYT/7tLAp3PlGbGUJo0u6bI9P2mDK1kb+tIG0G3PSJ7OFFF2Rb4zbJ1X8pRbW+Av6j1mK+NpRr9GedgCIlneIcHz2kZ29ezZ09wye7bZYYcdKpKQt9wW9S1O82xpH1tnu7QdlJKu0RLlJ+tzG7wHWzCgb9++zZa7sN13ns5/WesEWgtao8hXr17dlISo8pc2jbZph13KoJZt6HL++ebHP/5xUxKy1OGSylTR3620ddai6zbB+wjXzeKmgvaPS5tum6cCuFOnTq3oCKj9oq5ru1aWcuenwTbbhTrB3X3PPbHLltjuIct7PUuQr6XqyUXWAeTl8gzr+KK/w34ehuv05513njeblL/evS2v835L48pd0pI8Se8hW5rivhUu96D6k2b2GD9+fFOyon532ILtWZ+xLO+WLM+WEu/yfdbx1XwPZ/0eJ5UR/o4AAggggAACxhBApxQggAACCFRdIMuP2HBibI2YcaMPXBtbimjU0znyNEIH713T9Q0aONAsXry46T8njRBOm5FZ1+0LnjfvsbbGhrz3Ey5PaUZ+BO8h3PNfATCNDD3mmGOadotqmFUQfcINNxhNBx61nq4tH2z3n2Z0ln+uv//9795051pj3d80Ha+Czh/72MfSZn3FfkUE0LPa+wkIjwrKex7bjbs08Ol8d911l+kZmMI5qWNBWnyXdLkc+9e//tVbv3vRokVNSY2bNjNtAN02giZpCtO0VtqvqHeGrfNK1IjVNOmzjXTWus16noPb73//e9Ond2+j0WDBTeudTpo82Zu2PmkK0uBxtoBI3k4ntpGDWvZBa0mHp47PW/aK+hanyRPb+zHv9yV8vZYqPy4N9C7HvvPOO6Z7t27m8ccfb6KI+1blqRPY6kdZ3h22UZO2Z9ClDLrW4dKU2+A+eZ+zrHXWous2wXsIdmJJ+910+X2ga9umhY4qr7ZrZSl3/r1qqQc9I5pG3t/yzKbkHxvu/GOrk2rfLEG+MurJ1a4D6J5dnmEdX/R32M+zcAA0bi1v/xjXZ1znUX3i7LPOqni96LvdpUuXrK8cb/8yA+i6XtoOqrZnLG0nsKzvxKzPVlT9NEv6qvUezvM9zlVwOAgBBBBAAIEGEyCA3mAZzu0igAACLSHg0kCWpcGoiMaWPD+8baZFNL6GG9VcRxr46QynLUsDYt5jbQ36edeWDjfAZJ1i25Y3tgaoN954w5vacOPGjc2yWOtHjxs/3uy7776pHinbNZOmxQ2fOHzfmpJXU1DvvPPOqdIQ3qmIAHqeIJWtwc71XoL35tpImdUlLb5Luso8Nm0APewU1eif1ie8X1HvDFuwrVevXmbmrFlm++23z5w82+jZqPNt2LDBWyM1uBSELrjLLruY0ddea/r06dNsxHdUglatWuXNShLcktamjrs5W0O87Xx5y55r4CNLxtjKimsHI//6LVV+XILgZR6bp05gKxtZyrKtTNry26UM2gzrYQS6ynWRdRv/OQnnSdr6ncvvA13bNlI1ajSw7Vp5ltWwBY6z1ueC7zdb5yjb+bL8HiqjnlztOkBRv+mK/A77+ZZnmuy839JgWbF1Krd1Hkr7/Sw7gJ62fm3rqJh11q0s75Ysz5ZsXb6xft5U4z2c53uctqywHwIIIIAAAo0sQAC9kXOfe0cAAQRKEsjyIzacpKyBaJcG0+C1XdKs82RNty0rbPeSZkrMpGwNTkebNSif99giGht0X7bRgEn3m+bvUbMa/OQnP/Gmmt2yZUuz0ygIds2IEV4QLG7aRh1oayBNk664fdJO4R08x4cffuiVTU2de/tttxmN8vC3pBFjRTT+6Vq2AGSWkRtJbq7pdH32o9Lnkq4yj00bQA9OE6l7Tio/SfkW/ntR7wzbSCaXQJjtHRT1LOp5W758ubl8wIBmQXTd71FHHeV1xDnllFMS1/Qs2tv2TrK9B/OWvaK+xWnKTdF5HLxm0edOW35cyn+Zx+apE9g6b6TJ57h9bN8QlzKY1jBqaZOs3+68z5l/nazfraLqNv71w8tCpA12ZU23zTX8zbIty6PjiriWzmMrv089/bRp27ZtrmKc9h2TNshXVj256G9S2t9BWdZA1zmL/A7rfOGlXKLKW/h+XJ9xnc829Xee+ozSot81i++4w6xZs6aiflKtKdyzPIMu7+4878S0z5Z/7rTfh6QXQtHv4Tzf46Q08ncEEEAAAQQQYAp3ygACCCCAQAkCLo1WWQPRRfzozvIjP4ova7pt57H1wM/acBQ+b7hhrWPHjt4o5t122y2xJLgcW1RjQ57G6sQbM8bENUCpcXPokCFeI5NtUxBs8pQppn379pFTMtvKZZp0xe2TNmCpxj7dw913322WLV1asaZr8PxJ5yui8U/XK6osRNm4ptPlfRWXXy7pKvPYtAH0tFNx5i3nRZWTIt7F4XtIa6Tj9PytX7/eDLnySq/zim3TjBZaGmKvvfaK5CraO22Dcd6yV9S3OE35qUYe+9etxrnTlB+X8l/WsXnrBLZ3bJp8jtvH1onFpQymNcxTJ7GlNe9z5pvk+W4VUbfxrx8MKms2kkcefTRVQDlPusPlIDxbU1RdpohrFfH7IJz+tLMduLyzXZ8vHR+uJxf9TbKl0eUZDp6vqO+wzhnuBJq2A6jrMx5Vf04bQP/ggw+8oPnKFSvMihUrzB//+EdrsajVAHqWWUqyPqdpny0fLO33Ic1zVz2A9sYAACAASURBVNR7OO/3OE0a2QcBBBBAAIFGF2AEeqOXAO4fAQQQKEHApdEqa+N1UY0tLmkWadZ027Ih6/rvabIyz7p9/nldji2qsSFPY3Ual6QGKK1JP336dHPTt75lHUmqBmNNo9ivXz/rSNKWCKArzWvXrjXz580zTz31VCIDAfT/IXJ99qOgXRpPyzw2TXBP91jtxvOi3hlFvIvDeZrWKHjcr3/9a3P1VVdFdsTR8zdn7lzzta99zVqEivZO22Cct+wV9S1OfHEV9L2Nuk5LlR+X8l/WsXnrBATQO5ily5aZXXfdtanY5X3O/BPk/W651m10fa3ne92YMWby5MlecrJ0zMyb7uDzetddd5meF1/c9J8IoP/N6/SpjgVFbq05gO47uH6HdZ5w5+a0HZtdn3FdO21ni2C+//a3vzV33nlns1mnosoGAfT/kYnLV5dvrM29iPdw3u9xke8IzoUAAggggEC9ChBAr9ec5b4QQACBGhJwaSDL2nhdVKO9S5pFnzXdtuwq6l6C586zbp9/vMuxRTU2hBtqlbY8U5nneTw0guX5558348aONQ899JD1FBqJPmzYsGZB9GrMJhB1D5qu8sknnzSjR40y3/ve9yp2U6C/U6dOpucll5iXX37Z9Ondu+nvBND/h8L12Y/KF5fG0zKPTRscLjqgG3Yr6p2hcq61wzVlub8ldZiJez+4vIP+8Y9/mHvvvddMuP5662j0ffbZx2jt2xNOOKFZEhSc0jPtb0nPa9I7Lu07KW/Zq8b3K+qeivjeRp27pcqPS/kv69i8dYLHHnvMdDj11Apylymwo/LOpQymNczTqa9WRqD7bi51G53j3XffNRf16GHWrVvnnXLkyJHm+gkTzNZbb530Girke5v2W1TUt33VqlXeNyW4uZTftNNyp+305PKNSsywwA5p3bOcM7yvyzMcdV2X73C4jviFL3zB3LN6tTnkkEMSbzPvtzR44rRlRccoKLtgwQIz8YYbmo02V13j0ssuM6eddprXyXbRokVNl6mFAHra+kkcepbnPe2z5V8v7fchsVAEdnB9D+f9HmdJI/sigAACCCDQqAIE0Bs157lvBBBAoESBLD9iw8nK2jBeVGOLS5p1D1nTbcsO2zqLWaewC583uGZh2nX7/HO4HFtkY0M4kJT1PlyLflzjmwLU8xcsMBeEGldtQZi0a4RmSa+maFQ+3TBhQsVIeTWWDRw0yPTo0cPsvvvu3inDZTwpIFdE45+uazvP6aef7i0lsPPOO2e5Xeu+rul0ffajbsAlXWUemzaAHnZS2V+/YYM55phjnPNQJyjqnfHee+95wZ2HH364KV0DBgwwN02bZj72sY9lTuv7779vBl5+uVmyZEnTsXquZt96q5FBmu2dd94x06dNM3PmzGk2o8XRRx/tPQtqmA9u4aCNq7ctiKn803rswS1v2SvqW5zG01ZWXPI4eM2WKj8u5b+sY/PWCb7zne94AXQ9S/52/9q15swzz0yT3an3cSmDaQ2LCqDrptK+e20ARXy38tRtlBZ1TjrzjDPMW2+95SUtS166ptu23vfJJ59sli1fbj75yU9WULleyz+ZrfyuWLnSdOnSJXXZDO5oCxbOnTfPKJAZ3LIE+cqoJ1e7DqB7d3mGkzIjz3c4XN7OO+88s3DRIrPTTjslXc5a983aAThtWfnd735nBg8aZO65556KdB133HFm+DXXmBNPPNFst9121jTVQgBd05p379bNPPvss03p1yxf6pyTdsvyvGd5tnT9tN+HtGkN7pf3PZz3e5wnjRyDAAIIIIBAowkQQG+0HOd+EUAAgRYQyPIjNpy8rIHoohpbXNKse8ia7vB920aQZBnpYMvmcOAn7bp9OpfLsUU3NoQ7FmRZb7PI4v/aa6+ZEddc460lGNzUeHvnXXeZPfbYo+k/h9dM1B+y+KdJt0YvKC39+/WrCExcddVV5urhwxMbk8sKoCud148fb8aPH990W65lO+iTN+Dnn8P12Y/KK5d0lXls2iDOt7/9bdMuNFLa1uifpuza9imqgdIWYHHpdGN7t2cZcenfq54DzRRx1bBh5sUXX6wgGDNmjLlu7NiKEZzhIJUOyNsJR9eeOHGiN+2yv0U9g3nLXlHf4jTl569//au58oorKkbRtWvXzpsme88990xzish9Wqr8uJT/Mo51qRPYgiMasTx69Giz1VZbOeVX8GCXMuhimPcGXEb0FvndylK30b0G1yBPqkeEbVzTbRuRG9WhyfVaftpt5XfIkCFGMxBtu+22mbPfli5bZ6YsQb4y6snVrgMI0uUZTpMRWb/DLtNk5/2WBu/D1rE6XFY08vya4cO9Dnr+pk60E264wXTu3Nl89KMfbfrvtjTVQgC9iI6KWZ73LM+W8Mr4PmR5D7t8j9M8J+yDAAIIIIBAowsQQG/0EsD9I4AAAiUIZPkRG05O1kB0UY0tLmnWPWRNd/i+33jjDW/U5MaNG5v+lGVdSVu2htOUJdjlcmzRjQ0vvfSSOb9zZ/Ozn/2s6TZtAacSirY3RaLWmly4cGHF5cIjsNQhQkFjNZD724EHHmjuvucec/DBBxeS1N/85jemW9euZsuWLU3n01TVw4cPr2gw8//YUiPQdX1bI6BGBKsR2jWA4tpI6frsR2WmS7rKPDZtAN0WRNDyAItuu62QmQSKbKC05enqe+8155xzTqZnT43tmuq0b58+sc97lpPqPabnNhhEtwX4w9Mk6xp5vW3fl6iRdHnLXlHf4rSWwdFX/jF58th2vZYoPy7lv4xjXeoE+m4OGjjQLF68uInb1vEsbd5H7edSBl0M86Y7/O798pe/bFbdfbc54IADEk9Z9Hcrbd0m/H7IOhuHa7o3bNhgOp93XkWnwajOGK7X8jPB9k7UzCHLV6ww++23X2JeBXf405/+5I0U1jru/hbVwStLkK+MenK16wDycHmGs2RE2u+wyzTZeb+l/n1oZLIC4zfffHNsWbnvvvvMeeee27SPOvOqU+9JJ53UrH5dqwF0JT78Tdd9rLn/fvPVr341VdZmed6zPFu6eFnfh7TvYZfvcSpMdkIAAQQQQKDBBQigN3gB4PYRQACBMgSy/IgNpydrILqoxhaXNOsesqY7eN8K0qiBZMiVV1ZwuAYYg/ekhogHHnzQHHHEEamKgMuxRTc22BrfNepJjZcKSpe92aZCtk01+MQTT5hzOnVq1tA7YsSIZmum57mHcJlNGtXdkgF0W7C/qDx0baR0ffaj8s4lXWUemzaAbmvM1b1r+vHu3bs7d4QosoHSVt60bICmXv30pz+d+nH75S9/6XVsCnZScQ382WYbsU3Pru+CGpQ1Yj24ZfXW9aZPn+41xAc3WVx22WXNLPKWvaK+xWkz57vf/a7pdPbZTdNI67g8eWy7XkuUH5fyX8axrnWC2267zfTu1cupLCeVDZcy6GKYlK6ovwdHcvv7pF22RwHYnhdfXHFql3W5daI0dZtwXTfrrBgu31str9Cvb9+Kaarjgmwu1wrnWThIqb8rcJ+1Prdy5UqvQ1ZwOYOoDqFZgnxl1JOrXQeQqcsznOU5TPMdDs/cknUmm7zfUv8+vv/973udRdRxwd8GDx5sbpw6tamTrO0acZ1aajmAbusEctFFF5mbb7nF7LjjjonZm+V5z/JsFf2bNulG0ryHXb/HSWng7wgggAACCDS6AAH0Ri8B3D8CCCBQgkCWH7Hh5GQNRNumuc0zNahthOySpUu9wFCaLWu6g+fcvHmz1xAabCRxHa0cnoY2y8hFl2P9+yq6MXrt2rVeICvY6NizZ09vXeNddtklTRZ5+6gB8JFHHjEK3n7uc59rOk75v/3223vrBH7kIx+JPZ+tgU8jv9UIGtyiGnsXLFxoTjvttEwBx1deecU899xzpmvXrk2XSBv49A9oyQC6bUS+0tW7d29vGtQseRjOHNdGSpf3VVxBcUlXmcdmKUe2TiEaiaf1wNN2zokyK/KdERV81jrZanzeYYcdEt8ZetdoyYa5c+dW7Dtj5kyjRuzgzAnKLwUIv/nNb5p999038dxhcx1gC37ZArmamnXxnXeaE0LT6dsuKgfNanLZpZdWfF/atm1r9H2zpTVv2SvqW5yI97872AJG+tO4ceO8JSy03mverezyo3S6lP9qH1tEnUDfsB4XXugFyPxN32F9D4866qjUWaW8ef755z2vU045peI4l+Cbi2HqxId2zDszi0bPXnrJJRUde6LeIUXXbYJpzjpCVGnM+7394IMPzLRp08zIESMqFFUPvGX2bOs7Pe+1bPmp+lyvyy4za9asafqzOj5pZifVy9LMpPOTn/zE60QS7JCl9/k9q1ebI488stllswb5ql1PVgKrWQfQ+V2+I0V/h8NLMYWD10nPfd5vqc6rNc3VWUR56m8qb/etWeONLPc323vL9nvE37+WA+h6xseNHWsmTZpUQTto0CBzw8SJRvcft2V53rM+W7ZlubLMElfke7iI73FS2eXvCCCAAAIINLoAAfRGLwHcPwIIIFCCQJYfseHkZA1E26YUbN++vTcq8jOf+Uzqu7U12mTp+W5L99ixY711baMa1tQQvH79em/kuY4PbhrRrKm4t95662b38MILL5gJ11/vNeSpIWXkqFFG9xy8jsu6fS7HxjXquKwBbpv2UtfSSAsFxJJGlX744Yfmhz/8oTetutaZW7lqlWnTpk2TrV9m1RA67KqrzGGHHWYNpKuBZ8qUKRVrCeskK1auNF26dGmWV7bpRtVgOvVb3zLnnntuYrBe963A3MQbbjBXXHllRZA+HIRLGh3TkgF0wdimzNR/V+eOb910U0WHBtuDq4bC22+/3Rx33HHmmGOOadrFpZFSJ8nyvlL+r1692kyeNMkoIKRpsMeNH2/22muvZkl2SVeZx2YJoEdNL6lnSZ1ZvvGNb8SWaXVgefzxx83LL79srrjiigqzogNYb7/9thesePjhhyuuoyD62HHjzCc/+cnI74OO1YjtJUuWVOyjsjpv/vxmx/r5dc8995grhwzxRnYruGTbbOlS5wO9Q/bff/+KQ/SNUPlU56HglsZb77x7773XDL/66orguRqh5y9YYC644AJr+vKWvSK+xXo3qwFdz5iC+/q26RnbZpttrGnVmvIKyr711luZ81gH/Pa3v/WmFdd7XzN4BLcyy4+u61L+q31sEXWCqOUQFERXBxx9v5KCkMrnm2fN8tb6nTN3brMOjq0tgP6jH/3IG2GqmS78TR2Sbr/jjsjZdVSPuWLw4IqOCP6xtk44RdZtwqN2swSQ/DTavrdJo+71TlLw/FtTp1Z0otQ7Vu/N448/3vp+yPJtj/wYBP5ge9+o85/qL926dbMunaPDVfafffZZM/DyyyuW7tDfVH8dOnSota6fNchX7Xqy0lvNOoDO7/IdKfo7HH4+s3Sq1r3k/Za+88475trRo5stFTVw4ECvvAQ7h9ne/VoaSR1Tt91221T10lpYA91PqG25Gf2tQ4cOpv+AAUbvx5133tl6b1me96zPVjhorTSpLqXOL6eeemri66PI93AR3+PEBLMDAggggAACDS5AAL3BCwC3jwACCJQhkOVHbDg9WQPotgYKnVMN4hNuuMFbn1CNstpPDeJPP/202bRxoxkxcmRFg7ltvVmd56qrrjJDhg5tCob8+c9/9gKwmzZtMi88/7yZNHmy2XXXXa1TuPvp6N2njzfi+T//8z+b0vLjH//YLF2yxNx5550VDYI65qyzzvKCNJ/61KeaZZdtSmEFZJcuW2Y0qtDfXNbtcznWv75Lg35UGVVjVtcLLqhYC1376v7VsNK5c2ev04TfaBTMq5UrVpinnnrKO7XyIiqA7l9bHRMuuvhir4OCgvMqQ2q0mH3LLV7jfXAkfNxsAVEjKnQdBeMGXH65+cpXvtJUNrS/7LQ+8oMPPGBWrFhh/vjHP3rJCo8qsa0BHDW9s86hkVvBtdttDkH7vI1/UfmnRmTdT/9+/ZqVeTVCD77iCm+N6s9//vNeA6H2/+///m/P4t7Vq5sswkEC13RmeV/ZRnglBVU1Ta+/qRFQz6reGXGbyz1lPTZLAF1pjhr9GPe++9WvfuXN/LBs6VKjd59thFQ13hm22T2UTgWg9ewp7/R8K0CrZ+/111/3OiYtmD+/WaemuMBW2FzlWe/xHhddZA4//HCz0047eefXyFl1fnrooYcqsj9uFKUCFgrm670T3vSd07tPHX4+/vGPe3/WSCldZ+GCBd4zE97UsD5s2LDIoHTW8uOf3/VbbJuxIynYHzUq1c/jPn37mrPPPrvpu6BOBSpnmv59+bJlXj5oJpLw98C/p7LKj67nUv6rfWwRdQLdY1SAT/msjhJ9+/UzBx10UFNZVtDi97//vdf5bdXKlV5++d9eWzCrtQXQo2ZR0Ih8db5s166dN7Ja5VYdtpYuXep1IPDrBOFnOy6AXkTdJlxPHjlypDeNua2jZ9T3zfa9jfr+6z6Vp3PnzPE6m2Z9l2X5tsd+kP/3j3HvG33bVYdR5760df2kGVGyBvmUzGrWk32jatUBdH6X78hnP/tZM3TIEOPXuVy/w8Hyk7REkq382O5FadJ3+4wzz/R+i6guqPqH6rsq7yrns2bONN/73vcqTqn6h+r34Y5etpHRccsjqbO4OnIEZ0GopQC6bvrb3/62t8xBuGN5mmc0zTtR++R5tmzvE1mrU4NmL/Prkf5vuIcfesgce9xx3m/T8LEuvzGL+h7n8eQYBBBAAAEEGkWAAHqj5DT3iQACCLSggEujVdYAum7TFtSKu31b4DBqHfK48wSDYbZ058mCpNFHNltdJy64mjQyOZzOYGA267H+uVwa9KPclEerVq3yGn+iGpDTmKcJoKc5j7/PqFGjvFHIUaMkNRXj4EGDKtbtzHJ+f99wHtvWAFZnAnUcUWBQDe9qXFOnEY28DzfIJU2/mjeQFndvcQ3QaU1aKoD+97//3VuP2hbIXL9hQ7PphF38yjw2awBd+RQVWEybh2UF0KOmME+bTn8/Bdw1ajtqpGNUo3+a66QZxRQ1nXya8wf30ah/TYUaN4W9S9lz+RZ/5zvfMR1OPbVZ55q49Vx1b3EdDNL4xHUkKqv8KJ0u38xqH1tEncDPC9WVNBV2cCr3NPkU3qceAui6Jzlc2L17xSwRSR76zquuePfdd1fsmiaAnnTu4N/DdZvwTE33r11rzjzzzCyntM74kukE/7tzUvBZu7n8FolKk2ZRmT59uhk9alSeZDcdo6Ca1na2dZQNPisXdOlSMWo9aRR0NevJwRuuRh3AP3/e78jee+9dEUDPkkHh73B4xLE6+CxctMjrDJd2c6kXBK8Rt0xO1HIjGhWt3wLqwKdlqdSBXM/DjVOmNPv9FLfEl0t9wOUZjJtpI62/9rO9E/Xf8wTQbcuQJKXFf16jfrsnHa+/h9/DRX6P01yffRBAAAEEEGhEAQLojZjr3DMCCCBQsoBLo1WeAHrWoFxUg3nWhviiA+haP3fa9OnNRhgEsy9NAF3BFgWZ/emHs0yd7nJsMJ0uDfpxxVWNRRohOmzo0EwNzsFzanrlKTfeWDEKOG/jhoI7mro6bjpoXVtTMir4Gp4SOu2jqQCeRjkEG6vjRrenPW9wv3BQ07XhLCoNSrdGwo+59tpcHSFaKoAe1xjaaAF05a0CnppKONwxI03ZKyuA7qfFJa1qiJ45a5Y54IADIm8tb0O5Gu21XEe/fv0iO+D4F9X3SY3fs2bNahZkTjLXdRQ479OnT+Q0w/45XJ57l2+xbfSw0pQUQNc+LjZJM3G4lvU05UfXcPlmVvPYouoEwTKqmXQGDRxotMRJnk0jtG+dM6fZutGtbQS67j1uZhabjeoCM2bONP5o8OA+RQbQbXUbjezVDDLa0jw3tvTnrWv559K7TB2BrhkxIrYjkPZ3+S0SVy5d6zAjRozwlqdIWtM5T5DPL1PVqCeHTVy+q3HrdOf9juQNoNu+w0VMk523XhB0TvP9iJr2PM+7VccE3yMu9QHXZ1C/m6ZPm9Zs1q8s91VkAF3XzdpxxDWAHn4PV+N7nMWTfRFAAAEEEGgUAQLojZLT3CcCCCDQggIujVZ5Aui6VY0KWbRokRl73XWJQTmtoXzH4sXWNZf141RBiltuuSUxSKERJJpqXeuxuYxA12giTf2o4EbcyEDdZ5op3F966SVzfufOTVOdz503zyiInmZzOTZ4fpcG/TTp1Drw140Z02wq5Lhj1UFB0/GfcMIJzdZpVoPdc889Z2bOmOEF6JM2NbgNGjTIa8RNagT1z6WGqHnz5nnrmacdQa+yoSUAevfubQ3Sq7xqrUSV16hNDe5jrrvOm+o+aqSb/qapWNVYE0xvcDpM/fe0U5An+SlooKlGp954o3Wa6ajjv/zlLxs1SB1yyCGFpTPL+2rlypXe1JLBKfzVqWHBwoVm9913r0i2S8NjmcfmGYHu36gaOBVU0XOTtkxrClMFjcPvpGq/M7KmVc/NwEGDjKZXT3ovy0PTU+vdoQZfTVOftOn8GiGmZQs0QizNpqmc1YCr58Y2pbHtHJoudvg113jPTNIa0zrepey5fIuVP/369m32/k0acenfcx4bHXvaaacZfSP32muv2CyodvlxKf/VPLaoOkEYV+8LrWkdXhIlLhP0/u/Xv7+56KKLrM9kawyg635Vdu+77z6vU1nctMW6b812s++++6YODhdVtwlPN5+mY4stL10C6Kq7qy6j6ZLTvDOzfNvTvH+D++Spw6j+pHexrQ5qu37eALp/rqLrybY0Zn0v6hxRdYDg+fP+pivqO/zEE0+Yczp1aqrr2TpJJpUZlRHNFKUlCFQ3CNYbk47NWv/Qe1rfz7iZPfQbaOy4cd5yVqrb2zY9Y/pdq6WpiqgPFPEMahmPJ5980mxYv96bjUFL1KTdig6gK0/1W3HIlVcmdh5VOdesBRrhX9R7uFrf47Se7IcAAggggECjCBBAb5Sc5j4RQACBBhX47W9/axTkemzDBq/hQg0W+hGrEUtfb9vWdOzY0ZvSLmq6bbHpB/LPf/5zs2L5cvP44497Iy21KcioUTft2rf3Aolq4PAb8WwNXWPHjjU9L7nErFu3zmzetMn70e83jmqdRK19/Y3TTjNqsNhxxx1T55gaxbSOrhpkdKwaRNq3b98UHAk2WGia7gcefNAcccQRqc7vcmyqCxS4kxqd5fnggw+ab2/ebNSw8Oqrr3pXUFBb6wJrPe1TO3Tw1hLVVJlpAkhRjTV+OWp/4onm/PPP98pDmvOFb1kNfGrA0rreKmd++dJ+KlP777+/+erRR3tlTPfgr+keRaeGxo0bN5o7br/dqNFPgQmVcZXVC7p29cqIv6a41j1U8E37aWvbtq0597zzvDX6spTBorJRz5rWndb62HpGlJ9+45ifhwqa6NlVWhXkStNwXlT6wudRI9jq1avN5EmTvDVpNa2nAhpJwbdqpadWzuuX6UcfecQLHusd5TcWqyyqXH/t6183WhJC+ZlUpqt5X8G0appQ//nzy9uxxx5rTjn1VG+KZD03WTf/vaQA96aNG70GX/+9JAd5nHnWWV7gNu8zl+YaJ7Rr511D68LmeU9lve/w/nm+xa+99poZN3as94wpSKhRmnrG4r7X4esGbfRd0Hq9/ndX73C9F4888kjT9thjzVe/+tXU3wX/OtUuP67uRR9f7TqBvreqZz304IMV73/dh54VfWePP+EEo5GYX/ziFzOVhaItqn0+lS2t875yxQrz7LPPNn3LTz/9dHN+ly7e+vAu3z+Xuk24jqvZkoZEBOHinGwBtSeefNLrEKF35rPPPOMFplSPyVp3r3b+2M4frsME6/lxvxnSpNU1gK5rVKueHFWvLboOkOc7ErzvPN9h5enEiRO9Trra8i5lFTRSxzTlp5ZBeP6HP/S+S6ob+B0P/W+TfhvmrX+oI9WKFSu83xbqaOfXadRhI/j+0G8GPYcLFyzw1kJXOdVvpIt79jSq/2T53qYpx/W4jzoU6bfn/WvWeIZ+HS/Nb3uX93C1v8f1mFfcEwIIIIAAAnkECKDnUeMYBBBAAAEEEgTyjpwHFgEEEEAAAQQQQACBehcoYkRqvRv591dEAL1RrLhPBBBAAAEEEEAAAQSKEiCAXpQk50EAAQQQqBB47733zKdCUxg3EpFGLGikh/7tbxop5DJaqJH8uFcEEEAAAQQQQACB+hVQHflf//pXxQ1uvfXWLTJLRq0r235XYFXruUb6EKhdgZd/9Suz9957124CSRkCCCCAAAI1IkAAvUYygmQggAAC9SagAPquu+xSb7fF/SCAAAIIIIAAAggggAACCCCAAAKtUuCVV18lgN4qc45EI4AAAgiULUAAvWxxrocAAgg0iIAC6IMHD26Qu21+m1q78umnnjJy8LdDDj3UW++XDQEEEEAAAQQQQACBRhZ45Te/Mc8880wFgda3/2QDz2AVVR5ef/11s3nTpoo/t23b1uy7336NXIS4dwQQyCkwceJEAug57TgMAQQQQKCxBAigN1Z+c7cIIIAAAiUJsAZ6SdBcBgEEEEAAAQQQQKDVCbAGeros+9vf/maGDhli5s+fX3HAps2bzfHHH5/uJOyFAAIIIIAAAggggAACmQUIoGcm4wAEEEAAAQSSBQigJxuxBwIIIIAAAggggEBjChBAT853rX2+YsUK079fP/P+++83HXDooYealatWmTZt2iSfhD0QQAABBBBAAAEEEEAglwAB9FxsHIQAAggggEC8AAF0SggCCCCAAAIIIIAAAnYBAujxJUPLQS1YsMBMuP76iuC5jurZs6e5ZfZss8MOO1C8EEAAAQQQQAABBBBAoEoCBNCrBMtpEUAAAQQaW4AAemPnP3ePAAIIIIAAAgggEC1AAD2+dGzevNn0vPhi8+qrr1bs+IlPfMLcs3q10XrxbAgggAACCCCAAAIIIFA96L6mPgAAIABJREFUAQLo1bPlzAgggAACDSxAAL2BM59bRwABBBBAAAEEEIgVIIAeX0A0ffuaNWvMsKFDK4Loo0aNMuPGjzfbbLMNJQwBBBBAAAEEEEAAAQSqKEAAvYq4nBoBBBBAoHEFCKA3bt5z5wgggAACCCCAAALxAgTQk0tIeA30/v37myk33mg0Cp0NAQQQQAABBBBAAAEEqitAAL26vpwdAQQQQKBBBQigN2jGc9sIIIAAAggggAACiQIE0BOJvB0++OADM2PGDLP99tubXr16mY9+9KPpDmQv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y5PtYtmyZ6XHhhc2uOnnKFDNs2DCzzTbblJyi/7vchAkTzNjrrmt2/Q4dOpily5aZXXfdtcXSVsaFn3nmGXPcscc2u9Shhx5qVq5aZdq0aVNGMrgGAnUtEPWe6du3r5k+Y4bZbrvt6vr+uTkEEChO4Be/+IW5oEsX8+KLLzY76VNPP23atm1b3MU4U90LUJ7qPou5QQQQqBOBqDaVRmm3qJNs5DYQQCCHwN/+9jczdMgQM3/+/GZHj7/+ejNmzJgcZ22dh9SjBe3SrbMskmoEELALEECnZOQSiPqx94lPfMLMnTfPdO3a1Wy11Va5zu16EAF0AuiuZYjjEUgSIICeJMTfEUAgrQABz7RS7JdGgPKURol9EEAAgZYXIIDe8nlAChBAoGUE6jFonFeyHi0IoOctDRyHAAK1KEAAvRZzpRWkKerHnpK+zz77mMV33mlOOOGEFrkTAugE0Fuk4HHRhhIggN5Q2c3NIlBVAQKeVeVtuJNTnhouy7lhBBBopQIE0FtpxpFsBBBwFqjHoHFelHq0IICetzRwHAII1KIAAfRazJVWkKa4ALqSf/TRR5uFixaZL33pS6XfDQF0AuilFzou2HACtRhA1w+vhQsXmrlz5pg333zTdOzY0VwzYoQ5/PDDW2xGkIYrGNwwAjkECHjmQGvhQz744AOzevVqM2vmTLNlyxZz0kknee/bE0880XzkIx9p0dQ1Snl64YUXzORJk8y6devMnnvuafr172969epldthhhxb15+IIIIBAWgEC6Gml2A8BBOpNoB6DxnnzqFYtXNqXigigU9fPW6I4DgEEihYggF60aIOcLymA7gfRb7/jDnPggQeWqkIAnQB6qQWOizWkQK0F0P/yl7+Ya4YPN3PmzKnIj5aeEaQhCwc3jUBGgUYJeGZkqdndFTyfNm2aGTliREUaa2EZIyWoEcrT5s2bTc+LLzavvvpqRR4MGDDA3Dh1KkH0mn16SBgCCAQFCKBTHhBAoFEFajVo3BL5UYsWru1LrgF06votURK5JgIIRAkQQKds5BJIE0DXic866ywzb/5886lPfSrXdfIcRACdAHqecsMxCGQRqLUA+hNPPGHO6dTJvP/++81uo2fPnuaW2bMJKGTJYPZFoESBRgh4lshZ9Uu99NJL5vzOnc3PfvazZtc6+eSTzZ133WX22GOPqqcj6gL1Xp7UoDdo4ECzePHiZgTqxHDfmjXejABsCCCAQK0LEECv9RwifQggUC2BWgwaV+tek85bixau7UsuAXTq+kklhr8jgEDZAgTQyxavk+ulDaDrdsseDUIAnQB6nTxm3EYNC9RaAD3undyhQwezdNkys+uuu9awKElDoHEF6j3gWW85G9UgpPs89NBDzcpVq0ybNm1a7LbrvTz94Q9/MBd2727Wr19vNV6ydKnp3r17i/lzYQQQQCCtAAH0tFLshwAC9SZQi0HjljKuRQvX9iWXADp1/ZYqiVwXAQSiBAigUzZyCWQJoOsCk6dMMcOGDTPbbLNNrutlOYgAOgH0LOWFfRHII1BrAXTXHsJ5DDgGAQSKEaj3gGcxSrVzFkagt2xeMCqlZf25OgIIFCdAAL04S86EAAKtS6AWg8YtJViLFq7tSy4BdOr6LVUSuS4CCEQJEECnbOQSyBpA10XKCqITQCeAnqtQcxACGQRqLYDuukZVhltnVwQQKFiAAHrBoFU+HWugVxk4xelZFzEFErsggEDNCxBAr/ksIoEIIFAlgVoMGlfpVhNPW4sWru1LLgF0gVHXTyw27IAAAiUKEEAvEbueLpUngK51CefOm2e6du1qttpqq6pxEEAngF61wsWJEfhfgVoLoCtZ+uG1cOFCM3fOHPPmm2+ajh07mpGjRpnDDjuMfEMAgRoWIIBew5kTkTQF0VevXm1mzZxptmzZ4q25rfdt+/btq1rHTSPVKOXphRdeMJMnTTLr1q0ze+65p+k/YIDp3bu32W677dIwsQ8CCCDQ4gIE0Fs8C0gAAgi0kEAtBo1biMJrxxk6ZIiZP///s3fe8XYV5fp/EaQYRSHSFVBAEC9IJxAloYVqSA/JSSM9IYXkwMlJr5wUSA/pgVSSkITQIaElJIbQO3hFFEVR4Ypey/2pH9Tf5xlccWfvtWbNmpm19zp7P+ufiGftWTPfae+8z8w7iwqyMH7CBBk9enRJsubiX3IV0FFg2volqXZ+lARIIIQABXQ2CysCNgI6PnTcccfJ8hUrpEmTJlbfNfkRBfTKFNDhzN65c6c0atRIDjzwQJOmwndIwJpAFgV068LwhyRAAiUlUCmCZ0kh15OPf/zxx/LTn/5Uzj//fOscsz1ZoxMf/O2/zl+SAAlUGgEK6JVW4ywvCZBAQCCronEpaqgcWfgQ0NOoC/qN06DKNEmg/AlQQC//Ok6lhFGLvaOOOkqOPPJIeeWVVyK/C6fgnXfdJd/+9rdTyRsF9MoT0GEErVixQl568UWZPmMGTx+l0rOYaC4BCuhsDyRAAr4IUPD0RbJ+p/PJJ5/I8NpauahJE6mqqrIuDNuTHTpf/O2+zl+RAAlUIgEK6JVY6ywzCZAACJSjaGxbs+XIIosCOv3Gti2UvyMBEqCAzjZgRSBqsffd735XZs6apUJa3n///ZFpN27cWJYuWyYnn3yy1fd1P6KAXlkC+j//+U+5++675cb+/aVjx44yY+ZMCujeexUTzCdAAZ1tggRIwBcBCp6+SNbfdP70pz9J7bBhsmDBAlm1ejUF9CJXpU/+Rc46P0cCJFCPCVBAr8eVx6yTAAk4EShH0dgWSDmyyJqATr+xbevk70iABECAAjrbgRUBnYC+bv16weTU/YYb1L2QUc91110nCxctkiOOOMIqD1E/ooBeOQL6v/71L1m7dq3069tX4Pzs06cPBXSvvYmJJR1n2AbZZkiABJISoICelFh5vf+Xv/xFhtXUyPz581XBKKAXt3598y9u7vk1EiCB+kyAAnp9rj3mnQRIwIVAOYrGtjzKkUWWBHT6jW1bJn9HAiQQEKCAzrZgRSBOQMfJ8nfeeSdWRO/fv79MnTZNGjRoYJWPsB9RQK8MAT3fCEJboHjprRsxoRgCPIHOJkICJOCLAAV0XyTrXzr54i0F9OLWYRr8i1sCfo0ESKA+E6CAXp9rj3knARJwIVCOorEtj3JkkRUBnX5j21bJ35EACeQSoIDO9mBFwERAR8Lbt2+Xbl27ys9//vPI70yeMkWqq6tlv/32s8pL/o8ooJe/gB5mBKEdUED30oWYiAEBCugGkPgKCZCAEQEK6EaYyu6lMPEWheQJ9OJUdVr8i5N7foUESKAcCFBAL4daZBlIgARsCJSjaGzDAb8pRxZZENDpN7ZtkfwdCZBAPgEK6GwTVgRMBfSoCSv3o1/60pdk1OjRMmTIEC8ietYFdIS3f/vtt2Xz5s3y3O7d8tZbb+3ZYICT+yeeeKKcd/75cskll8gZZ5yR+HR+MQyVTz/9VN577z3ZuXOn/HDnTvnRj34ku3fv3lOtxx13nJx00kly7rnnSpOmTdW/hxxyiFVby/8R2tT69etlwI03yieffLLXn+u7gI6yYbPJfffdJ1u3bBHUJULTg+f5558vza+7Ti677DI5/PDDjVjmpvfUk0/Krl27FLNDDz1ULrzwQrnk0kulRYsWKv199tnHKM2ol9CuP/jgA3niiSdC2wTa9re//W25qEkTueKKKwT//bnPfc7pm3E/hnP8hRdekO3btql/c/safnvmmWeqsiNP3//+9+W0006T/fffPy5Z9fckAjrYQCDbsmWLbHv6aXnttdf29PlGjRrJeeedJ23btVN17GsjkVEhHF766KOP5MEHH5THt25VV3Wg3WIsx5jVpEkTade+vZx66qmp1XHAFO3t2V27FN9XXnlFlSjIB+rzqquvVnV78MEHO5R275/+8Y9/VHX56COP7DX2Bd894YQT5LLLL5fGjRvL17/+9dQYeCtQTEKlYq3rv2nXcRgSzHs//vGP5cknnyxoc3jfZd5LKqCjDe7YsUO1wZdffnnP/Is8fPe735Wrr7lGje2mc0Wx2hK/8x8CaN+jRo6U2bNnF2AptoBeie0pTf5hdmtg2z2zfbuK0IU+7zpulLo/geGrr76qbNXdzz67V7lcbaxSly2r39fZ9VhrXXzJJdKuXTsvdn1WGRQ7X2nbu/VVQM9KWyylT6LYbTFL30u7X2SprFnJC/ocfG7Lli6Vhx9+WNkR8KfAr+LDj/D73/9e+Uuwrg7zm8BncfzxxyvfXtOmTQXrXVe/halonG9vwKYK1v2oH+TtrLPO8r7uj1v7wZeEOgCTq6++Wr72ta9Z+9SyzsKmHxTDL63LVzn7jW3qg78hARJwI0AB3Y1fxf7aVEAHIBge06dPl+G1tZG84AxfsHChdOjQwdroCBLPqoAOEeKpp56SiRMmKMe3yQMuLVu2lD59+ypxzURwTNNQ+d3vfqfuHF+yeLG88cYbJkVQ79iUIyxxGEHYeFA9dKg2qkFcxiAwrFu/Xhm8aT6mhjDy8P7776u2sXHjRiWaRz0Qv0eOGiW9e/eO3FwBTq+//rpMmzpV1ZfuQd3gKoWh1dVy2GGHJcbxt7/9TYnm+JZpu8ZHsNirGTZMia0m7do0Yyj7z372M5k7Z46sWrWqYJOFLh2IT506dZKOVVVyyimnaMciEwEdfR5ROMAGgmvcA+fnrXV1avNMUibom52qqkK/YyLGmI6baKczpk+XFStWaNspynrttdfKuPHj1UYF1w0aATu0t4ceekjmzJ5t3N7QZ/r27SuDb7rJqo0H3/74449l9qxZsnDhQuN2BRG/V+/eam5r2LBhXBPI1N9LxfoXv/iFLJg/X5YsWWLMGXV805AhKgqJzTimAw9xETbPwgULEs976APdbrhBLrroIjnggAMiP2MqoKMNLlq0SGbNnBnLxnVsd2mMcML17NFDzdf5T7du3WTuvHmJNwcG6cCJNnDAAFm+fPmepI866ijZfN99ajOS7bN161Zp26ZN6Li2cdMmadWq1Z6kk8ztYflBGSbX1UldXZ1tdtXvojYNllt7CoPkIjqlzT/IL+wROHhvnTQptC9EVT7Gjf433igXX3yxdtxwajyWPw4c+IsXLbKysbr36CFdu3aVY4891igHlTyW5PbvJHY9wHbp0kXZXxA7Svm4jpVheS83e9dlLAvj89vf/lb69ukj999/f2jVjxs3Tm6pqZGDDjpor7/r6iqLbbGYPgnYw8NqamTOnDkFTLGxfcXKlQI7xOb5xz/+IRPGj1cbs3OffLsjadrwA3S4/nq1sSn/uX36dHVwJXdtVl/WgUk5BO9H9TNdesFmXazfGl1wgbIx4UPydSjExJcQ5A++oalTpsjcuXMj19826274KrARftHChcpO0fmg8ln5WOPqxp2xY8fKD5o3lzvmzVPjWf7Bmai687EmhJ0Inxx8Hkl8nljvw791+umnJ/Z9ZJGF63zr6pd2mR99+42xKR1z64YNGwqaHsaKezdvlksvvdR2iBL4GwYNHCgrV64sSKNYvmvrzPOHJFAhBCigV0hF+y5mEgEd3zYR0SFeLV+xQglqLo/pAsDlG0l/C4MImwhumzYtkWGa+x2cohw/YYLa8al7XA2VsLSxcNy0aZMSeINTM0kZBO/bOnVgBD322GPSv18/J/Ec+SiWEWLiOELfQH/CpgDThQHKcM0118i8O+5Qp0xyH3wTAh8ctknSwwYNpHf22WcbVy1OnNcOGxYr0kclCGNz8ODBMqy21lpMyU3bZHFpWrgpU6dKTU1N5Otxi17UKwSSKVOmmH5yz3sjRoyQ4SNGJGLiusCJGzfhLLj33ntl9KhRicYA1PGkW29VGz50AqIJJOy6r7nlFiWg2zzYMDNz1iy1eSOpoI9TvoMHDVIn7WweLOb79esn1TffLF/5yldskijqb0rBGn3mnnvukZEjRliP8diEMnvOHHUSwfWBU8mmzYd997rrrpM777or0ukWJ3giYggiiCDyCiJYJHkw381fsEAuuOCCJD9zfnfZsmXSq2fPgnRcnQzPP/+8tGzRQn7961/vlfbo0aNlzNixsu+++ybOe5goHyTSvHlzWbxkyV6n+U3m9qhM4LewBSFiuD62Anp9bE/5rGydasXgj7za2na55YT4SWApAAAgAElEQVRzGhG6sHnDpl27tq/832MDD5zJ8+fPt17LIE2TjaC5367UsSTo39hQuXTpUhk7Zkwiux7rg2m33SatW7dOvCnTV9txGSuj8lBu9q7tWBbGB+sgrMsWLFgQig8bpqdOmxa6vjAR0LPQFkvlk0D0oVYtW4aOfUuWLpUePXpYdRts+u7YoYMSMXMfl82GUaI80o/ygdSHdaAV4H//yEZAj/oeRLIbuncX2PYNGjSwzlacLyHY5IK59+bqarVpLe5Jsu7GpvhxY8eGCnZx38n9O9bXo8eMUXNN0rW+btxJkoewd9HW4duCzZtk3Y/IOhhHsbHW5oGNM3HSJOnVq1eiE/pZZOE637r6pW3nx7T8xtjI0aVz59B5wDUSqm6OcVnj2rRh/oYESCCcAAV0tgwrAkkFdHwk6q7B3AxAxIOTGaGebZ+4BUCxTwGabB4wLSsEdEygusfVUMlP21UkDctrUqcOjKCnn35aenTvbi2s5OYjKwL6TTfdZC2yojxYuC1ctEiOOOIIVTwI5oj0gJObNk+S/vfSSy8pMSd/wW/zXZ1DxzS9d999V51KtF3s5H8nrq/pFr3YeYyFV9gOVdPyYGMBhGfThbnrAkc3bmJjE8oCYTPJzvTcsk6eMkWqq6sTLSSD36P/4yR/v759E4n3YazhWJgxc6Y6AWcadg6nN7rfcINzWy/WuGPaxsLeKxVrn6KWj814vk6oBoyxaWP1mjWRUQjiBHTMw2HXlpjWNZxbixYvVifhi/X86le/Uk4GzN35z6BBg5QTP6mjTecUxvx199q18o1vfCNxEaNEeSQU5hi3FYXg+J8xY4YaS308tgJ6fWxP+bxsnGrF4m9yfZVp/bs65Ey/o3sP5UEELTjwk27g0aXbrFkzmTV7tor4o3sqdSxB3U+YOFFFvrGNVuEzwptNW7IdK3XfKjd712YsC+MT52fJXzPmpxEnoGehLZbSJ6E7HYhogUuXLbM6mRy1Qcglsk6UKI86jxJisrwOtBl7TG0Gl7RdhGN810RAR0QJnEpN6lNAPWMD3uc///mCIvrYsBzGrXPnzsq2P/LII42xpikaIxMQsyGit2/fPlZE9ym64ttJfR9ZYhFUoOt86+qXtpkf0/QbIypS1Cl0lzFbV/fQRe7ZsEG+853vGPcrvkgCJJAOAQro6XAt+1RtBHRAiQsrhnfgUEF4T9yhbfNkTUDX7VRLWr44UQ/puRoquXmCUx9hWG1PXerKB6cOwlUjtLJOyPJtBCFPxRKydMYQyg0xwFbsDtgG4vOf//xnqwVWfh3BCQBRXhcGGcYjhBHcv+XrwclgiCpJdggH3/YlcOaWJa6vRY0zCLmKxaqrkJ/U6em6wIkqDyJfnHPOOer0k614Dq4oDwS866+/PnGTgXjerWtXL5tngryYXhmiWyglLUixxp2k+cp9v1Ss169fr0JN+npw/zyuLrAJXxvnhLbJo4uAjs0eDz74YKKTh2F5jHOe25RL9xvM3TNnzlSiW/5j6wzQOYXxDYwxPXv2TDSP2IjyNqKQb/EW5bUR0Otre8pvQ0mdasXk/+KLL6rrAHBHp+tTagFdd3+ka9kCezwuQkaljiVt27aVL37xi3LXXXc5ocamMmzgwrxY7MdmrIzLY7nZu0nHsjA+cZv1UfcQeHVXl+nqKgttMQs+CUQlatO6dUEV2EbW0V1RgY8gIhmuYjDd8BtkzEaUz/I6MG5MMPm7zxPo+d+D7wSbs/OjAsblK05ARyQsXB2AqC9JHt2Yj7ECtvmkiROd1vVR+Unqx01bNEY+TUX0n/zkJ2otikMiPh6MCytXrVIHXkyeLLEI8us637r6pZPOj8XwG0fNA2Bmu0Fct5EbB1BwqCbppnOTNsd3SIAEkhGggJ6MF9/+NwFbAR0/NxG7XBy9WRLQdWFBwQIhfXEv7ze/+U21OILh9N5776k7iO5ctqzA+RYn6iFNV0MlaOQm9eTaIUxOg/oWdJDnYglZSQxhhB5GW4DQAkMfQjJ+j5PVS5cs0d45jR2uL7/00l67k5HGoMGDpaqqSi3o0L7+/ve/C0IzIwRn2P06QX3GhaKLMqaDu+5x5y8YI1R1UA7cHzX/jjsiv2srqJhsyrFpp3F9LWqcyf9WwKRnr15yxhlnKGcoFsS/+c1vVOh+3GcWFWo/iQjousAxLQ/aFUKSVXXqJN/61rdk//33V+XB9x9//HF1UuqFF14IRZ6kPGmPQ+gTGzZuVJsDdI8unBbaOELto89++ctf3sPh2WefVX02P9R8scYdm/ZuOjfbpG3COsqmQAhj3JmLMNrHHHPMnvaG/vPoo4/K7bfdFhmVwCbcWZwT2qb8+I2LgJ7/zeDOwRYtWqhTHoHtgH4HHrorDlw2KtmU/a233pJ2bdsa38EZ940op3DwO5u7SG1OaiUVhdJqVzYCen1uT7l5T+JUKyZ/3YYM5B9CFO4fxv2YmD9hl+GE9QMPPKDs/vy7NkspoPs8Sa/r2yZXCFXiWJLPDHNpv/79pV27dvK1r31Njf1o25gPsW6EjR11zRbaHTbH+rq7N26sDv6edKw0Sbfc7N0kY1kYn7jxzTS6WJI1a7HbYlZ8Erg6pmuXLvLEE08UVIWNcKJbY+ADNmtjnSivCwuf1XWgyZhg8k6aAnrgW4rbDJafT52AjnvqMa7jwELSB9EiamtrCzZexI0VSb8T9X7UNYNh75uOO/CnwKfVsapqjz8F6f3v//6vvPLKK7Jk8WLtlYJYgyNKlS7KaVQ0MPg+cLq+Q8eOcuqppypfTvBtbJiE7yNq7ZVkXZIlFkFduc63rn7ppPNjMfzGujHWxOeR3w+wwXfUyJHqutf8x+VUu6/+zHRIgAT+Q4ACOluDFQEXAR0ffPPNN9XdmLrwz7ZhnbMkoL/++uvqFApE0PwnyrjNdTrAGINDPBCk4kQ9/NbVUEEaJqJkYEy2adtWGZOBWAqH2x/+8Ad5++23ZeOGDeq+Jt1d3Lrdmb53ggZsiyVkmRjCKP/Nt9wiQ4cOjQzXDYHy7rvvlhv79zfaLYyd0LfdfrvamBH2xKUXF4ouzJjGb9A+EV4o6hR53MINi8UhQ4YYnx4EX+zMnjdvnnYcu/baawUCNpxIuMIBTke0U4TjQxuDA2PzvffuNR7F9TUTRwM2RUCwwt3DUUzixsK4zQy+Fjgm5YlrV8hL3DUCpuVBWianv4O6BWPULe5nDBzKW7ZskTmzZxcIEgGzLl26yJy5c+Xggw8ObT8QQsaMHi2TJ08u+HvcQhztC8LcrJkz92x+Kda4YzOpl5p1vk2B+QW7reGw0F1joHOq2oT0XrdunfTp3Vs7zuaK+hCwgzsKMR5ByNi5c6caTzCuBFEbfAjomCsGDhwow2prVUSHsCfulG0SR45NOwpzCmCMnjNnTkFySfMSd1Ir+MDGTZvUndGmj81JraSikO8IC0HZXAT0+tiecus0iVOtmPw//PBD6VRVJdu2bStogth8hlNqUWMa5i44/2D3Y/7CU0oB3cQRGYyHOHWGiB/BeBjMw1i/3HXnndqNPShn3AY7jG2VNpbkNiCsiceOG6eNDoWIB7jqIyw6lO0JWdNxNOq9pGOlyfdcHfpZs3eTjGX5fOI2uSS50sZkzYrvF7stZsUngbL7jIahG9Ny6znp2lgnyuvso6z1C5OxIMk7Nv0M/hIItLDtIZRuuOce7VxmulklyLdOQO/arZu6uhDrHDxYsw6trlZXnmDzHQ7p7N69W22cgtAePFFzadxYEfwekeewcRlXPgUbl/G3YLPfM888ozb77dixQ4vfdNOWybiDsiMSgy6qGOoKbb/mllsir5qJW/eHCei9e/eWESNHyrHHHhtZ3rjIZabrkiyxCArrOt+6+qWT9Nti+o11p9CTRg7RbRC12ZiVZFzkuyRAAskIUEBPxotv/5uAq4COZEwcM0nvjkG6WRLQcaKkRUjYHoSnx+lHnECJe2CULV68WG6dNEmdUE77DnQ4vcaNHau9b8/EkA3K9fHHH6sTzwg/FRUCGgsOhDgyDdsf1f5K6WgMq8c4Q9jkBH6Qrkm94F1ENZgydWqkwJKb3pQpU5RAmP8gX488+mhkuMdcYxrvQujCAsMktJDuDjnsWEY7MD0hE3c9AgTLabfdJpdeeqkSVnUPFl6vvvqqTL/9drWD2VVAx8IRjnIsPuMe3VgIARF3d0UJZr4WOHGOEzj+MR5D2Ix73n//fencqVPo1Q+m5cE3dKdN4RRE3bZu3VpbtxhzJtfVCdp6WDvXhVaD0wQbvTZu3Fjw2+HDh6u7Sffdd18tDjgssDMeYyrubly3fr02hGYc27T+XmrWuWO66b24AQtcl4CNamHzy9p169S9dyaPrt3i9+iDo8eMUWOsTtQPvoWTSuCKTRTYTGN7BzrSQ7/DZg9cgRA3lsU5crZs3SqXX365CRIv79g6c/M/HndSK3hfd8IqP03bk1o+RCFdGrh+ACdtbJ+oUzRBevW5PQVlSOJUC+OYFn+E/mz+gx8I+n/+Y9r3IKxs2rRJJk6YIE2bNlW2RCBM27aJpL/T3TsejEkjR41Stl/ceJg7D+oiZAwYMEDdnxpV1kobS4I6GzdunIpaYNIGdNcHmNotSduK7n0fY2V++q4O/azZu7ZjWZwglvQqqLg1K+qh2G3RZO1bbJ+Er2gYunRy23ySzYYuG42y1i98jkNIy7af5ebDZC5LEkUzijkiTMEvAT9i3Ho3Vzj+6U9/GnldGg71IDx5IMjn801ynzu++dRTT8nIESMio84hfcznOCCiWyvrxh3YqtNnzFD2sOk1BrqDCXEh1XNt5zju+fx0NhM2HWEjzIEHHqht1lliEWTUdb4tpoAeBTcNv7Fu/ZgkcogualWpNj76HnuZHgmUEwEK6OVUm0Usiw8BPW7hh+KY3pOdW/QsCeg+OAVlg1GM3Z64v1L3uBoq2FkKAzvM+WdTH8gr6vqxxx6T/v36Rd4JmWS3XhqGUBrdR2cIJxHPg7zp7sfBO0mjNuhC12LBgtPgYU9gTCMcPN7DyeQkd5dHbSxJckI37jRikvBhYYtjiOndu3ePbBY6RwNEYiyUdPfI5yascxBdeOGFsubuu2PvVXNd4OjKk8QZEPT3qLuPzz77bIGoeeKJJ2q7nC5MYpITNfiITlDUiW06pnEbLPILB6cWNnycddZZsWVPYyzSpZkF1sGYnrTvoFy6jQ6m9aQ7VYRvoM0hNOOVV16ZaKzDb7GJDBFE4OSN2hykEzzx7aTjrM5Rphvb02h7uqts4qKdBPkxPamF95OEu4vafIH5GZscsZkj7PEhCqUl4CK/5dyegvpwdYanxT/KBke+d+zcmegeaowdsJc6duxoJJ766r9w6E2bNk05x8Me2GpJQ9UiHTC/bdo0JcKFPXH9rtLGEhu7XjdWJt2k6qM9+Rgr8/NRbvau7Vim23yLvnTH/Plq7IjbdBfwjRPQk64xfbTFLPokdIKHaeSjOJszv82bnmDV2X6LFi+Wnj17RtqwWVsH+hh/ctOw7Wdh+cCG3dphw2TBggWh2by1rk5qampiN1nHbVpIsgkGEUhwAACRqvI3tcX17aT3lgeFjos6ByERa37dgSFd3saOHStjxo5NvO7SbazWrTsC2xnls7Fx4PuoHjq0oE3ERSEzGYOLzSLIk+t86+qX9tFv0/Ib666FML1GTueLTbIh3Pd4yfRIgATCCVBAZ8uwIuBLGI4L6YzMJTEe8X6WBPQooRD5fPiRR+Sqq66y4q/7kYuhEndnu01EgNy86hb7Se6MScsQ8l0ZukUBFlY4uW26oxZ5+5//+R91FxY2I+Q/CLkFoRX3Ipo+CMc1vLZWYPDnP7rdsjCme/boIb379LESlCC8t2/XriC0Nvo6Tmg1atQotgi60ElJQ6jFfizkhahxBg5KhClHaOckT9TmCFMmrgucqPIk6Ze55cU4dPVVVxWcCjYtj65+45xAYdyjdobrxDadMIvd8IgMgLvP6/uTBdYY05/Zvt04ykEuczgiJ4wfL+PHj080juW+rFvAJrVBbNqDTvBElAS0tySblHSOa9OTEDbliPpNVBsz3V1velIr+L6J48JFjPMhCqUl4IJBubcnlNHVqZYWf90JdAhaffv2TdSXffZD07R0/S3pBrb8b8at++LCvlbSWBIX1j6qPqP6hukGRtN2YvKej7Ey/zvlZu/ajGVxUfxs1uu6uipFW8yyT0K3od3kqirdxtWwfmUipLgK+1lbB5qML0neselnuvR1VwuYnkCNE9Djrns0Lb8ueourzyQu6lV1dbXyd0VFKUxjjtDdKa2Lsgjb+ebqahUuHvNl0gcbfpo2aVLwM9O5N0ssgkK4zrcufmkftr4uDdfIpR999JH07tVLbXTNf0wOBek2UsVtKE3aNvk+CZCAHwIU0P1wrLhUfAnoABd3IgHvJHHYZElA1znSkp7qNG1kLoaKbkEYd3ejSf5gKCxdulTdMRv2mDi90zSETMqQ5B3fhvBf//pXZdgjHH7+Y7q7Nf93K1eulG4hUQ106eH0N8JEIqxcElHHxBg3OaGlE4fiwnMlqT/du7p7y2zCreruTb3v/vulefPm2qy7LnB8j5vYCV/VsaPs2rWrIN9x5dH1G3BYvGSJHH744YmqUrdIiTqRq9tgUgxRNVEBLV/OCmvcFwyH0xFHHGFVEtdNVbpNBHHOH6sM5/1IJ3iajIlheVi0aJH069u34E9t2rRRm3yKuflD5yyOu98t6UktFNjkFJiLA9zH3J6WgIvyl3t70tmBprZQWvx1c5+ro9rHWBOXRlx/s9nQk/9N3VU+cZtqKmkssXXuRq09sWHwgQcftBIG4tpN1N99jJX5aZeTvWszliEEc/cbbpDnnnsuFHvSk+JBIrq6KkVbzLJPwmUDHnjrbM6wSjWJrKPbCGriX8nSOtB2vNH9zreAjm/prswwubteJ6DbblrJZ6DzmaBd4cqgSy65xAm5Lnx53GaCNOYIFEYXjQEbE0aOHFngw0K0T8wvuHbL5omyvU3EVHwvSyyC8rvOty5+aZv5MazeXH0ENuMKfhM3Buj6jWmENpt2yt+QAAnYE6CAbs+uon/pU0AHyLjdi3jH1PHkewHgUtFxYaYxOUJswwYBX4+toQKn2a233hp6J7btKdSwMoFJ3z59ZMOGDQV/xl2PuCf26KOP1uJI0xDyVQ9pGcK+23dUezENHW7DS2eMm4hFOge1yS59mzzn/8a3gP5///d/ctPgwWqDSf5jch+u6wLHd7tCP0e0hIcffjhxeXT1u2DhQoEjz+aJciojpOGs2bPlC1/4QkGyOieXzd1sNvlO8zdZYu1STpc5QbdRIs7x45Ln3N+mIXhGnYQwFRh9lQ3p6ES5OMY6wQybuOCACLvTUXcKzPWklg8nV1oCLniXe3tCGV2d4Wnxj7tuAE7x2XPmqOs8svjoIh3FnQ5PUh7bu7oraSyxFS1/8pOfqKu4YPPkPyY2dpJ6jHvXx1iZ/41ysneTjmVx4jn66Jy5c602I6YhoNu2xfrgk7CNhqET35s0aSJ/+MMf5LXXXivoWnEi+LJly6RXz54FvzMR3/GjLK0D48YVm7+72gxh39TN97jyCRvOvvrVr0ZmVyegx4lvpgx09qDPDcK4pgzrfoS3z390a/c05gh8X9fP0tpInFUB3YWF63xr65cO2pCPfuviI4jrZ7pT6HGbuaPGbHzT9NqOuPzx7yRAAn4JUED3y7NiUvMtoAOcLhRSANbkXmPfCwDXStXdj4K0Tz75ZLVDDeHcTe8p0+XJ1lDRhSu2deJE5VO36Hzk0Udj74hM0xByre/c36exKIg6VWgriti2FxdOrgJ6lDBUTIPTt4CuaysmorHrAsf3uOlSnt27d8sVzZoVLMJPOukkdS+x7i41XbvEfbI4Ff/EE0/s9Zpu445uYRQkgtM+Y8eNM77z3qXv+P5tlli7lM1lTohqF8hP3Ololzzn/jYNwTNqbDfdqOarbEE6utNROkdhlL0ApzDuVrx30yaZM2dOQXZ1u/ddT2r5mNvTEnABohLak6tTLU3+unt7UT/YfHXb7ber+4mjwpr67n+m6ekiZ5ls5jP9jovwUCljie3aS2cP4pqkyy+/3LSanN/zMVbmZ6Kc7F2UzXQsi/OTuEa2S0NAt22L9cEnoTskobMddSfrscbBxlZEm8t/dGKMLi+mG8uztA50HnhCEjDtZ0m/HRUe3STiRxRzXZjxpPmLuk7S5zeQJ10b1M1lacwRAaMon5lpSPWkrLMqoKMctixc51tXP6OPfuviIzBpAzohPGp9q+svttEWTfLKd0iABNwIUEB341exv05DQAfMuJ3VeCdugeh7AeBaybpQhblpd+jQQWqGDVPikE1Y7CAtW0NFt0vcp9MM+XQ99Zi2IeRa58Hv01gU+DAkc8tn215cGLkK6FFh59M8NZ9f3mIK6OMnTBCcPNA9rgsc3+OmS9uPauPYQIXd/IcccohV84s65R8nzG/dulXatmkTuqs+yAg2Qg0YOFDgqGrQoIFV/krxo6yxtmXgMif86Ec/kvbt2skbb7xR8Pm46wZs85v/u2IKnqahBH2VLUhHd+o7KlSl7tRE4BTGJpBWLVsW9E9dKGjXk1ou45uJfeBqc1VCe3K1hdIU0HHP97ixY6Wurk7bjbDxEXY/Th362EDro8+uX79enV7Of9IYN6Ic+3FzcqWMJWkI6K5jS9I25mOszP9mOdm7KJvJWAbxfNDAgaHR25CGaZQ+Xf0VW0DXtcX64pOIsiWiIvfpxi5E1FmxcqV88skn0q5t20SRdXR3XJueZMzSOjDpOGPyvkk/M0kn/x3dFWxx420Uc58bXSdPniwjR4woKJrJCfmkPGbOnCnVQ4cW/ExXnjTmiCADUZvEsT7AZrJGjRolLaL2/SwL6LYsXOdbVz+jj37r4iMwaSC6SGlR61tdhENdBDWT/PAdEiCB9AhQQE+PbVmnnJaADmjPPvus9O/XLzR8VQBVd7+X7wWAj4qEQdWzRw+BEaF7YNChbEOrq61PM9oaKlG/M9lBm5SRLlz12LFjZczYsdpNBGkbQknLE/V+GosCH4Zkbn5t24sNI2wmwV3Hy++6S7DYDwvzZRJeMqqPd+7cWebdcYegH6X9UEDXE3Zp+1GL/TTrVNfuIIbAKTBp4kStiI784d60W+vq1H1yWRFEdNyyxjpJHf/zn/9UJ203bdoka1avVv87/zERIKLGwDgRJ0le496tBMETDJLeO657P3AKJz0FlvT9sLpzGd+C9NIUcCuhPbnaQmnyRx3HCV657apLly4ybvx4Of744+OGitT/HmXbpBHyVLd5adv27XLRRRdFlrcSxhKT+SsMkKvD22cj8zFW5ufHtXy+/QSuZYwbyw488EAZVlMj8+fPD60aiLXLV6xQG3FcniwJ6PXFJ5E0mo1J9AxcK4T6No2so4vmkeQe3az1C5e2HPbbuH7WsGFDq0/qfFpxG+DT9mfo+vSQIUNk8pQpsv/++1uVO+xHURECTzvtNFl/zz1yyimnFPzMdfzUZV5nC/uMxoJodVu2bJGVK1Yo/1b+Y7oBMYssXOdbVz+jj35bDL+x7hT6osWLBdcFBgfkdIfrLr74YnVY5JhjjvHWL5kQCZCAPwIU0P2xrKiU0hTQAXL79u3SrWtXdVI56oHRh7t79ttvv71e8b0A8FWxKMuAG28MvRM4/xs4zTh6zBhp3bp14vCOtoZK1EmQtMIcuQiQxTCEfNR7GoawD0Myt2y27cWUD04Q4hsrli+Xhx56KFaAjBPQdfcVp7EYjCqnS/sNS9O1rbgucHyPmy7l0d0JZ9rukr4Xt5CGiL5ixQoZOmRIbBvGt7MkiOhYZJG1Lr8Qzd9//33ZuHGjEs3DTo3n/t5EgIia+4oZ0aISBE/Ui+5Eeb6j1+SkFjb44YlyXITdrx51T6PuxHp+m3QZ34K00hRwK6E9udpCafIP6hgnCYfX1sqSJUtipySEdR85apT07t27ZFFMdPYVNvciFCXEPF+Pi91SCWOJyfwVVhcuXH3Vrck4FycuReXFtXxZsndRRt1YBsf7zBkzZPbs2aE4IJ4vu/NOgdPdJXodEs+SgF5ffBI6OyUs5LqprRJ1ojzMTnnxxRdVlKwwn1mSk4xZ6xe+xyJXmyEqP2gDY0aPFmxIzn/i/BK+fQn539ddhYDN3sOHD/eK2cb29GFPRxVCd0VXXHSAODDYjAvR/O41a5R/S/dkQUC3ZeE637r6GX3022L4jXWn0IPoIsGaVRcxZOasWer6ONf5PK798u8kQAJ2BCig23Gr+F+lLaD/61//krVr10q/vn0jxQosIu6YP1/dIZh70s/3AsBnZcOZNmXyZLn99tuNku3evbtMuvVWOfLII43ex0u2hooPA8U4kyLismgohiGUpCxR76axKPBdT7btRccH5X7uuedk1cqVArEC7d70iRPQ02Bqmrfc91zab9j3XMvlusDxPW66lKcUoq7JQhrz0lNPPaXuJnzttddimw02Qk2cNElatWqV2dPoWWWdCxfcf/nLXwrCna1bu1aNLaaPiQDhe0w1zVvuezZOp7jvpDG2x33T5O+mArbJSa3AwWD6bhLRLW6Ow2Ya3CmY/5iKQmkKuJXQnlz7bZr8c9sEvoOToxPGjzfafHXttdfKtNtuCz2pZdK/XN5xmbdtvutqt5T7WGIyf4Vxd+VqU5fFXAe5li9L9i646cayyy6/XG65+ebIKoGNWVtbK/vuu69ztWVJQHcd35PCcFnTmQrYSaLfmL6bVMDXcclav0hah3Hvp9mmbNuP7e/iyhr83XWsNP1O8J6N7Zmm3eG7/CaRFMOYZUFAt2Vh+7uAg+ta1Ee/LYbfGL6KpUuXSp/evUO7TbCZSdfewzZdJe2DfJ8ESCBdAhTQ0+VbtqmnLaADHE78TZ8+XZ3eiHogoi9YuH9hj/cAACAASURBVFBwf3jgSPW9APBdiThBByFg9KhRoSFn87+Hu1Nmz5kjZ511llFWbA0VHwaKUQb//ZLLoqEYhlCSshTTceS7nmzbS1iZf/GLX6hTuncuW6aNHqFjSwHdTpBxXeD4HjddFsRZF3V/85vfyKiRI+XOO++MHSYwR91SU6OipRx00EGx7xf7hSyzRljKp59+WubfcUfs7v4obiYChO8x1aYObZxOcd/xObbHfSvJ300dw6YntfBt09PqScM+pzm3pyngVkJ7cu23afLPbzdwrOF6qiE33SQvvPBCbHfB5iucQsEd6cU8heIyb8cWKuQFV7ul3McSk/krjLsrV5u6THOszE/btXxZsndRNt1YhtPlWFeF3WGM30YdJrCpQwroYwqwmfRB0xDqSU6VIyMmNlDSEPK6dpG1fmHThnW/cbUZbNjFtR8XX5gJH9ex0uQbue/Y2J5p2h0+yg/7DdfNLF60SFatWpXoUEjAhgL69wqakikTH/22WH7jX/3qV9Klc2flu8h/mjdvLouXLFFR9Fq2aCE4sZ7/ICpETU2Nlw1xSfsu3ycBEjAjQAHdjBPfyiNQDAEdn8Rpocl1dVJXVxdZB/l3f/leAKRV+QilM2P6dHUyJewu6NzvwsiYv2CBXHDBBbHZsXWaFzuMrcuioViGUCzsmBfSWBT4MCRzs23bXnLTQD9dvHix3DppknZhAadwVadOctVVV6mNMU888UQBQRcBPS5Ummt95v7epf2G5cO1rbguEn2Pmy7l8c3WZ70HaWEjFE6jw6lpIoiMGDFCho8YUbLQvFEMssgazopXXnlFxo0dqxXO4Ti+9NJLpVfv3oJFa+9evQqKGee8wg+ixlSGcE+j53yWZpxj+Oijj5aePXrI5s2bCzKB0HZTp00ruN7mrbfeknZt28o777xT8Bvcl37dddepU8Bo8/lP0l3/LuNb8O00BVwbJ2ZcbfuwFeK+keTvrrZQmvyjymFqK+H3WNtMnzFDcLVBsUT0Yl+R42q3lPtYYjJ/hbU1H1yT9EXduz7Gyvz0XcuXJXtXZ4NgA83qNWvkC1/4gtw2bZqMGzcuFLUvET1LAnp98kmgUuLE8e9973uJ7jVHmrqQwLhOA2tebOTt1bNnQbtAqODN990n5513nnFXzlq/MM644YuuNkPUZ7BmgW05fvz4xGuQtNdguhDusC/Qhnw+NrZnGnNEUCZd2PK169ZJ+/bttcU39dViDQH/Fvy1gwYOLIhSZyoWZ5GF63zrunbw0W+L5TeOO4WO+fyVl19WBwTzn7Arx3z2TaZFAiTghwAFdD8cKy6VYgnoAAuH07CaGiU0Rz0wXO686y7B5ON7AZBm5ZoKBchDbhl1ebI1VKJ+d9JJJ8mGjRvl9NNP94ZCZyCaiKDFMoRcC5yGIezDkMwtl217CdLArtybBg+WrVu3Rjp24ACGyIU2vN9++4nOGI8T0PGRqD7euXNnmXfHHepERtqP70Wva1txXeD4HjddyjNz5kypHjq0oArbtGkjCIH15S9/Oe3qNU4/iSAyecoUdRIdfSArT9ZY4yQPNuPghH/UxrLTTjtNjSft2rWTww8/XKF0mROKOfdF1buN0ymuDbmO7XHpu/w97tTUhY0bKzE8vw3o7inXnQLr1q2b3DRkiAqtF3YFwOjRo2XM2LHGu/5dxreAW5oCbiW0J1dbKE3+cX0DJ1CwQWjlypXaV/M3CMel6+PvxbSvdO30vvvvF5zYiXvKeSyhgB5e++Vk7+rsl0BAb9iwYeyBAh8iepYE9GLaZa4+CdShLhoG7I/effpIj+7dQzf4Rd1TDh8RbHRcG5X/4E5dRCnB3dthGw3xzbnz5iXatJuldWDcuG/zd1ebIeqbuvYzduxYZVtGbYLz7UvIz6Mub7j/fMLEicZ2rwnzqH6LDR0PPPignH322QXJ+LCnfa+t0Pd27dolA268MfLKtkMPPVTgd+rRs6eceuqp6qq2KJsmCwK67brAdb51XYv66LcuPgKTdp/7Duz7zp06qStV8x/4LNDew/wbSdehSfPF90mABPwQoIDuh2PFpVJMAR1wf/vb30rfPn3UfcpRD04XQTzDbtyxYwrDcOUuRLNWYXD8btq0SSZOmKAN696lSxeZM3euHHzwwZFFsDVUIIS2b9dO3njjjYK0TR1Zplw//PBD6VRVJdu2bSv4CcLXwKjXPcU0hEzLFPZeGosCH4Zkbl5t2wvSePPNN9XO9zBBAs4cOP8GDBwoxx577F54XAV03Dvbr2/fAuTFPDHqe9Hr2lZcFzhZcpxEnTzBwhs7xk888USXbpnKb00EEfQJbEZq1qxZKnmwSTRLrDEPzpgxIzJU6bnnnqscUXAcHnDAAXsV12VOeP3116Vtmzby7rvvpj73RdWRrWNDV+cuY7tNW0ryG13IdWyEhGMqzPmAzVhLly2TQw45JPRzUafA4Ly76KKLZP369QW/s9n17zpeIxNpCriV0J5cbaE0+Zv0BdMoJhdffLGsXLVKjjnmGJNknd+BqN+ta9ei2FePP/64XBEyH2Ku3LJ1qzRq1Ci2POU8llBAD6/+crJ3UULTsQwbNrG5cPbs2aFgXEX0LAno9cknEVRGVGQd2B8Q2GCf5D9x0W90kXU6deqk/GJJNhrqBtQsrQNjB36LF0z7WdKkdaec4055+/Yl5Odddzo+jU3pUf4Z3frdhz0dVWfPPPOMNG3SpODP2Ii9/p575JRTTin4G5ghBDc2vPz85z8v+DvWJ8Nqa6V79+6CzU25T5YFdBsWKJvrfOu6FvXRb118BEnHA7SfOXPmqCubTB+sQ+Hf8nlYzfTbfI8ESCAZAQroyXjx7X8TKLaAjs8iLGf3G24IFeuCioGIDsfq8uXLC+oqywJ6kNkPPvhA3Y0edSoFi2M40lDOqMfWUMHuadzb8vDDDxckHRUy1bZDRDm5kZ6JWF9MQ8i2jPhdGosCH4Zkbpls2wvugYZ4HtZeIBDWTZ4sZ555Zuiua1cBPcrpinIhVG+rVq1cqs3ot74Xva5txXWBkyXHyUsvvSTNf/CD0PuhilW/Ro0g76VPP/1UNmzYoEL5YREd9rRt21YWLloUKQDafNflN1lhjQUnxjbMQfkP5r3RY8ZIv379Ik/TuMwJug1dvue+qLqqBMEzv+zYuNDh+utDT2RFcYo6qRW8rzsFFpWmTR27jtdx9sGq1aulqqrKumtXQntytYVKLaAHlfvJJ5+o8My665xw0hDttBih3Hfv3q1E7bATMj7nX53wnXQzZLmOJeUgoOuuBRg/YYLg1FXSp5zsXZQ9yViWpoieJQG9Pvkkgvaru/82qo3HnTrURdaJSjNuo2HU77K0Dkw6Jpi8n6SfmaQXvKNbR8X5tHz7EsLyjY2jsLXzH5sw/zouGJsGDhgQ6oPVifU+7OmofEUJ+tiIvebuu+Wwww4r+Cn8zR07dAg9ed6hQwfBQZ/jjz8+9JNZFtBtWKCQrvOtrZ8xAOyj37r4CJKMBcG7ulPoYenZrENt8sXfkAAJuBOggO7OsCJTKIWADtDYPYcQnFHihK4y6oOAjvzDkNTddRbnULE1VOJOcfjaGaczlON2YscZU3Fsit1Z01gU+DAkcznYtBe0lWnTpoWeFA0iQehOS7kK6DpxwCZsnU278L3odW0rrgucLDlO/ud//kcJqY899lhB1RSrfm3aRK4zBWHfoiIzPPLoo9K4cWOXT3j7bVZYR/Vp0xNVLotjXd+zOZ1sUzmVIHjmc0nqGDa1D6JOgYXViy4kvK4eXcfrwNYbOmSIwKmV/1BAj+9FrrZQVgR0lBSbr1asWCFoD2HC9ZVXXqk2z371q1+NB+P4hu7eXZMoWKaf1415SZ2J5TqW2K5pXO1B0zo0fS/Kvuzfv7/gLucDDzzQNCn1nmv5smTvojxJx7K4q+1M7aZ86FkS0OuTTyLgqAu5HtbATQVM3aGDsHTjNhpGdbas9YtEg4LBy0n7mUGSoqtzk7Ddvn0JYXnWRTEYMWKEjBs/3svVYvDRQqiHDZH/YJzHFY1hmwB92NNh5YYthbX4qlWrCv4cdV2kLi/YxD1l6lTtNYFZFdBtWATQXOdbGz9jboX56LcuPgKTcSD/nSRzgek8YJMP/oYESMA/AQro/plWRIqlEtABd/v27Sq8YFhYHR38+iKgowy6U1RxJzNcDBXdIg2OjqnTpiW6TyusPhBuDOJYmJPQ1GkW1f6uueYa5WSMCu9a7M6ZxqLAhyGZy8GmvaDvVXXsqO6Hyn1MxQhXAV23yxl5WLR4sVwfstvaZ/37XvS6thXXBU6WHCc6x1kWw6CHtat7771X2rRuHdrk4kL6+WyncWllhXXUXeymGyZcF8c60XXAgAFq7jvooIPicFr/vRIFdMBK4hiOO6kVwNfdiZxfQbYntVzHa+RDl4bJVTa6xlYJ7cnVFkqTv81AoBOBdfeH2nxL95u4OWHBwoWCU1gup+FRVoSinj59emhWbE66l+NYUi4C+uTJk0M33OL+WFy9BrsuyVNO9i7KbTOWpSGiZ0lAj7MPsuSTyG27OrEyv42b2rdJIuuYbjQM629ZWgcmGQ9M37XpZ3Fp606amtSvb19CWH51PpPjjjtOlq9YIU1CwpzHlT3372ijuGoTUdjynziB0Ic9HZZXnaAfZWNERRMw3UydVQHdhkXA1HW+tfEz5tanj35bCr+x6VrU1s5L0j/5LgmQgD8CFND9sayolEopoGNX19q1a9UdyGEibFRFlEJAR9gkGKVHHnlk4vYRJSjE7Wh1MVR0BjAKMHnKFKmurrbeqaoLw28qvuqcDU2bNpXVa9bI0UcfnZh3Gj9IY1Hgw5DMLatNe4kKoa4LiZX7TVcBHWnpBC84ELAD/7/+67/SqFaVpu9Fr2tbcV3gZM1x8vzzz0vLFi1Cd7Kjfu+86y7BgjbN56c//angHkac/vvc5z6X6FNRm0yQSFzYUjhkJtfVyaZNm5RjGfccDho8ODTUXKJMRbxcata6nfFw7ODUY9zjKqDrnJ62p7ni8pz790oQPMN4mDqG4xxwuWnrBMD8PNie1HIdr5EPXRrDhw+XCRMnyr777pukGe15txLak6stlBZ/2Edf//rXQ+/WjKvMBx54QFpEXNG0Y+fOokUuefHFF6VtmzahG5VdHe5xazjYkStWrhT0+SRPOY4lto5VV3swCXeTd6P6atyG8Ki0dXcOm0TvyJq9azuWwXaqHTZMFixYEIoqqe2SNQG9vvgkcuEniYaRZKOQaWQd042GYQ0ma/3CZGxJ8o5tP4v6BiLHTJkyRcZEXENhUr++fQlRedUdXnFdU4MDNsMNr60N/XzcRgIf9nT+h//4xz/KoIEDQ6/E1NkYUWHOe/bsKbNmz5YvfOEL2iaXRQHdlkVQUFd7wsbPmAvZR7+NSiNNv7HJKfQkvu8kYx3fJQESSI8ABfT02JZ1yqUU0AE2zlgLg18KAR2G8UMPPii4v/CCCy5IdGID96DjpH3+k6aAjm9t3bpVOc7CNidgosfJqL59+yYW0bGrMyqsMb4bZ2DncsBOyqYhu2WzZoiksSjwYUjmsrQxbF3z4ENAj7trDgtCnGw5++yzUxmLfS96XduK6wIna44THQ9UaLNmzdRi9pRTTrGuXyxuIJDj5FqPHj0KThhjIdypqkowdwyrrU10Skrn4NUJ6FHXlOBqBNydfsQRR1iXN+qHpWbt2nZRLlcBHTbFuLFjpa6uLhQT5pYZM2dK165dE899JhVWCYJnFAcTx3AS+wDf0W0KCfLhclLLdbxGHjD+TBg/XsaPH1+AxlZEDBKqhPbkaoekxR/5mjRxokycNElatWqVaPNVlG2Lei2mgB43HmIdMn/BArWuSfLEhapHWrabWvDbchtLykVAj1pnoM62bN0ql19+uXEzilv/V5KADmiffPKJEq6WLFkSabvcMX++dOzYMXYsypqAXl98EvngTaJhJJ3jTU4zJtloGNZYsrYONB4UDF90tRnyP6OLiGlav759CVEodCJqsKaeO2+enHTSSYY0P3st7tpJE7+cD3s6N9Ow7ZYuXaqu/Ax74JNFxMuwKDqu9ZE1Ad2FRcDOdY1u42fMrTcf/bZUfuO4cdvntUiJOi5fJgESsCZAAd0aXWX/sNQCOujHhS/Lr6FSCehjx4xRwgvCjQ2trjY6RajbwRy3W87VUIEhO6ymRubNmxfZyDHh486k448/PrYjID2cpBw9alRk2H2caNmwcaOcc845senhhagQS/ibidAEB8yzzz4rO3bsUHcypRWa1/eiAOXzYUjmQrZpL1F5KOYJ9LhFAcp46KGHyshRo6R3797GVw/885//FCyANm7cqE4en3vuuaFt0nWRlZ+oa1txXeBk0XGiOwUHfieffLKMHjNGWrduLQcccIDR2BHMHVhMLZg/Xx566CGJclLnLoTRDrB56JJLLol1QuIbOgEPIXDxzfwn7rQNon9MuvXWRGU1hVJK1rq2W6wT6OD0+uuvq/v7ECkl6kky9wVpfPTRR7JlyxaBA+vGG28MTboSBM8opro7l4PfmJzkyU1fF7IyeE93J2Ncv3Edr4P0oyIN4e8mEX/QpmBfHXzwwWocDJ5KaE8+bKE0+OfmK8l4oTutAqc2bOTTTz89rml6+/u7776rrlt67rnnQtNMal+hn8+cMUNuv/32yDy2bdtWbRSzvYap3MaSchHQdRF5evXqpTanNWjQILbtYu2GPosNKlER6CpNQAc0bNi8ubo69K5f/N30JHoWBfT64JPIb7hp2B8mkXVMr8GL6mhZXAfGDgoJXvBhM+BzmKuffvpp6dG9e6hfK8lVcr59CToc8PdgU3jUFZhJ1tRgAHEQvj1EBY16TNatvuzpoG4Q/RMHdrC5KP+5+OKL1VWPxxxzTGiWo+qjPp5ARx25sAgAufqXbPyMuZXjo9+Wym8MnyI250+aNKmgvWGcQFuE35oPCZBA/SFAAb3+1FWmcpoFAR1AkojopRTQg8qDcTpg4EDBvW9weIY9mGzvvvtuubF//1AHQZxDxdVQQZ50dzoFecbEj/tDO1ZVCU6jNGzYcM/JvD//+c8qjUceeUTWrF4tb7zxRmT7RTpJ71T88MMP1SJg27Ztoelee+21cvMtt0ijRo1k//33FzCFOIXTplsee0zd0QQHcxxL107nc1EQ5MWHIZlbLpv2AoMcQlP+Y7LTGL/55S9/qe5QxwaG/CfJKau4HdVB2tiggTDYV151lTqxDOdsEJIbdYTFwZtvvik7nnlGcHc12gYeXV58L3pd24rrAieLjpO4k0ZB/Z522mnSvUcPdSodm3pyN8SAK8aj9957T1544QV5+qmn1InzXOeriYAefAt3v1bffLOcccYZkUI6oiNg8Y6QeWF95JFHHw0Nxbt79265olmzSMew6R1sNuNWKVljbIZQ8/DDDxdk3eTkMZwECxcuVHNm/pNkjDfZlIP0Mc5hjml//fVy1llnyeGHH67mGTzg+Ic//EF+8pOfCOrz4YceUu0Njy7yQCUInlHtMi7MnelJnvz0ddF0XPuS63gd5DXqOpSgnaH99u3XT41rmLP+/ve/CzZkvPzyy7Jp40bVZ+AkzBeNKqE9+bCF0uCfny8IzTcNGaKinESFJY9zyGMzHxxtX/3qV22Gd+vf6MK+5tpXmH+vvvpqOfHEE9XaBie7Arsb9j/aKpzsYQ7tIB3XMLJIp9zGkiTzV24lu9qD1g0m4oe6TeGmkc0gEo8fN07mz5+vzV4lCugA8tvf/laFLA67gziYT+LW2lkU0JH3rPskwhok1pJtcja15b5ja3/oNnmarr91nSeL60CfY1GUzRAccsFVWXFXh2Asg4/ulptvjpzPcGBm6rRpRpuCfPsSdLwwP86ZM0eG3HSTFmvumhrX0Xzxi1/cs77B3IIN13evWaM2oOuu0jQ50IKEfdnT8AnjOouJEyaE5gt1i/kBG+GjnsmTJ8vIESMK/mzaZ1955RW5vn17wQbE3CcuemjwbpZYBHlytSds/Iy57HzY+qXyG+tOoMOHvnTZMusNoz7HRqZFAiRgToACujkrvplDICsCerBo7NunT6hYkVtpWRDQg/wEgt4PmjcXGKoQfOB4x8m3JYsXy4oVKyJDqMftVnM1VII8xoVc99UhTE5Z5X/LZCe2Sf5snVMmaftcFPg2JHPTs2kvWMQjzH/+AgHpxi2YsInhpsGD1VUBYc+27dvloosuMkWs+kz3G26IPCVlnFDIixTQRYUvX71mjdogk+TxtQiMO5WdJE9R7yYR0IM0IKBe36GDICLIkUceqcQt5PXRRx+V2bNmKbE+7NGdsNOFOQ3SMj2RbcOlVKwxnuMOQTgu8p+4DVZwZi1evFhGjRwZOmeanhoIvptkU15SxhTQo4np7qC3PSmuuxPZ9aSWr/HN5MSsSTujgP4fSknmrDT4R62PIKRjA1brNm3kzDPPlC9/+ctKZIY4tHr1apkze3akQ14XctSkfdi+YxJy3Tbt3N+53quem1Y5jSW2axRXh7ePOs1PIy6sNfpGr9691Ybsr3zlK2oTBjYM/fjHP5bNmzfLncuWRZ6czP1WpQroYOAqomdVQEfZsuyTCOsvurnF1v7QbUTxIcZUqoAe1B/maBxw6dCxo4pwFmwGwziEjdEPPPCAGod0h0LifCD5baWYAjq+HRdy3dfYn2RDXNw1Ypdeeqlcc+216lDMCSecoGyn3E3Lv/nNb1REgHlz50auvbGWHDV6tIo6ud9++0UWU7epUrcxApsTdu3apTbPv/baawXpw9e7/p57Yq+dyxKLoBCu9oSNnzEXoA8BvRR+47gNKya2iq/+yHRIgAT8EaCA7o9lRaWUJQEd4E1EtCRONV+VGWUY26ZvsqvV1VDJzRvCnPfv1y/UGLQtQ/A7GLMIrz148GCrkMRxIYdN8mfrnDJJO1ioDB0yRBYtWlTwE52YokvfhyGZm75Ne4kLT4eTwCNGjtwTASBwgiEaAe7p051CmjBxotTW1ia6Zxinx3v17OldRKeAXnoBHW1Vd6LbtC/q3rMR0G2+GycSxJ1Axzdtxw3T/JaKtc65jrkC4wnuHw/ugMcYgjD8s2bODI1kEZQXzvi7164VnB4wfXCionbYMHWSwedDAT2aZpRj2PTUR1TKYXci+zip5UtAj3OwmLY/Cuj/IZXE1k+Df5SNZlqX+e8ldcjbfifqdxDREeEDp7J0p81svwuhAidjmzRpEnonadJ0y2kssV2juDq8kzI3eR/1go1u06dPN3ld+w6ivmAMDmuPJk7prAmFPtd1ENF1hwp0mxKzLKCjQWTZJ5HfYKOiYbjaH1G28pKlS1WUE5cna/3CpSxhv/U9N+d/o3HjxupEKeY006fYAjryBR/O5Lo6qaurM81movfAAVexfOc73zH6XZxobJSI5iVT8RxJxG2qxEav2uHD1ZoSQjzyjg0VixYuVFf/6WwkHICqqqrS2jlZYhEgdbUnbPyMudXpa34stt9Y15ZsI6u59gX+ngRIwJ0ABXR3hhWZQtYEdFTC9u3bpVvXrpE71JM41XxVqk8B3dSJ5mqo5JcdJ4ZrbrlFhWry9UBIwn3C7dq1SySU5n4fi1OEhOzXt6+1U8/WOWXKwZeTPQ1DMkjTtr3E3aVlyijuPdOwVzgNXz10qNd2SgE9GwI62gjubMNmFJxE8v1gEw8iYRx44IF7Ja0Lg5w0D3EnqU0W7ngHm6hwIjc/r0nzo3u/FKxN7rn0VUaTTQhwME2dMkVmz55tPb/k55cCur4GsSECV4PA6RA8tie1gt+Hhc/zcVLL59zuI+oBBfT/tK2ktr5v/j6d9ElOcfkaH8PSwUl5hCTGfafBFTc+vofNllOmTlVXovh8ymUssV2juDq8fdZFblpxJ6RNvos2g5OEt06aJFu2bCn4SaUL6ABiK6JnXUBH2bLqkwhru2FrCFf7IyyyDuYJbBT9xje+YdKFIt+hgG6PD/U6Y+ZMgX8ryVMKAR35w4ampUuXytgxY7SHGpKUBe9CYMacjtDvpk+aojHqY9ptt0nr1q0jr13Lz+e6deukT+/e3tZ+URzCbNWssUDeXe0JWz9jwM2XgF5sv3HYBu6gTD42PJn2L75HAiTglwAFdL88Kya1LArogK8T0ZM61XxUJoyO5cuXq7BCECVsH4T9hWF+zDHHxCbhaqiEfQAORoTJhcNCd3o4NnMi0qVLFxk3fry609P1wckYtEUIpzb5snVOmebbp5PdtyEZpGfbXmwNUYRIwz1jb735ZuRdfbl8TQV0/MZnO0V6FNCzI6CjPrCzG6Lm3LlzvSxszz33XKkZNkzdZ33AAQcUdGuIBgjJNnPGDCfhHm1+zty5cv3118cu4OM2giH8HMT+IHyd6ViU9L1is0b+4py+UWVA/X3v+99X85PJCUkTAR3fQv0/9dRT6uRlVEj+JFwpoOtp5Uc2cT2pha+Fhe3z4bjwPbfDfsE1BnH3+0YRpID+HzI2tr5P/mjHOIk0Y/p0bajXuLEj6SmuuPR8/B3h5seNHSsrV650Sg5zIiJQ9e7d2+ie2KQfK5exxHaN4urwTso7yfu4y3x4ba3ceeedSX4mwT3Ft9TUqLvuO1VVUUDXEIyLJhS2qbM+COi+13o+fRL51ZGW/ZEvzIwePVrGjB0r++67b6I+lf8yBfTk+NCPRo8ZI/369bOay0oloKOkGEdxZzfmdNdDMjh1Dw4QqsPW0zqyiFKI9dusWbOM1nCmtWTbt+FbRKQUzFNJHjDo0bOnPPjAA9rIaEGaYbZq1lggr672hK2fMeDkS0BHesXyG3/00UfSu1cvde1D/gPbHms2H37wJO2T75IACfghQAHdD8eKSyWrArpO1LNxqvmq2D/+8Y/KOEWInx07dhgniztzECqoVatWxgapq6GiyxxOht11113qnvYkGwKwwMDuXAinOGmC+4J9PTYLduRkbgAAIABJREFUAHDt26+fCqWEO67Senw72ZFPn4Yk0nNpL0lOJcFh2qtXL+nXv78ce+yxsREjkDe0mSFDh8qFF16YqM384he/kBUrVhjfmZhf/7hvq227dtK+fXt111bY43vR69pWXBc49cVxgv7++uuvy7SpU1UEiqQPxiIIrt1uuEEuuugio3EV7fztt9+WZUuXyqpVq4w36+Bbbdq0UU6FJAsliBS4Rz3sW6bib1IuYe+XgjXuskOYVxPn+ve//321AQKh0LAoHlZToxUgcRJhwMCB0q1bN2nYsKExIogx999/f+L5O/gAnCrYBFfVqVNkaEddtAPdRh5dIVzGdmM4nl/EKdc2rVurVF1PagVZe/7556VlixbqZLuvsHmu43UYNpwI2rRpk0ycMMH4lC/GssE33aTCX+fe61gJ7cm3LeSTP+oXbWTbtm2yYP78RM5pjFOwldMSl127LObDV199Vd3ZjogwJpuWgm+ibLjn+oYbbpCjjjrKNSva35fDWFKOAjoqDX0N9TNl8mSjTSY41Yi5/vTTT1fhb8vN3vU9lgUdA+t03Mn78MMPh/aVfBG9vgjoQWGy6JPIB51rf/g6KZ4bWcf1mpvc/NaXdaDtxBHVzzAvnXjiiYK6Mp3PgvvSYX8lWd/l5923L8GGDdZP2LyNdWdSId2nPw2i4xNPPCEbN2wQXFVgWhe5ZQ78jX369hX0N1t/Y5IT+rlrS7SLuOiYgW/g5ltuUXeiY07Lf7LEwnW+dV2L+p4fi+E3zrU/8+sWUQRxGCKs3m36L39DAiRQXAIU0IvLm1+rcAKYtHHKDk61nTt2qLvbX3vttT2CDAwvnIq8sHFjgeAPsTntk4Y2VYIdkrjzB5sBntm+XYnp2MUaPBAMsBg555xzpEnTpqpMDRo0sPmU8W/g1IPT+MEHH5Snn3pKnRgMTqUjP1hkXtSkiSD837e+9S3r0PHGGaqgF2Fcw/H/0IMPqhO74I62jNPjjRo1ksubNQttAxAKEZ3h6aef3tN+IARcdfXV8oMf/ECJTbaLH+AP2iny9OyuXYLv4Z7p4MEiBn0MkR0uuPBClUe0kyjRvIKqtF4UFQtM1OfWLVsKxlIUAIvak046Sb72ta/JOeeeK2eddZZgse8yFqFNQTzAGL772WcLxr4zzzxTtftmV1whTZs2VXd22y6Swhwra9etUxs7iv0UkzXG8ueee07Wr1un5phgbgFbjAmYU6688koVIjB3fIDDA86fFcuX7xmH0AZQD23athUI7i4bppCvDz74QG062vXDH4a2OeTx6KOPVnPf+Y0aKYf/kUce6TSOFbuuS/m93DvjfJwUR1lyT6PWB8cFRAy0//s2b1YO3dw5C/MpHG4+xpdS1nOWv50Gf4TdhR0CexnjGa6cCTahBnbI9773vUhbKau8UC7Y2tu3bVP/5pYLeUZ7hbgA+wobE4tpe3MsyWqr+U++ovoa5nnMpZdedplcc801TnZU9ikwh64EsuiTCMqUa3/4Oimee7Ld9ZobV/b16fdxQhyuxsqdz95666098zTWErjTG36CYvm1is028FHC7gxbVwe2ygknnCCNv/c9tSE1fx3mK8/o04iigfX2m2++Ka+8/LLaOIX/zhXWc9dcgR/nkEMO8ZUNwYEMhHR/fOvWPRssgraANV6YrzbYfH7HvHlqDQvfJNjh5PEPmjdXm/jhlzD1DWSFhTeoGUkoLb8x7OK+ffqERtn0tYkqIwiZDRKoSAIU0Cuy2lloEiABEiABEiCBrBL461//KjdXV+91ohqbATZs3KhEWT4kQAIkQAIkQAIkQAIkQAIkQAJ6AnECepLIVGRNAiRAAmEEtm7dKm3btAmNoOBrExXJkwAJlI4ABfTSseeXSYAESIAESIAESKCAAHbYI/QmwrgHD0KPz503z+kEPVGTAAmQAAmQAAmQAAmQAAmQQKUQoIBeKTXNcpJAaQjkRhzJz4HP6zZKUzp+lQRIAAQooLMdkAAJkAAJkAAJkECGCCC8b1XHjirsLx7cF4vw7bi3nQ8JkAAJkAAJkAAJkAAJkAAJkEA8AQro8Yz4BgmQgD2BZ555Rjpcf73gCqH8Z8SIETJu/HheIWqPl78kgUwQoICeiWpgJkiABEiABEiABEjgMwL33nuvtGndeg+OCRMnSm1tLRdebCAkQAIkQAIkQAIkQAIkQAIkYEiAArohKL5GAiSQmMDf/vY3GVZTI3PmzCn4LQ5BbL7vPjnvvPMSp8sfkAAJZIsABfRs1QdzQwIkQAIkQAIkUMEEfv/730vfPn1kw4YNikLbtm1lzty5csQRR1QwFRadBEiABEiABEiABEiABEiABJIRoICejBffJgESMCfw/PPPS8sWLUJPnw8aNEimTpsmBxxwgHmCfJMESCCTBCigZ7JamCkSIAESIAESIIFKI/Dpp5/K9OnTZXhtrSp6586d5fbp0+Wwww6rNBQsLwmQAAmQAAmQAAmQAAmQAAk4EaCA7oSPPyYBEoggAN/NuLFjpa6uruANXsHHZkMC5UWAAnp51SdLQwIkQAIkQAIkUE8JrFu3Tvr07i2f//znZfyECdKzZ0/uWK6ndclskwAJkAAJkAAJkAAJkAAJlJYABfTS8ufXSaBcCbz11lvSrm1beeeddwqK2K1bN5k7b540aNCgXIvPcpFARRGggF5R1c3CkgAJkAAJkAAJZJXAjBkzZP/995cOHTpIw4YNs5pN5osESIAESIAESIAESIAESIAEMk+AAnrmq4gZJIF6R+Af//iHTBg/XiZOnFiQ9y996UuyYeNGadasWb0rFzNMAiQQToACOlsGCZAACZAACZAACZAACZAACZAACZAACZAACZAACZBA2RCggF42VcmCkEBmCPzsZz+Tjh06yHPPPVeQp7Zt28rCRYvkkEMOyUx+mRESIAE3AhTQ3fjx1yRAAiRAAiRAAiRAAiRAAiRAAiRAAiRAAiRAAiRAAhkiQAE9Q5XBrJBAGRD417/+JTNnzpSbq6tDS7Nx0yZp1apVGZSURSABEggIUEBnWyABEiABEiABEiABEiABEiABEiABEiABEiABEiABEigbAhTQy6YqWRASyASB999/Xzp36iQ//OEPC/LTvHlzWbxkiRx++OGZyCszQQIk4IcABXQ/HJkKCZAACZAACZAACZAACZAACZAACZAACZAACZAACZBABghQQM9AJTALJFBGBJYtWya9evYMLdGSpUulR48eZVRaFoUESAAEKKCzHZAACZAACZAACZAACZAACZAACZAACZAACZAACZAACZQNAQroZVOVLAgJlJzAr3/9a+napYs88cQTBXm57LLLZMXKlXLUUUeVPJ/MAAmQgF8CFND98mRqJEACJEACJEACJEACJEACJEACJEACJEACJEACJEACJSRAAb2E8PlpEigzAlHjCYo5c9YsGTRokOyzzz5lVmoWhwRIgAI62wAJkAAJkAAJkAAJkAAJkAAJkAAJkAAJkAAJkAAJkEDZEKCAXjZVyYKQQEkJ/P73v5eePXrI5s2bC/Jx/vnny91r18o3vvGNkuaRHycBEkiHAAX0dLgyVRIgARIgARIgARIgARIgARIgARIgARIgARIgARIggRIQoIBeAuj8JAmUIYH7779funTuLH/6058KSnf79OkyZMgQnj4vw3pnkUgABCigsx2QAAmQAAmQAAmQAAmQAAmQAAmQAAmQAAmQAAmQAAmQAAmQAAmQAAmQAAmQAAV0tgESIAESIAESIAESIAESIAESIAESIAESIAESIAESIAESIAESIAESIAESIAES+IwAT6CzJZAACZAACZAACZAACZAACZAACZAACZAACZAACZAACZAACZAACZAACZAACZAABXS2ARIgARIgARIgARIgARIgARIgARIgARIgARIgARIgARIgARIgARIgARIgARL4jABPoLMlkAAJkAAJkAAJkAAJkAAJkAAJkAAJkAAJkAAJkAAJkAAJkAAJkAAJkAAJkAAFdLYBEiABEiABEiABEiABEiABEiABEiABEiABEiABEiABEiABEiABEiABEiABEviMAE+gsyWQAAmQAAmQAAmQAAmQAAmQAAmQAAmQAAmQAAmQAAmQAAmQAAmQAAmQAAmQAAV0tgESIAESIAESIAESIAESIAESIAESIAESIAESIAESIAESIAESIAESIAESIAES+IwAT6CzJZAACZAACZAACZAACZAACZAACZAACZAACZAACZAACZAACZAACZAACZAACZAABXS2ARIgARIgARIgARIgARIgARIgARIgARIgARIgARIgARIgARIgARIgARIgARL4jABPoLMlkAAJkAAJkAAJkAAJkAAJkAAJkAAJkAAJkAAJkAAJkAAJkAAJkAAJkAAJkAAFdLYBEiABEiABEiABEiABEiABEiABEiABEiABEiABEiABEiABEiABEiABEiABEviMAE+gsyWQAAmQAAmQAAmQAAmQAAmQAAmQAAmQAAmQAAmQAAmQAAmQAAmQAAmQAAmQAAV0tgESIAESIAESIAESIAESIAESIAESIAESIAESIAESIAESIAESIAESIAESIAES+IwAT6CzJZAACZAACZAACZAACZAACZAACZAACZAACZAACZAACZAACZAACZAACZAACZAABXS2ARIgARIgARIgARIgARIgARIgARIgARIgARIgARIgARIgARIgARIgARIgARL4jABPoLMlkAAJkAAJkAAJkAAJkAAJkAAJkAAJkAAJkAAJkAAJkAAJkAAJkAAJkAAJkAAFdLYBEiABEiABEvBP4KOPPpL77rtPHnrwQdm1a5d88skn6iONGjWS448/Xs5v1Eg6deokDRs29P9xpkgCJEACJEACJEACJEACJEACJEACJEACJEACJJB5Ap9++qk899xzsuGee2THjh3yyiuvqDwfd9xxctJJJ8mZZ54pza64Qi699FJtWXylk3lgzCAJFJEAT6AXEXbWPrVmzRrp3KlTQbauuOIKWb1mDYWdrFWYx/z88Ic/lO9/73sFKX73u9+VdevXy8knn+zxa0yKBCqHwJ/+9Ce5/bbb5I477tgjmoeVnn2tctoES0oCpSLw3//933J9+/by2muvFWRhx86d0rhx41JlLTPfjbKF08oguduT/X//7//J0CFDZNGiRQWJjJ8wQUaPHm2fOH9JAiRAAiTgTID+JWeETIAESIAEik6Aa8aiI9/rg//617/k2WefleG1tUo41z26NY+vdEpLg18ngWwSoICezXopSq64wCkK5kx+hAJ6JquFmarnBN59910ZOGCAbN26NbYkFNBjEfEFEiABRwJ0hsQDpIAezygrb1BAz0pNMB8kQAIkEE6A/iW2DBIgARKofwS4ZixdneG0+MKFC2XkiBGCwzhxT5SA7iuduO/z7yRQqQQooFdqzYsIFziVW/kU0Cu37lnydAhg0dGzRw9B3zJ5KKCbUOI7JEACLgToDImnRwE9nlFW3qCAnpWaYD5IgARIIJwA/UtsGSRAAiRQ/whwzViaOoPoPXPmTJk0caKReI5chgnovtIpDQV+lQTqBwEK6PWjnlLJpesCB4P0xo0bZfasWeqeDtzDMay2Vi655BL53Oc+l0qemejeBF599VWZXFcnjz32mBx99NHSt18/6dmzpzRo0ECLigJ6NlrSBx98oIylTZs2yZe+9CV1J/agwYPlsMMOy0YGmQsjAh9//LH07dNHNm/ebPQ+XqKAboyKL5IACVgSoDMkHhwF9HhGWXmDAnpWaqL+5MN2nVR/SsickkC2CLj6l7JVmsLc0P9VuhqCDbBkyRJZMH++fPjhh3LllVcq3yPuBN5nn31KlzF+mQTKgADXjKWpxHXr1kmf3r2NxXPkMkxA95VOaSjwqyRQPwhQQK8f9ZRKLl0WOFg8TJ8+Xd3RkftABFywcKF06NCBhmwqtfafRLdv3y7dunaVn//853t9qX///jJ12jStiE4BPeXKMUj+nXfeke433KA2n+Q+1113nSxctEiOOOIIg1T4SqkJ4J6hOXPmyJCbbkqUFQroiXDxZRIgAQsCdIbEQ6OAHs8oK29QQM9KTdSPfLisk+pHCZlLEsgeARf/UvZKs3eO6P8qXQ395S9/kWE1NTJ//vy9MnHcccfJ8hUrpEmTJqXLHL9MAmVAgGvG4lfi+++/L507dTKOYBnkMF9A95VO8QnwiyRQvwhQQK9f9eU1ty4LnLfeekvatW0rEAHzn8suu0xWrFwpRx11lNf8MrH/EMAiAnctL1++vAALNjHcu3mziggQ9VBAL21r+sc//iETxo+XiRMnhmZkydKl0qNHj9Jmkl83IvCzn/1MOnboULARIvgxNhP1699fzjjjDPniF79olCZfIgESIAEfBOgMiadIAT2eUVbeoICelZrIfj5c10nZLyFzSALZJODiX8pmif6TK/q/SldDTz75pLRq2TL0lGa3bt1k7rx5sREYS5d7fpkEsk+Aa8bi1hEO4SB0+83V1aEfPvnkk6X/jTdKy5Yt5cgjj5T99tsv9D1f6RS39PwaCdRPAhTQ62e9ecm1ywInSoBFxniy0kv1aBP53e9+J52qqmTLli2h761avVqqqqoi06CAnn4d6b6gcwLjd2FheUqbY349isCyZcukV8+eBX/GRpYZM2dK165dIw1eUiUBEiCBNAnQGRJPlwJ6PKOsvEEBPSs1kf18uK6Tsl9C5pAEsknAxb+UzRL9J1f0f5WuhnS22hVXXCGr16yRhg0bli6D/DIJ1HMCXDMWtwJ//etfS9cuXeSJJ54o+PA111wj8+64QxBhI+7xlU7cd/h3EiABEQroFdwKXBY43IFb2objerKCAnpp648n0EvL39fX//SnP8mAG2+UVatWFSQ5aNAgdZXCAQcc4OtzTIcESIAEEhGgMyQel84pG7cZMT51vuGTAAV0nzTLOy3XdVJ502HpSCA9Ai7+pfRy5Sdl+r/8cLRJhSfQbajxNyRgToBrRnNWPt58/PHH5YpmzQqSQhTfzffdJ+edd57RZ3ylY/QxvkQCFU6AAnoFNwCXBQ7vgCp9w3G5248Ceunrj3egl74OXHMQtdDA6fNHHn1UGjdu7PoJ/p4ESIAErAnQGRKPjgJ6PKOsvEEBPSs1UT/y4bJOqh8lZC5JIHsEXPxL2SvN3jmi/6t0NcQ70EvHnl+uDAJcMxavnhF2/dZbb5Uxo0cXfLRPnz4qiuVBBx0UmyFf6cR+iC+QAAkoAhTQK7ghuC5wsIjYuHGjzJ41S93/izu3h48YIRdffLHss88+FUy2eEV/9dVXZXJdnTz22GNy9NFHq7uWe/XqFTvhUkAvXh3pvvTBBx/IpIkTZdOmTQLRtVOnTjJk6FA59NBDs5FB5kJLIGrHZ9OmTVUoOfRJPiRAAiRQKgJ0hsSTp4Aezygrb1BAz0pN1J982K6T6k8JmVMSyBYBV/9StkpTmBv6v0pXQ7ABlixZIgvmz5cPP/xQrrzySuV7POOMM0qXKX6ZBMqEANeMxatIXRTLBQsXCkR0k8dXOibf4jskQAIU0Cu6DZT7AsekcrFra+fOnere9oMPPtjkJ2XxDgV0+2rEwhltplGjRnLggQfaJ8Rf1nsCK1eulG5duxaUI8nO0XoPgQUgARLILAE6Q+KrhgJ6PKOsvEEBPSs1kW4+aGeny5epk0CaBOhfsqP78ccfy09/+lM5//zz7RLI8K/effdd+ec//yknn3xyhnPJrJWKANtHqcjv/V2uGYtXDxjvqzp2DL3/fMfOncZRLH2lU7yS80skUL8J8AR6/a4/p9xX+gIH4jlObi9etEiWLlsmDRs2dOJZn35MAd2utuDUW7Fihbz04osyfcaM2JP+dl/hr+oLgYkTJ8rYMWMKsjt+wgQZHRKSqb6Ui/kkARIoDwJ0hsTXIwX0eEZZeYMCelZqIr180M5Ojy1TJoFiEKh0/5IN408++USG19bKRU2aSFVVlU0Smf3Nz3/+cxlw441SO3y4sSiU2cIwY94JsH14R2qdINeM1ugS/zCKNQ71rVu/3nizka90EheAPyCBCiVAAb1CKx7FruQFDsTzp59+Wnp07y6nnHKKCrdMAV3USfwkk3YldR/snL777rvlxv79pWPHjsZ301QSo0oq61//+le5ubpa5s+fX1DsW+vqZPjw4ZWEg2UlARLIIAE6Q+IrhQJ6PKOsvEEBPSs1kU4+aGenw5WpkkAxCVSyf8mGM0Lw1g4bJgsWLJBVq1eXlYD+q1/9Sonn999/vyQ5VWnDkb+pfwTYPrJVZ1wzFq8+du/eLVc0ayYY/3Ofs88+W9auWycnnniiUWZ8pWP0Mb5EAiTAO9AruQ1U8gJn+/btKvQydj1eccUVFND/3REooIePCNhwsXbtWunXt68ydBiiu5JHzs/KrnPkl5sDhLVNAiRQPwnQGRJfbxTQ4xll5Q0K6FmpCf/5oJ3tnylTJIFSEKhk/1JS3n/5y19kWE3Nns3Y5bR+/O1vfyt9+/RR4jkeCuhJW0d5v8/2kb365ZqxeHUSFQ02qS7hK53ilZxfIoH6TYAn0Ot3/TnlvlIXOLniOQAmnaicoGfkxwzhbl4R+U49/JICujm/cn2TAnq51izLRQLlQ4DOkPi6pIAezygrb1BAz0pN+M0H7Wy/PJkaCZSSQKX6l5IyzxfP8ftyEdDzxVGUjQJ60hZSvu+zfWSzbrlmLF69+BK+faVTvJLzSyRQvwlQQK/f9eeU+0pc4OSL5wBIAf0/zYgn0PfuUmFOPQroTsNO2fyYAnrZVCULQgJlS4DOkPiqpYAezygrb1BAz0pN+MsH7Wx/LJkSCWSBQCX6l5JyDxPPy0VADxNHKaAnbSHl+z7bR3brlmvG4tWNL+HbVzrFKzm/RAL1mwAF9Ppdf3ty/+mnn8qPf/xjefLJJ+XZXbsEE+Arr7yy5+/HHXecnHTSSfKtb31LTv3Od+Sss86SV199Vfr361dAoBSCMu69e/vtt2Xz5s3y3O7d8tZbb6nw6nhOPvlkdQ/IeeefL5dccomcccYZ0qBBg8Q198wzz0if3r0Vm9ynFOXF9//2t7+pe9jvuvNOVW+ffPKJNGnSRK66+mpp166doM722WefxOU0+YHJCXTUyQcffCB4d9cPfyjvvPOOvPbaayqfeJA/CO5NL75YbUJAPX3uc58z+Xy9eAdOvfXr16u7u4IyBxmvLyfQMS689957snPnTvnhzp3yox/9SHBXTvAE48K5554rTZo2Ffx7yCGHFL1+kM/nnntOHnn4YdUngjyiTZ155pnS/Lrr5Oqrr5aDDz646HmL+mAxBfTf//738sILL6ixHf/mjo/IX6NGjeT4449Xddi0aVM54YQTZL/99isJq1KOa74KDMcWQg6uXrVKjX94GjduLC1atpQWLVrI4YcfbvUptBm08+3bthXUI/rid77zHTm/USO58sorVbsvVR1aFa4IPwrmpCeeeCJ0PMN48e1vf1suatKkZHMS5g2Ms8uWLpWHH35Y2RvIF+bItu3ayfnnn29dr0gbjqdt27bJzh075I033lB2XHB/2pe+9CVlHx1zzDFyxplnyumnny4HHnigDB40SL2b/9icBvrjH/8oW7ZskUcfeWSv+ST4Nsaeyy6/XPWXr3/96/XCJqCAXoTO6+kTxRLQ69Oc63PMQbl37dolz2zfLi+++OJeNv+hhx6qbH7YG5c3a6bGsoMOOsipZsvBzoa9gHEYtsLuZ59Va6XcdSbmcszvmJe+//3vy2mnnSb777+/EzebH9dHOztJOWlfJaGV7rvFENDry/o2jDTGjFEjR8rs2bML/uzzBHopbGbYqIMGDpQNGzZ4sTnTbanhqdeX+f+jjz6SBx98UB7fulWtLeE3DWxx+BPbtW8vp556aqbs8Ky1D5/2E/o1fDRha/ygXjD/w88LWyBtn1YW1oz5PQxryB07doTamKVYw5eyr/sSvn2lU4qxlt8kgfpIgAJ6fay1nDxjst64caPMmD491EFqUzwTQdmXEwvG/VNPPSUTJ0xQE6rJAyOkZcuW0qdvX+XAMRFtn332WbVZAAKwyxPlcP7d734nnaqqlGM5/wlbDMHBXnPLLfLQQw+FZgdl7N+/vwytrpbDDjss9B2XBapOQF+8ZIlynK1csUIZ5KYP2k3NsGFqE4BJneSm66s95aaZtE5yfwujE5s5qocO3bORw5RD7nu6E/0mmxhsvonfoOy4s33J4sWJxgWbvhWWR90O1tz+ALEVfWDa1Klq0aF74LwdOWqU9O7d22oDjS3L4Hc6kcU07SSCFcZG9L9FCxeqthiIZCbfwgKtV+/e0qFDB2nYsKHJT0LfSdqHfIxr1pmN+GGS3dTo95grhtx0U2R7tGmHH3/8sSxZskT1x2BjWFw5UYe1w4dLq1at5IADDoh8/fnnn5eWLVrIr3/964J3lixdKj169Ij7VOTfsVGjXdu2ShAIHsy9S5cts95oA6fnuLFjpa6uruC7mM/vXrtWvvGNb+z1N4wTEM0xTpjaCUjAZU4KMjBx4kQZO2ZMQV7DNlGhj06dMkXmzp0b2V+vvfZaGTd+vNogYbpBDmMBRK2ZM2aoscDXk2Q8QhuePWuWLFy4sGBDWVR+fI1DvsoblU4pBXT0re433BBpa8EOnDptmvOcFxZ9KZfHddddJwsXLZIjjjhiL0xRdkpcnUBkxdxzzjnnqE1B2NiBtE3bfFT6adiKwbeyMOciL8UecwIH8u233abWk6a2BpydAwYOlG7dulm1z2LY2S7rJF0bD5gtXrRIVq1aZTwmIk2I6d179JCuXbvKscceG9eVIv9ejna2DYw07SvkJ+q0ZJDXqLEzaVni5gLYR3fedZfaJJj76Ox0XR7Qf9EWcUDhwsaN5eyzz/a2+TatfofylHp96zoHwW83ua4u1AZO0mZ0G/lLZTOjL95cXa3GRJemIgsLAAAgAElEQVRn/IQJMnr06IIkkq5Jk+QhC/N/1Nyf75d9//33ld93xYoVsfO1zZojCbck76bdPkphP+Gbv/jFL2TB/PlqnZ9/4CaKD3wJNw0Zoq6EjPLzJmGb+24W1oz5eUebxRoyib2ETQajx4xRh+eS+pV17ErR123n6dxyoK2MGj1aevboEao3mLaX+nIIzLQ8fI8Eik2AAnqxiXv6XiA8jxwxIlZ4SvrJYgnoWIRMnz5dbps2LdYAjCoDJlcY2jh1GfW89NJL6hRxEjE4Ki0fAnoSMR8C7Lw77pALL7ywwPHoskC1dYqatKXa2loZPmKE2gVr+rguSMO+Y7vQgmPsscceUxsuTMWuqHIWW0DHonnTpk1qQ0p+pAXTugje69KlixJ6cLI56WPi2PvNb36jduDfeeediZJv1qyZzJo9W0455ZREv3N9uZgCOhYaEBlXrlzplG04yLD4aN26tVaEjfpIkj7ka1xzKnDIj00F9KTOfJN2iHn63nvvldGjRln3RwjWM2bOVI7OsAfOuIEDBsjy5csL/nzZZZfJipUr5aijjkqMFTxmzpypnGG5D8b1ezdvlksvvTRxmvhBmCgfJHRrXZ3U1NTIvvvuuydtREGpHTZMbQiyeZDfwYMHy7DaWiuRx1TMSuIYQp4m3Xqr2gyk2xyB8voaC8LYmQroL7/8sjrFHkRjSFoPcBT169dPqm++Wb7yla8k/Xnq75dSQEfh4sTtyVOmSHV1tXXkAlthBnnzaStCAKrq1MlpY1catqLPfuY65yIvxRxzwHP+/PkyYfx463UYHPTTZ8xQUc5Mn2LZ2S7rpKiyYKyHeAFuppsNwtKy2YyXm0452tmm7QfvFcO+CvITN4a6bnSKE+lh/y1fsUJtUM9/fDjmgzTxHWza7Nmrl1pj2W54SqPfZWV96zIH4bfweY0bNy5JUw99N0oEKZXNDOFweG2tEhFdn2IL6L7sbNf5P05AR4RAmzVlkjWHa91F/b4Y7aPY9hM2hN9zzz0CX7ytvxCRH2fPmaMi+/h4fLVllzVj7m8xbi9dulRtRDfdXJD/bcyvEyZOFNhMro8vPkn7uo95mgK6a+3z9yTghwAFdD8ci5oKJiOEfbp10iSnxXtUposhoMPogHgOY9v1iTK0ke6bb74pvXr29CKeIz1XAT0qjLyOAQwGnMqDYJP7uCxQfTpFw/Letm1bmTN3bsFppqhyuixIo9JMIv4FacCphxDiPbp3tzaGc/NTTAHdddEcxhHOlGm33aYE2CS7P+Mce+edd54S/bZu3WrV/aNOYlglZvijYgjoPhZjYcXp3LmzOsV45JFHGpb2s9dM+5DPcS1RBg1eNhHQdWFkdZ9AyHWMzThpm//4nKfR3rGRCieEwh70o7Zt2oTaAxs3bVIO0aQPTrR37dJFnfzOfwYNGqTaU5z4m/+7KFEe7+FU1T0bNqgw9sHjc/ObrYPbRMzShSTUcccJG+wm//znP1/wGlhBWO3Xt6/15ou4OjcR0OOEg7hvBH/XzYWmaaT1XqkF9Kg7oIPywvmJTTQ4sZr0WgcXYQbfT8NWdBEOfduKWZtzwbxYY45Ph3YSm6yYdrbLOils/kLENGwqc41mlpu2yWa8sLGvHO1s0zG+mPZVkKe4jU4QRW+pqUl8rUHUXdi54/+ChQvVxqMwQduHYz6Mu8smap/9DnnL0vrWdg5Cm50xY4YS23w8YQJ6qWxmbCTCRtcFCxb4KJo6GFOME+hZm/91Ajo20CAsPtqP7cYt182YtpVbrPZRTPvJ52YY3QYpU+ZZWTPm5hf1joMyiMrm+lxzzTXKDxJ1mCAu/VL3dR/zNAX0uFrm30mgOAQooBeHs7ev+Ar9pMtQMQR03C/bpXNnayMwN/9RhrZv8RzfdBHQbR3ROIGI0Jr5IX5cFqhpOEXz21QSEd12Qaprx6biX5CGb6ce0i2WgA5HGkL62J4Q1HGE8x4nQ/v27WvsvNc59m6++WYVJts1r1H9wttgm5dQ2gI6jHuc+J00caKXcTGfA5y0c+fNS3RKzKQP+R7XfNefiYAe5xiNytOAAQOUkJx/D6zPDWLBt3UCBe7wQv8PC++N8Lqo9wYNGiRCi1MObVq3Dv0NxO6169apO7aTPElEeZQJNgLuEff1zJw1SyD+JzlVFSdm4RTcsJoadRoxyQMnwOo1a9Rd4flP0mgISb6b+26cgI466NunT+hdlkm/SQFdTyxuzMA8rBNRwlJ3FWaQZpq2Ito+Tt6cddZZxs3Jp62YxTkXIIo15kyePNmbmIN8w+bHWgWn5KKeYtvZLuuk3DLYbrIzbdgYH+cvWCAXXHCB6U/Uxqrr27cPFfPrq51tUvi4sdIkjfx3TDaAxG10QppJBSqTssSl6cMxH8UMm50QXaKqqsp4/Ye0fPU7pJW19a3NHORbPAeXfAG9VDazb3EUZSuGgJ7F+T9q7ke0TVyHg5O8tuI5uMKOXLR4sVx//fU2w6TVb4rZPoppP61fv146eOQIexhXHNpEfczKmjG3gcStP2wak+11KVno6z7maQroNq2GvyEB/wQooPtnmlqKJgstGEdY6LRr316dioMjAydH4eSFcY07ah979FFZvXp15AnbtAV0XchZwEOoz8E33STf/OY31YINi5X33ntPiQN3LltWkO8wQ9tW1ImrPFsBvUWLFjJ0yJDEoa0QehcGFe5/yX9cFqimTlGEFurRs6dcffXV6vQq6gPt8Je//KWqD9z/pwsVjpA7COked2rKZkEaV1cm4l9uGrYimi4fxRDQ02rrueVKegJO59jL54WFIe6Buuiii1R4JohbaA/vvvuuLF2yRHvHl40gFtduov6epoBuMrbb5jv3d0l38Mb1oTTGNR/lzE0jTkA/4YQTVJSSpEIt+jZOn+ffR2niZLUto06gWLZsmSpH/oM5ZPN99wmiPpg+cXM00sHpkDFjx+4Vbj0u/ShRPiwsfFTbw7vYPNPthhvUBiWEBA/GjDfeeEPm33FH5NUHYafc4/KsE7Nunz5dzYMQ+pM+urnRZC6Cnda5Sxc1bh5++OGy//77qyz8+c9/Vqe1tm3bJuvWrtXeGR8noD/55JPSqmXLUIcd2OOqFuTjy1/+srIxUWfYHIVx+6GHHtoLSX0V0JPWa9z7sOdgo4c9cQ6nJKdUTOaUOGEGeTS1FePKHfV3lAkCDfq0ycYWX7aiCR/bMrnMufhtscYcnbMeIZwvvvjiArt/3bp1grvSo0JxLlm6VHr06BGJzmRsS8pdN7a4rJOCfKQ5p+eWNS7STD6XcrSz4+o+zbow2QASN24k2ehkUhaTyDk+HPNx3EeMGKHme9ONmD76HfKUxfVt0jkors3EsY/6e76AXgqbOc5msS1b2gJ6WnWSX96ka+6oOTk/XfhKevXqpa7E+da3vqXs/8AGf/zxx9Vd0y+88EIofhehNml9Frt9FNN+ihrj4Hvv3qOHNG/eXI455pg9dYNrCx999FFlP0X5TW3W1SiziV1VjDVj0D7S7F+4zgpXoJlGwEszL0lsfR/zNAX0pCMQ3yeBdAhQQE+Hayqpxp3aRngvnBQ12b0GowZh4BFaJf9JW0B//fXXVbhZCGT5T5zgioULHLMwQALjMN/QTmMXbpBPGwF95apVShDs07u3SgaGL+5jhRMVojSchgizCQFnzuzZAhEgeHSGgssCNc4panq3C+4CxH1et99+e2ibhzNhw8aNBeHn819OuiA16WBx4l+uE/snP/mJ2kmK8Gc+n7QF9LjwrEF7QwjvNm3byqmnnrpHcILz5g9/+IO8/fbbsnHDBlm1apX2fiLUJdoydoDGPSaOPfSD226/XTp27BhpCMfdk+lyx3NcGfL/npaAbuJEQ16w0QCLMghmwaIM///f//53+dWvfiUIo44NRjt27NAWzcRJGCSg60NpjWtJ6yXufV1bfHrbNnl861apq6tTyWDcqxk2TC18/3975x60R1Hm7XahQMDSXV3E0tWV3aDUuvCpHD5EICiCIJIFkoA5SIAcACVAEghJICSBkGCWJBBiSEISCAFCSEKQMxGRCIugrsHjVi2ssoqU6JYHdova2ir5vvqNDvswz0x3T/fMPPO87zX/JFXvPDPdV/d03/f9675b/VNtIzFSK81vXLHiDYu3ihZvfOc730nmt6Lz0PRcfY+jRo9Ovse3vOUtybvThWK333ZbstCqSKDQ7oEJEyZ0iU0//elPzehRo3KPKynrlH/rW98yp5x8stGO8aJLwX4tINh3331dTZD83SbKSzxbs3btG3Yu5vU93af5Xmnei8Q2l7Ms0XvKlCleYp3KbROzxp15ZnLch4K8upTydOq0acnZoQpoqc5PP/10Iup3ZgewBbB0Ptvnx44tzNChOUXHaugMetexGgqoKb2/zi/Ps7dsAvof/vAHc8Xs2Ua7VLNX0eKR9D59N+qP1y1d+voCKAT0P9KxCej6u+s4gKp2SvoIMypPka1oa0+1/yuvvJKMYc8++2xiX8huL9o5VWZhQBW2Ypvn3CbHnOzYpvlvwcKFyYJZW3DSFqzNG8vTcaEXdnaMn5SW2yc4nQbNlelHPnialUbzkQLn8ldvXreua2FRdmwtI24MRDvbZUz0yr7qLJfmdcVOFEPJu3zHM1e/8t1tV8bX7SyvxlKN07Jfvvboo9aNFfqdz4Kr9PlVfHdt9W/LzkFV71RNGfsI6HXbzFVnMUnrVqeA3ub530dAV5sqdqJNRkWX63gW10I31zjs+/em+0eT9lN2jJNvL2FX/r1toZFtUVBZv1r1bYvP2NknXHqF5kjFs9SXtYkhtZe0AFwxyVUrV5otW7bk+gy+cWWVp03fOgK676jBfRBoPwEE9Pa3UVJCCSTa5aTzmfOukLO3Yhycsg5EZ5nvvfdec3KOCLfffvslYqtPWlg5sKtXr07Ogddu9byzkrKcigKBPgsGXN3ENjEqUKl2k9HkOutO9dIZUlddeWUirkikEpe8K6b9bAK6DBqdt+l7zowrNZmPYBfTn4raJjSo0Pm8IsZ5Z4+5+ohvf/QVGhSYmztnzuviX977y5xhp8UQSxYvTlIRFwW6Zdzb+mRaBldgT31L6SqPP/54p5AlA3jZsmVmykUX5SJ+ZPt2c+yxx5bFH32/rc+6RJLOl2tBkRZvpCJctmC+i1n0OwlmOqNTZ6QVrT7XfUo7PnXqVOfu4V6Ma9ENk3mArS9qgZLmEfV31znxnYuFio4PcO3cdo3/adGVKeaiCy9MxM/sVRRgl+B55bx5ieCbvco45bbnZJ9bJghjE+XzntPZ9+QwKzAxadIkr1XnCgpfMHly7k507QjRGGZLM9xZz6KAlrIv6HuTPaPxTKL28OHDc0Vt3afd3NMvucT85Cc/KUyh6BrTy+5mUT1cGRjyUsjrd7///e+TjAYKYmSvmTNnGi123GWXXayfq8bunTt3JvOUFqLcuWlTskilbVcVi6N86+QzN7iEAwkrOgtQC6nyrqqEGT07REDPK5OCfOoHt956a26ZfRYG6IdV2IptnnNVx6bGnM73uOa/zkbTd61Usumi4M6/aayWTXbYYYf5fhKF6Z6rsLNj/CRVwOV7K2h+2eWXJ3OTa3du53iYzdDRCavoaJgs0MFgZ3fWuZf2VZa9a2elxjPZNX//93+f+x24dlb7jod6eBW+rp7TGVfJW8BZZnd97HfnsoVU3l75t1XMQVX5j52dqy02s60/urIeuSaNKvp6m+d/l4CuXedayKJ5x3XZhFXN97Ih9U03fdXZP5q0nzrHOF/fPmUt314L7fNibToe7fTTT/dqFtc42aTPmBbYdlSb7vGxNWUrPfXUU+b8L34x94gan7iy3tXmb93mX5XVJerUN7w6IjdBYJARQEDvgwZ3CUi+O0myVY1xcGIciKL3+gqHnfVQMFo7LseNG+dsyTonGJ+VZb4Osdr7kUceSQyrESNGFAqMMe1XxEK7KDbddVeyg67MZRMs9JwtW7eaU089tfCRMf2p6KFVOFptFtC141jCa94u0ZBzy8XRteNb9yiV39x586xp+W2BvTJBmLRtbbtrlXVDgk7TVxUBENszVJ+Qc8v1O9fqc98zrHsxrlXdjq4gs97nu9NHzqpS2L73ve81Q4cO7SqqLeW17zvSh9oCrEXC9Y9+9CNz2siRuYsxfHde2761bIVtuw0777U5+UoTLEE7KwamfU+LCcqkeE7fW7RQr6yd4QpolRnPlJVg48aNZvLkyblii213na/9kG2jUAHd9u0X7Q4q+na1yE47EnTW9ZAhQ6r+xKOf1zYBXRVyCSxF44nrd2X7UVUCuurkWmzpI5jG2optn3PFqakxJ31P2fTMKqPGsjGjRydBzuzls0ik8zd12tkxfpIWky1atKjwnPiQc8tVb/VBZe7Swve8y3eH1WCwszv59Nq+yraVa6FT0Vjr+p3vDva0PFX4uumz5ANqwb8y6+RlUfK1n2K+O5Wlzf5t7ByUjgE61m/VqlXR42e2H/TaZq5TII3t622f/21zf1kfUt/y0qVLzcXTpnX1sYMOOshIqO2FPV5n/2jSfkrHOAnC8q/33ntvb1/EtkC5jH/VJp8xrXzRcXL6e1m9omgxcN6xb1n4bf/WVd6qdImqnuPdgbkRAoOcAAJ6H3QA22quMuneslWNcXBiHIiiwLbK98CDD5oTTjihllapc4JxCU22s8xDKxvTflUGRdPy2ww5V2A0pj8V8Yt1tPTcOgN7MW3g2olRJtVeHj/bDjYFd5Qp4uCDDy7suq5dv2XOL3IFG2SQy3l585vfHPopBf2uCgHdFhAsK3RkK+HaIeNzjlQvxrWgxrD8yCWgu9JR+5ZH4tCl06cn2RKyl++ChezvilapFwnXtjL4Hndgc36z5fNxYvWbEGFffW/C+PFm0jnneGWqyJZNQcTTTzvtDUei6J6yOyRdYpbr2Bnf/mPb+V/m+Izs+0IFdFuAR8efaPeKzj4fCFcbBXRxde0kzwajXMJM2TOWVYYYOyWvb9jmJZ/xJNZWbPucK2ZNjTl6z/977TVzyfTpr6fQ9P2eX3311SRLinaiZ6+yixrrtLNj/CTbvFVW5Mwych014rPDajDY2Sm3NthXed+Ga8FSVvRy2eVlsnOl5anC1+2smyvtrc+RQDHfXdv929g5yOXTll2A1NkP2mAz1ymQxvb1ts//RXO/T9wlb3yS/faZE07o2ulc1g/ytQt87quzfzRpP2mM+8aOHd4ZAbJjrDLGzZs3rwuZb0yrbT6jKqIjVDUGdR5ZllawaLG8rc/Ysh1dcMEFSTbFouOG2v6t2/wrdqD7jCTcA4HeEUBA7x177zfbBOcyKVSzL4xxcGIcCJ0zPeykk3J3zpZdYekNscKVXnnvdAlNPmJVmbro3pj2qzooqvLYdhm6Vq3H9KcibrGOlo2xa0GAT1vGtIEtHbJSfCkFvyudZKjRqt+5Aii2wF5ocEArqadNndpVbGVp0DjYtJgTK6DbAoJVLbixpR+VqHvX5s3JedIh35B+U8e45vPtlLnHJaAXnWVe5h261/YeCQrTp093przOvrPIGVX/uPe++4x2EWQvm9PoygRic36LeLicWNsuCFsfVFm0KEvCf9F557Y2qipIYxOzYhYwZstu29F55plnmhuWLw8a00MF9P/5n/8xM2fMSHawZK8yu+7Lfke9uL+tArpLyBCrdLFcOp/oCJa8K1Twi7FTitrSllrUNZ7E2Ir9MOeKWVNjzn333Wc++clPBo0rtnKW2UFVt50d6ifZ5i2VWVlTtJAoZG5Kvwtb5i6fxSSDwc5OWbXFvsob03wXOinQv3jx4mRezbtC59UqfN1seTRW6px3lTd7+RwJFPrd6V1t929j5qCUZaz/mNd/2mIzV2V759Uxpq/3w/xfNPeXFdRSdja/4p6vfMUMGzascZO7zv7RpP30+OOPG/mw++yzTxDD2IWDbfMZBaFowYb+Fhr7K8qKd/jhh5vb77gj97jRfvjWU15HHnFEV/8p+73XuUEwqHPzIwgMcAII6C1vYK0wu2L2bLNw4cIgJ8ZWvRgHJ8aBcAXpy57B7duEdU4wNoNQYse2e+4xhx56qG9Rve6Lab86gqIqtE28sRnrMf2pCFaMo5U+M9bAtTVkaBsosHf11Vcn40L2Cl2lXOSMn3vOOWbz5s1dfz766KPNbbffbt797nfnVrGOwN6mTZuSlPXZq6yh6fVxedwUGwCpevdQUZGVOvmMz38+96ytG1euNFoMEvIN1TWueaAvdYuNs08g0PdlRQvd9ttvvyRjw4EHHuj7qDfcV7Rw5Jb165MzILOXbX51CbFF47cCu8ccc4y55557ut7nWohhy6DjEsuCgP3pR1UFaWxilm9afJ96fPWrXzWfPu643FtdCx9szw8V0PXMu+++24wYPjz38TqDUan1JSLtuuuuPlVs7T1tFdAFzLVTVd/mshtuMC+99FJhqulQYUbvD7VTbI1tEyfrXGzZD3OuuDU15sR+kEXlHAgC+n/8x38kdtPDDz/chclnd7gvW1vmLh1NpAwnu+yyy6C1s9OKt8W+ymsIn4VOWkQpf+mCyZNzbXE9NzRzWBW+bl69bEK2SwwJjU/0g39bRbwi1n/0HV/K3FeVzVzVc/LKHtPX+2H+r1pAlz+oeeyBBx7owun6hsv0nTL31tk/+sl+io0vttFnLIpXuGKGtv5jW8z9+I4d5qijjur6eT986zb/qmxcs059o8y3zb0QGCwEENBb3tK2NJpTpkxJHK7ddtstqBahDo5eFutAuAKWH/zgB5O0zErn/md/9mdB9cv+qM4JxmYQHn/88cluhb/8y7+spB7pQ2Lar46gqMqlIO7YMWOMVmZmL1tax9j+VLWj5WLcyx3otjGhinJ1siwSUBSQf/Chh4x2YOZddQjoRX02xjCP+SBjAyBFAUEX27Jltgmqrv7Si3GtbP1c99v6oqv+rmd3/l2L3C6bNavrJzofTemu1a4hl86CPDrnvHVbcL3ou7UterCt2NaitpmzZpnJ559vnnnmma5q2IRk2xhy97ZtiTBfx1VVkKYooFX1d1oUeLCtsvfhFiOg/+pXvzKTJk40GquKLqUbnDN3bqnz/3zK3eQ9Nnu0V0HGzvorpe3CBQvMggULgrCECjN6WV22oi09dl2LLfthzhXzpsacoM7U8aOBLKDbMqVVOSbY5l2X7zgY7Oy0u7XJvsr7brTQaeXKlYkN+J//+Z+lP62yZ8N2viBGVLQV1JZK3RV/Co1P9IN/W0W8ItZ/LN3BPH5Qlc1c1XPyihzT1/th/q9aQLf1M9cCeo8uE3RLnf2jn+ynWAG9bT7jf//3f5uLp00zeVmwXIsBXR3p1ltvNWeOG9d1W1Ef7odv3eZfIaC7egR/h0BvCSCg95a/8+3PP/98sutSznz2KtqB5nzon24IdXD081gHwpa6rrP8o0aNMtMvvTTZvReTKq/KiaqsUR9rOBS1Z0z71RUUtRlQtnN9YvtT2TbxDYDFGri2bzG0DWxjgm+9fMcIW4oom/PVZGDPtWPNt65l74sNgBQFBF1B07Ll1P2hq4Jtjm5d41pI/Wy/sfXFqgIItr5Q9jzYbF2KzvK2CfO2Xd9FafdtgpaOSNDudZ3ZpgBP9io6X90WgC06x72q9q8qSFMU0Kpy4Y5t3pwwYYK57vrrzZ577hmEJkZA1wu3b99uRo4YYRUFtODx/MmTkz4Sc3RIUAUr+FHbBXRV0XV2bhGGGGHGZjfHzrsSmc7/4hfNhg0buopu28EcYyv2w5wrGE2MORV8NoXlHAg70IsyHsX2+zzuoburB4Od7Yo39MK+Kvp2XNlCin4Xe3RdjKjoGgdWrVplzjv33K7bXAH+0PhEP/i3MXNQCjLWf3S1W8jfq7KZq3pO1XGdfpj/mxTQy87TIX2qbBs+8eSThRszfN/fL/ZTTHyxjT6j7bvfeOed5vTTT/dtwq77ym4k6Idv3eZfuebXLKA6NwgGNxo/hMAAJoCA3vLG/f73v58EL5977rmukhalLvGtUqiD43JofY0yOf8Txo9PdrjYLu30UhBw6rRpUbuc6pxgbIZDVSJNllFM+4WKtz59q8h4tQk+VTik2bJVEVSIMXBdrELboOh3tnORXWUp+vurr75qLrrwQrNmzZquW+bMmWOumDMnd2HLYAjsxQRAbL917ewIacsi5+OAAw4wm+66y+y///65j+3FuBZSP9tvbH3xke3bzbHHHhv9SluavOiHFzzA5mCVPXfcdn9nmntbSs+8NONl76+ClRbnKQPKLTffnBwpkrcbrEyQJmQ+K1sPm5hoG2d93hMroEsU0AKc+Vdd5dxZd8ghhxgJGjpXuarMQT51jL2nHwR01fHll182OlZFx3L4XLHCjN4Raqe4yqcxRwty5s2b13WrLTNIqK3YL3OuYDQx5rjap+jvGg927txp7ty4MTniQYsss5evD5j+rk47O9RPKmqDESNGGC0oe9vb3haKsOt3RYvkdKPNz2+TnW07dsAXVNF33zb7ylafsgudZF+tu/nm5Czd0KsKX7fo3UW+g2shSeh31w/+begc1Mk4xn8M7SdFv6vaZm6jgN4v8z8Cen0Cemw2uCq+u9dee81o3t66dau5/bbbkv9nL5/MeG30GW2Ln6pgl/eMPFb98q3b/CsE9Lp6DM+FQDUEENCr4VjbU4qcidhzVVXgUAdHv63CgdBzFHzRLpS883myULXLafYVV5jhw4eb3XffvTTzXgnoVe8KdgWdfCbeuoKiKltRqh1buarqT52dooqgQp2BvdA2KNqtctBBBxmt8hwyZEjpb8P2gyKHzmbktymwVymMjofFBEBsaQpjd9Tk1TdURKviG6qLv+9zQ+vu+3zdZ+NU5jll7nXtgLbtKM+mXLftWJ89e3ayUEbnsNp2lGfPV1dq2ssvu8wsXry4q1pFO9bL1L/zXpVL4zPccX0AACAASURBVOn6W24x999/v1PorUJA9wly+NanzoUqVfR/iWbr1683U6dMcbJVnc844wwzd9488/73v98XQU/v6xcBXZD+5V/+xZx91lm5Ryl0QqxCmNHzQu0UnwYt2t1oEylDbcV+mXPFLcTm8uEdeo++f/W7uzZtMrfddluuaN757H4X0G1nbtoyaYXyDbWz2mRn1ymgt9G+srW170Knv/7rvzbKJDg054ieMn0ptP/4vKNoE4drwXZofKkf/NvQOaiTd4z/6NNurnvqtJnbKKD3y/yPgF6fgF6lz+b6vjr/LtH8hRdeMFu2bElE8x/84AfWn/uUs40+o80eKcOrzL15iyL65Vu3+Vc+cfxOTnXqG2Xag3shMFgIIKC3vKXrDF6FOjhCVoUDkaL/zW9+Y65ZuNBce+21Xq1x9tlnm/lXX23e9a53ed2f3lTnBFOnA1tUyZj2a1u/qrI/pbyqaJM2Cugx7V7qg/nTzSHB3DYF9kLq7PObmABIFX3Tp4zpPaEiWtPlLFMn33tD6+77fN3XiwCvawdQGQG7zJnpvveWEfDLsE7v1fen89g33HprsiNXdoTv1U8CeuwCvKr6v3YMP/bYY8kZd9/73vecqLXg8ar5882pp57a+t3o/SSgC7za4fNjxxotfMm7JG6o3ygTQOw1UGzFpueymO8uxOaKbefs7312ShW9s98F9Dr8EVv7hPbNNtnZA01Ad9lXru9NC05GjxplnStv3bDBjBkzJvp4utD+46qD/h46joX6qaG/86lL3j0hY20V40OM/xha16Zs5jYK6HV+I3ntEfrdIKAPDAFd/tKLL76YZOlRth75qr5XrIDeK5+xFwJ6ntDcL9+6+kNVukRVz/Hto9wHgcFOAAG95T2gbcGrzuC1diNpB0n2Khs80e8VrJGhMfvyy3NT2mTf8fGPf9xcv2yZ+ehHP+rdgnVOME1P2Kp0jKPZtn5VhUOa7QhVtAkCethuqDYF9rwHiJI3xgRAquibZYob6sw3Xc4ydfK9N7Tuvs/XfW0U0FUunxTqZXaV65k+u9WVvltpvyW2Zi+lKr1r82bzoQ99qAzi1+/92c9+luyGXrd2rXMnZNELEND/SKYMh5TlL3/5yySzwLp165ztp+N3Lpk+3UybNs3ssccezvt7dUM/Cei+5+wuvOaahPuuu+4ahXWg2IpNz2Ux806IqBPVyB0/1nygBUmrVq40TzzxRNBjy/qAddrZIX5SHf6IDWRo32yTnY2A/r8tLPFk48aNydnheUfIpHcqm8GXFi0ye+21V9B3lv4otP/4vDR0HAv57lSe0N/51CXvnpCxtorxIcZ/LFvXpm1mBPTwhScI6P0toGvh+te//nWz4stfTrKhhVwI6P7UEND/yKpOfcO/NbgTAoOHAAJ6y9u66Gy0gZLCPYv/17/+tVmyeLFZsWKFM1WoVoivuPFG87GPfcyrFeucYOp0YIsqF+No1hkULUrhfuKJJxqtuP+Lv/iLripV4ZBmH1pFm9QZ2Attg6IUd4cffri5/Y47jNICVnmFBBjaFNirkkXns2ICILYUU4uXLDE6B73KKzQIVsU3VGU9Qp4VWvcy72orJx9xXDvFTzn55NzdrHnnmovL2rVrzcQJE7oQpeelv/nNbzbjzjjDPProo133XHDBBUnQuOwxLKrL6tWrzdXz51t3m2vn85ixY80JJ5xgZs6YkVuGMsJxyPhXpu/o3ldffdVcdOGFZs2aNV0/vXHlSqOASuhVR//Xgkftgr5s1izz7W9/21m0WbNmmZmzZkULBc4XBd7QLwK6rzCTYqhCRA+1U3yaosnjfvplzhW3JsacbPv4ftNvf/vbzT/8wz+Ys8ePN488/LCZP39+V1P3u4BuS+Eu20zf1W677ebTxb3uCbUf2mRn90pAj91t59VAJW/asWOHOXPcOK8FflWI6KH9x6daRTEo/dZmR4XGJ/rBv60iXhHjP/q0m+7plc3cRgG9X+Z/BPT+FNBlm+/cudPMnTPHKpxrUfExxxxjJk6aZH7xi1+YSRMndn3OPgJ6G33GOnxN37Gu875++dZV5qp0iaqeE8Kb30BgMBJAQG95q+uM8DGjR5unnnqqq6RlgsB51Qx1cPSsKhyIIvS+hoh+X+acxzonmDod2CJOMe1XZ1A0JPhXR3+qok3aKKAXtV0Vi2qyfc3WLrZAYpsCe3UN8TEBENtvZ86caa686qrkzOmqrqI+4zrHsIpvqKo6hD6nCaeuaYetDIuilOty5LUT/Kl/+qdEsMletnPKf/rTnybpSfPS0t20Zk2ySGrE8OFdz9Q77962LQkglLkUxJXAvH379tyf6bmnnHJKEpSQTaBdt1UF8ULmszJ10702waasGJV9d5393zdAqzJVIeaW5ep7f78I6GWEGdVd34UWYIwaNSo4TXAvbMUJEyaY666/3uy5555dTRhqK/bLnKsKNzHmdILVLtmFCxaYa665pvCTOfLII805555rPvvZz5q3vvWtyX1F5Sw7ZtVpZ4f6SUV1yztz03ecKbrPNkbf85WvmGHDhuX+tE12dp0Cepvtq2zDKHX72WedVSplb+zcWKedXjT+H3DAAWbTXXeZ/fffP7dvhn53/eDfhs5BnaBi/Eef8aaXNnNVtndePUP7er/M/wjo/Sega9e5FncrM1dRxhGNl/JPTzvtNPPOd74z6doxdk8bfUabXmGzY3zGszL39Mu3rjpVpUtU9ZwynLkXAoOZAAJ6y1vf5jjGrrwOdXCErAoHwoVeRsnWrVvNVVdeaU3rfsYZZ5hlN9zwelCn6Ll1TjChRr2Lge3vMe1XV1DUtipyzpw55oo5c3IDuXX0pyraJMbAdbVtaBvYdgRUbaS+9NJLZuyYMebxxx/vqs7VCxYYib15V5sCe652CP17TABEi4SunDfPzJs3r+v1I0aMMBIh3/a2t4UWret3OmpD6SSz10EHHWQ23nmnGTJkSO67qviGKqtE4IPqFBDTItmcWe0wunbxYqNd2b24bCnXdRSKzg5X0Dd7qcxaJPOmN72p629/+MMfkv6bJ7zrmUrXnbf7/MwzzzQ3LF9eaifyD3/4w2S3e55YL4FQq/XPnzzZvO9973tDOasK4jUlZinl/bSpU7tY++xGsPWrJvr/Cy+8kOy80I7ioktttXnLFnPcccf14jOwvrMfBPQQYUaVVkaaW9avN0OHDg3iHmqnuF5msxVti/NCbcV+mXPFrakxR+9SwHfGpZeaG2+8MbfJJJhPv/RSowxHOpqj8xrIAnpRdoQ6Mj199atfNZ/OGRc1Zj6yfbs57LDDctumTXZ2nQJ6m+2rzoZ5+eWXzbnnnJMcgVDmil3oVKedHvodhMYn+sG/DZ2DOvtEjP/o6lu9tpmrsr3z6hna1/tl/kdA7y8BXXHqJUuWJNm48q5DDjkkiXtqQXo261psfLFtPqNNr7DFC13jWdm/98u3rnpVpUtU9ZyyrLkfAoOVAAJ6y1tegeorZs82Cxcu7Cpp7E7FUAdHBanCgfBF//Of/zw5G70oOCvnU6nBlVbQdtU5wYQa9b4M8u6Lab+6gqI2wVVBXC12yLvqWE1ZRZvEGrgh/VFHE9y5aZNRKuK867e//a054/OfNw888EDXn0PTIxeV82tf+5o59ZRTclfV9svOmJhvzPbb2ADIpk2bzKjPfa7rFdoVvu2ee8yhhx5aSdFtabxdYn0V31AllYh4SBMCoopX5Mymac333XffiFqE/1TOpFKDnzNpkvdDfM4pt52vXvSiopTwRffrvG2J53ljnYTYBQsXmo985CO5In9VQbymxKwiEeXoo482t91+u3n3u9/t3X6dNzbV/3U29+bNm5OFFXpn3jVy5EizctWq3GNcgipX0Y/aLqC7hBnZCtqtrRSSeZfGoOVf/rLRgqmyV122om23iu0Ykxjfox/mXLVPU2OOvlntOpePmb208OKq+fONvtmi4zYGsoD+9NNPJ6J23o6ysvOY7ZuzLUZzifVtEtDLjitl72+rfZXWQ3b2pdOnJ8fP5V36nmTbq18V/V1H0h1//PGls4XUZafb/HKX7xAan+gH/zZmDkrbPtZ/bLPNXJXtnVfHmL7eD/M/Anr/COjyrTXOKR6XvRSXnn3FFea8884rXDAeG19sm89omy+UIW7N2rWN+X798K2rz1SlS1T1nLJ2GfdDYLASQEDvg5YvOhMqNrAa6uAIWRUORBn0et8/Llpk5s6dm/szn11adU4wMUZ9GQ6d98a0X11B0SKDzpUq2hY0DN3BWUWbxBq4trYNbQNbwE3Cl3YUH3jggaHd6vXf2b5xlyg4GAJ7sQEQnT192siRubt/dWbw3HnzklTUsdc3vvGNRKjXTuTsZdtlrHur+IZiyx/7+6YERH3PnznhhNyAuzIKjB8/PrYqwb+3pVzPe6jPQhzbwoy8Z9pSwufdr3Fu0aJFuSv7tVhOguB73vOeQiZVBfGaErNsgqJ2IR577LFB7d9U/08L98///M/m/C9+sTBjwIMPPWSUpaBNV5sFdB9hRosTlRbSljq4zHFHnW0Taqe42td2tIStj8T4Hv0w59psYR8/x8W98+9FtoHEvrXr1plPfOITVjFvIAvotswtvlnPfNrCNj675uHBYGenDNtsX2khyuLFi83MGTNymzzdYf7JT34yyQRVtEM9NFtIXXa6zW7UMVOXXXZZ4fgQGp/oB/82Zg5KO0is/9hmm7kq2zuvjjF9vR/mfwT0/hHQi+ZfjfdfXrHCjB49uitrT2efjo0vttFnLKpT6PFtPjZU3j398K2r3FXpElU9J5Q3v4PAYCOAgN4HLe46bzQ0MB/q4AhZFQ5EWfRamTxh/Hizbdu2rp+6VurbJipXGmOfcsYY9T7Pz7snpv3qCIra+oTP6kNlWchLgxR65mAVbVLE+MQTT0yyHuis39Arpg1sO8O14OBLixaVSpOcVwcFebSyNm8HDoE9+xjoc7yGTYAMDaRl21FjplJKamdo9vLZ6V7FNxT6fVT1u6YERFvAXUKExgub4FtVfYsCa0Up17P3l3F0i0SwvDK4Fmtkf1MUHPAtX1VBvKYEdKUC1A62ZcuWdeELSX2fPqSp/t9ZaFu/sO0urvMbsD27rQK6rzCTnnHuOiNdC0+UAWCfffbxRh1jpxS9xDYvuRbaxPge/TDnilkTY45tt9Ds2bOTtKO77LKLtZ/ULaBXYWeH+kk2IS825XYKVWO+zk2V+Jp3uXa6DyYBva32lXYhbty4MRHGi86/7Tzj3HUUR8hCpzrsdNVLtsiUiy7q6po+Nljod6eXtd2/jZmDUpi2Z4SmO26LzWzrj1rgf/rpp3vbH9kbY/p6P8z/g11Aj+0fTdlPek9RVhRffy1WQG+jz2gTrqtceOgaQPrhW1cdqhK+q3qOiyt/hwAE/kgAAb0PeoLNkQ9xttIqxzg4MQ6EUqvoPMZ3vetdpekXGSyutNe2iWq//fZLzuaM2bUbY9SXhvCnH8S0Xx1B0e3bt5uRI0YE78Asqo/P4og8hr/+9a/NmNGjc8/i9RE49cyiMsVmf7D1R5++bAtA69mdAZuQ/mUL8vgETwZDYK+KHQS2RQoxY7va3CW++Dh5vRjXQvqr7TdNCYgKOGp+unjatNziVLWwJZSPb8p1n8VOaRlsQe3OcvqkhM/WqyibiQS22++4w+y9995WFP0moKsyRYHjGMEmtP//5Cc/MTqPVClls2cfu/qgbWfEvCuvNBLo2nS1UUAvK8yIp37z9a9/3Yw/+2yjNsi7yo5DVduKtrSXKq9roU2M76Hnt33OVRmbENBtxy09vmOHOeqoo5yfaN0CehV2doyf9J3vfCfxafK+pdhFjq7v27WQRI0zGOzstBO21b5yLVrKG29tZ1SrvmUXOtVhp8sHHD1qlPne977XNQ742Igx313b/dvYOUhAbc8IPZ6xLTazrT/euHKlUSaV0Cu2r7d9/h/sAnps/2jKftJiKWXa2rBhQ1dXth1X2XlzrIDeNp9R5bGJ+vp7bGyyzLjR9m9ddalK+K7qOWX4ci8EBjMBBPQ+af3vf//7SRpeOTXZq6yzlf4+xsGJcSBkIN5/331m6XXXmY997GOlzvvSOehnjhvXxcBHdFQw+PTTTjM/+MEPun4fm2I31qgP6YYx7Vd1UPQXv/hFsltZwdvspXStEqzf//73W6tZVCb9qGwKW5d46CugK8Xl0UOHdpXbR0R2tWlsG9gWLKh8WsV+7rnnlk4DbkvBqzr5CK+DIbBXhYD+yiuvmAsmTzYa1/IunfN8w/LlRot8ylyuIy98+28vxrUy9fS5N1RA9Hl29h7bu3TvjBkzzMxZs4z4h15yUB999FGjhXXDhg3zfoxvyvUyc6ErqJ0WzpWxIq8SMfObntePArptPAgVbEL7v343dswY8+lPf9pcOmNGqT5rW7zmEtA1dq1fv96sv+WWJA38Mccck7xf6W/LCvm+H0cbBfQQYUb1dQlzukdHhGgc2muvvZyIYu2U7Atsi/N8FtrE+B4qS9vnXJWxCQE9dFzobM+qBPQ67eyYeUR+xNw5c8yCBQtyvxP5nTq3Wn5smUvP1Rg3dcqUwl3LPvPwYLCzO7m2zb5y7Sa3xWZc47syr2kxkWuhoMvW8fV1Ozm7jg3x6Zsx353K0mb/NnYOSudpZYWaN29e19Dhs3imzTbzq6++ai668EKzZs2armL6xA9sY2msT9r2+X8wCOh19o+m7KfYfqhyViGgt8lnTL9b27GBin3Mv/pqM2nSJLP77ruXMZvecK/mqLvuuivZ+KYssnlX2791lbkq4buq5/zmN78xq1evTvxvLbLVAnr53x/5yEdKaTXBDcsPIdAnBBDQ+6ShbOm0VAWtCP7Ha681f/M3f+NdoxgHJ8aBSA1ETaRanT112jQvJ9G2ss1np4JtV5TPbs/XXnvN/PjHPzZ3btxopkydat7xjne8zroKY8q74f50Y0z7VRkUffnllxMRMC9NtIq6avVqM2HCBOfka2ufiRMnmiVLl3oFfBWc0k7Q+VddVRic8g0qSEwedtJJuedH+yxcUVm++c1vmieeeMJMmTLF7LHHHq83c2wb6BtUyt/ly5cXdh2lTNJZ2q7FC3qAnrd161Yz+/LLC3evScRRtoaDDz7Y2l0HQ2CvCgE9NaAlVBXtGPzgBz9oZl9xhRk+fLjT4dA8oSM/1IZKK1l0TZs2LXFiXA5ML8a1suOg6/4qhALXO9K/u+Zp3ffZz342+SbLOCR6rsbZLVu2mJtWr04WgfmOYZ1lt6XG1H2aB+/YuNHsu+++vlU2tpRteojPUQF5Lyua3wbyDnRxsO161FigoPoJJ5zgLSaH9v/O3x1yyCHJgixfEduW7cC2w6QocC9b8ZovfSkJurjSSnt33I4bbQJ6yPNcv9GihNtuv/0NNmTnb2KEGT3HtYBQ9/juBIm1Uzrr5dp5qaNnpk6dam3jGN8jLYvq1NY5V2XstYDe9A70Ou3sGD9JbfHcc88li4O1mCfvevvb324uu/zyZGzyWZCirC1Llywx1157beEwMXLkyOSoBdcRUYPBzu6E1Cb7SvaYjkcqOs/cFVPwWejkmy2kSjtdOytnXHqpufHGG3P7p2JN6psuYT/2u2uzf1vFHCS4RRkVfednCUTy2d/61rcm/mFbbGbb8SC+2ZR+9atfJYuMjjzySHPYYYe93her6Ottnv8Hg4BeZ/9oyn6y9cMmd6C3yWdMP1LX0TS6r0xsMn2uYvAvvPBCMs6tW7s2iZk98eSTRpu0iq42f+sqc1XCdxXPKbJpFPfVhseTTz7Z5drydwgMGgII6H3U1K5VwXLktWp5xMiR5gMf+IB5y1ve8gbBLlvVGAcnxoHIGogKCp8/eXJSdjkCeZcmzjvuuMN88QtfyBVFlRJKAmunQJl9ji3lju5VkFjn/kmMVyBEDq4clOeffz5Jrbrt7ruTIEpe8LMKo75sV4xpvyqCouKzc+dOM2vmzGS1eN5VRvi2LZDw3VGtnW/z5s41K1assOL0FZ9saS71AolhF19ySeLg7bbbbkb9VOnnlO3gkYcfThYVKMiV1z+raAMZk58fOzYxwoousVPQY/SYMUY7ZrTwY9ddd01u/6//+q/EIH3wwQfN7bfdlpudIX2ur+Or+wdDYK8qAd0nKCimBxxwgDl7/HijXenvfe97k/Fdl8QSjT8S3u64/XZz//33Fy4c0f0+Cz/SNu/FuFZ2HHTdHyogup5b9HdXYDX9ncaOs84+O5l3dJxJ+k2m847mKwlOzzz9tHn44Ye7Avi+Y1hnOTU2TRg/3mzbti23+L5n33b+2LVLL3THiY56Udad7OWbPeHFF19MjvDQ4qXs5XK6O+9vQszqfJ9PYL2z74iH7KY3velNuW0a2v/zfqeztqddfLH58Ic/XCjgKxuNUhvmCQsq64MPPVQY8LCl3PPZnRz6zbZJQHeNHy5hJmUgf2HhggWFu2d953NbZiAFwWQza8FNUf9TeWQXPfTQQ8nxFupXeZfvvBTje6TvbfOcqzI2MebIr9H4KvE6e/nMAxr3dX73okWLun7vyjKR/UGddnaMn5SW0zYupfcoyCj77DOf+YwZMmTI62Ny6hNo0dvWLVuShY3a5VN0+X7f+v1gsLOznFzjYxP2lSsW45stRt/QypUrzWWzZnmdn17UZ2x2uuxLLZb9xCc+4cxGpmNbLrn44kL70LdeKmcV311b/dsq5iAxKkq5rr9pflbc4NzzzksWwCv7joRHCcvf/e53k7HkgQceSMaS1Bdoi82s8q9atcqcd+65uV1WsUrtalTMb5999klsBzH95S9/aZ588skk1qaYm3ygrK1ehU/a5vl/MAjodfaPpuwn+dJaWKdvMHv5+Lzqgxr7FdPOXj7x7Db6jJ1lci0CTse4NDapDQWKTaZZxmQ3/f73vze/+93vzLPPPmue/uY3zb333tvlP7h8+TZ/62JQhfBdxXNcnEKzohQauvwBAn1OAAG9zxrQ13mMqZZrd4yeHeNAFBmIcs7Gjh1rTho2LBGLJIbLwdRErF13Wo0qgzp7ydG4dcOGRBhyXWvXrjUTJ0xw3Wb9+0AW0FVxtYOCQJ869tgkUC5npzNAL9FVO/Fv27ChsE30HK0KXLN2rdECCd/LtUNSAfyJkyYlQvCf//mfJ46XnMp//dd/TZz+dFWi632+4pPSJCvNmvpszFWXgK4yuVKux5S787e+O9b0m8EQ2KtKQE/H039ctMjMnTu3qubKfU6Z4KweUEWwotYKeTw8VED0eHThLbZdxDHP7fyt7xiWfV/RHBi6U1zPt+043rJ1qzn11FNLV1vH1uj8We0AzF4usU0LmJRCsmhhl+8OS723CTErWz+fHcSlgeb8wBZ8sH03EvA/N2pUsthQiz8U9FBASSLp9dddZ7797W/nFs+2s9K2KyV9WBXnI+YVrC0CelXCTFrHKp5nE9D1nnSB3plnnZXY7do1q/6gPqyAuI71WXPTTbkLWdJylpmXYnyPzrZ3HXNSxfelZ5SpW/rOJsYc24Jil1Cm32pxxjXXXJOLac6cOcnCCtuiis4f1mlnVyHk+aRcr6K/uLhn3zEY7Ow8rr20r1xzs+/CpLReVTzPZqen79FO3gkTJyZC+jvf+c5kwbeC5hIodM75LTffnPjQeTGWdJzX/Csf3Oe7ruK703vb6N9WNQcpG8W4M85IjmSKuVJfoC02s+riykzlW986BHS9u63z/2AR0OvqH035bLJZrpg92yxcuLCrK7vmAG0WUppsLUDMG2+VsfO66683e+65p+9n4pV1yvthlhtdgnXnT30WHsaWyac8bf3WVfe2COharCBtRFkOi66yR6nGti2/h0CbCSCgt7l1CsqmXbbaybFhw4ZaSt8rAT20Mr5pzvR8nxXNrnIMdAHdVX+fv4eI53quT+ofn/frHgUJZDjlGahlxKcqgjV1Cuiqq9LEf+G885JASNWXnAGlqLzwwgudKb/Tdw+GwF6VArq4uXYMxrarvkmlXvzQhz7k/SgEdG9Ub7hRgUkJR+PPPrswNX/Yk//3V2XGsM53KcX/6FGjuna0+6yaLypz0fnqMauWXWe2KxPDrMsuez37R7qQSpk0brrpJusuvyuvuio5jz7d9W9riybErLz3++xOi+1DoQJ6yHtd4pBtPE3fV3Znq2852yCgVyGk5NXXtehWCxx1zM5RRx2Vi8sloPsyLrrP9f7s76oSL9o656pcTY05tgXF+l51dIx2CGlRhHYEaUGEFsksu/56a7aiE0880eicZC2u8b3qsrOrEvLqHo/1HUigHDp0qJdAKa6Dwc7O6z+9sq98ssOUWWic1s210EmL2Jd/+cvm9NNPz+0bPgK673eYd598wMtnz06OIfOxmfSMqr47Patt/m1Vc5Br159vm6W+QFtsZpW7qlhOXQJ6W+f/wSKg19U/mrSfbBt+NGbKPx03blySZUGXskXofPDrli61LijVBiEdpaasW2Wuum0UlcVHsE7L7MocW6ZuRff6lqeN8TXVqS0Cuo8NERpzqqKdeQYE2kYAAb1tLeJZHhnwSv9y9fz51kCx5+PecFs/CeiunWh59d+xY4c5c9y4YGEDAd3eq5SWS2dZlgmedT7Rdaa6T5+WuCKHX9/HI4880vWTMoaAT9DEVaa6BXS9X7sup19ySZLCu6pLQVSdfXvaaad5B0707sEQ2KtaQE+DDmvWrDFzrrii0nFdu0Z0hrBSv5e5ENDL0HrjvRo3NPZMueiiwrTFoU+Xc7523TozYsSI0o/Qynml3VXa0M4rdKd4+oy7777bjBg+/A3P1HndCrr67FjKq4jr/LLSlS/4gQIWd27alJstpSkxK69oqVAwc8aMwl3dMQyaEtBdOzJUB58d6IuXLEn6U9VXrwV0HxsjRJhJObnSKdp2SdcpoGtR1/XLlpmPfvSj3k1alXiRvlCBCM11GQAAFF9JREFU3DbNuSpXU2OOFmPrHOeiIz28G8XjRpfN7fMNuF6TZ2dXKeQpIKx5bvbll1c6p8tfkX2mjF9lrsFgZxfx6IV95YodlFnMn62Xa6GTbQGaT/C7TL/qvFfivebdMWPGlPIBq/zuVJ42+bdVzkGuxRM+7dY5trbBZk7L7OrTPnWrU0DX+9s2/w8WAV3s6+gfTdpPGgcunT7dLF++3KcrR93ju3i4lz5jXgUl6msumDZ1aqUxLb1Lc5OOBDv00EO92LbtW1eh2yKg++xAv+crXzHDhg3zYs1NEBjoBBDQ+7yFf/azn5kbV6xw7rgqU826BXQ5e7fccotZfsMNwSK26qN0oDr3/D3veU+Z6iVpy2KEjYEgoCvVl87O1rl8VV3aQaEdK8OHD/feqVz0bgX2JBqsW7euVPEUqFcQ45Lp05N2HjtmTLSArgLEGoFNCOgqp5xxpYaqYmGNzjedO29ecv5a2WswBPbqENDFWf12586dZu6cOdGLIWK/SQT0sj2/+/6qA39aDDH90kvNgQceGCxMZ9PnxewUT2ucTUdZxZnVoaKKHOsLLrzQ/OiHPzSbN292NmJbBfS04BrXlVptyeLFlc7ZNgFdYtFTTz1lli5ZEiWwqS2W3XCD+dznPld4bnpaz7xFGOnfJCBs3rLFHHzwwc72LHtDrwX0OoWZlIVLRC9ajFqXgH7xxRcndtree+9dqrmqFC/SF7dpzlWZmhLQ9S5XvyhqHNmH73vf+8z8+fO92s8loNdlZ1ct5KmcymQm++zWW2/1qnvRTRobld1p0qRJZq+99ir9rMFgZ7ugNGVfub6TkMX82bq5BKWihU51Ceha2LFg4UKj82nLLoKs47tri39b9RyknalKB71ixQpXd8/9e+fY2gabubOQ//7v/26mTpkSbEPWLaC3zeceTAK62FfdP5q2n1xjdtEHrWOwjjjyyCRWV3RsRudvfQX0XvqMRXXVmKQsItpMUHS8V5mBT3Fe7eyfOm1a6fhk22z9tgjo4rJ06dIku3HepcXOmmdC4sFl2pZ7IdAvBBDQ+6WlHOWUY/Hss8+axx57zHzrmWfM888/H7xCvm4BPa3KK6+8kghEq1autKazyVZd5yzOmDkzOVd19913D27BskEQBXB1/vZZZ51ldF5s59ULoSnWQZUoLKHuvnvvTUQGBWNCLrWHuEjYecc73hHyiNzfaLWgAurXLFzoJRpkhaWq2yTE8BKbc887L1m9r3PkO68iw8km5vjClZh18803m5tWry61SCU9z1Tik3bD6CzTkGswBPbqEtBT3vo+JazoTOGyWQVs/a5Me1b9DZV5d1X39uIM9GzZNZapDRd96UtBDqTmnrFjx5rRY8aY/fffv3QwM688Wjm/bNmy5E+xO8X1jKwDNnv27OQc3F122SWqKcvs+pMgMXHiRHPeF76QiDsuYVIFU4riKVOnmsMPPzx3vGtSzHKB0pjwb//2b+bxxx83Ox5/PBFynn76adfPCv/uk/5O/H/84x+btWvWJMcGKdjrc2kuUYYELarzdbptu7FidmC7yttLAb0JYSatv+t7yNtBWWSnyAb+u7/7u8SGLNMn0u8tdAFQ1eJFZ99ow5yr8jQ95pQRITvHy3QHu866LLpkiyjQqbHARySu2s6O9ZOK6qVxUT630tnbzo7O+73Nl3SNVZ1/Hwx2tg+Puu0rl0hiy+DhU/7Oe0LmA5udrjPPX3rppVL+vc5Llw8okSc0xlLXdydWvfZv65iD1Ie3bt1qrrrySu+2UvtceNFFybEPnan1e20zZ/t82YUPtjhEnT5pG+b/wSagq69U2T96YT/paBudZ+6z4UdjqxbAa9G6+pv8cNvCGdkK50+ebHTEWkh8tRc+Y9Gcp3ZON8+FxJtlS44ZOzZZjC3/PuZqw7eu8rdFQFdZiuwcnwxyMW3BbyHQjwQQ0Pux1QZYmRUw0cCtoPCTTzyR7IjQWc5pUE5B8UMOOcQc/vGPG4n7EvZ22223Sijo3S+++GIibjzy8MPJe7UiUpcMF50X/H8PO6zy91ZS+AofIg6/+93vEsftu9/9rvnxj36ULMIQi05DR20hgVdsPn7EEeaII44wf/u3f1sqtVvZYstZfeaZZ8w927aZb33rW68LBtpdq5Xxx3zqU0ZnLuqcobKr5MuWRffLORWT++67z3z9sccSQSztqyqTdl4eNXSo0er9D3zgA7WycZVfaXGVZeCJJ54w39ixI2lPBbzTS+UdMmRIsqtv6NFHJ9+ZT5DT9V7+Xh2BdHxU39/+yCNd46OMW42J+g71TcoxU6r20MUP1ZWcJ2UJaOx47rnnrAKoxjTtytQ4+38+/GFz0EEH1TLGpue3/dVf/ZW5a/PmZK6LvdKd7ZpLtt1zj3dqNZ/3KnCmAOP9992X7IzWmJvOR4cddpg59rjjcscviczKdqMz6dOxTwHHEz7zGXPSSScladv5Vnxa4I9p1iUayVZ7+pvf7JpP1HfVb4/79KfN0UcfHTQna75fv359kllJc9cxxxyTLIhQ6jjf81f9asNdPgRcC/323XffN/QJ2e+pzZh+n7IvZBNpkYrO0277NRjnXAk4Op9z4x13JLuF0jbU2KpFW0XftIKi2ol999atiX2u3VQaU+WrnXzKKUbi4h577FG6yfvJzv7tb3+b+AFa1KR/NcenfqQqLoZaRPSxww9PxrNe+wWlG6NPftAm+6pJZC5RUYvLf/7zn5tHH33U/NOTTybp0DsX3qXfeL/5DwPRvy2Kd6TjiG0szva5ttnM2jSjWMTWLVuSWFtqj6c+rAQy2eW9thMG4/zf5HhV9K5+6R955dfcozjlpjvvTPp42rflE8keUnzt+OOP74rNpIu/1t9yy+t+reKr8p9GjBxpJLhnN9+0oa1iyiDxWllQZW/mxSXTsU4LBhTb+uhBByXHPNUR1+Jbf2NLKq6i44G1+Ur/l72qRVpHHXVUI/H1mH7FbyHQJAEE9CZp8y4IQAACEIAABCAAAQhAAAItJ+AS0BUc5IIABCAAgd4QcAnoyoDGBQEIQAACEIAABCAAAQjEEUBAj+PHryEAAQhAAAIQgAAEIAABCAwoAgjoA6o5qQwEIDDACCCgD7AGpToQgAAEIAABCEAAAq0kgIDeymahUBCAAAQgAAEIQAACEIAABHpDAAG9N9x5KwQgAAEfAgjoPpS4BwIQgAAEIAABCEAAAnEEENDj+PFrCEAAAhCAAAQgAAEIQAACA4oAAvqAak4qAwEIDDACCOgDrEGpDgQgAAEIQAACEIBAKwkgoLeyWSgUBCAAAQhAAAIQgAAEIACB3hBAQO8Nd94KAQhAwIcAAroPJe6BAAQgAAEIQAACEIBAHAEE9Dh+/BoCEIAABCAAAQhAAAIQgMCAIoCAPqCak8pAAAIDjAAC+gBrUKoDAQhAAAIQgAAEINBKAgjorWwWCgUBCEAAAhCAAAQgAAEIQKA3BBDQe8Odt0IAAhDwIYCA7kOJeyAAAQhAAAIQgAAEIBBHAAE9jh+/hgAEIAABCEAAAhCAAAQgMKAIIKAPqOakMhCAwAAjgIA+wBqU6kAAAhCAAAQgAAEItJIAAnorm4VCQQACEIAABCAAAQhAAAIQ6A0BBPTecOetEIAABHwIIKD7UOIeCEAAAhCAAAQgAAEIxBFAQI/jx68hAAEIQAACEIAABCAAAQgMKAII6AOqOakMBCAwwAggoA+wBqU6EIAABCAAAQhAAAKtJICA3spmoVAQgAAEIAABCEAAAhCAAAR6QwABvTfceSsEIAABHwII6D6UuAcCEIAABCAAAQhAAAJxBBDQ4/jxawhAAAIQgAAEIAABCEAAAgOKAAL6gGpOKgMBCAwwAgjoA6xBqQ4EIAABCEAAAhCAQCsJIKC3slkoFAQgAAEIQAACEIAABCAAgd4QQEDvDXfeCgEIQMCHAAK6DyXugQAEIAABCEAAAhCAQBwBBPQ4fvwaAhCAAAQgAAEIQAACEIDAgCKAgD6gmpPKQAACA4wAAvoAa1CqAwEIQAACEIAABCDQSgII6K1sFgoFAQhAAAIQgAAEIAABCECgNwQQ0HvDnbdCAAIQ8CGAgO5DiXsgAAEIQAACEIAABCAQRwABPY4fv4YABCAAAQhAAAIQgAAEIDCgCCCgD6jmpDIQgMAAI4CAPsAalOpAAAIQgAAEIAABCLSSAAJ6K5uFQkEAAhCAAAQgAAEIQAACEIAABCAAAQhAAAIQgAAEIAABCEAAAhCAQNMEENCbJs77IAABCEAAAhCAAAQgAAEIQAACEIAABCAAAQhAAAIQgAAEIAABCECglQQQ0FvZLBQKAhCAAAQgAAEIQAACEIAABCAAAQhAAAIQgAAEIAABCEAAAhCAAASaJoCA3jRx3gcBCEAAAhCAAAQgAAEIQAACEIAABCAAAQhAAAIQgAAEIAABCEAAAq0kgIDeymahUBCAAAQgAAEIQAACEIAABCAAAQhAAAIQgAAEIAABCEAAAhCAAAQg0DQBBPSmifM+CEAAAhCAAAQgAAEIQAACEIAABCAAAQhAAAIQgAAEIAABCEAAAhBoJQEE9FY2C4WCAAQgAAEIQAACEIAABCAAAQhAAAIQgAAEIAABCEAAAhCAAAQgAIGmCSCgN02c90EAAhCAAAQgAAEIQAACEIAABCAAAQhAAAIQgAAEIAABCEAAAhCAQCsJIKC3slkoFAQgAAEIQAACEIAABCAAAQhAAAIQgAAEIAABCEAAAhCAAAQgAAEINE0AAb1p4rwPAhCAAAQgAAEIQAACEIAABCAAAQhAAAIQgAAEIAABCEAAAhCAAARaSQABvZXNQqEgAAEIQAACEIAABCAAAQhAAAIQgAAEIAABCEAAAhCAAAQgAAEIQKBpAgjoTRPnfRCAAAQgAAEIQAACEIAABCAAAQhAAAIQgAAEIAABCEAAAhCAAAQg0EoCCOitbBYKBQEIQAACEIAABCAAAQhAAAIQgAAEIAABCEAAAhCAAAQgAAEIQAACTRNAQG+aOO+DAAQgAAEIQAACEIAABCAAAQhAAAIQgAAEIAABCEAAAhCAAAQgAIFWEkBAb2WzUCgIQAACEIAABCAAAQhAAAIQgAAEIAABCEAAAhCAAAQgAAEIQAACEGiaAAJ608R5HwQgAAEIQAACEIAABCAAAQhAAAIQgAAEIAABCEAAAhCAAAQgAAEItJIAAnorm4VCQQACEIAABCAAAQhAAAIQgAAEIAABCEAAAhCAAAQgAAEIQAACEIBA0wQQ0JsmzvsgAAEIQAACEIAABCAAAQhAAAIQgAAEIAABCEAAAhCAAAQgAAEIQKCVBBDQW9ksFAoCEIAABCAAAQhAAAIQgAAEIAABCEAAAhCAAAQgAAEIQAACEIAABJomgIDeNHHeBwEIQAACEIAABCAAAQhAAAIQgAAEIAABCEAAAhCAAAQgAAEIQAACrSSAgN7KZqFQEIAABCAAAQhAAAIQgAAEIAABCEAAAhCAAAQgAAEIQAACEIAABCDQNAEE9KaJ8z4IQAACEIAABCAAAQhAAAIQgAAEIAABCEAAAhCAAAQgAAEIQAACEGglAQT0VjYLhYIABCAAAQhAAAIQgAAEIAABCEAAAhCAAAQgAAEIQAACEIAABCAAgaYJIKA3TZz3QQACEIAABCAAAQhAAAIQgAAEIAABCEAAAhCAAAQgAAEIQAACEIBAKwkgoLeyWSgUBCAAAQhAAAIQgAAEIAABCEAAAhCAAAQgAAEIQAACEIAABCAAAQg0TQABvWnivA8CEIAABCAAAQhAAAIQgAAEIAABCEAAAhCAAAQgAAEIQAACEIAABFpJAAG9lc1CoSAAAQhAAAIQgAAEIAABCEAAAhCAAAQgAAEIQAACEIAABCAAAQhAoGkCCOhNE+d9EIAABCAAAQhAAAIQgAAEIAABCEAAAhCAAAQgAAEIQAACEIAABCDQSgII6K1sFgoFAQhAAAIQgAAEIAABCEAAAhCAAAQgAAEIQAACEIAABCAAAQhAAAJNE0BAb5o474MABCAAAQhAAAIQgAAEIAABCEAAAhCAAAQgAAEIQAACEIAABCAAgVYSQEBvZbNQKAhAAAIQgAAEIAABCEAAAhCAAAQgAAEIQAACEIAABCAAAQhAAAIQaJoAAnrTxHkfBCAAAQhAAAIQgAAEIAABCEAAAhCAAAQgAAEIQAACEIAABCAAAQi0kgACeiubhUJBAAIQgAAEIAABCEAAAhCAAAQgAAEIQAACEIAABCAAAQhAAAIQgEDTBBDQmybO+yAAAQhAAAIQgAAEIAABCEAAAhCAAAQgAAEIQAACEIAABCAAAQhAoJUEENBb2SwUCgIQgAAEIAABCEAAAhCAAAQgAAEIQAACEIAABCAAAQhAAAIQgAAEmiaAgN40cd4HAQhAAAIQgAAEIAABCEAAAhCAAAQgAAEIQAACEIAABCAAAQhAAAKtJICA3spmoVAQgAAEIAABCEAAAhCAAAQgAAEIQAACEIAABCAAAQhAAAIQgAAEINA0AQT0ponzPghAAAIQgAAEIAABCEAAAhCAAAQgAAEIQAACEIAABCAAAQhAAAIQaCUBBPRWNguFggAEIAABCEAAAhCAAAQgAAEIQAACEIAABCAAAQhAAAIQgAAEIACBpgkgoDdNnPdBAAIQgAAEIAABCEAAAhCAAAQgAAEIQAACEIAABCAAAQhAAAIQgEArCSCgt7JZKBQEIAABCEAAAhCAAAQgAAEIQAACEIAABCAAAQhAAAIQgAAEIAABCDRNAAG9aeK8DwIQgAAEIAABCEAAAhCAAAQgAAEIQAACEIAABCAAAQhAAAIQgAAEWkkAAb2VzUKhIAABCEAAAhCAAAQgAAEIQAACEIAABCAAAQhAAAIQgAAEIAABCECgaQII6E0T530QgAAEIAABCEAAAhCAAAQgAAEIQAACEIAABCAAAQhAAAIQgAAEINBKAv8fIpwbpXQ2x3c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65087"/>
            <a:ext cx="9024000" cy="67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ângulo 5"/>
          <p:cNvSpPr/>
          <p:nvPr/>
        </p:nvSpPr>
        <p:spPr>
          <a:xfrm>
            <a:off x="3146961" y="5284519"/>
            <a:ext cx="5664530" cy="4393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1562100" y="518615"/>
            <a:ext cx="9024000" cy="4776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1562100" y="5284519"/>
            <a:ext cx="8905733" cy="14165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1714500" y="671015"/>
            <a:ext cx="9024000" cy="4776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ubtítulo 5">
            <a:extLst>
              <a:ext uri="{FF2B5EF4-FFF2-40B4-BE49-F238E27FC236}">
                <a16:creationId xmlns:a16="http://schemas.microsoft.com/office/drawing/2014/main" id="{713D95A4-FF29-4D77-9662-214577668CE2}"/>
              </a:ext>
            </a:extLst>
          </p:cNvPr>
          <p:cNvSpPr txBox="1">
            <a:spLocks/>
          </p:cNvSpPr>
          <p:nvPr/>
        </p:nvSpPr>
        <p:spPr>
          <a:xfrm>
            <a:off x="1401288" y="5311815"/>
            <a:ext cx="9942572" cy="136976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600" dirty="0"/>
              <a:t>N máquinas caça-níqueis.</a:t>
            </a:r>
          </a:p>
          <a:p>
            <a:pPr marL="0" indent="0" algn="ctr">
              <a:buNone/>
            </a:pPr>
            <a:r>
              <a:rPr lang="pt-BR" sz="2600" dirty="0"/>
              <a:t> Cada uma com sua própria probabilidade (desconhecida) de que o jogador vença.</a:t>
            </a:r>
          </a:p>
          <a:p>
            <a:pPr marL="0" indent="0" algn="ctr">
              <a:buNone/>
            </a:pPr>
            <a:r>
              <a:rPr lang="pt-BR" sz="2600" dirty="0"/>
              <a:t>Que estratégia adotar para maximizar os lucros?</a:t>
            </a:r>
            <a:r>
              <a:rPr lang="pt-BR" dirty="0">
                <a:solidFill>
                  <a:schemeClr val="bg1"/>
                </a:solidFill>
              </a:rPr>
              <a:t>.</a:t>
            </a:r>
          </a:p>
          <a:p>
            <a:pPr marL="342900" indent="-342900"/>
            <a:endParaRPr lang="pt-BR" dirty="0"/>
          </a:p>
          <a:p>
            <a:pPr marL="342900" indent="-342900"/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1529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data:image/png;base64,iVBORw0KGgoAAAANSUhEUgAAB9AAAAXcCAYAAAB6ZRUrAAAgAElEQVR4Xuydd5xVxfn/H9RgCFGDRLF+1cQEkYiCBQQVFAFbRBBEygK6wALSVxEWlqUuiMLSpKP0Ik0QC0RURFHsJUYTTWwxtqhRY4y+LL/Xc8jld/feU+ace85t+55/9MXOmfKecmfmM88z1X748ccfhQABCEAAAhCAAAQgAAEIQAACEIAABCAAAQhAAAIQgAAEIAABCEAAAhCo4gSqIaBX8R5A9SEAAQhAAAIQgAAEIAABCEAAAhCAAAQgAAEIQAACEIAABCAAAQhAwCKAgE5H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QJ4RmDBhgpSNGRO4Vg0bNpQjjjhCTj75ZGnYqJGceeaZcuqpp0r16tUDp8mHEIBA9hP485//LNd26iQvvvhioMIefvjhcvrpp8thhx0mZ519tjRq1EjOOOMMqVOnjlSrVi1QmnyUOQKrVq2Sgm7dbAuw+7HHpFmzZpkrHDlDAAIQgAAEIAABCEAAAhCIkAACeoRwSRoCEIAABCAAAQhAAAKZIJCqgG5XZhXGCgoKpE9RkZxyyimIYZloWPKEQMQEUhXQnYp3/vnnS1HfvtK2bVupWbNmxLUg+bAIIKCHRZJ0IAABCEAAAhCAAAQgAIFcI4CAnmstRnkhAAEIQAACEIAABCDgQSAKAT0+y+7du8uEiRPl+OOPpy0gAIE8IhCVgB5DVLduXRlTViYdO3aUgw46KI/I5WdVENDzs12pFQQgAAEIQAACEIAABCDgTQAB3ZsRMSAAAQhAAAIQgAAEIJBTBKIW0BWGCmHz5s+X5s2bY42eU70jM4X98ccf5eGHH5bJ5eWyc+dOady4sfTo2VN69OghNWrUyEyhyDWJQNQCeizDgQMHysRJk+SQQw6hFbKYQKoCOuM+ixuXokEAAhCAAAQgAAEIQAACrgQQ0OkgEIAABCAAAQhAAAIQyDMC6RDQFdkJJ5wgc+fNk0suuQQRPc/6UJjVURFtzZo10q9vX/nyyy8rJd2/f3+5ZepU3HqHCTyFtNIloGsRe/fuLZOnTBF9HoKQnQRSEdAZ99nZppQKAhCAAAQgAAEIQAACEDAjgIBuxolYEIAABCAAAQhAAAIQyBkC6RLQFYiK6Os3bJCzzjorZ/hQ0PQSePvtt6Vrly6yZ8+epIzVAvm++++XZs2apbdQ5GZLIJ0CuhaguLjYskQ/+OCDaZEsJJCKgM64z8IGpUgQgAAEIAABCEAAAhCAgDEBBHRjVESEAAQgAAEIQAACEIBAbhBIp4CuRPQ94/kLFkitWrVyAxClTCsBL1F2xcqV0rVr17SWiczsCXi1Vdjc9ALF8hUrpG3btmEnTXohEEhFQPfqS4z7EBqIJCAAAQhAAAIQgAAEIACByAggoEeGloQhAAEIQAACEIAABCCQGQJuAvq48eOltLTUsWA//PCDfP755/K3v/3Neqt61cqV8vLLL3tWZMPGjdK+fXvPeESoegTeeecd6dG9u+zatSup8ligZ1d/cBM9Tz/9dFm7bp3UrVvXsdBff/21fPLJJ/Lcc8/JurVrZdu2bUlu+xM/bteunSxesoQLONnVFazSpCKgM+6zsEEpEgQgAAEIQAACEIAABCBgTAAB3RgVESEAAQhAAAIQgAAEIJAbBFIR0BNr+M0338j69euldPRoUZe8TqFnz54ye84c3rLOjS6S1lK6vYU8ZMgQmVReLjVq1EhrmcjMnkCqAnpiqm+99ZaMKimRNWvWOCLXSxSbNm+Wli1b0ixZRiAVAZ1xn2WNSXEgAAEIQAACEIAABCAAAV8EENB94SIyBCAAAQhAAAIQgAAEsp9AmAJ6rLZqPdyzRw9HEd3EOjX7yVHCqAiomPbwww/L5PJyy7NB48aNpXefPpbrdt6/joq6/3TDFtC1BF999ZXcPHy4zJ0717FA4ydMkFGjRkm1atX8F5ovIiOQioCuhWLcR9Y0JAwBCEAAAhCAAAQgAAEIREwAAT1iwCQPAQhAAAIQgAAEIACBdBOIQkBXIaSiokJuLC52rM72HTukVatW6a4u+UEAAiERiEJA16K9+eab0qVzZ9m7d69tSQsKCmTO7beLWqMTsodAqgJ6lDV55pln5Je//KWceOKJUWZD2hCAAAQgAAEIQAACEIBAFSWAgF5FG55qQwACEIAABCAAAQjkL4EoBHSl9dJLL0nHDh3k9ddft4W3YuVKy6KYAAEI5CaBqAT077//XsaUlsrkyZNtwbRp00ZWrloltWvXzk1weVrqbBXQH330URlbVibz5s+XunXr5il9qgUBCEAAAhCAAAQgAAEIZJIAAnom6ZM3BCAAAQhAAAIQgAAEIiAQlYD+ySefSLeuXWX79u22pUZAj6AxSRICaSQQlYCuVXATYxHQ09jIPrLKRgFdxfOiPn3kpz/9qaxdtw4B3Ud7EhUCEIAABCAAAQhAAAIQMCeAgG7OipgQgAAEIAABCEAAAhDICQII6DnRTBQSAllHAAE965okowXKNgH9iSeekP79+smLL74op59+OgJ6RnsHmUMAAhCAAAQgAAEIQCC/CSCg53f7UjsIQAACEIAABCAAgSpIAAG9CjY6VYZACAQQ0EOAmEdJZJOAHi+eK2IE9DzqaFQFAhCAAAQgAAEIQAACWUgAAT0LG4UiQQACEIAABCAAAQhAIBUCUQnob7/9tnTt0kX27NmTVLxDDjlEtu/YIU2aNEml6HwLAQhkkECUAnpFRYUUDxtmW7v+/fvLbdOmWW65CdlDIFsE9ETxXAkhoGdPP6EkEIAABCAAAQhAAAIQyEcCCOj52KrUCQIQgAAEIAABCECgShOISkDftGmTdLj6alu2F198sSxbvlyOPvpo3+y/+uoreeGFF+Shhx6Sp/bulTfeeENUyIsFFeVPOeUUad2mjbRo0ULq1Kkj1apV851PNn/w2WefWRcT7r/vPnn55ZctHl9++aVV5Lp160q9evXkgubNpXXr1vLb3/5WDjrooNCq891338nzzz8vDzzwgOx98kl55ZVXRC9LaDjhhBOkfv36cvbZZ8u5TZta/61Vq1ZoeQdJKNv7y48//ih///vf5b777pOHH3pI9u7du5+n9uULL7xQLrv8cmncuHGo7RiEZeI3UQno2r97FRbK5s2bbYu5aPFiKSws9F2Fb7/91hovu3fvlkd37bI4a1+OhYYNG1rjp3mLFnLJJZfI8ccfLwcccIDvfIJ+kE19QVnpvPLII4/Ik088Ia+++ur+efbwww+3xrb2T2Wl/1+zZk3Xd+t3P/aYNGvWLCga4+/sxHP9OCoB/aOPPrJ+i3Zs3y6vvfaaPPnkk0m/Rc3OO0/OO+88+fWvf511Y9gYLBEhAAEIQAACEIAABCAAAVcCCOh0EAhAAAIQgAAEIAABCOQZgSgE9A8++EB69+ol9957ry0ttR4dOnSoL2H7nXfekXlz58qiRYvk008/NW6Fzp07y/Cbb5YGDRo45rdlyxbpXlCwX4SOT1wFzOUrVsixxx5rnGdixO+//17GjxsnytoumAiCKq69+eabMmniRNmwYYNtWe3SVnFL63/FFVfIwQcfHLgOP/zwgyUUjSopkaeffto4Hc23X//+1mWGGjVqGH3n1CfbtGkjK1etktq1a3umE2V/ccv8k08+kW5du8r27duTohUVFcn0ior9HN566y2ZMH68UXtqO04qL5eLLrooraKuW12jENC1n6sls45Hu6AXCVavWSMnnXSSZx+IRdA2Wbp0qcyZPXv/5QSTj7W/6dhp3rx5IOa52Bfef/99ufPOO2XRwoXGrFRQLygosPr1lClTbNGaCOipjnsn8dykrePjjBs/XkpLS10/+/jjj2X6tGkyd+5c47lYLxhdX1hosdL/z7eLXX45Ex8CEIAABCAAAQhAAAL5RAABPZ9ak7pAAAIQgAAEIAABCEBAxBJ1y8aMsWVhIiQkfqiW0CNuvlnmzZtnm6ZaIa5YuVJOPPFEI/7ffPONrF69Wm668UZfwnl84irwTJg4UXr37m1rAagWr32LimT9+vW2ZTIRuN0qo1ba13TsaFlxJgYTgf7rr7+2hBoV4WOW5kbw4iK1a9fOEm9VuPEbNM/J5eWO4phJemrZO3jIELnuuus8hfxUhLR09Be3+pqIpj/5yU8skVhdlPu5DKL5jhgxQkaWlIg+g5DpELaAruL5ww8/LIXXX+8o3lbMmCGDBg0yEh/10sf9998vNxYXV/JS4Yebch48eLDcPGKEZWXtJ+RSX9A5Zv78+dYFHb990oRJ1AJ6WOK51sXtd0/7qHr/GHDDDfLiiy+aVN02jl7sGl1aankLIUAAAhCAAAQgAAEIQAACuU8AAT3325AaQAACEIAABCAAAQhAoBKBsAR0FRbUHfLYsjLZtm2bLWUVb5cuW2ZZdJoEdb89etQomTlzpkl0zziTp0yR4uJiWxHdzQo9FZfzykXfc1YRzy54CYJq6ajfrlixwrN+XhHUenfO7bfLmWee6RV1/9+1DW4ePtwS8FMNphbkQQX0dPYXJxZeoun4CRNk5owZUl5eHhinvgF+y9SpvgXdwBk6fBimgK5tt3DhQlcB10+99akBHXcTJ0wIfOkkvtp+8o59lyt9QT2G6BgPY45x6mNRCuhhiudafjcBfdeuXdKzRw9j63y3MacXybp27Rr2sCQ9CEAAAhCAAAQgAAEIQCADBBDQMwCdLCEAAQhAAAIQgAAEIBAlgaACugpUapms7wirgLFp40bZuXOnY1HVClzF206dOhlZj2pC69atk87XXhta9dWadMHChXKtTZpRWaGr2/UunTtbb1snBi931B9++KFlGa/iflhB87zjzjuNLB9V/F+8eLEU9ekTSvZRC+jp7C9OQNxE044dO8rPf/5zy0V2qsHtMkiqaZt+n4qA/u9//1v+9a9/yR//+Ee5/777ZOvWra6ipLKbNXu21KlTx6h4+hZ1m9atQxHPYxnqpYVhw4bJgQceaFSGXOgLr7/+ugwcMEB27NhhVKegkaIS0MMWz7V+TgL6e++9Zz0toF4SwggI6GFQJA0IQAACEIAABCAAAQhkBwEE9OxoB0oBAQhAAAIQgAAEIACB0Ai4CehhZaLvN6ul9bnnnmssnmve6ua6oFu3sIphpePmQn7Tpk3S4eqrbfO78sorZeGiRXLkkUcal8dLgHZ7Cz5My+/EArdt21bmL1jgKUbqG93K//HHHzeus1vEqAX0dPcXu7q6iaahQPxfIkcffbSsWbtWLrjggjCT9ZWWm4DuKyGXyHrpZeDAgZYLdT9u67XPnn/eeWEVw0pHPWis37BBzjrrLKN0s70vRHFBxwlMFAJ6FOK5lt9OQNe5fNasWTJ0yBCjtjeJhIBuQok4EIAABCAAAQhAAAIQyA0CCOi50U6UEgIQgAAEIAABCEAAAsYEohTQVXAaNHiw9OnTJ5C7aSdBtGXLltKtoMASD4899lipXr26VV+1an3hhRdk3ty5smbNGkcGTm+aqxV6r8JC2bx5s+23GzZulPbt2xuzff/996VH9+7y4IMPJn1z+umny9p160TfBk8MJmKNftenqEiuuuqqJAZ/+tOfZOWKFbJs2TJHC1wTa1q1Cr6qbVvb+qqYOWTIEOneo4clLB500EGiXgnUHfRzzz1nWRXrm/Lx7ylnSkCPqr/YgfEjmqpXBh0f2qd++9vfWv1Y214ts9WCetbMmbJ9+3bH/qZvgWs7HnzwwcZ9MsyIUQvo7dq1k1GjR0vDhg19XbzROjoJ6OqB4drOnaV169Zy4oknSo0aNSwk+ga4WmMvXrTIddyUlpbKmLIyIyv0bO4Lphd0TjvtNOnarZtcdtllFi/1oKBB35fX+fLll1+WjRs2WPOt29vpYQvo77zzjjW3qkv1sIOdgP75559L7169ZMOGDbbZtWjRQm4aPlyaNm0qhx122P7fIx0ju3fvls2bNln/jQ8I6GG3HOlBAAIQgAAEIAABCEAgcwQQ0DPHnpwhAAEIQAACEIAABCAQCYGoBHQVVYtvvFGuuOIKOe6442zfHfeqUKKA3rlzZyvNM844Qw444ADHz7/55huZPn26jCopsY3ToUMHURE9JnTER3KzQldBb/GSJVKrVi2volt/d0vLTYh76aWXLNf1r776qm0+N954oyXWHHHEEY7lUCH22WeftSwm7SzI69WrJ3etXy/169d3TMOtbyxfscJ6v7datWqO36so+cgjj1gXGrZt2ybpFtDT0V8SK28qmmrZJpWXW6KkU/Dqx26XMIw6aIqRohTQ9ZmFfv37S4MGDWzHqVfREwV07Xs33nSTNG/e3HUuUmF49erVckP//raXT1QgXbV6tXVpxCtkc19Yu3at9TSDPsNhF/Ryh15eML389MUXX8icOXNk9KhRtumFLaA7sXe6OJHqWHHr65dffrn1e3LUUUe5zsf63Im+M3/HkiXWcwUI6F4jiL9DAAIQgAAEIAABCEAgdwggoOdOW1FSCEAAAhCAAAQgAAEIGBGISkCPz1ytGHv36SPXXHONLxfoMQFdra3V6lPfQVZLZ5Oggs6ggQNl+fLlSdHPPPNMy/31ySefnPQ3Nyt0tbpW4VhdoHsFt3RUvNb8VRxMDCqaqgg1bdo02yxUdNV3mE2tjlWEv/6662zfYPeypnXqG35ERK2EipJqFb92zRoZOmyY1K5d2xWfU75eAnwm+ktiRUxE05KSEhlZUmLklcGtH2ved2/ZIvq8QCZClAJ6rD465vTiis4faj1uOv5jQmpMCO7bt+9+a3MvVupJYWxZmZSXlydF1fJs37FDmjRp4pWMZGtfcPOMoZVSsXnuvHnWkxt+gtsTCvksoE+bPl2GDh1qjErH9MaNG+XQQw+Vqx2eDDFOjIgQgAAEIAABCEAAAhCAQFYQQEDPimagEBCAAAQgAAEIQAACEAiPQDoE9Fhp/Vo1qiCzYvlymTFzppxyyim+K+1kAa7vR2+95x5RId0uuFmOd+/eXWbNnm2JH25hx44d0rFDB1sLz+LiYpk4aZKtCP7KK6/INR072lqfm+adWC4na1N1O7xy1So55phjbKvi1DfcLiD4biSbD1IR0DPRX+Kr4CWa9u/f33K7XrNmTWNUf/jDH6RN69a28fVCxciRI43TCjNiOgT0+PKqN4ux48YZuXRXAX3ADTfInNtvt9xqu3lKsGPy1FNPSburrhIVmxOD6aWFbO0LS5YssdyR2wW1rF+6bJllqe83VFUBPZNj0G8bER8CEIAABCAAAQhAAAIQiIYAAno0XEkVAhCAAAQgAAEIQAACGSOQTgE9Vkl9f9hEFNc3Y3/1q19Zb3wHCeoKXUVsfds4MbhZRHpZoa/fsMF6Q9kp6PvCAwcMkKVLlyZFUfF+8913yznnnGP7+YIFC6Rf376236nVur777je41UetaVu1amWbZEVFhRQPG2ZfzoULpVevXr6FSZOyBxXQM9Vf4uvkJpo2a9bMctvs5rbdjs8//vEP6da1q+UOPzGo5evkKVOs99PTHdItoGv91AJcL5+oa3E3Lwx//OMfrb7p9kSBGy835qaut7OxL6jLdr1YoK7E7ULFjBkyaNCgQOM6nwV0dbnetUsX2bNnTxK2Cy+80PJMEvR3Kt3jlvwgAAEIQAACEIAABCAAgfAJIKCHz5QUIQABCEAAAhCAAAQgkFECmRDQtcLqln3BwoWBBGFTYG4Cn5dLYTcxqGfPnjJ7zhxHK+JHH33UesPcznpVxSm1QLYT/9zELa883Zjoe+gqht9YXJwUbfyECTJq1ChbwUyteC+79FJbK3r1JqCW+PpWtdt79KZtFR8vqIAeJK/4b1LpL7F03ETToqIimV5RYexKPJbmf/7zHxkyeLAsXrw4qYpB00yVlX6fCQE9Vu7BgwdbQrofS34/dXZrxzAE9KDtlmpfcLtUdPHFF8uy5ctFL/kECfksoH/99dcybOhQ0QtOdkGfF9GxjYgepOfwDQQgAAEIQAACEIAABHKfAAJ67rchNYAABCAAAQhAAAIQgEAlAm4C+rjx40XfyfYK3377rSWy6tuu+tb1nscfF3WDrgKbW9A3je+4807RN8GjCKkIoh999JH06d1btm7dmlQ0tYLdtHmztGzZMulv+ob5zcOHy6xZs5L+psKUmxW5m5XjvPnzRUW3oMHJDbhakas3gJ/97GdJSavlet+iIlm/fr1jtjfeeKPcNHy4HHHEEUGLlvQdAnplJHoBYvy4cTJu3LgkVpdffrll/VqrVq3Q+Jsm5Da+9B3ttevWWRdl3ILWTecNnUPeeustee6552T7Aw/Izp07bS9uxKellvf6HILpu+im9dJ42Sqgp9oX1q1bZ13usQu3TZtmveXt1919LK18FtC1jlu2bJHuBQWO/VL7/NRbb7V+F8K+VOSn7xIXAhCAAAQgAAEIQAACEEg/AQT09DMnRwhAAAIQgAAEIAABCERKIAwB3a6A3333nTz88MMyetQoefrppx3r0K5dO5m/YEGoAmwss1QEdE3DTRBysiB95plnLLfxKoYnBi8r8ieffNJ661ovI8QHFezV1XqTJk0C9wWntNXqdNXq1Y783d5yjxVGRdLSMWPk6quvdnWrbVp4BPRkUpli4tZmYQjoTumr94ZZM2fK3LlzHQVLHRfqxUK9IIQdslVA13qm0hecvtXLPVvvuUfOPPPMwCjzXUDXix6DBg6U5cuXuzLq3r27jB03zvdTDYHB8yEEIAABCEAAAhCAAAQgkHECCOgZbwIKAAEIQAACEIAABCAAgXAJRCWgx0r56aefysgRI2TRokWOBVcRLMz3tNV6fPv27bJ82TLLktUueLlw12/crNDt3jL//vvvLUthZZoYVOzzejvdzTo03Fb//6l5WQrrRYhp06ZZbegVrrjiCks4atiwYWArVs0jFYHQq4x2fw+rv2jaUbhw13RVtOvZo0dS8du0aSMrV62S2rVrB6l6St9EKaBrwdTa+oEHHpD+/frZXkjROGG/P60iqb41v/TOOx2t4DPpwj2VvvDf//7XesZBLyUkBq+LNCYdJd8FdGXw6quvyvXXXSd79+51RaJPXIwaPVr69OkT2TMDJm1CHAhAAAIQgAAEIAABCEAgPQQQ0NPDmVwgAAEIQAACEIAABCCQNgJRC+hakQ8//NByBa4ucO1Cqm/vapomwld83iYCusZfsmSJ9O7Vy7bcie+Zv/LKK3JNx46WyJIY9I1ctbR3c7XtJkBF1SG8BHTNV9//vXXqVBk7dqxnMfSiQGFhoQy/+WY56qijPOPbRUiHgB5Vf4lKQHfqG/ksoGvfUBF9zZo10q9vX0dL9EWLF1t9LmjQ/q2C6Irly605Si/9uIVMC+hB+4LbO95uTzmYcq0KArqyePbZZ2XADTd4iuga9+yzz5bRpaWiTy3g1t20JxEPAhCAAAQgAAEIQAACuUcAAT332owSQwACEIAABCAAAQhAwJVAOgR0LcBTTz0l7a66StQ1s11QF+WtWrXy1Vr6brKme+cddxgJX/GJmwroWt4e3W7hYJEAACAASURBVLvLgw8+mFS2E044wbIqP+ussyyhr6KiwrLwtAsbNm6U9u3bu9ZPvy8eNswXgzAim7BQS3QVyLR8XgKjlknduo8pKxO9OOD3jeqoBPR09BcE9H090uRihmnf/eabb+Tm4cNl1qxZtp8UFBTInNtvF728YRq0P+tFF7U037Rpk6OFu116+SigOz1JYcpT41UVAV3rqk90DBs6VDZv3myESN26T5g4UY4//nij+ESCAAQgAAEIQAACEIAABHKLAAJ6brUXpYUABCAAAQhAAAIQgIAngXQJ6F999ZUMHDBAli5dalumSeXlMnLkSM/yaoR33nlHli1bJncsWeJL+IpP3EQ0jsV3s0IvLi6WiZMmWRcDCrp1k8cffzypDvrO++IlS1ytz/Ujt7YwAhMwkikLvSTwxBNPyNAhQ1zftY8vxogRI2RkSYkvcTNsAT2d/QUBfV/rhymga3r6FEP7du1srdD13e41a9fKySef7DkCtH3Uon3RwoXy8ssve8a3i4CAbo+tKgnoSuDLL7+UW6ZMkdmzZzt6R4gnpWNCL3o0bdo0pScuAnVaPoIABCAAAQhAAAIQgAAEIiWAgB4pXhKHAAQgAAEIQAACEIBA+gmkS0DXmk2ePFlGlZTYVtLEAvLjjz+W6dOmWW/4qnjhFE477TTp3aePJeINGjhQXnzxxaSopqKxfuhmhV6vXj1LvHv66acdXb2buphesGCB5ao6MYQtRqbay/wKR2qFPmv2bKlTp45R1mEJ6JnoLwjo+5o47D77xhtvSOdrr7XcZ9sFr/GsF3gWLlwokyZOdPWgoF4lri8slMsuu0xGjhhh63kCAd1+GFc1AV0p+L1UpG+jq4jeqVMnRHSjXwMiQQACEIAABCAAAQhAIDcIIKDnRjtRSghAAAIQgAAEIAABCBgTSKeA7iaw6Buxy1essLXSVpFiz5491ruzdmJ4rLJXXHGFDB4yRJo3b265Df/zn/8s13bqlLKArum7WaFfe+218t5778nu3buTuPt5392Jz29+8xvLVXyDBg2M2zXqiNomzz//vIwtK5Nt27Z5Zte2bVvrDXgTET1VAT2T/QUBfV9XCFtAd+Oq+eklFhUl7cJrr70mQwYPlh07djj20/PPP18GDBwoOofUqFFD3PLLVQH9v//9r/XEhF5ASgy8ge45hblGML2goYnoUwPz5s+Xzp07I6Knhp2vIQABCEAAAhCAAAQgkDUEENCzpikoCAQgAAEIQAACEIAABMIhkE4B3c0CvU2bNrJy1SqpXbt2pYqpGLpu3TpLPLd7e1vFiA4dOsio0aPlpJNOqiRIhCmgu1mhu7XEgoULRcWpatWqeTbYH/7wB2nTurVtvCBvxHtmGEIEfZ9648aNMmH8eOvCglsYMGCA3DJ1qiVQuoVUBPRM9xcE9H0tG7aA7mWB7iRqP/roo1LUp49j39TnFfSJgUaNGskBBxywv1vmo4CulXMaW3rRZ9Xq1XLEEUcEnhWqogV6Iqy33nrLulS0fPlyV47q6UB/75o1axaYNx9CAAIQgAAEIAABCEAAAtlDAAE9e9qCkkAAAhCAAAQgAAEIQCAUAukS0L/++msZNnSoqJtyu1BQUGC5tlVBPD7s2rVLevboYfvWuYoPFTNmiL6BbCdQhymgqzC7ePFiS4wzDVo+FfZOPPFEo09eeukl6dihg7z++utJ8cdPmCCjRo0yEuKNMgs5kom7dG1b9TKg1uhuIRUBPdP9BQF9X8uGLaA//vjjctmllzo+3WB3weTVV1+V66+7Tvbu3ZvU3erWrSu3TZsml156aSXhPBYxXwV0vYykrvATw9FHHy1b77nHmkuDBgT0feR++OEHeeihh6znSvRpD6egT1uoV45atWoFRc53EIAABCAAAQhAAAIQgECWEEBAz5KGoBgQgAAEIAABCEAAAhAIi0C6BPRnnnnGEofffvtt26IPHTpUJk+ZItWrV9//948++kj69O4tW7duTfpGRVgV3I899lhHFGEK6JqJumnvXlAgDz/8sBF+Fei0XibW55qgitBdu3SxfXdZLWUXL1mS1WKLiet0k3oEFdCzob8goO8bGmEK6OrlYPSoUTJt2jTbcWcn/rpd2GncuLEsWrxYfve73zmO43wV0N0u6ahb8aKiIqO5zS4SAnplKl9++aVMLi+XKVOmODLdsHGjtG/fPjBzPoQABCAAAQhAAAIQgAAEsoMAAnp2tAOlgAAEIAABCEAAAhCAQGgE0iGg6/uwan2+aNEix3LbiTdO747Xq1fPevPY603wsAV0P1boKtKtXrPGcitvGr799lsZOWKEVFRUJH1iar1tmleU8dwsf00sXYMK6NnQXxDQ9/WsMAV0teYt6NZN9BkFu9CiRQvLHfYxxxyz/887d+6U9u3aJVms6zhav2GDtHZ4KiGWQL4K6J9//rn07tVLNmzYkITywgsvtDxEuF1Kcps3ENCT6Xz33XfWxQ+d1+2C3cWxKOdm0oYABCAAAQhAAAIQgAAEoiGAgB4NV1KFAAQgAAEIQAACEIBAxghELaCrJeitU6fK2LFjHetoJ6qq9Z6+e75ixYqk70xFh7AFdC2IqRV6aWmpjCkrkwMPPNBX26q1/VUOLs4vv/xyy3L2qKOO8pVmJiKrq/5+ffvaZu30XnUschABPVv6CwL6vlYMS0B/9tlnrXnAzg17rL8kzgfff/+9jCktlcmTJyf1vw4dOlhj6LDDDnMdFvkqoGul9YJO8bBhtvVXLyDFxcVy0EEH+Z42sllAN7m447vChh/84x//kG5du8ojjzyS9EWbNm2syx+1a9c2TI1oEIAABCAAAQhAAAIQgEA2EkBAz8ZWoUwQgAAEIAABCEAAAhBIgUCUAvpbb70lY8vKZPny5a4l7Nmzp8yeM0dq1qy5P56b6LB02TLp3r27Z62jENDVCn3WrFkydMgQx/zVQv6u9eulfv36nmVMjKBWtj26d7d1465x+/fvL7dMnVqJle9M/veBts8TTzwhnTt3Tkris88+s9qtS5cucsQRR/jOQt+sPv+882y/i0JAz5b+goC+r8lTFdDVbfvGjRtlwvjxouPYKahF+abNm6Vly5b7o7hdpigrK7Mutng9q5DPAvqbb74pXTp3tr2UoDzVG4jOCV6MEtskGwR0vXBx5e9/b+ut4O4tW+TKK6/0PZfpB3qx6Wc/+5lcdNFFcsABB/hKw+05AQR0XyiJDAEIQAACEIAABCAAgawlgICetU1DwSAAAQhAAAIQgAAEIBCMQFgC+r///W9R0evdd9+VP/3pT3Lvtm2ybdu2JBfKiaV0cqnsJn57CbCxPKIQ0DVtFZ7VpbSKxHahpKRExo4bF8iKU9NzckUey0ut+W8aPlxq1KgRqNHVpf7ChQtl0sSJMnjIEFFr+cQQExBfe+01GTR4sBQWFsqhhx5qnF+6LdCzpb8goO/rIn4EdHVzraK39kttxz179siG9evl5Zdf9uxvepFm1uzZlfqmWxuMGz/etr879f/t27cnlcF0/snWvuB1CUjn5NIxY6Rfv36+Lupkg4DuNg8MHz5cJk6aFGhejtWtXbt2MrKkRBo1amQspGOB7jmMiQABCEAAAhCAAAQgAIGcJ4CAnvNNSAUgAAEIQAACEIAABCBQmYCbgJ4OVk5is5sQYmpFGpWA/tFHH0mf3r0tq8TEcMIJJ1hvLJ911lmB8X388cfSt6hINm/e7JjGFVdcYYn0DRs2NLYU1XKvW7dO5t5++36rXidBMVH803pdX1goBQUFov/vZp3q5Xb7kV275IILLnCsWxAX7tnSX7JVNA3cGV0+dGMeRX6JaaqnhzVr10qDBg0q/cmtDXr16iUzZs60rIndQj5boGu9P/zwQ2uO2bJliyOGs88+W3ped53oG/NHHnmkqLBevXp1x/jZIKDr3Nm1SxdbDx46b6n3kubNm7u2fWyebNq0qZx55plW3MS66fzbr39/i43bRSavJ0xM+2M6xhN5QAACEIAABCAAAQhAAALBCSCgB2fHlxCAAAQgAAEIQAACEMhKApkU0Dt27GhZj9apUyeJjZuAdfHFF8uy5ctF37V1C88884wlprz++utJ0XY/9pg0a9YsUJts2rRJOlx9te23gwYNslysH3zwwYHSjn20a9cu6dmjh7z99tuO6aigpUJOl65dLcFe39GNvV0cs+r929/+Jrt377Y8AuzcuTMpLVMBPf5DzbPjNdfIeeedJ8cee6wlqml+WlYVmmbNnCmffvqpbblVlFq1erUlwjuFIAJ6tvQXBPSUur3xx4cffrjMuf126dSpU9JlDjeX2abPK2hf7l5QYI2dxJDrFuix+qgHDX2b222OMW4Qj4gm822QcZ+Y7bfffisjR4yw3nm3CzrvqHV927ZtRfuQXgTS/vLBBx/IY489Jps3bbLmSfWIEF9mp8sBml63bt3kkksvlVNPPVV+8YtfWGl+/vnnlicFnQvtvBjEyjZt+nQZOnRoWJhJBwIQgAAEIAABCEAAAhDIEAEE9AyBJ1sIQAACEIAABCAAAQhERSBTArpaMt82bZrj+9peQsik8nIZNmyYrVD9ww8/yP333y83Fhc7vp+8fccOadWqlW+s+jZ4r8JCW+twFfTVItbNuto0Qy83y6bpeMULIqB7pen2d203daV84IEHOkYLIqRlS39BQE+ld5h9q6KlCo/qTtvJE4IKqMXDhtkmqK7Jp9xyi2VRnRh03KkHhaFDhjg+0aBvhBcVFXkWNhf6gslFHc+KGkRIl4CuRXG74GRQ1P1RTAR0P+klxvXzzEEq+fAtBCAAAQhAAAIQgAAEIBA9AQT06BmTAwQgAAEIQAACEIAABNJKIN0CuopWAwcOlJtHjLAVsOIrr5aA7du1c3xHXd8/Lhk1Sn71q19Zltdq9ff888/LooULZc2aNa4cx0+YICNGjPD9Hq66PFbLVLVQTAw9e/aU2XPm+Ho32K2QatU9bdo0y6IyqpBOAV0t/tV698QTT3StThABXRPMhv6SC6JpWH0pEy7c1a14xYwZcu6557o+I/DKK6/INR07yquvvmpbXfWiMLq0VM444wzLg4JaIeub6ytXrJBly5Y5zjmaWO/evWV6RYXnOM+FvqAXBtRSesANN8iLL74YVtdISiedArpeclL39OvXr0+pPlEL6NqP1WOJ23MYKVWAjyEAAQhAAAIQgAAEIACBtBFAQE8bajKCAAQgAAEIQAACEIBAegikU0D3+263ilo3Dx8uc+bMSQsML5Hniy++kEEDB8ry5cuTyqMXAzZt3iwtW7YMtazffPONzJw5UyZNnOgq6gXJtG7dupa7+SuvvDLpczfxL0heam05d948S/j0CkEF9GzoL7kgmnrxN/17OgV0dbc9avRo6dOnj6dwreX//vvvZfr06db8kY5g59Y9l/rCu+++K6WjR9vObWHw85pbNY+g496ufHpx4vrrrpO9e/cGLn6UAnpJSYmMLCkx6suBK8CHEIAABCAAAQhAAAIQgEDaCCCgpw01GUEAAhCAAAQgAAEIQCA9BKIW0FVYVlfLvfv0kcaNG/u2+P7www8ta0K1/PYTVBwu7NVL7tm61fYdY7u0vEQeNwtntYbX99wPPfRQP8U0imvikt4oof9FiomRhYWFjuVVy9Q333xTZlRUeFrkeuWtluczZ82SRo0aeUW1/p6KkJbp/pJLoqlRY7hESoeAftppp1lzxzXXXCNHHnmkryJ/9dVXloA+d+5cX9/p+Bg0eLC88sc/Glsx57qAroB0nnnhhResd7s3b94c6oUdr7k11XFv18DPPfecDB40yNEVv1eniC+zXs7Ztm2b3HbrrfL00097fer4d/09vGn4cCkuLpYaNWoETocPIQABCEAAAhCAAAQgAIHsIoCAnl3tQWkgAAEIQAACEIAABCCQMoEwBXQVntTSuE6dOnJu06ai7pZVAKtZs2ZK5fz0009lyuTJctttt3mmExPcOnfuLFoedeXer29fVzHo/PPPlwEDB4payDuJGiqgDBs6VBYsWJBUBhVFlq9YIW3btvUsXyoRVJxdunSpzJk9W95++23fSWk9u/foIR07dvQl9H/00Udy1113Wa7x1c21adC3qlWINLUajqWbioCuaWSyvyCgm/aO5HgNGzaUI444wppDmpx7rnXh4vjjj5cDDjggcKI6blVAHz9unKcgrP31+sJC6dGjh/zf//2fmLwPrvNN3379pGvXrkljKpf7grpBV9fuj+7aZT2L8frrrweac2INlwkBXfP++OOPZeaMGTJ//nxrXjAJ+jsweMgQad68edKFL31WQ63adS70e8lAL5KpFwXt57htN2kJ4kAAAhCAAAQgAAEIQCB3CCCg505bUVIIQAACEIAABCAAAQjkFQG1iH7ttddkzerVcu+991qijga1NK9Xr55c0Ly5XHDBBdKgQYNKood+99JLL8mdd9wh27dvF7Wa1dCkSRO5+OKL5ZpOneTUU0/1FOmeeuopaXfVVfL+++8ncVVhZPGSJVKrVq20MP/2228tIXv37t2WwKVieoxHrABav9q1a8tZZ50ljZs0sd561osNqQg3aqGqrp4ffPBBefyxx+Svf/2rZbEaew8+doFC827VurXlcSBTVpaZ7i9p6QhkYkzgnXfekbVr18r9991nCeMaVDCvX7++NT4uuugiS7BP7K9vvfWW3LFkSaU5RwVQvYzS8ZprAnnVMC40EUMjoJeAHnroIdmxfbv11ntsvozNWfob0rpNG+t3wdTTgXo4UGv0XY88Is8884y88cYb+39ftODaT/T3qXmLFnLZZZfJcccdl9L8GxoMEoIABCAAAQhAAAIQgAAEQieAgB46UhKEAAQgAAEIQAACEIAABLKdgL5Drq6gZ82aZVtUO/fN2V4nygcBCEAAAhCAAAQgAAEIQAACEIAABCCQOgEE9NQZkgIEIAABCEAAAhCAAAQgkGME1LqwY4cOti6M1Yp92fLlcvTRR+dYrSguBCAAAQhAAAIQgAAEIAABCEAAAhCAQKoEENBTJcj3EIAABCAAAQhAAAIQgEBOEdA3b8eWlUl5ebltuRctXiyFhYU5VScKCwEIQAACEIAABCAAAQhAAAIQgAAEIBAOAQT0cDiSCgQgAAEIQAACEIAABCCQIwReeeUVuaZjR3n11VeTSnzhhRfK8hUr5Nhjj82R2lBMCEAAAhCAAAQgAAEIQAACEIAABCAAgTAJIKCHSZO0IAABCEAAAhCAAAQgAIGsJvD999/L1KlTZVRJiW05K2bMkEGDBkm1atWyuh4UDgIQgAAEIAABCEAAAhCAAAQgAAEIQCAaAgjo0XAlVQhAAAIQgAAEIAABCEAgCwm8+eab0qVzZ9m7d29S6Ro3biyr16yRk046KQtLTpEgAAEIQAACEIAABCAAAQhAAAIQgAAE0kEAAT0dlMkDAhCAAAQgAAEIQAACEMg4gR9//FEqKirkxuJi27JMKi+X4cOHy4EHHpjxslIACEAAAhCAAAQgAAEIQAACEIAABCAAgcwQQEDPDHdyhQAEIAABCEAAAhCAAATSTOCtt96Sgm7d5PHHH0/KuV69enLX+vVSv379NJeK7CAAAQhAAAIQgAAEIAABCEAAAhCAAASyiQACeja1BmWBAAQgAAEIQAACEIAABCIhoNbnixcvlqI+fWzTLy0tlTFlZVifR0KfRCEAAQhAAAIQgAAEIAABCEAAAhCAQO4QQEDPnbaipBCAAAQgAAEIQAACEIBAQALvv/++9OjeXR588MGkFNT6fM3atdKgQYOAqfMZBCAAAQhAAAIQgAAEIAABCEAAAhCAQL4QQEDPl5akHhCAAAQgAAEIQAACEICAI4FVq1ZZ7tvtwqBBg+SWqVPl4IMPhiAEIAABCEAAAhCAAAQgAAEIQAACEIBAFSeAgF7FOwDVhwAEIAABCEAAAhCAQL4T+Oyzz6RXYaFs3rw5qapHH320bL77bjnnnHPyHQP1gwAEIAABCEAAAhCAAAQgAAEIQAACEDAggIBuAIkoEIAABCAAAQhAAAIQgEDuEti0aZN0uPpq2woUFRXJ9IoKqVGjRu5WkJJDAAIQgAAEIAABCEAAAhCAAAQgAAEIhEYAAT00lCQEAQhAAAIQgAAEIAABCGQbAbU+71tUJOvXr08q2iGHHCKbNm+Wli1bZluxKQ8EIAABCEAAAhCAAAQgAAEIQAACEIBAhgggoGcIPNlCAAIQgAAEIAABCEAAAtET2LFjh3Ts0EG+/PLLpMx69uwps+fMkZo1a0ZfEHKAAAQgAAEIQAACEIAABCAAAQhAAAIQyAkCCOg50UwUEgIQgAAEIAABCEAAAhDwS+Crr76SgQMGyNKlS5M+Vevz9Rs2SOvWrf0mS3wIQAACEIAABCAAAQhAAAIQgAAEIACBPCaAgJ7HjUvVIAABCEAAAhCAAAQgAAEIQAACEIAABCAAAQhAAAIQgAAEIAABCEDAnAACujkrYkIAAhCAAAQgAAEIQAACEIAABCAAAQhAAAIQgAAEIAABCEAAAhCAQB4TQEDP48alahCAAAQgAAEIQAACEIAABCAAAQhAAAIQgAAEIAABCEAAAhCAAAQgYE4AAd2cFTEhAAEIQAACEIAABCAAAQhAAAIQgAAEIAABCEAAAhCAAAQgAAEIQCCPCSCg53HjUjUIQAACEIAABCAAAQhAAAIQgAAEIAABCEAAAhCAAAQgAAEIQAACEDAngIBuzoqYEIAABCAAAQhAAAIQgAAEIAABCEAAAhCAAAQgAAEIQAACEIAABCCQxwQQ0PO4cakaBCAAAQhAAAIQgAAEIAABCEAAAhCAAAQgAAEIQAACEIAABCAAAQiYE0BAN2dFTAhAAAIQgAAEIAABCEAAAhCAAAQgAAEIQAACEIAABCAAAQhAAAIQyGMCCOh53LhUDQIQgAAEIAABCEAAAhCAAAQgAAEIQAACEIAABCAAAQhAAAIQgAAEzAkgoJuzIiYEIAABCEAAAhCAAAQgAAEIQAACEIAABCAAAQhAAAIQgAAEIAABCOQxAQT0PG5cqgYBCEAAAhCAAAQgAAEIQAACEIAABCAAAQhAAAIQgAAEIAABCEAAAuYEENDNWRETAhCAAAQgAAEIQAACEIAABCAAAQhAAAIQgAAEIAABCEAAAhCAAATymAACeh43LlWDQL4T+PHHH+Xtt9+WlStXyn333itPPvmkVeW6detKvXr1pO1VV0nnzp2levXq+Y6C+kEAAhCAAAQgAAEIQAACEIAABCAAAQhAAAJ5SuC7776TvXv3yrKlS2X37t3y5z//2appkyZN5JRTTpE+RUXW/xMgAAEIQCAcAgjoPjl+8skn0q1rV9m+fbvPL82ijxs/XkpLS80iE6tKE1i1apUUdOtWiUGbNm1k5apVUrt27bxn8+WXX8otU6bI7NmzRf/fLhQVFcn0igqpUaNG3vOoqhW0GwemLE444QSpX7++NG7SRC666CJp1KgRfeV/8B5//HE5/7zzKqE8/fTTZe26ddYFlVwPuVY/3RRf26mTvPjii5XQ737sMWnWrFmuNwfldyHAHEf3gAAEIACBTBCYMGGClI0Zk/a9pt0azav+hx9+uOg6tU6dOnJu06bStGlTOe2007hE7QWOv0NAxBLf7PYZJSUlMnbcODnooIMi5/Tqq6/K9dddZ4mC8aEqnI9W9XO9sDqXHcd8Or+IcXrttddk+E03ybZt2xzRrVi5Urp27RoW2rxOx0njifos2W6NlY/91avz5Nq5nFd9+Hv+EkBA99m2COg+gRE9MgJVeaH98ccfy43FxbJixQpXvlEveiJrXBI2JpCKuJSYiQrqAwYOlJ49e1aJSyhukPN9IZtr9UNAN54S8i4ic1zeNSkVggAEIJATBHJJQLcDquv6QYMHS2FhoRx66KE5wZxCQiATBJz2GYcccojMmz/f8uhXrVq1yIr24YcfSt+iItmyZUtSHgjo+W8YE1bHqgoC+hNPPCH9+/VLulSfyBAB3bxXIaCbs4oiZq6dy0XBgDRzgwACus92QkD3CYzokRGoqgL6V199JTcPHy5z5871ZIuA7oko5yOEKS7FYOjNz9umTbOs0qM8LMhm+Pm+kM21+iGgZ/NoibZszHHR8iV1CEAAAhCwJ5DrAnqsVmeffbZMnjJFLrzwwiq7rqePQ8CNgNM+Q7/RiyhLly2T5s2bRwJRXVGPLSuT8vJy2/QR0BHQTTtevgvoTl4a7PggoJv2GhEEdHNWUcTMtXO5KBiQZm4QQED32U4I6D6BET0yAlVRQNc3z7Xe3QsKjLgioBthyulIUYhLCkRv3N8+d6506dJFDjjggJxmFKTw+b6QzWT9vv76a1m4cKHMqKiwmqZbt24ydNgwUfejTiGogP7uu+9ah1IbNmyQU089VQYPGSIdOnRIiyvGIP0uyDcvvPCCTBg/XjZv3iwtW7aUkSUleXVIzhwXpFfwDQTyg0BVmMPzo6Xysxb5IqBr6+gaa87tt0unTp0Q0XO4uwZZQ+dwddNWdDcBXQvRuHFjuePOO6VevXqhlknPdtasWSP9+vZ1fJIPAR0B3bTT5bOArkZEw4YOlUWLFhnhQEA3wmRFQkA3ZxVFzEyey0VRH9LMXwII6D7bFgHdJzCiR0agKgro7733niWeP/zww5W46qHIzSNGWO7FjjrqqLwShyLrQHmScFTikuJREX3BwoVy7bXX5gkt82rk+0I2U/VTK4tp06bJyBEjKjXGgAED5JapU6VGjRq2jRREQLdzh5hvfdruJr5ayqxctSpv3oZnjjOft4gJgXwiUBXm8Hxqr3ysSz4J6No+UVvS5mMfyKY6BV1DZ1MdsrUsXgK6lrt3794yvaJCatasGVo1du3aJT179JC3337bMU0EdAR00w6XzwL6jh07pGOHDkkXTdTDypiyMmnatKn84he/4IKYaWeJj5I1mQAAIABJREFUi4eAHgBaiJ9k6lwuxCqQVBUhgIDus6ER0H0CI3pkBKqigG5XZz0MWXLHHXllcRhZp8nDhKMUlxSX3rhfvmKF/OY3v8lDes5VyveFbKbqpwdEXbt0kT179lSCr/1r/YYN0qBBA9tGCSKgb926Va5q2zYpvYKCAssKS8X0XA8VFRVSPGxYUjVGjhwp4ydMkAMPPDDXq2h5XSno1i2yelTVOS4yoCQMgZAIVIU5PCRUJBMRgXwT0BWTunHXdf2xxx4bETWSjYpA0DV0VOXJp3RNBHStrz6FUFxcHIqxgqk7agR0BHTTsZavArp63lDr8wULFlRC0bZtW2tPz++ZaQ+xj4eAnhq/VL/O1LlcquXm+6pHAAHdZ5tnanL1WUyiVwECVU1Ad1o4lpSUyNhx40LZyFWBbpN3VXQSl7zcVn377bfy0UcfydNPPy133nGHbNu2zZFNaWmpdbM3H8Q40w6Q7wvZTNUv6OEfArp9z63KAjpznOlsRjwI5CYBBPTcbLd8KnW2Cehuv3u6T/zggw/k0UcflTuWLJHdu3c7NsWixYulsLAwn5qqStQl6Bq6SsBJsZKmArpevp03f77l9a9atWqBc/XjjhoBHQHdtKPlq4BuNz51LOrl+9atW5viIZ4DgUxpPHZrrNNPP13WrlsndevWrTLtlalzuSoDmIqGRgAB3SfKTE2uPotJ9CpAoKoJ6E6b5u07dkirVq2qQItTRTsCQQX0+LR++OEH2blzpwy/6SZ58cUXk7JRl1irVq+2XD9WlZDvC9lM1S+o+8kgAnpVcP9blV24ewnozHFVZbamnvlKoCrM4fnadvlSr1wS0OOZf/PNN7Jy5UrLYu/LL79Mao4OHTqIiuiHHXZYvjRVlahH0DV0lYCTYiVNBXTNJtWnEJza0akKCOgI6KbdO18FdLsLlS1atLCeLDvmmGNM8RDPgUCmNB4E9H0NkqlzOQYEBPwSQED3SSxTk6vPYhK9ChCoagL6k08+KW1at650EHLmmWfKmrVr5eSTT64CLU4V7QiEIaDH0nV7h62qXdTI94VsJuunVlILFy6UGRUVVtfr1q2bDB02TA4//HDHQR5EQNfE3n33XRlbViYbNmyQU089VQYPGSJ6cHzQQQflzYTywgsvyITx42Xz5s3SsmVLGVlSkldPejDH5U1XpSIQ8E2gKszhvqHwQdoI5KqAroDcRLrTTjtN1t11l5xyyilpY0lG4RAIsoYOJ+f8TsWPgK4kLr/8cusSylFHHeULzI8//ihr1qyRfn372l5usUsMAR0B3bST5auAPnnyZBlVUlIJQ//+/eW2adPkpz/9qSke4jkQyJTGg4C+r0EyeS7HoICAHwII6H5oiUimJlefxSR6FSBQ1QT0devWSedrr63Usm3atLFuXtauzcaiCnR52yqGKS6pxcrNw4fLrFmzkvKaVF4u+q5yVQn5vpDNtfoFFdBzob+qG0d1uXrppZfmQnHTXkbmuLQjJ0MIQAACEBCRXBbQtQHffPNN6dK5s+zduzepPXc/9pg0a9aMdoYABETEaZ9Rv3590WfPXn/99SROKuDdMnWq1KxZ05ih7r+6de0q6lkwMajHtz179iT9e64I6KnsZ6rauZ5xh/EZMR8F9P/+979yY3GxzJ07txKNXBkXPpswI9EzpfEgoO9r7lw7l8tIJyXTrCCAgO6zGTI1ufosJtGrAIGqttBevny59OzRo1LLFhUVyfSKCqlRo0YVaHGqaEcgTHFJ07e7qKH/PnToUJk8ZYpUr169SjREvi9kc61++Sqg62HT5PJyOfinP5XS0tIqMbb8VpI5zi8x4kMAAhCAQBgEcl1A/89//iNDBg+WxYsXJ+FQD2adOnUKAxNpQCDnCTjtM/Ss5ayzz3Z8DkH3xsXFxUaereyeJYmB6969u1zTqZNccfnlSSxzQShMdT9T1c71ohow+SigO/2O+XnKKyre+ZJupjQeBPR9PSjXzuXypd9TD/8EENB9MsvU5OqzmESvAgSq2kLbboGBgF4FOrpHFcMWl+wWcFqEqtbX8n0hm2v1y0cBPXbYVF5eLrlwOJap2ZY5LlPkyRcCEIBA1SaQ6wK6uvvWd9AXLFiAgF61uzK19yDgJqCrlfm8efNk5IgRSakccsghMm/+fOncubNUq1bNMRdd86uXt0QrWv2gcePGcsedd8qnn34q5593Xs4J6GHsZ6rauV5UAzIfBXQn/QEBPbxelCmNBwEdAT28XkxK6SCAgO6TcqYmV5/FJHoVIFDVFtoI6FWgUweoIuJSAGgGn+SawGxQpUpRcq1++Sag66H2rVOnytixY612QUB37sHMcX5HN/EhAAEIQCAMAvksoOPCPYweQhr5QsBNQFdvfz/88IOnAF6vXj1bHN99951MmzbNVoA/4YQTZOmyZdK8eXNbK8Rs3yOEtZ+paud6UY0bBPSoyOZ3upnSeBDQEdDze2TlX+0Q0H22aaYmV5/FJHoVIFDVFtoI6FWgUweoYtjikt1TAVosXLiLnH766bJ23TqpW7dugJbKrk8Q0DPXHt98841Mnz5dRpWU7C8EAnr6BHTmuMz1fXKGAAQgkEsEcl1A/+c//yndCwrkgQceqIQ9n9azudSfKGv2EvAS0PW5vPfee88aTw8//HBSRdq2bSvzFyyQOnXqJP1ty5Yt1ndffvll0t8WLFwovXr1sqzXnbzAZeseIcz9TFU714tqJCCgR0U2v9PNlMaDgI6Ant8jK/9qh4Dus00zNbn6LGbo0b/99lt54YUXZPv27bL3ySfllVdekbffftvKR2+O6ka0zSWXyBVXXCHHHXecqwunVAr30Ucfyd133y13b95sLbJ1Id6wYUM5//zzpeM111guoA466CDXLN555x1Zu3at/GHHDnnqqaesNFQQatOmjXEaqdQhrG/DXmgr24ceekh2bN8uL774ojz//PNWUQ8//HA5++yz5cKLLpLf//73FqsDDjggrGoYp5MOAV1dcOkm78477pCdO3daffviiy+W6wsLrb7lp9562/ovf/mL7NixQx7dtUteffVV0c2pBnV3dsYZZ8hpp50ml152mTRt2lRq1aplzCJIxHwdO2EK6Nr+AwcMkKVLlyYhnjZ9uiWiBwm6wdbDhoULFlj96ic/+Ym0bNlSrrv+ernwwgvl4IMPNk5WLQDeffdd6zBw1yOPWH0qNlY1kSZNmsgpp5wirdu0kRYtWlgHGW4u9Zwy9hKYtRxvvfWWbN26VR55+GFrzoj9JmgZtF6XXX650ZxsV4Yff/xR9K28Rx55xJqTXnvtNXnyySf3R9U8zjnnHLmqXTsrDz3Y8RMyXT8/ZdW4mbJAj80b9917b6U21t9d/d2/uFUr6/fX9HffyQolWw7H1JJk79691vpA+5v2a3UpGVvr1K9fXxo3aWKtF3QOr169ut+m9B2fOS6aOc6uIeLXuk/t3StvvPHG/t9t04ZLpS+nsgZhnW7aQvbxdG7Ssb/+rrusvY7Oubr+1fXZFb//vVx11VVy5JFHumaiv/WPPvqorFm9Wp544gkrDV3vNWvWzPqtMkkjtVqYf61z3e7du2Xrli1WWXUdoWXV39VWrVvLNddcY62Bg6wfYqVI/B3/61//au0l7UQUp5JHKXRGvc4wbQ39nb3nnnus3x3tg7qWUva6ttF+c9lll8mhhx5qmpxnvPj9XvzaKtbfL2rZ0vqN0/3epEmTpGzMmEpp6t9WrloltWvX9swraAQnIc2vy1rdg3Xs0CGpz/Xs2VNmz5kjNWvW9Cyi234uW/bInpVIiKB9/+9//7vcd9991l5Cx39sjxrmuU78vKpnLrF1fIxb02bN5KKLLpJGjRr5Xsf7rbPG/+yzz2TPnj1y/333ycsvv1xpPoqta6/u0MFa14Y55uLLmo65NwgbEwFd0921a5f07NFj/54vPq/+/fuLunuPH1d6/nH9dddZc1tiSIwftoCu/U/7tu6Z9zz+uDz99NP71/SptnfY+xnTc73YvmzbPfdYfVn3KFH+Xui6VLllcl/0xRdfWOuVxHEbW7Nc0Ly5XHLJJdaZ8Lp166SgW7dKXc3POiLsfW+QsZj4TVQu3LOhbRPrquf0etF71cqV1m+Stmm79u2le/fu8n//939h4LRNI1MaTyoCeibXsHoOqO2j+6Uwzrm9zuUia/iEhLNBD0n13Djb1l3part05YOA7pN0uiZXFQ76FhVZYl5i6Nevn0y55RbroMNv8LOI1bR1AG/cuFEmjB9vdIioZdLF8LDiYjniiCOMi+e1aNQf+IULF8qkiRP3L3ztElcBf+qtt1oCUmL4+OOPZfq0adbbS26HN25pJKbptNlwqrgeRsQ2ps3OO886qAoqcHkxM4VvyiWWnvIZO26ctaBJ5WDNq3x2Cwqvb/TviYfXTmM2MZ4eIg0ZPNgSvO2CLty03ieeeKJrMbSvbtiwweprujk3CTpuevToYY0br/QT0/PqB9k6dky4mMQJS1zSRejmzZvlup49beeH7Tt2SKtWrfYXyeldxcS30j/44APL5d2KFStsq2M6nnQufvDBB2XqLbdYm0jToG/SDb/5ZmnQoIGv8eq2kNU+pXOx8vIKevlmUnm5dUBmegFFhfmxZWXWBsokBMkjk/ULchkoiICeyoZbD2TUxbrX72X870L/G25wvRDi5sLRpJ3t3K0G4WKXV2yenDVzpu2hoN03+luul6sKCgpSFprc6s8c5947gs5x8akGaX+nUqV7DcI63b1/eM2D+tuvB+z6m7Nt2zbHxFTw0bZVS7nES296kKQXUNWrhh40OwW3NOy+8Sq7n29i/dK0rEH3c1qmGFPTdYJbC/o5+Db5HYnFydQ6Q/OP/ZaZrs9171g6ZoxcffXVvi5cJvLQOut+XvcoJpcYVEQ88MADrYuM8SFXBHSnsxTt28tXrBC1mHULpmMlPg23veIzzzxjifmxy6ax7/SbWbNn+xZs9aC3T+/e1kXW+NCuXTtZvGSJ48Vsv33fdP8bXwadA/TisL6Z7TYnxr6Jrad0L+wlkgRZQ/s96wgy5rzOG0z7Uypzr585MDGuqYCubbtmzRrp17ev7TyiAvqwYcOsucPtPNPOYj0sAd2UdYyB/jaPGj1a+vTpY3ypxsklvUkb2O1nvM5z9Nxh/vz5nmeh2nfHlJVJx44dPY2K3MqqQua8uXNl0aJFrmev8Wlo3gMGDhS9oGRyOcmLlY7bmTNmWPWOXWZ2+0YNU3T+uPfeeytFM1lHRLHv9aqf09+d5hKT9EyeJkl32zqN6/iy6phVzWH4TTfZ7sP9jlETVvFx0qXxJJYrqIDu93c8yFmZHcPY3KprSdPzSP1N03VJ7z59HA1rwhDQdW014IYbksa/5j+6tNQyhHIytPS7RjA9v40xTMe5cZTrLr/jKZ/jI6D7bN10Tq5+xW6vqrgtYnWRpZu3eLdLOgkNGzrUSCRJzFutLWbOmmXdKDYJbotGndD0x9TtYCs+D10kzZ03T84991zrn3Uy0RuaOqGqNZlJ0AWgupS64IILXKP7FdDtEtMJ2Et4sPvOa6HtVU/lorfGhg4ZYnQ5Ij49/SFSUaxv374pLc7dyphOAV2tb/r36+fZP7RfzJs/33qnK/HygPLUdJSnyWGBXd1ji0PlampRm6tjx6t/mv49DHHJa9GuXgiWLV8uRx999P5imSyEXn/9dcui3elSRiwxbXedf6+99lpbkVkvd/iZAxPZxQ5jbho+3LKoMwl2C1mtvy7A9VDM5PA1lo/mr3kXFxe79msVWLU9i4cNM9ooJ85JJnnEvslE/WJ5Bzn8CyIUBxFftIxuawWvvqOWcjpHHn/88ZWiattWVFTIxAkTfPWd+ESiENDDmLejFhOY47x63T6vLnp5088cF0tVLeIGDxoU+Hc7sXRBBPSgaxDW6d7rdLd5sEOHDrJ48WLLwtbkcFbbuqSkREaWlOw/HNbfwsnl5TJlyhTvjvq/GIMHD5aJkyZ5HjAHmcPdRJwhQ4b4Lqvu51SMM326RUXhW6ZMkZkzZwae6+NBmhx8G4MXkUyvM7Ss+lum1ttul3bt6mTabxK/1Us2fvu5G9Oof/M071Qt0P/2t7/JTTfeaHuGMWDAAMtK1m2fpfPBmNJS6xKh36BjpWLGDMuKP36vqO0wetQo6y3oxPXr+g0bpHXr1r6y2rRpk3S4+uqkbzZs3Cjt27dP+vdU+r4K3OqJSw/BvS7PewmsbpXUPYqeL+hlZKfgZw2dylmH5q/rivETJhjtnTI99/rqPDaRTQV0/dTkTfOzzjrL8c10nddXr1kjiW+mhyGgpzJ2dQyqZ4rf/OY3jjij2s+4nefoOcWNxcWOl/HtCjt27FhrTWx6nhRLI4zfCz0rmDxlinWp2mu+sCu71lfnt9LRo32fUdql57WOiGLfm8p4jEpAz1TbegnoOqb0koReQvU6X1LNYnpFhRx77LGpIE76Np0aT3zmfgX0VH7HTc/jnMCqUZCuYe64447A7J0ueKQqoLuNYZ2L9AzSTjxPZY3gRw+J+tw46nVX4AbPww8R0H02aronVzc3SW6TQWK19EBDrSDtNoJ2N0DVVU5Rnz6WG5ygQV3P6Q1vt0VoLG2nRWO//v2tgy1T4TuWnuZ9x513WpboaiWpgkzijW+vesXSSFzcx38XhoAeS8/vTaZUBHSdZLVt9VKB6aGhHS8/fdCLd+Lf0yWgu11UsSuzndu/VBYzdnn07t3b2niYiJ25Onb89gen+EHFJW0znc/VpdziRYtcL+jcNm2adWsxfhPotRDSOdTJi4hdXexE+lQWdXZ5XH755TLn9tsta1mv4LTZ8frO7e+JwkNiXL0x3qVzZ8/Nk1se8ZYPbvEyUb9Yefwc/sW+SZeA7rZWMGl7u0MKPxtjtzzCFtBjXieCrA/iyxm1mMAcZ9Lz9sXxM8dpfLc1tnmulWP6FdCDrkG+//571un/W+u7rdOd9m160fbv774r5eXlvps6tvZVd8B+D7VjmZmsn8MU0FV8VTf/8+bN811ft7dt4xNL9ffDrmBeB99+K5MN6wy9MKnuSe1cGnvVx6TfJLaJXvAI0s+dyhL1b57m61dA176t41HPC1avWmXt/e0O4u0MBhLrqWmpeD516lSv5nD8u66z1c29XkCJD05W6H5cymt6WlfdY6xfv75S+ldeeaUsXLQo6bmJMEQ/PSzWC5Lq9cVNFEv1d9XrGRQ/a2h9MqLdVVf5PgOKh2py4ULjO83X6Zh7A3fUuA/9COj6mRq4aB+080amZ2gqos6ZMyepaG79KFUBXUWUQQMHJo0LP3zczv+i3M84nefoGcT4ceMC1Sn+fXkTBqlcPkhMX9tZhU71KuH1vGb8t2Exjk/TbR2R6rol7DWK21xi0oZOAmUm29ZNQNdnktw8WtjVedHixVJYWGiCwzhOujWeWMH8CujpXMPGwzM1CvICHoWA7jaG7Z4ViZUxnXpI1OfGUa+7vNq1Kv0dAd1na6dyI8wrK7sNqdttEtONjNstUadFYlj11Ns+amXh9cav3aJR66e3JtVFWZCgbhZbXnyxjLj55sAbJ6/yhymgax1VMNUb3l27dvVcbKYioKc6ycbaw7QPBmm/dAjo6qrLj8ipByJqJaC3qmNBx9eyZcssbw1etyb9cFC3wLpp8noKIVfHjh8WbnGdxKWw0tfb03oRKPGmq9tCSK0Vxo0da2y5YudOUud+fbNNPSP4vfzjVneT2/X6fRQCs6brtpkPoy3txqgdj0zUz22zlOj6P7HM6RLQU92YJR4khHkQEraAHtbvYNRiQhjjwm1OqKpznB4GdC8oCCRiufH0I6CnsgZhnb6vFbzW6U6c1KPK+++/H2ipoN+qhenOBx+03JsGCSa/VWEK6EHKGP+NWoUOHz7ccstrF/RCx/Tp063L2mGGsA+nw5hPTdouqnWU9r01a9d6ekjT/FN9NsWpHaP+zYuK3YgRIyzvEV5P4Dmt7/32axXr5y9YUMmVupsV+qbNm6Vly5ZG2ezcuVPat2uXtO+0ExZSsUxKLIz2/aXLllme2OxCGAYYYQroYaz1TV3+h/WbnMjVa+416jAGkfwK6Jqk3wuA+o3bJaBUBPRUhdB4RHaXxqLez9j9NukzGr/61a+sc6YgQS8X3rV+vdSvX9/zcxVY9cmFoGsauwz8WGjq92HOVfHlcVtHhL3v9QRtECGVucRur5zptnUT0HVc9ezRw/isy+531QCpZ5RUmHsm7jOCW39N5xo2VuxUPDQkVj1sAV3XVLr3UO8FicHr8m9Y50AmekiU58bpWHf57MJ5HR0B3WfzRjm5Om1ITdwkOW1k3BYibpsgu3rqIq5X796WO56jjjrKEni1bCruLJg/XxYsWJC0kTNduHn9GKg7NHVzru+/ad76lq7eEFfXxvrWtMlbuSpOq2Vv127d5Le//a1Ur17dSkPdd9526622FqjKaPPdd8sZZ5xh21PCFtA1E5NJWOMFFdD1zZSCbt0sgSwx6NtBgwYPlksvvTSJs1rp6gI+UST242nAz3CLWkAfPXq0VD/4YMvKQJmrgNW3Xz/rDXJ1HaWbwkULF1aqs1rQ6jvo8Tdp165da1mB2Ynn2ueUp7rS+/Wvf73fjZb+iP71r3+1bm3fsWSJ46LR7dZcjGWujh0/fcEtrlf9U8nHbY50WgjpHNOwUSNL+NagbwcW33ij5aZO5y0dfytXrhR9aznm/cHu/UMdn926drXtG9pf9UZ3t4ICOfXUU+XnP/+5lZfOZ++99571HqL2q5dfftm2+l4LSv3I69BJ5+Q+RUWWO8fjjjvOGhOxOdlprtB03Q6eE9tSx49eJOncpUulen7++efy2GOPWTfy7Z5LKC0ttd5/czroz1T9Yo3hx3om9k06BHRtPz08UVfriUGFvuE332zNj9qP//3vf8uf/vQnWbN6teVSMNaXEzd9qR5MxJcjTAHd69BPPcKoB5wmTZrIL37xC8vaKjZv33fffZb1YGx8RS0mMMeFP8ep2Kfzh47FxKBtf+NNN1nWU3qJM7bO1XaIn7dN3lTTtJ32DamuQVin72s5r3W6yb5NLSp1vJ955plWm+veSec0/S2desstRi5EdY80ZOhQS9iMeQ/SQyedH9WluZ23JxWk9cKd7kfsQlQCuv5+ax+PX+vr/Ka/p077IS8h+5VXXpFrOna01s7xQVncPGKEdTE4tn/T33B9WkvHkz4lFQt+3cUHWd9l0zpDy6/zzeAhQ6yLuYcddphR3/O6cKfpegkR8etI7Q+HHnqo9Tun6wC9uK5P9ehazu6Ny6h/80zWaH7aXtepQ4cNE7V00/WLV7Bb3+v++PrCQlELb71Qq2NW94rq0lT7lN0YV8Z2oriTFbpJu2rZVSjU56GWLl1aqSp2nqw0glN++rfEeSu21nn22Wet94/VMjAxKE+9GGB3wVu/u/L3v0+6nKR9TIVg7Tv6NrL+rio7u34WpYAee4u153XXic5p8es7t/nPxEOAyW9NFHOvV382/XsQAV3T9iNC6B5ZrZKd3scOKqDrfDdr1izrGb3EoG2uz7UU9e0rOo7jf+P190ff2LbbSyZ6NIt6P2Oy1tfxo+dKOpfp74XXOayy0DXGqFGjXL1G6Jynl9/sPAZoGroe1rfN48+Alfm//vUvy+vH0jvvdPT6YXquadKXdK2m7yhrO9aqVcuaz008CjqtX6LY95qON7d4JnOJ0/eJe+VsaFuncb3urrtk+bJl1pvVOjfqOcNVV11lta3+zj366KOV1onal4I8d2LSJqkwN0nfTxw/AnqUZ2Wx9YaTF2P9u45FHZPabvH6kP6+a/utXbOmksYSpoAexEg01g7p1kOiPDdOx7rLT//N97gI6D5bOMrJ1W1Dqj8i+uaEvimXGNze63Za1HotZuLrqYsm3fRcdNFFjhtPt426uvtye8tK6+O2aFQRsWzsWEdLXLebRzFWutm79bbbrFucdsHt1qpahKv7ZrvgV9TQyVNvCeli856tW62Nqd2hmtcNbydmXocaemisLunsbmnppka9BThZPLtZxKbjdnQQ0Uk5OY1ZHTfaFnoIoq48L7nkEtt3zWPvxP/yl7+UFStXWgJSLLhZsKnwp5svXUy4BXWBduvUqXLbbbfZbvrUYlffxnYKuTp2fE69geqfSh5e7/05LYRi/UoFRjfXZc8995z17u7f//73JK8Gbm7x1IJ8xsyZ1vMUbkHnNHXVOmH8eNvLHV6uzp02O/rbMXDgQOtSgG5w7ILOFXo4rk9E2D2/4XRIGOvLsfeMhxUXu3pgcLoR26JFC8t15jHHHOOIKBP1ixUmyFzm97fGbe7TeUzFjMSgokbvXr1kw4YNlf5kd8EjPoLOoyoSzZk9W37605/K2nXrHN/LdRo3XgemTg0ZhIuTBZjmoeNXPX+osOR20K5pbNu2zRLXdPOq/U3ftI0imByqBcm3Ks9xevGza5cu1jwVH3QtM2zYMEevSYlvlXutpaNcg7BO//8t57ZOd9u3mYz3P/7xj9a86ORuW8e/7i+6dOni2G+c9mJ6CL5q9WrHZ1WiENC99lRu+yGn3w5tCb14pc9hxAe9YKsWsb/73e9spyjNK9G9uMkFvyDzXeybbFhnaFlM+o3TRS+vywyavtsFb9N1pArEY8vKZOLEiZWQe+01U2mf2Ldelzj95NGwYUPreY/fX3ml6P97uROOX6foHFE6Zox1gd/Nm57TGB85cqQlYMVf6NT1gx5Iq+AXH9S7gF7aP+ecc1yr99RTT1luyRM9aNh5eHKzpi8rK7Mu0jiJmW4e1pzmAr10dFXbtpXK7yV6aD9TV+vTbrvNOhfxWg/6WUPH9yNdy+ol+Ph9fCJop/lPnyNU4aZBgwaObeN1RhjV3OtnLLjFDSqg655v8eLFljGBWzB5GjGogO5Udl3n6tNlbmt6J+tcr3k27P2M21pfx5CAWBw7AAAgAElEQVSe0ellZrt5yG2s6vmWetLTcyyn4GQM4pVvLD3tA88//7yUjBwpO3bsSMrGxNhGL2716d3buriYGLQttB11zeT2fISWQ419rr/uukpJOLVlOva9YYzPIGvBWL7Z0LZO41p/j7XfuD2/peNs2rRp1lmp9n8Tz7ZBmHvN30HSDPqNiYCejrMyLf+WLVssb22JhmKav64fdM/stIbQ73VMvvTSS9Z5if6+hyWgBzUS1TJlQg+J8tw4HeuuoH05H79DQPfZqlFOrl4bUrdDDbtFqZuFldcbalpPtVI+t2lTz4kxhlDf4+pVWJj0FpLd5jERu5Mb6lGjR4u+HeXlAv7NN9+03s61O+AyfU/a6SaSuoJXwepnP/tZUm8Jcngfn4jmqWK23Q1vp3fMYt8HsUB3shAxPbBy+rHS/rd6zRo56aSTfI4o8+h+NszxqbqNWZPDb01Lb3ap0KltElu4u4kw2md1gee2oIgvo9vGRy1yEoX7+G9zdeyYt7x7zCjEJWWu7lnVGs1po+bl4tFrjtVaqYjz0EMPWVbWsQM9t1v0Jm83xtNyu/Ti5YLUbrOjh3v6tuJll13muoGNlcHpQNHpkFDbcv68eZ7s4+u4adMm6XD11ZU6iclBVybqFytkkLksyG+N3w23U3yvw8xYvfT7u+66S1q1aiUnn3yy7cAN+8ApCBenw2eTi2uJldKDN708oAezThdKUp3rmOOcCQad4/RWfIsEF7ReF0Wc1l5eh6xRrUFYp///fuG2Tnfir7/zakXp5dpU+5iKw/rWeWLQOcPpAmbib7GTddwju3Y5uuP2O4drnm79zcSrkaahh12dr702yZrcaT/3n//8R4YMHmyJKLHgJZrF4tkdmkd5KTfT6wytt+new02Y2r5jh/VbaxfcPGyY7vfc1ite5xWp/ubp92EK6PHlUaMAtXJTy3+ns4XYOkVFb7cL/PHpOoniur5X4SfRbbzTOmTQoEHW5Wunsjnl47QPd3L1bjoXOFl4qWHC4iVLktY9dusVr9/IGEcV0vVS21/+8he5/vrrHbuRnzW09iM9mzK5GBnL0Klt3MZcpubeMMZaLI2gArp+7+U+3XR9HURAd5rvTOdZLb/ThWztN2pEY3cWEPZ+xmmt73XZNdZ+TuVRC1G19HW6eO90/qmXvHTu6tSpk9GeX8vh5irc67mdJUuWWJcVE4PJxYv4b/zMQenY94YxRoOsBTXfbGlbt99zk/bV36GNGzdaF5jUo2MUIUqNx295vQT0dJ2VOWk7Wh+Tc874emsbrl+/3vICrOericGujzhx0LWxeq8pvP76JE+dJvN+JvSQqM6NlaOfOS+Ru+m6y28fzuf4COg+WzfKydVkQ+r2BkX8pljd+Kr1n94aSgwmmyadMNXll77FZeLuLJaHnQWCiUuyIGJwfL3cXPA43XRK5KKT8aRJkyyX3vFBXaKphYidZXaQw/vEfPVGl77TrtaiicHuLbNYnCDM1M1+v759K2XjJaQllsnpx/TuLVssgTmq4GfDHF8GtzHr5UrMrS5OP75B3+Zxc0MTdj/IhrETVj8JU1xSV4bqokwP1tTFm1twWwjpTVptMy/vA3bpq0VJj+7d5cEHH6z0Z6+LFE5ldbuh6ebq3M9C1i1vbR+9uZoY7A4l1FWoeglJfG/erR2cLEm95v1M1C9WjyBzWZDfGr8bbjsRRMtsKiyajOmwD5z8cgnjoM2knmHGYY5zpxlkjrNjarqG+cc//mE9r/HII4/sL5jbIWtUaxDW6f+/X7it0/3Og3a9zck9nsn+Jpae01yl7wnrHGsXgpTd6Rs/wqnTPO10UcEuT3WZq+sgdTPrFRL3JlFeys30OkNZ+Dl4DNJvnNZFJgfViW1lt14xOa/wanOvv0cloMfydfMS9t///tc6nFXPe14X+OPrYWcF5MQqqBW60+UWu98gXe/omcbkyZNT2k/YGSnoRdit99yTdBBudznN9DKNV58IsoZWDyIqfnpdlIrP28kq1c0Dh36fibnXlJlJvFQEdE3f6YzSRNCIlS+IgG63JtP0vATbRCZ2F7LdfsfC3s84GUSoJ091Xe5meR2ri9OFGbc9sZNwrYYEeqHHJN94lk79wO1ZT6cxZ3rxIj5/P2JSOva9JmPPK06QtaCmmQ1tq+Vw+z1X7wjqFc9vP/Ni5vfvUWo8fsviJqCncw2b6gU8P/X2cy7n5mF5dGmpdenJzdNQJvSQqM6NlXE61l1+2jLf4yKg+2zhKCdX0w2pm2W5iuP6zpdaStiJ534OUHyisaLbLVpMDpiCiMGJ5dN30Hv26JFUbC8hJf6DP/zhD9KmdetKabj9iPk9vHdi6nRD0G3h7peZCvV6qUKt5eKD1213uzLb/fCYeBoI0qdi3wQRnfRbpzHr9DadaRntLov4vYyQmJe+F6O3b/UtoPgQZj+wq18mxo4pZ694QcQlvVWt41oPds86+2xp1KiRnHHGGVKnTh3jBbzbQsjtwoNXfZzc8OgGQ+fvIEEtA4YNHSqLFi2q9Lmb+1g/C1m3Mjm5ZPNzuO6WvtP49pr3M1m/IHNZkN8avxtuN0vLsWPHyk3Dh3teLPHqn2EfOPnl4nTQFuYlAS8Gfv/OHOdNzO8cZ8fUa86IlcJuXDlZGUa5BvGmYh+jqq3T/c6DdtT0WRV1+Z94sc1kfxNLz2kN7ubhI0jZU7WoipXXbo3rtE+1y9MPG7s+6WXtGbT/B/kuzHWG5m8612hcJ2HBrd/Y7WU1LTsX31488lVA13qrK/vZc+aIei0KI9itK93OdpwsnZ2EP6cLgE7nFE7rHbcLX3YcnIR4uyf6nDwC6uUNtWa1szzzyz7IGtpPHk7r1KACuqkXpyBzr596ecVNVUDX9O3OKE0Md2JlCyKg2813ps8hxDOxGy9uHs3C3s/4Pdeza0+nMe/36a6gxiCxMlne9bp1S3pmwum5Hb0Y1LFDB9GnEeNDSUmJ9eyC17Mb8d/4EdDTse/1Gncmfw+yFnRaO6S7bbV+TuNaL78uW75cdLxmOkSp8fitm6nXFtN0g6xhnX739SLMmrVrXZ8zMS1XfDzTc7lUPCxrfpnSQ6I6N9Y6pWPdFaRN8/UbBHSfLes0Afk5KPCZpW10p5s3Gll/hBLfxdJ/D3Lz3G9ZM3kw53Rg4Oegwm4B5+b6yO/hvRNPJzd9bgt3vwttJ4uEDRs3Svv27X019ZNPPmldNIh/DyUsQcypIEE3zE5j1uRNKKeyOC1Kg1xGSMzD7rao001//dZvP7CrUybGjq8O5xLZSVzyOuhINX+nhVAqi14nTxpOrhL91MHpFqmT1aXpQtakDHYH8XqIpgtwJ1ffJulqnCCbAqfNXNC281u/IHNZkN+aIBtuJ+smZaYWEOpa1+39SK92C/vAyS8Xu98uLXOQ30Gvuob1d+Y4M5J+5rhUBDu7A0o3kSSKNYgZEftYVW2dHmQeTCTndODiZ+/ndBil7xCPKSuzvbwXpOxhCeh+1pZ+L5Uk8rW7lBv1Gs7PGApznaH5+tmXBvnNVItjfR4sPgS16s82Ad2rX+h++osvvrD2p2p9fP9991lv6uoe2C6EaVjgV0B3skJ3OqB28nzm5E3KznNGEGFRua1bt8561iE+qJWXelOoXr36/n9Wb2pjy8qkvLw8CbdeMp8wcaKogOPHsj8xoSBraD/jPdMCup+510+9vOKGIaAnegTyO76CCOh2e7Ag+2b1PKEGSHPnzq2EymmfHGRudmuDMNrdaa3iNG86eddJdU+kl1oHDhggS5curVRlp7NCu/kl6FzlR0DXwkW97/UadyZ/D7IWzJa2dTpz0X8fP2GCjBo1yth4xYRV0DiZ0njsfs+Cnkc51T3IGla9nKkHyUSjrjDOuu3KaXLu6OaJ2fSiVqb0kCjOjWMc07HuCjqu8vE7BHSfrZqpyTWxmG4uK+2qFMQFjk80VvRMHsw5Lbr9HFT4PYz3G9+NqVNaKjLp+0OJwe9C2044MHkr2K7MdmV1s2YN0pfC2jA7jVm7jb9pOd944w3rIEEXp/HB62DHJP2o+4HpokXjRTl2TFiYxMk2cSmViyROi9UwNhj//Oc/rYXwAw88UAmrCqLqPSIxmCxkTdpH42hal116aaULN377V5ibgliZzj/vvErJBt2w+K1fkMO/IL81QTbcKvJMnz5dbh4+3Ba5em8YNXq09OnTR2rWrGnaBfbHC/vAyS8Xu/ki6t8u35ASPmCOMyPoZ46zuzRmeiig3p10Lo2/QKjPdqiXkFq1aiUVNoo1iBkR+1hVbZ0eZB5MJOc0b/kR0DVNv3N/kLKHJaD7EQPtDu1ND7913dO3qMh6GzE+OO19Uun7Qb8NcvjotM4Isvax6zdOVq1+3e97Mck1Ad2uPiqoz5w5U2679dakdajG13Xw8OHDRd88TyX4GTOxfJys0BNFcSdLSTe3yHaiVIsWLWTlqlVyzDHH+KqqXd2c9jtqRaq/kXv37rXNQ5/JUqvShg0bBhJO/M6jvioqIpkW0IP0I791tIsfhoCu6caepLt782a54847fb1Z7FdAdxK9g3pFtOtbTlbTYe9n/J7r2bWh375rN0cE3QsnlseuPk6X5+24uz3N49bf/QroUe97wxibQdaC2dK2/4+984CypSjXdplFVEQlmAMiShJJkgQRRUBFiZIEJQpIFkSiSBC5l6iSM0oSOMpS8kWCgAqCeMyKoIjyg4L3XuM1/ett/MZ3arr37u7pnpl9zrPX6tV7Zneoeqq6uup76/tqUF+o7tJZXTAcdo3p0nhmqoBe9T7oq8yG2R3rLmM8rJynSw+papsnYzf2vPbd7xrGdW76HQG9YWlPV+Nalkx1UDXr8ojDDy8dEMY5TdYeaoijOPwf//hHUiN7+eWXp89/7nPFd//UMTB10WkcdQG9yqu5SuBqyqzKy7hNmZed01WHuyo9bQfMXRkTPV1lL99BXuJNGFfNHu6qHpSlZTqenSZMmg6UdHwXkxkG3bcrg7rfo2piRhed1SrvN83YVDjHZz7zmeOyO6wj26T8+uiEyyCqNYjPPeecJM9TF7OUtmGTP6Yzf23asqZCsRi0GXDrPHkOSEDPvTC8zFdYYYXC6Kw1Qp/85CfXrg5dG5yaciljPyj8du2M9XjgTBPQ6/TpqnDMlDaurN6or3zc8cenbbbZpjJcpCbNaSmcXBgYNCGvjz5I0+o2N/fT27aDzrir933Ttr9N2ruqb2XvyCrjt8S9I488slhv2T+aWKKwzZrEXfYR1/845pikJUL801V/uulzkh/fRz+jTv8kT0dZvanqu7UJ+T6I05wgoCt/agMvvPDCtOsuu0zoLw4SoYfVIdX9X/7yl0nrJ1980UUT3g3DlueralvyNFWF6BwU4rgsssOw/DT5fVDeBkVK1D30vlUd3nuffdICCyzQ5LaNJyLVvbjKQu/2C84/v1gG8bHHHht36rBx5XS0vXXzVue4rgT0OveqOqapgF5lM5lMGvJzm05WahqyP+7X1K5X9U7Vkm169v1TNQmgLFpJV4JOWVRPPfdanmWllVYaS15V9L22Y42mAroS0ue4t4u62KYvOBPKNvLehZ2xC46DrjFdGk+fAvpk+rBlZdbW8a5O2Q2yy730pS+ttEs1jbA8XXpIV+PIQSz77HfVKcO55RgE9IYlPV2Na1UyY5bnx/bfvzInCq+l9bSarB8zDIsGjAqBcemllxai+ezZsytPqdMB6qLT2MXLuakxvunxg7hWzaKt6og3ZVZlhB9W1nV/n5sE9C7Ft5xvVT2oCvPZtB6Uled0PDt169Ww4+YkcanL9qSMW9lgavvtt08nnHhietaznjXulC7reJuBX5Vh4NZbb03nnXtu+vKXvzxw4thUCuhN89dURBGLNnWjabqcuYwJnzzqqNIwnH6c1g6XJ1HdsO4zUUCv00cZ1g71+TttXH26ddu4qtC5upPq9C677pq0fM8888xTeFNJILn44osLD8bcqK5zBoW77MqoXp/CE0fST3+Cw2TawWDeleGjadvfJu1d1bemfYAqT9rFFlssfWTffdO6666bFl544WLClUTeu+66K514wgnFuzz/tAm/2/T5qDpeZd1nP0P3HdY/ydPWpN60qTOD2M0pArryOGgNyiqBqYrNI488kr74xS8WNhDVl6rPMAFd591yyy1FVLN8+b3wQtczc+aZZ6addtxx3G00MeULl12Wll9++dLbl5VdV8+JrjMsb3fccUfaZeed07333lt5W7UPBx9ySNpoo41qh3Vv8jwMy6/e7xLNNfnhoosuKn2/xzWmU0Dv28aiPI6igF7V3g0r9ya/zwkCelUeunyWcqZVE2ZvuvnmtPrqq48d3vW4sI2ArsT0Ne5tUteqjm3zXp8JZRv56cLO2AXHQdeYLo2nawG9qz5s0zHAZMun6n6KmKNxQpnW1SbC8nTpIV2NI4dx7qvfNey+c9PvCOgNS3u6GtdBydQaX1tusUWpiC0D4OcvvDAtueSSDXNafnjdAaOfXcc4PaoiYBtRY1BBNOnsNGXW9wujbFZpJ5XuXxdpwsbv25Ux0a/Zd6eiSV6b1oOyMumiY9v1s1C37iAu1SVVvsRGlQGsyzreZuAXuWpi3HISwwzU05m/Js935KnN8zUZ7rqvPLbkVXXwQQdNiCzjrGUAPeqTn0zvfe97h4bj7NpQ0pRLG/b1n7B+jqSNq8+1yftQAt4mG29cuTZu3buuv/766fQzzkgLLrhg6Sl99EEGpY1++ng6k20HdbWuDB9N2582ae+qvjV9R2pSykEHHpiOPfbYuo9O5XHDhKpJ3yC7wFT2M3TrYf2TPH9N6k2bOtN0XDpMOO2ifKrGJZOtG4pYtOEGG0yYgFk1mdTzIm+uq666Kl34L4NunXzWYTVsbcznPve5aZutt0433HDDuFsOW3akbwG9KiKFJ/Lhhx8u2oWzzz57IK5tt922WE+9jjd6k+eh7Kbq237/+99Pl1x8cfrc5z5Xuw8wrO5NV9tbpx7WOQYBvZxSVbSPrsczTfqvVeXZNE2TfZYG1au676KmaR5Wl9sK6H2Ne4elt87vdVn6tWZC2UZ6urAz1uE0mWOmS+PpQkDvow/bdAwwGfY6t+p+G260UTHZtmzyuhxEZX962tOeVvv206WHdDWOrJPRPvpdde47txyDgN6wpKerca1K5qD1IOKc97znPenU005LCy20UMPc/vvwRx99NB137LFFSNc8VK6O0gBx9z32SA899FDacYcdxt0HAb0e9qoQRlUd96Yd7abH10v11B3VtiPY1YDWc9pnp6LKA70qRGwX5dpFx7apkNVVzUFcqk+ySTivLut4m4GfDFw33nhjOvCAA9Kdd945IZNai1vvHIWI1azU3LA4zEA9nflr05a1eb7acC+rTQ888ED6+KGHpvPPP7+ystUJf62TuzaUNOXShn39J6yfI2nj6nNt0sbJQ1seZzt/6EMDo1kMunud2e999EHK0kQ//Wtp1VVXnYCmi3awK8NH0/anTdq7qm9t3pF1xqTDnmaNeT51zDFp3nnnHXbopH+fjn6GEj2sf5JnrEm9qQppfO555xXRNZp+5iQPdOW9qs8wSOiWZ+Lpp5+ejjziiFIjrpa02WPPPdPznve89K53vnMc4joCuk6o8kLXEkuanKU1xf2jZQ5mffGLacUVV6ws0ib1pmm9aHK8Jtdomb/DP/GJgZMxhy35EPdsmy+98++5556iP1sW+UL9WC3hstX735/OPOOMwuvfPwjo8zQp9lbHNg3h3uYd2SphJSd1PZ7pwp7TNE1tn6U6DOsu2VS1xFxV5MVh956MgB7X7nLcOyy9dX5vU89nQtlG3rqwM9bhNJljpkvjmYyA3mcfts0YYDL8B3mgf/WrXy3sgWUaVNNIy120s23y2dU4su69u+531b3v3HAcAnrDUp6uxrUsmXXWa4nzdthhh2Jmr0SHJh8NNhSi7ICPfWzCoCcGGjvutFNafPHFi7B8ZY0SAno94n/84x/TnnvsMWHA1lUIdw3O37LGGuMSMxUhwerlfvhRbTuCXRkTPYV9rgtTZfzqqh6Uke6iY9tUyBpe4vWOmBvEJa0X9va3v70ekIqjqgaoVe1zlx3nqrqRh3GLpEsIkihe5rEShsp3vetdSV45Vc/3MAP1dOavTVvW5vlqM+CuqmTDBmk6T32CU049NW2++eaVnuhNjTvDKn1TLmXsWQO9nHIfg72q8pqONk651qx9vUP22XvvgaFbywjVqe86r48+iKeHfvoTNKra/C7awa6ehaZtf5u0d1Xf2r4jtbyX1mCdNWvWsOZ7wu9dTPiue9Pp6mcMqqtVaW9Sb7p+x87tAvrXv/71tMfuu5dO5FRfR8t9aA1OLZNX9szUFdCryk1Cufq6enf65wMf+ED69Gc+M3CiiSY9fmCbbcadVzc9dZ+jJscNm+Sla9VpA5o8D5E+2cw+dfTR6cQTT5xghFcUJZXj+973vmKyQlVZIKDPPAG9qe2sSX0ddmzXbW0Xwk7TNPU5JipbA73q/dfmma4qny4EdF27q3HvsHpU5/c2fcGZUrbKXxd2xjqcJnPMdGk8bQX0vvuwfdq6y8pp0JhjkUUWSaeeemqliH7kUUelvffeu9YyMNOlh3Q1jmxax7vqdzW975x8PAJ6w9KdrsY1T2adtc/zc5rO6h/knVO17ikC+mBD3qDq9qtf/SptteWW6aabbhp3mAQJiVz5p2lH+1vf+lZa/93vnrDGWheG64aPUavD23auuzImeqKrRIAvfulLSeFcJ/OR8VFLMtx+++3jLlPlPdK0HtTttFQNcqry1lTImgwjP3dOEtCr6mrTtRnL2GrN0R223z5ddtll436umuHd1nheVb/WW3fdcUarRRddtFi7cemllx53SpUHW9U6iTNBQBeruvlTZtu0ZW2erzYD7mHP5TBPrGFrcjY17gxLT1MuZQblVVZZpVjqRmmfiR/auHql0rSNi6sO80oru7sm8mhS6pprrjl02YI++iCe9iovevrpT1Dqoh3syvDRtO1vk/au6ttk+gDD3hP5M6XJKBqj7rvffo0netdrHcYfNZ39jKZ96zZ9hrJIHG0nis1pAnpZf02My4Tlm2++uRCgNS7zjyZwfvyww9Ib3/jGce3/ZAR0Xb8qvHzZ83LFrFlprbXWGlj9r7zyyvTe97xn3DFVfe82z1Gbc+q8bxWW9Ygjj6w0hjdtR6scTuRUcuBBB6Udd9xx3EQEBPTxa9bXcYRpUxeqxotvXm21CT9VORFURW9s2941yUfX45ku7DlN01R2z67GRGXtj5YWveTSS9PrXve6cagvueSStPlmm43731ve8pak9Y9f/OIXNymWUmeuyTgMDevPDBv3Nkp8xcFt+oIzpWyVJQT06lrQRkCfij7sD3/4w/S+TTedsERwF7buum2/P7fSvroQ0adLD+lqHNmmPemi39XmvnPqOQjoDUt2Jgjog4RtvcTXW2+9Yk2nyYa5KBs4arBx0qc/nTbbbLPC4zz/IKA/QWSY92NZtbv++uvTO9Zee8JPVQJ30452lUB/8MEHp0MOPTQ95SlPafg0TO3hTQfMkbqujIme2ypD/bD16OoQ05rDG2+00bhDZVy86uqrS8OTNq0HdTstTetxUyGrDos6x8xJ4lKVIWCDDTZIZ551Vpp//vnrICk95pvf/Gba4L3vnTCBpsqjYjLGc0+A3lfHH398+sg++wwdGFcZuTbZZJN03PHHp5e85CUT8jbdAnqT/EXi27RlbZ6vNgPuuhXsZz/7Wdr3Ix8p9TIc1A6K1ycOOywddthh425VZRwblp6mXKres5ddfnnacMMNh91uWn6njauHvWkb51eVp4m8ZbRWq9a4LfvoPSzBYocdd0wy7M0zTz1vrD76IJE++un/Lik80J9g0VV9m2wfQOtFn3POOemTRx2VHnnkkdJnShPjttxqq7TVVlsVE5ie9KQn1XvYJ3HUdPczmvatdXzTPkOZcPH6178+XfqFL6QllliiEb05SUBXSEu18ccee+wEBhtvvHE648wz03zzzVf89oMf/CBt+8EPpm984xtjx+odIMF1jz32KBV3Jyugq27u9uEPp3PPPXdgGWlylGwx8kwf9KnyAFU+t9tuu0b1oOuDVRYXXnhh0Y/M1zYdFp6+yfNQ5XCi5T60vGHZ84CAPjoCuurlaaedVizF45+27V2Tet71eKYLe05TAb1KTJrsmEjP90f32y+ddNJJ45Cus8466fwLLkgvfOELx/2/LB1qb+tMFMrLrCsP9Py6bce9TepU1bFtxvMzpWyVJwT06lrQVECfqj5slW7Qha27jEadMccwEf3jH/94MRF30Ph8uvSQ6RTQg/dk+l1dtGNzyjUQ0BuW5EwQ0KtmREc4SYWgkkfKrrvsMkFErxty8vHHH08f2mmn9IUvfGEcoeNPOCGp4awyciCgP4GrqYBe1agOmjHZtKNdJc4p9NyFF12UXvWqVzV8Gqb28CYDZk9ZV8ZEv6YGTUceeWQ65OCDJwzYLrr44gletXVJyeC4+267TVhr+G1ve1s67/zzk4wKdQYKTUP0ddGxbSpk1WUy7Lg5SVxSXsvyo3Zb3tprl0ywGcZHv6vDqTX/jjrqqAn1tcqgWqcjW+feDz30ULF2o9Yv8s9ee+1VeHA+/elPH/v3l770peJYn/wlI5dE/le+8pWlt5tuAb1J/iIDbdqyNs9XmwF3nTKNY1ROCn2drxM5bKZ/Wf6nSkCvivBR1yDdhE9Xx9LGDSfZpo2Lq2qW/X777jtuTVS1uWp7Vl5llbTkkkumZZZZppjA4+3V8FQ9cUQffRBdl376eCM/Anq39a1tH0AGGr0TDj3kkHHCmMRyTUBZfIkl0rLLLpv0t9aMngrR3J/V6e5nKC1Nx4hN+wz3339/2mLzzceJv7rvJw4/PO2///5FuPG6n1GMn6IAACAASURBVDlFQB/kfCAWH/vYxwo+mkxeJbQP84yerICudAzzQte7SQKUQp0P+1RN9u5iUu6we9f5XWWi/G6z9dYTJveqLA488MDS9qHJ83DXXXelTTbeeFwUgWEeowjooyWgVwmF/3nssUljzT7fMV2OZ5ra9cqesaYC+m9+85ti3H3NNdeMu9xkx0SavCOPck1E8k+V0476s9tvt92ESdlaglQT6Oedd946TUpxTF8Cuq7ddtxbO/EVB7YZz8+UslWWurAzTpbhsPOnS+NpKqBPVR+2SjfQ5KTJ2LqryqHumGOyIvp06SEzQUAX+7b9rmHPz9z0OwJ6w9KersY1klk2Izp+kxihwZ0GxoNCvGvgoJDAGkBVdSrLOqPDjOJVnZY6oZ+66DR28XJuKlI0Pb6sug0a1A+a5dWGWZl3s9J0wAEHFOHomhhVGj46kz68yYDZb9aX8brK261NZz9eaCpTDWTyz6BBYJt6kF9/Op6dSVeIf11gThOXqgyf73znOwvvmIUXXrgxuhtvvDG9f6utJhioBrUvdTuygxKjddePO+64YhZ6/slnt1d1aAcZ0XTN6RTQm+TP89+mLWvzrmkz4G5auao8ugcJBGX5L5tQUSctTblUeUXUnVxYJ01dH0MbN5xomzZOVy3rU+sdrv5Q2YS14SmZeERffRD66QjoZfWxq/rWpg9QNvbUmFPesuuuu+60jzFmQj9DZda3gK6+iSK96F3rH5WFloNaY401ajdlc4KArve+HAIOPuigCeHYBSL3dCybaDcoEljA7EJAH+aF3kT8roqQpPSedvrpafvtt+9VXKxTySRIfXjXXdMFF1ww7vBBtqMmfWhFwNJET/8Ms0shoI+WgF4lvvYl9Awbz7Udz3Rhz2kqoA9qIzRRZ8stt2zcRqgN23uvvdIZZ5wx7rkbFlnirLPOKpaa80+bsVmfArrS1mbcW6ctHHRMm/H8TCrbLuyMk2U47Pzp0niaCOhT3Yet0g2aLgs8jL1+bzLm0FhD7/YjDj+8NOKydI2PHXBA5cSb6dBDZoqALtZt+l11ynBuOQYBvWFJT1fjqmRWrXeh38oasqoQHzp+2CC6bScOD/QnKlQT48igiAKDQhe1KaNf//rXxUzvG264YUIHVTM8t9lmm1YGrgceeKDw3lJIuLphTRs+eo1DGMb1uzIm5ukdFApw2Is7v5Y6ubNmzSoG+flae8MmrrSpB/n9u+jYNhWympZ/1fFzmrikuqCQZ3vtueeELGtNN02mWGCBBWrju+OOO9IuO++c7r13vEFEA1nNIF199dVLr9WkI1t2gUF1uiyiQpvBoe47XQJ60/w5oybGvzivzfPVlOlPf/rTwjCw6aabphe84AW16libtqMs/02Mwp6wNlyqPLzULzr5lFOSQgz26bFSC6wdRBs3mFjbNq5KZGrSf6tTln31Qdq+++e2fnrTdrCsTLsyfDRt+9ukvav61qYP8L3vfS9tuskm47zOholVdZ6hro5pw7PrfkbTMaKOb1pvdE6Z522M/z/z2c8WExrKlmLLWY+igC4jswyEWjpAk53PPuusdOutt1ZWIy0TpHDesUxSm7qvi3choOs6g7zQm4ZWLnsmox607e/Eeprf/va307bbbjuO69lnn51e+9rXJq2jXKd+tWlb6z4PTcXEyAgC+mgJ6Cq3MvFV/9fkc7V36t83/cjOc/nllxfRUpZbbrnS07scz7Tt03nC2tR52fA0yV7tl3/qOFzlUGR71rItecQ7HTesL1CVDonoslFqqZdnPOMZQ4uxiYA+VePeoYkeckDbvstMKds2toLJMmt6/nRpPE0E9Lb1oK2trEo3ENs64dKblEHTftdkRPTp0EPa9HXq8puKflfdtMwNxyGgNyzlqgao4WUqD68SywaJ4QrjpYHfQgstNOG6jz76aLH2bD6zVwcqdPfZ55yTNEMz/7TtxM1thrk2xvtgrTU31TFX6NBcNK3T0eyyjHQ/dVA/su++ae+9964VKknp//73v59OP+20dN5556Utttii6ODOLQK6mMl7TWESc3FSv22++ebpyKOOqgw9HfVAz/Ypp5ySDv/EJ0pn0bVZNoEQ7qkI+62Z0319+uwIPfzww8Us7K985SsTkq8w7kd98pPpjW9840CRb5jHTZtQlMMmc0Ri1am99NJL04EHHDChbVM7I8+XzTbbbFzepnpQ0LSj7oltkz8/v67xz89p865pyjTu8bvf/S5tu912SRM2Bq1LW9UvURlfe911aaWVVip9/M4///z0gW22Gfdbk7Ckk+VStVRGvAcPPuSQtPPOO9d6D+pamvykdVPf+9739tLczGkCuiDNhDauqg3/ylVXFeJSV5+uBE366U8QaNoWNm0Hy8q9q/d907a/Tdq7qm9t3pFl56gfJgEj1pbu6rlqc502PHWftsbHrozGTeuN0jwoEl2MUXbYccdiDWiVTdXyFDNNQG9T7oPOUR/nc5//fLFkR3za1H2d25WALtvNlltsMWGy+/rrr59OP+OMtOCCC9bGoIlixxxzTNEfzz/Pf/7z03/8538W4/c6wpTqlNaEP/mzny2WCixbeifqy7ve9a608y67pLe85S0D7QJVTgRyDNGE4Wc+85kT0l33eWgjJupmCOijJ6BrssyOO+yQrrzyygn1Rc+2bCkSwetMjlW/Xk4hJ55wQrrzzjsHOsV0OZ5pa9fzDLep85oQUxUBUWOzumMiibVqZ9Q25J9hyybo+GHLbMi2pTZF9uvnPve5le1KEwF9qsa9tRvsigPb9l1mStl21ReaLMdB5yOgT6Sj+qMlmXbaccdSdHVt3dEn1YR3bbvtttuE57dNv2uYiL7HHnukI448stSeU2Vb6UsP6WocWVYQU9Hv6vPZG7VrI6A3LLHpENAHDYIHieCRtUGe61Xi+yWXXFKsXeOfRRddtFiHd+mll66khoD+BBqVywYbblis9/ea17ym6Oip0y7RWXVIL48zzzhj3JqbDrVOubbtaFeFVor7L7XUUoV4ooG6r/mpeihhRbM1b7nlljTriivGra83bGZpw0et9YA5P7ErY2JZ+od19mWckAi1+RZbpMUXXzw9+9nPLi4j7witnayBnjwjZs+eXYqnToictvXAb9hFx7apUXuy9SHOnxPFJeWtyqik39S5k8fuBz74wSRRO9YR1TMqYUrrjat9qfK4GTTpKriW1QndV22a2rbll18+vfjFLx5r2/QsqH34+te/nk45+eTKtq2qTisEn5YvyCcN+LqUZXWmS8N2n/nztNc1/vk5bZ6vpgPusnvICLrJppum1VZbbex9oPZL60Yfd+yxScaj/FMWYSBvb9Zbd90JE4ZkYDn8iCOKuh3r3WnAoXx897vfTbfeckshCii8dkzUasNFaalan8/fg1tutVVab731iklQ3nbLUHf33XenSy6+uKjn8nTrc8IObVw/bVxVtA/VQxkMN95446J9m+ynrz4I/XRCuDd5J5aJXYPqdhtjVpW3k4xsCqeofnAdr9TJPnNV58+EfobS1jTKRZs+g+4jIfZDO+00YV3ZyfJtOkm3zf2qxiVtrlV1TlV4YPVj37H22hP6KJoY+Pa3v70yCV0J6GVrnOqmWsZJkd6afgZNWNO13vzmN6ftd9ghrbnmmsUyUbGcm/p6emY0WfzG//qvIgy++lzxGSSgxzF6n8pzdJ111y2ef41X9HnssceKMfAxn/rUuGvGeYPyWvd5+POf/1w4kZx88snjkGlcrkk9Kv+yDwL66AnoKseqpXz0W9W4Wb/9/ve/L9pKRVT44qxZxThU9TM+g9prPfNdjWe6sOe0EdCVz0GOWvq9yjYodnKmuejCCwtnLecW/JqEYVf6tezbZz7zmabN3MDjqxwApmrcO9nMNB3P+/1mQtl2YWecLMNh54+CgD7VfVgxG+R0oN9l61Yff6ONNy7aCUXyUT9fmofSK3vRNVdfnT73uc8VTjVVekGbMYfu31ZEn2o9ZCoE9D77XcOen7npdwT0hqU91QL6IIFuWBh2z9qgtdMVukzr07kHe1XIL4kZhxx6aOlMZTWQe+6xR7ruuuvGUa0jrHbRaezi5dzUGF91fMNqNe7wuiGTJsNsUH1om/Y65dz22jqv7oA5v0dfxuu4zzAvj7Z5riNy6tqTqQeRtul4dtpyyc+bU8WlYZMz2vKrMzlH1+7DeDmoTleFU1aEFImTyy677IQsy8v+9NNPTwcdeOAEQ+cwA/VU588T36Yta/pu0v2aDri7ep/Ja0hrAFZ5elStV1inTufvmTZcdJ+uny8E9DqlN/6Yrssgrl63jdPxgwxLMaHmHeusUyx1oYkUbSLs9NUHoZ+OgF721HVV39oaswZN/lMo3A033DCt8Za3FFF0tFTIVArqM6WfMax/kpdrmz5DXGPQJPrmrfYTZ8wJArqMvsced1wRqSoE4+BRFd5TwuuJJ500JgI7P4nUEn7yiH9NWVUZq4dNTBxWloOey2HnVv1eR0Bvc229wy+86KL0qle9qvT0Js9D1brKF19ySelyPYOiAw7r501329uGtZ9T1Z/u277jaagam9WZANaXPWZQe93leKYLe05bAV1l0Me7Qtf95NFHJ0W9y9vZqvo6TPBtU8+bCOhtrj9s3Nvmmn5O0/F8fr/pLtsu7IyTZTjs/FEQ0Ke6DxvMutQNuhbQlcZhInqV806X+QpWVfmbSgF9WF0v+31Yv6vNNefUcxDQG5bsVAvog9bHPuXUU4sZP3XCESmbgwZPecMyaH3nj3zkI2mPPfcsvA9lAJXHgWYVnXTiiaUzDzWz+fwLLhi4/lAXncYuXs5NjfFdCQ5RDeuK5zp+sszk0acw0QrH1sWn7wFWkwFznU5nncFYXS56cZ966qlF6Cp5I07202St68nWA6V1Op6dyTKK8+dUAV35G7TOdht+Cv/+6c98JimayLBP1wKzvIq1xMOgdeiq1uzUwFcD8Le+9a1FmFENrhUFQ++ca6+9tjQrmhSm91qVcX468hcJbdOWNX036V5NB9xdvM/qTvy5+OKLi5BgTdvLrgT0eL7kxfvhXXct7bsMe0b892GG1SbXyo+ljatPr0kbF1dVHfzU0UenT3/600Pr4xprrJHeutZahYCkmfZ1BPWujOo5BfrpCOhlT0ZX9a2tgK5+i6Js7bXnnkX420Ef9QcU4jkmqcj7tW9BfSb0M6ZSQBd/eQUecvDBEzxx67es449sKgq3uU/XfTRPw7CQzlXRSXQN2V0UBWeRRRYp7C8SJuSZrbDm7p0d91N/+/MXXlhEbarzqVr/XEsfbb/99rVtPvm9lCdFp9pu221Ll42rk7b8mD4E9Dreqk360IPWAPaIR/K2/+Y3v1lE0CoLQa28y/6lc6rC3U9329umDP2cURfQlRf1i4477rjSJQva8hnWXnc1nunCnjMZAV18Bi392ZSfnmUtZfihD32otnge91A+jj322PQfxxwztF9eJ119Cuh1x7110ll1TNPxfNl1prNsu7AzToZfnXNHQUBXPqayD5u/H7bfbrvCZjyZTx8CutIzTETX0nxHf+pTEyLPTJUeMpMF9Dr9rsmU+Zx2LgJ6wxKdSgF90KyYprP5IpuDRPT8mn3MylE6ygbeXXQau3g5NxUpuhAcomxWWGGFYo2mlVdeudYAuQtmP/nJT9I+e+9dGW657uOx9dZbFwYFeWj19WkyYPY0dDWgHZavME58bP/9hxoNq64lj4gDDzqoGGzUMczrOl3Ug+l4dobxrPv7nCwuBQOFlZPxU+Gi23zUMZKYvO9++xWhlup8ujJe6t5a6+ij++9fGS4x0tOX94Cunwuc05G/yGebtqzpu0n3ajrgfvDBB9O2H/xgkgG3zaeJeDlsoFN1/y4FdN2jidgziAkCepsa8+9zpqONk6eZQk+ec/bZ6YorrmgsKkRI0N332CMts8wylcJfn30Q+un/rkNVRu6m7WBZTe7K8NG07W+T9q7qWxsBPdaO1TPV5j2iSSkf2nnnwiu4i+UTyspyJvQzhgkyebqb1puyfKu9kw1AIbOrJh7WbcVHVUDXhH6111qaZtia33157FUJOWKvyaG7ffjD6dxzzx1XFF16Bik8/R677956nKqExZhi7332SQsssMC4tJ5yyilp/49+tJXoVVdwa/I89BXpRpnOJxBMZ9tb99kddNycIKArf2rjzzjjjHTwQQdNanKsIqZoOZ+NNtpoYHvR1XimC3vOZAV08dM15BRy5BFHtOYnm6bsyloWoq6jV1439exquS29s6omtdSt91Xt7lSOe+umtey4Nn3Bqr7sdJRtF3bGyfCrc+6oCOhT2YfNuSnSjqI+nn322XWQlh7Tl4Aebf/xxx+fjjj88NI+SJWIPhV6SFfjyDKoU9Hval3gc+CJCOgNC3WqBHStEaV1y7QOVv6psy5yVbYGDSTKZp8oRKTSMWy2kbwIPrzbbmm55ZZLu+6yS7FeVtVHIeNPPe20Yo2M+HTRaezi5dxUpKg6/kUvelFSCLg6H7HTgH7HHXccW/e1znldMNN9NGBXGGR5c2ptkrofCXEaVOy5117pda97XesOct37NRkw+zW7GtDWTacMiAoZ14RnrJWuyA5NJyF0UQ+m49mpy3PYcXODgC4G6njNmjWr8JScPXv2MCzF7yHw7LX33mnppZdu9Ix2JS41vbe8B0488cRi4D7MO1le7bvtvnu64frr01FHHVXJRM+X1lPU8fGZrvzp/m3asqbvJt2nzYBbAzNFJTnj9NOL+jasDKKeNZ2gofNUBjLky9hap07LmKWJGIrQ8ZSnPKUoyjZcyiqK3oNaz/3UU06plZa4RoT5Pujgg0uXGaj1oA45iDauGlDbNk5GMxlXVeaT/QybJNR3H4R++hMliID+BIeu6lsTAV3vDXnhfuKww0q9cJs+Y00nFDe9/lT1M7roW7ftM1Qx0XtX7d8111yTbr7ppqK87rnnnkYIR0FAV79PoomWAVpl1VWTvM5f9rKXNYpw8NBDD6W999qrqNuDPrrXDjvskN7z3vcWk11vuOGGysMl4p9z7rnp1a9+9YRjFFlp8802m2A/6Do8sDwRTzzhhEIkK1uzuCrxsldsscUWaacPfSi9/OUvr8zjI488ki699NKiH1mnb6cLNRHcmvahVeflJbz7brsNza/KZ7+PfrSIrqjJDFUfvfcP/fjH09577z12yHS0vY0e3CEHzykCurIpe6faNY0lNZZp8tGEFU3k2njjjWvb5boYz3Rhz+lCQA9+999/f8HvsssuqzUW1HkxCU6ONfPOO28T7JXHqiw1oemmm25K1117bbGmsiYCNfkMmrg0lePeJmn2Y9uM56vuJZ5TXbZd9YXa8qtz3qgI6MrLVPVhy7jFZMzjjzuusWNPtK1bbbXVmB0n7tFkzDGoPIdNaFJfTZN7coeivvWQPgV08ei731XnGZpbjkFAn1tKehL5VIMiIf9zF1xQCOkyqKvR0WBHg1INpOV9o9C6+miw9OmTTkq33nprMTDXIGPFFVdMb1977fTud787yQjed4i+SWS30amDjPcK71bW2YtB/UorrVQw0cukrrdxo8Q1PFgNu4ST66+7ruiY3nvvveMGmlqvUIPnlVZeuTBEqMy76hw3TOpIHK5wcPKqk0D0ja9/PcnIHRMUvA5oLUjVhb68bUYCFomsTUAdwx//+MfpuuuuS7fcfHMxWSnCRqqt1XOpAeza73hHUa8WXHDB2teuOlCdZc061Uzwu+++O911553F3z6AdWPluuutl1ZZZZVxk6SaJEKDOw2QzzrzzPSVr3xlLH9qgzQIVt4U9nWhhRYqJgWo7TrvvPPS5ZddVoRg1DtK7xlF89ho442TDGKDnq+pzl8TFtN5rNb2u/3229PVV11VvNfVnoWgLr4qj7Xe9rbivT6ZeqbyU3/h4osuKkL/Rn3W+0blrX6GvBh0v7pr6LXllj9farNdXOA92JZs/fP6buP68tqezOTW+nTKj6SfPlmCnN+WQF/eMGr/zz3vvKRlE/r4THU/o488cM3+CchQrdDnEVVBgnP0tVdbbbViHC97SIyHNTlB4rTOib6D+uJaw/zd669f2Y/RfbSG+kknnTQuU4OEn8nmXhO+1fcq6+Pp2kq3JnWvvMoqRZ9eY4uw9dS5d513uRiu9853FraQvvt3v/jFL4pJc7OuuGKsbKIvq7H4OuusMzbJQmm/8sor07nnnFP0g1XuapOUzvXf856iPCfT763Dj2MmT0Dt/C9/+ct01VVXlU4Y6mKijadyJo1nJk/viSsMGwtqktLqa6yRVl999WKyft/PcVf5KrvOsLx2Ne7tMw9Nrj0sv3NS2TbhMgrHTncfNp/Yct99942zE+l9qSVs9MysutpqhRYUdruZzHfU9ZCZ1u+ayWXdNm0I6G3JcR4EOvR+AyYEIAABCEAAAhCAQH8E5HmnqEplHkmaaLPZ5psXk3PcMB6D0W9961vpK1/+8sDQ1FqGZ/fdd28U7aO/3HJlCPRPoGr9VwkTWi9aoqFEQDeqy1NCk+QUPUbCRlX0K03W1fIYTSMz9Z9r7gCBbglUrWt68MEHp0MOPXSCt1a3d+dqEIAABCAAAQhAAAIQgMAgAgjo1A8ITIJAV+FjJ5EEToUABCAAAQhAAAIQGEJAy6vssP32446SN+ERRx5ZLKMzbF1czbiX2HfyZz+bTjvttAlhLbtcq5bChMBMJ6ClqrbZeusJIavXXnvtdMKJJxbLOw37yNvjxhtvLMK/33nnnRMO7zp89bD08DsEppqAJml9/NBDJyxFJO+/S7/whbTEEktMdZK4HwQgAAEIQAACEIAABCBgBBDQqQ4QmAQBBPRJwONUCEAAAhCAAAQgMAUE/vznP6eP7LNPOvnkk8fdTWuh7bPPPo3CTmrZhwsvvDDtussuE0T0L37pS2n99defghxxCwhMLwEt4/KOtdce9wxoEsnZ55xTrD3d5KP1pj+8667FkmH+0Tq0Z5x5ZppvvvmaXI5jITAyBLTE16abbFIsyeSfAw44IH38sMMavZtGJtMkFAIQgAAEIAABCEAAAiNEAAF9hAqLpM48AgjoM69MSBEEIAABCEAAAhBwAr/97W/TVltuma699tqxf2tN10suvbSWp2xOU56ze++1V+GJ7p9jjzsu7bXXXsCHwBxP4POf/3x6/1ZbjcvnoYceWoScftKTntQ4/7fddltab911xwnyWnv58xdeWKw/zAcCcxqBv//970X0hcMPP3xc1lTfv3DZZWn55Zef07JMfiAAAQhAAAIQgAAEIDByBBDQR67ISPBMIoCAPpNKg7RAAAIQgAAEIACBiQTKBHStzXzxJZekxRZbrDEyhXOX8HHYYYeNO/ewT3wiad1aPhCY0wmUCeiTqf9aF/19m26aZs+ePYZuMs/onM6f/I0+gSo7wu67754+dcwxQ5cVGX0C5AACEIAABCAAAQhAAAIznwAC+swvI1I4gwkgoM/gwiFpEIAABCAAAQhAIKXCq1Uhoi+44IJxPC67/PK04YYbNmb0+OOPp+232y7NmjVr3Lnnnnde2nrrrRtfjxMgMGoErr/++iKEu3822GCDdOZZZ6X555+/cXauuOKKtPFGG407721ve1vhgb7AAgs0vh4nQGAmE9AkrOOPP75YWsQ/L3rRi9KsL34xrbjiijM5+aQNAhCAAAQgAAEIQAACcw0BBPS5pqjJaB8EEND7oMo1IQABCEAAAhCAQHcEJFYceeSR6ZDMO1xrNp/06U8XoXLrhp2WGP/Jo45KRx999LgEPuc5z0lXXX11WnXVVbtLOFeCwAwlUDUGUhj3j+y7b5p33nlrpVzP5u23315McLn33nvHnbPTTjul444/Ps0zzzy1rsVBEBgVAvfff3/aYvPN0ze+8Q3q/KgUGumEAAQgAAEIQAACEJgrCSCgz5XFTqa7IoCA3hVJrgMBCEAAAhCAAAT6I3DXXXelTTbeOP385z8fdxMJ3+9617vS+zbbLC277LLpBS94wTjB7m9/+1vhwf6zn/0sXXXVVenss86acA1dcJNNNkmnnnZaK+/b/nLNlSHQD4G//OUv6aADD0zHHnvshBsstdRSacuttkprrbVWevWrX53mm2++9OQnP3nsuN///vfpd7/7XbrzzjvTOWefnb785S9PuIaey/MvuCC95z3v6ScDXBUC00RAk0ZOOumktNeee054F10xa1bx3PCBAAQgAAEIQAACEIAABGYGAQT0mVEOpGJECSCgj2jBkWwIQAACEIAABOYqAhLCJfZ9bP/9O8/3K17xiqTw7WussUbn1+aCEJipBH7wgx+kbT/4wQletF2kd5dddinWga7ryd7FPbkGBKaCwK9//eu0zdZbpxtuuGHc7bT8hyKiPPe5z52KZHAPCEAAAhCAAAQgAAEIQKAGAQT0GpA4BAJVBBDQqRsQgAAEIAABCEBgNAj84Q9/SB/db7908sknd5ZgecqecuqpafPNN68dBr6zm3MhCEwzgZtvvjl9YJttSqMytE2avM4VzWGhhRZqewnOg8CMJXDWWWelHbbfflz6iLgwY4uLhEEAAhCAAAQgAAEIzOUEENDn8gpA9idHAAF9cvw4GwIQgAAEIAABCEwlgT/96U/p1FNPTUcecUR67LHHJnXrFVZYIX3y6KPTmmuuiXg+KZKcPMoEvv3tb6dDDj64NBR7k3xJRJTn+b777Zee//znNzmVYyEwEgQeeeSRtOMOO6Qrr7xyXHo32GCDdOZZZ7EEyEiUIomEAAQgAAEIQAACEJibCCCgz02lTV47J4CA3jlSLggBCEAAAhCAAAR6J/DAAw+kE084IV1wwQWNhXSt8fyhnXdOCrlLiOnei4objAABrYmutcxPOvHEdOuttzZKsYRzCYh77b13WnrppZmM0ogeB48SgSuuuCJtvNFGE5J82eWXpw033HCUf5GtzQAAIABJREFUskJaIQABCEAAAhCAAAQgMFcQQECfK4qZTPZFAAG9L7JcFwIQgAAEIAABCPRPQGHd5UF72223pa/fcUcRivqee+4Zu7HEvWWWWSYtssgiadXVVkurrbZa8f2pT31q/4njDhAYMQL/+Mc/0oMPPlg8T7ffdlvSOun33nvvuEkqiy22WHrNa16Tll9++bTyKqskRXKYf/75RyynJBcCzQg8/vjjafvttkuzZs0ad+L666+fTj/jjLTgggs2uyBHQwACEIAABCAAAQhAAAK9E0BA7x0xN4AABCAAAQhAAAIQgAAEIAABCEAAAhCAAAQgAAEIQAACEIAABCAAgVEggIA+CqVEGiEAAQhAAAIQgAAEIAABCEAAAhCAAAQgAAEIQAACEIAABCAAAQhAoHcCCOi9I+YGEIAABCAAAQhAAAIQgAAEIAABCEAAAhCAAAQgAAEIQAACEIAABCAwCgQQ0EehlEgjBCAAAQhAAAIQgAAEIAABCEAAAhCAAAQgAAEIQAACEIAABCAAAQj0TgABvXfE3AACEIAABCAAAQhAAAIQgAAEIAABCEAAAhCAAAQgAAEIQAACEIAABEaBAAL6KJQSaYQABCAAAQhAAAIQgAAEIAABCEAAAhCAAAQgAAEIQAACEIAABCAAgd4JIKD3jpgbQAACEIAABCAAAQhAAAIQgAAEIAABCEAAAhCAAAQgAAEIQAACEIDAKBBAQB+FUiKNEIAABCAAAQhAAAIQgAAEIAABCEAAAhCAAAQgAAEIQAACEIAABCDQOwEE9N4RcwMIQAACEIAABCAAAQhAAAIQgAAEIAABCEAAAhCAAAQgAAEIQAACEBgFAgjoo1BKpBECEIAABCAAAQhAAAIQgAAEIAABCEAAAhCAAAQgAAEIQAACEIAABHongIDeO2JuAAEIQAACEIAABCAAAQhAAAIQgAAEIAABCEAAAhCAAAQgAAEIQAACo0AAAX0USok0QgACEIAABCAAAQhAAAIQgAAEIAABCEAAAhCAAAQgAAEIQAACEIBA7wQQ0HtHzA0gAAEIQAACEIAABCAAAQhAAAIQgAAEIAABCEAAAhCAAAQgAAEIQGAUCCCgj0IpkUYIQAACEIAABCAAAQhAAAIQgAAEIAABCEAAAhCAAAQgAAEIQAACEOidAAJ674i5AQQgAAEIQAACEIAABCAAAQhAAAIQgAAEIAABCEAAAhCAAAQgAAEIjAIBBPRRKCXSCAEIQAACEIAABCAAAQhAAAIQgAAEIAABCEAAAhCAAAQgAAEIQAACvRNAQO8dMTeAAAQgAAEIQAACEIAABCAAAQhAAAIQgAAEIAABCEAAAhCAAAQgAIFRIICAPgqlRBohAAEIQAACEIAABCAAAQhAAAIQgAAEIAABCEAAAhCAAAQgAAEIQKB3AgjovSPmBhCAAAQgAAEIQAACEIAABCAAAQhAAAIQgAAEIAABCEAAAhCAAAQgMAoEENBHoZRIIwQgAAEIQAACEIAABCAAAQhAAAIQgAAEIAABCEAAAhCAAAQgAAEI9E4AAb13xNwAAhCAAAQgAAEIQAACEIAABCAAAQhAAAIQgAAEIAABCEAAAhCAAARGgQAC+iiUEmmEAAQgAAEIQAACEIAABCAAAQhAAAIQgAAEIAABCEAAAhCAAAQgAIHeCSCg946YG0AAAhCAAAQgAAEIQAACEIAABCAAAQhAAAIQgAAEIAABCEAAAhCAwCgQQEAfhVIijRCAAAQgAAEIQAACEIAABCAAAQhAAAIQgAAEIAABCEAAAhCAAAQg0DsBBPTeEXMDCEAAAhCAAAQgAAEIQAACEIAABCAAAQhAAAIQgAAEIAABCEAAAhAYBQII6KNQSqQRAhCAAAQgAAEIQAACEIAABCAAAQhAAAIQgAAEIAABCEAAAhCAAAR6J4CA3jtibgABCEAAAhCAAAQgAAEIQAACEIAABCAAAQhAAAIQgAAEIAABCEAAAqNAAAF9FEqJNEIAAhCAAAQgAAEIQAACEIAABCAAAQhAAAIQgAAEIAABCEAAAhCAQO8EENB7R8wNIAABCEAAAhCAAAQgAAEIQAACEIAABCAAAQhAAAIQgAAEIAABCEBgFAggoI9CKZFGCEAAAhCAAAQgAAEIQAACEIAABCAAAQhAAAIQgAAEIAABCEAAAhDonQACeu+IuQEEIAABCEAAAhCAAAQgAAEIQAACEIAABCAAAQhAAAIQgAAEIAABCIwCAQT0USgl0ggBCEAAAhCAAAQgAAEIQAACEIAABCAAAQhAAAIQgAAEIAABCEAAAr0TQEDvHTE3gAAEIAABCEAAAhCAAAQgAAEIQAACEIAABCAAAQhAAAIQgAAEIACBUSCAgD4KpUQaIQABCEAAAhCAAAQgAAEIQAACEIAABCAAAQhAAAIQgAAEIAABCECgdwII6L0j5gYQgAAEIAABCEAAAhCAAAQgAAEIQAACEIAABCAAAQhAAAIQgAAEIDAKBBDQR6GUSCMEIAABCEAAAhCAAAQgAAEIQAACEIAABCAAAQhAAAIQgAAEIAABCPROAAG9d8TcAAIQgAAEIAABCEAAAhCAAAQgAAEIQAACEIAABCAAAQhAAAIQgAAERoEAAvoolBJphAAEIAABCEAAAhCAAAQgAAEIQAACEIAABCAAAQhAAAIQgAAEIACB3gkgoPeOmBtAAAIQgAAEIAABCEAAAhCAAAQgAAEIQAACEIAABCAAAQhAAAIQgMAoEEBAH4VSIo0QgAAEIAABCEAAAhCAAAQgAAEIQAACEIAABCAAAQhAAAIQgAAEINA7AQT03hFzAwhAAAIQgAAEIAABCEAAAhCAAAQgAAEIQAACEIAABCAAAQhAAAIQGAUCCOijUEqkEQIQgAAEIAABCEAAAhCAAAQgAAEIQAACEIAABCAAAQhAAAIQgAAEeieAgN47Ym4AAQhAAAIQgAAEIAABCEAAAhCAAAQgAAEIQAACEIAABCAAAQhAAAKjQAABfRRKiTRCAAIQgAAEIAABCEAAAhCAAAQgAAEIQAACEIAABCAAAQhAAAIQgEDvBBDQe0fMDSAAAQhAAAIQgAAEIAABCEAAAhCAAAQgAAEIQAACEIAABCAAAQhAYBQIIKCPQimRRghAAAIQgAAEIAABCEAAAhCAAAQgAAEIQAACEIAABCAAAQhAAAIQ6J0AAnrviLkBBCAAAQhAAAIQgAAEIAABCEAAAhCAAAQgAAEIQAACEIAABCAAAQiMAgEE9FEoJdIIAQhAAAIQgAAEIAABCEAAAhCAAAQgAAEIQAACEIAABCAAAQhAAAK9E0BA7x0xN4AABCAAAQhAAAIQgAAEIAABCEAAAhCAAAQgAAEIQAACEIAABCAAgVEggIA+CqVEGiEAAQhAAAIQgAAEIAABCEAAAhCAAAQgAAEIQAACEIAABCAAAQhAoHcCCOi9I+YGEIAABCAAAQhAAAIQgAAEIAABCEAAAhCAAAQgAAEIQAACEIAABCAwCgQQ0EehlEgjBCAAAQhAAAIQgAAEIAABCEAAAhCAAAQgAAEIQAACEIAABCAAAQj0TgABvXfE3AACEIAABCAAAQhAAAIQgAAEIAABCEAAAhCAAAQgAAEIQAACEIAABEaBAAL6KJQSaYQABCAAAQhAAAIQgAAEIAABCEAAAhCAAAQgAAEIQAACEIAABCAAgd4JIKD3jpgbQAACEIAABCAAAQhAAAIQgAAEIAABCEAAAhCAAAQgAAEIQAACEIDAKBBAQB+FUiKNEIAABCAAAQhAAAIQgAAEIAABCEAAAhCAAAQgAAEIQAACEIAABCDQOwEE9N4RcwMIQAACEIAABCAAAQhAAAIQgAAEIAABCEAAAhCAAAQgAAEIQAACEBgFAgjoo1BKpBECEIAABCAAAQhAAAIQgAAEIAABCEAAAhCAAAQgAAEIQAACEIAABHongIDeO2JuAAEIQAACEIAABCAAAQhAAAIQgAAEIAABCEAAAhCAAAQgAAEIQAACo0AAAX0USok0QgACEIAABCAAAQhAAAIQgAAEIAABCEAAAhCAAAQgAAEIQAACEIBA7wQQ0HtHzA0gAAEIQAACEIAABCAAAQhAAAIQgAAEIAABCEAAAhCAAAQgAAEIQGAUCCCgj0IpkUYIQAACEIAABCAAAQhAAAIQgAAEIAABCEAAAhCAAAQgAAEIQAACEOidAAJ674i5AQQgAAEIQAACEIAABCAAAQhAAAIQgAAEIAABCEAAAhCAAAQgAAEIjAIBBPRRKCXSCAEIQAACEIAABCAAAQhAAAIQgAAEIAABCEAAAhCAAAQgAAEIQAACvRNAQO8dMTeAAAQgAAEIQAACEIAABCAAAQhAAAIQgAAEIAABCEAAAhCAAAQgAIFRIICAPgqlRBohAAEIQAACEIAABCAAAQhAAAIQgAAEIAABCEAAAhCAAAQgAAEIQKB3AgjovSPmBhCAAAQgAAEIQAACEIAABCAAAQhAAAIQgAAEIAABCEAAAhCAAAQgMAoEENBHoZRIIwQgAAEIQAACEIAABCAAAQhAAAIQgAAEIAABCEAAAhCAAAQgAAEI9E4AAb13xNwAAhCAAAQgAAEIQAACEIAABCAAAQhAAAIQgAAEIAABCEAAAhCAAARGgQAC+iiUEmmEAAQgAAEIQAACEIAABCAAAQhAAAIQgAAEIAABCEAAAhCAAAQgAIHeCSCg946YG0AAAhCAAAQgAAEIQAACEIAABCAAAQhAAAIQgAAEIAABCEAAAhCAwCgQQEAfhVIijRCAAAQgAAEIQAACEIAABCAAAQhAAAIQgAAEIAABCEAAAhCAAAQg0DsBBPTeEXMDCEAAAhCAAAQgAAEIQAACEIAABCAAAQhAAAIQgAAEIAABCEAAAhAYBQII6KNQSqQRAhCAAAQgAAEIQAACEIAABCAAAQhAAAIQgAAEIAABCEAAAhCAAAR6J4CA3jtibgABCEAAAhCAAAQgAAEIQAACEIAABCAAAQhAAAIQgAAEIAABCEAAAqNAAAF9FEqJNEIAAhCAAAQgAAEIQAACEIAABCAAAQhAAAIQgAAEIAABCEAAAhCAQO8EENB7R8wNIAABCEAAAhCAAAQgAAEIQAACEIAABCAAAQhAAAIQgAAEIAABCEBgFAggoI9CKZFGCEAAAhCAAAQgAAEIQAACEIAABCAAAQhAAAIQgAAEIAABCEAAAhDonQACeu+IuQEEIAABCEAAAhCAAAQgAAEIQAACEIAABCAAAQhAAAIQgAAEIAABCIwCAQT0USgl0ggBCEAAAhCAAAQgAAEIQAACEIAABCAAAQhAAAIQgAAEIAABCEAAAr0TQEDvHTE3gAAEIAABCEAAAhCAAAQgAAEIQAACEIAABCAAAQhAAAIQgAAEIACBUSCAgD4KpUQaIQABCEAAAhCAAAQgAAEIQAACEIAABCAAAQhAAAIQgAAEIAABCECgdwII6L0j5gYQgAAEIAABCEAAAhCAAAQgAAEIQAACEIAABCAAAQhAAAIQgAAEIDAKBBDQR6GUSCMEIAABCEAAAhCAAAQgAAEIQAACEIAABCAAAQhAAAIQgAAEIAABCPROAAG9d8TcAAIQgAAEIAABCEAAAhCAAAQgAAEIQAACEIAABCAAAQhAAAIQgAAERoEAAvoolBJphAAEIAABCEAAAhCAAAQgAAEIQAACEIAABCAAAQhAAAIQgAAEIACB3gkgoPeOmBtAAAIQgMBMJ/Dfv/tdkcQnP/nJ6alPferY9ve//z394x//SNo/6UlPSk95ylOKTcc98sgjY9t9992XZs+ePbYtvvjiSdsSSyyRFlpooXHX/MUvfpG0/fznP09/+MMf0rzzzju2Pfe5z03a5ptvvvTMZz6zSJPuq8/Tnva0Ynv6059eXE/piP1vfvObsbQ8/PDDxfVjW3HFFdNaa61VbEqTrhfb3/72t6Ttr3/9a/rzn/+c/vd//zf9z//8T7Hp2rrXM57xjOK+4vDPf/6z2Pumaz3rWc8qNuVFn/hdx+sasUV6g6N+10d7MdbmaYq0/elPf0q///3vi01pfPzxx9Njjz1W7P/f//t/6Ve/+lWx6bvy8Ze//KXYdD3/qNxiC5bBU/eITexf+MIXjm0ve9nL0ktf+tJi++Mf/5h+8IMfFNuPfvSjsfvpvq95zWvSuuuum9ZZZ530jne8o8hX5E/fg5/24qa0RFl4Wft5cb7vo05E3vzvJr+1fS4jfZ63PJ9lv3ke/N5VLCIveZ78/nne/e+qdDrrOgzy+/s5fo861+KYfgg0KaNBZZbXuUHXbZqT/LnOz8/T1eW966S17v26qvN171cn7XWO6Srdde6V16Oqd4G3fXof+Ls13hPRXvmx+p/3T/zdlrfF8Z6Jfd5+xbs97ud9hLh3vL/iHVbWZnse45pxfqQvv3e877XXMdGv8bQGy0hDnfde1bPl+cjfUXna/H6RNqUv55v3h6J/o33+3vdjvQ+n/sQ111yTrr322nTjjTcW94h8+7392upP6frOMPpR0ffx4+eZZ56iX6m9rq0+0v/93/8V+7xf53XLmTV5hqre38E5rhv1zftm3tf1+3vd1DHPec5zxjb1nfW39s9+9rOLvqvyq330Y6NPq//HFr9rH/1BsdX1o7/vz1f+PEWaBrXvVe+Vsjawqv+X13uVXWz6LcYISvug8lR/Pzbdy+thXK+q/xzPvdc7XSv4RJ33tAVLpS9v44Jv7L0tivKJeqvz41p53znGaVHvvc2I37TX2OZ3v/tdsWkM8eijj46NnX7961+nhx56qNg0pvJyCEZeJ4JFjJ/iefJ25HnPe1560YteVGwLL7xwMR6M/YILLphie8ELXjA2vow2Jm9XvO7nbXTc8/vf/37Rjlx99dXppptuSm94wxvSMsssU+xf9apXpQUWWGBsXOPjkZ/+9Kfpv/7rv4pN7U+Md7TXuGbJJZdMSy21VLF31sqzxkSxxfg5OHn7E22Tn6+2K9oaT8+g58Wvmb8v8769l6HKKdpKXd/H81XPtK7n7avO8TGtxr2qn9pUnx588MFi01hUnx123LFOd4FjIAABCEAAAhAYAQII6CNQSCQRAhCAAAT6JYCAjoCOgF7/GUNA/zerJoJCfcIc2ZQAAnpTYhOPrytod1Xn695v8jl74gpdpbtOehDQn5hwp08ITRIp/JOLvwjoCOiqA/lkUQT0J56j+ETbgoD+xGRgfRDQn6gdCOj/nnjk73y1IQjodXouHAMBCEAAAhCAQBUBBHTqBgQgAAEIzPUE/vd//qdgEB7oMTPdPRf0u89YDw9o7eWB/q1vfSvdfffdxT480LWX54HPWJfneWzyqJbXdnhwhweNvGg0oz0MyrnhWbP8/Tx5X+ua8jrXzHf31pbnwUorrVRsiyyyyDiP5/D4lmFBxjidJ6947ZXX8ALS9/AScO/yMJCH5472YbQIbzb3PnFPl/CyyA1gbggLjwV5d4fALU+H8JLXPrxI5Emi725U1LXik3vzhYe9ykb5dM91/U9RAGIL1trrnj/72c+K7YEHHhjzYpK3jPiussoqxbbyyitXehMqTbk3iRt78gcy90jKhSf/u8lvbR78XDx3vp7OsuPKPLTKOMT/glMVj/h/lbdKbkDzv5uId03E2TZMOWfyBJqU0SAhdVBdGvSM1qlPgzwU/TmqqveTpzT4CnXyMIhBm/TVvWeba/s5Uyme52WZt1NlgmB4wHmklzzN7iWna+Yeiu7lnd+jzPvc39W5N3BZGzzIU71sUpVfs8qj3CPPuKe11wsX4nOWZX973p2Re2eH52P0gbx/E32F3Ns7vCujP1aWxujjRLQdZ5x7S/r1f/jDH6brrruu2G6++eYxr8bwvg3Pae3dGzoXhsrKPbx7vR+qdHlfyT3OnVPe74s+Vdxn0DvWn7+oT17PvX/t9d7zp/P8N+87iXFEPvIoSOqniVvkNwR533ufNfq53t/1SAi5d6p7P1d5Bed9Ms9TXq/ib+WnzNO97FnU/8Iz1qMNRL3L65r/7R614ule4O6dnntz+7tR5Z9H6Ip0xsSYECxjLBH58/KMyTWex6g3XufDez2Oz+8fYxgXSf3ZjjxrfKMoVhFt67//+7+TNnmky+tc4ydFF1N0Ky+niFIQEQ3c29+fwTzqlcZ0imYlD/PY67u2+eeff2zTWMPLPtr3YJzXJx+L6v7BVAK62hBFsggPdI0BwwM9PN7lie51wj3Qv/rVr6aXvOQlY17o8kAP73PtPVKY2pAYn2nv7wEdF9HAdFxEv9CzKX5+bP7ey+ta/O7Pf90+X7RV+Xg+eA97huNdob1HZvPIFcqbxp8RwUB1SJ/ttt9+sl0XzocABCAAAQhAYIYQQECfIQVBMiAAAQhAYPoI/PEPfyhuroF0WXi4MIq4gUOGmNhkfLj99tvTbbfdVuxDQH/961+fXvziFxfGvDAeSOiW8KpNQrV+c+OfQk+6ATCMejJEyEChTYN4D8Wn+8twok1GoAhrqWstuuii6XWve12xScyPfGrvBqYwhIQxxL3BxMWNJrlBOzfwubHUDT156Hk3TOZGb/9b9w7DntLp3uIR1l3Ctr57Ot3YGwapMMR4KD4xjnDxuo9+izKTkSSMbNr/9re/TQqTr02sX/7yl49tr371qwver33ta4uwh26oVH68buVCnefXjUTxVNQR/bxs47zc8Fb3KasjOA0SyXWfYb97esvqUFVay9JWZmTO2dXJU9k96xrq6rLluO4JNCmjOs9S2fPZRarb1sEu7j3sGnXE7Jmc/mH5m8rfc9HPjfV52+gGfH8P5N9zgcWFgVwEiHIqE5/9/vlxeWjkXCSOe+bPR842F3Lzd5rOD+EnhJwQx0KgdmHI+xR5Pc3TmIuFLgqGoBN7nzjnfQD1CaLPpn2IseoPeJ8mxMcoG/eedpEoF3Hy/oCWg1H45BtuuCF97WtfGwvtLMFL4pov9ePvTeU10h1h8L2u5d89VHaIjupT5aJ5lRDpEyhz0aus7kZdUxl5/8/LxMOGl6Ul9y6O/CtvIYS72Br/8/6Wi9QhjkdI8LJ+afR//bnyOlzWX/Hr+CSLGFfE/crCyEe4cp/kEKJxpD1Piz+7+fPh9S2+R1n4pAj9z9sVFwvFPRcy835qWf9Ux3i4bmcfz32kZVD7ExNWos56HY2lB2JcpDGBJtf62EDf9Xzr2KjrOj7+H79F6HWNISScS0zXtTzMv54/H1fFuE37mAyc97mVV/3uywzou8Zl2se4L8Ya3vZG2+fhzYN9TEiI+uRjHi0FoTbk+uuvT7feemtaeumlC/Fbe41PFD4+Qsg7zxDQFb7dBXQJ6bmA7stsiasvBRHlor0mKWiMpE0TnBW+XuNhbQpt7+Wbtx3O0idZ5RO480lXXu+r6mbZ2Mjfiflz5nVZzF04jwni2qveaBkAjQ01TtRnmw98YCq7HdwLAhCAAAQgAIEeCSCg9wiXS0MAAhCAwGgQ+Muf/1wk1A24Gpi7gVff3cDhRsuf/OQnxbpxsUk4l4iuvQwQMr7IaKJNwvn9999fbDIwxPppLqT7umphxI21+yTiyoDyile8ohButf/Od76TvvnNb6Y777yzmAUvATeEXBkrwmgio4V/wvjqnuhhaAoWYUBzg6ezEhc3PIcxrszol3tnlQnKbtxwI6UbRlyYdiOwvucGFjfMuMeO0pmv8R7nhlFR99f/5B0WmwwkKguVnQxxyy+/fFpuueWKvdYYDK8SsS4LsRke714OLhTofrnHkxtAy56oQSJ5GwHdRbKmglnV8bmhtMyIlYsyuVBSdY2oj1WizqDz6rRQTcTZOtfjmO4JNCmjQXW6qg4Oewa7z9HUX7HqeesyJU3bk67uPah+dHUPv46LEyGgxfsuZ5DXufjdhWB9d0/RXIiKNrAsL3l7PqgtdvGgjNmw8ot0DbtHpDcX5Pyd7wzzfkVVmYV4F0KgC+USzDTpUeKYT4CM7yHGaS+RRMJ1RAXKxXQXTtwbNfoUIbJEOr3/EuXq/Z/oQ0q8uuOOOwqxSxFttKn/prSoT6G9M4vJhdEH87To+nkfKkRv77Op3+QiXPwWwqP3dfU99xz3v70v499Vfu7pHRMhY8Kml0dMFA2BM5+I6HXdJzD48xF9KO8beL8q9/Qu80ateqbK+hn6n4v5IaoG/3zd5BgPxD5E1uj7x97XlM493z0PZW2315Oq372vq+uVRWKIPOTl7PfP+7D+vgyRM473NqTMKzgfOyiNOs6fz4iU5dG2wqtc/XONk6Kf7pNmYmJI5NPT5ut56zgXvtWvf/7zn19s+h7tgvZqG7w98DbUPZZ9Eo6+55NvvL5FO1b2rOma0b7oOj4G0jgl1jHXhG6tWR7rl6tN0XhUY0JNpvbnSgJ6jF9DQNexVQJ6tA0+0UbfVR4xmVne/BrnRsQujUs1Ll5iiSUK7/bw5tden6hDedvuY0+/n3uEB8+8PkVdKxvbe5s86D3k72HdJyZWqAy8TZGArokCEcFA+djq/e/vo3vBNSEAAQhAAAIQmAYCCOjTAJ1bQgACEIDAzCLw1//7vyJBLhprYDworJwbSWT8vPrqq9M111xTbOHxrb0MBTKyhDE2vM9lWJChIYwIGoznYnoI79prRrsG5tpkeJFXgERy7e+6667C2+CWW24pZsG/6U1vGttk8Akjne7lhoTcQB9/52EI9X830sQ1lA4ZHsLrQwZP/RaeEWFEDOOEG4zDMOhhUYOpG7Xc2ysMcGFsiVpUJY64UUTfPcxjCOghaLu47t+Vp69//evpG9/4RrFXuPww0ui+b33rW9Oaa65Z7DWZwYUDD1+otHoYSDcw5l5duWF0mADs+c9ZDPu77Ekcdr+2T28d4bLKaB33rBIy3ahdJfwME3+q8jVIfGt7zbYMOa+cQJMyqlMPvT55nas6d9D9R6XMPA991Os+rtmE7VSWkYsTuq+/7+p6fL63AAAgAElEQVS2M/4+1js5Fwjr5j1/D5YJa96fiff7oPds/o7In5c4t+w4v5fnwY+NPkeIJ943GPasu4dkvvyLRLaIWuOCW0yIi76M+mIhmEm4dm9RF0pDFPaQ4C6w+PssBKIyAV0ik/pw8j7XREiJXhKatGmipId/drHSJz8q37mnvPMt6+O4oOh11gWyXMDyiQ3uHZ73Jz2dKjNnpHIJj+EQ3WJpnhDT9X+Vh4v9eRsyqG7nkynrPP95fc2FtbI2TP8Lb/jo48XkhSh/91pVf15jghgX+OQI/c/7/T7pIJ7/eBain629/uf59XLPxzXeb/bxQPTn8351cPOy1jHepnk492AU51X1Z3UNn5yh64cXv9LiE3xVH33yS4jkHoJdYx/9LS/y2HSce0grbcFP93JP8hgjKE366LmPTc+fR/3yibIqL5VvjOXy9i3vmzrPmOgjfnn757zdCzqWLgjP9Yiiob0EdIVu16ZoaN6OaDKOxqMve9nLCmHcx0Maw0o416ZzJbJXCeh+Xky+iXZI41Rt8jp/8MEHxyYeyzN+mWWWKcalK664YjFu9aWxci9zZ+jPv0cT0Hf3CBeXsnoYz6BHiBBrnyziY30vL53r7VqM0/U+0HcvM9U1CejKv+qiPltsuWXd1zTHQQACEIAABCAwwwkgoM/wAiJ5EIAABCDQP4G//fWvxU1yI60bAN1wFgazmH2eC+gyVMhAoL0METK2yBCjfayRpr2MPe5V4mE685CB8iyPUHga0IcXgTwJZs+eXYjoWn9dhiPN9F9sscWKvYzA4bkUa6u7d4t7QXj+Pe+5Id+NGzrOPTyUn/DGiEkIYRzx68dxLqDnXkF52oKVGy1y49Qgg3XunRDivM6Rt0RsMuy6p9Yvf/nLpE0GIRmpwkAujgqNqE1rDMrIlhuXg53S6SFDc8Ns1PKoWy5i6Lc64lOVgTj//zABou79yp7MqmvXSb+XXdVTH9yq7p0bv5xr3TTk167Dq/9WijsMItCkjAbVg7z+6O9cpKlKR1ka6og2M6lkI79dp6mK+ajxqcvFDfnKo08EK2v7y0SW/L2bC1H5ezhvt8vERk9/iEnxv7zu521tvJOijsQ7Mu87VfWbyvpYnh73gpY4ovewbyGgqb8x6P3g7+A8xHAe4jmur/97+GGJIxFqWXsP5xxCTEz0cyExD8HtTPNyd69VRbZRJCFtEsHUd5THqDb19STeadPayd6PEAcX2vI+1CBOUX6eLheS8vrnddpFpbIw03mbGc9AsPIJmTHJIcrC11RWWXt55nW1LL258JgL6ZG2fOJiXCsX1jyved32ZySeD5VBlEv87h7uLsJJBPV+f4iiUd9cJPdr5P1n3c85eUh7F6VzkTxE5IiwEBNKtVd+PKS7T4DNJ8PmjLze5eOKeM61d3FbdcLbMNWH8DCPyRYesSB+iwkXEVkirqnnWen3iUcxISH4uIDuDJXmWE4r2oGYBK1JDjEpOcTz4Cae3o/NnwN/5somnOR1s0xE170ibRqDePh6tR2aSK1Nk37D41t7tSkSzzUhR+K4R3qQB/rNN988dm6EWtde53ko+Dx6hY//NME4xrgaT2ncGpsmlEc4eaXDlzaT4BzHKV0eySPYxkSRfCJ0tMMqs7JJJPm4099fUR7+Lo3vURd9ApGe3XhelX73QNfYO5b3ihDu2263Xd0uA8dBAAIQgAAEIDDDCSCgz/ACInkQgAAEINA/gb//y+MgH0Tnxg//2w2VuYAuT+QIsS6BW0ZPCdnahxe59pqx7oPzfK288FLRXoNzCegamMsw5L/p/t/73veKNdB1nNbNjM3vHWEIY+/e724AkqHCxWZ9d6OQl4h+izzEGpwuioeHk/a5sdENz2WhON1gmBs14lpuHPFjwpiSCxme9hAYlLZYQz4Ylt1PeZXBKjzTxDa8NLTXb+65lXsM+mSJ3JheltcwvvuEgbKnoY4IVeeYnE0usAx6Eptev85TnYt5ziEXh/Kyz+vrIOF9WFoG5a2tKD/snvzejECTMmojoLvhuyplnoaq781yNTpHt3kO+mgzZgoxF9qUJm/f47d4r3qa/Tj93z0PXYx1w72+l03yGDRpIRfLIw15Gxtp1e/+PnPxx/MXk+bKhIz8uLz89e4Mb0qJYeFdqr36PtF30t9Vn1yAcrFO/RN/P/sSK7kntvomHmLYBUnnnefJQ27rexVnnediuwSkn//858USPxKg1G+MTWsHqz8XIrqH+dY9ykQ3r1uRhlhCp2piYgjAeZ+qrB/swnVe1/N6F/0I7197/9LLxT1Mo0z8XjlP/y0PQ+9/56K41wv3fs3rS9lxnnZ/lvNjXXx2cVv1x4Vxr1sRgr9sffayCaYhjqs+eXhrDxGfhxj38pIgGBNsJRC7mK/75csahOgZIbN9WYp8QobS5GWvv3WMT1TxCS26l3ukx6RhPft65v08n2SRr3Me9TzEchfC3bvfl8pSvqK/GWn2qAG+hEO0C1FuPqEmJk9E3ssE8KgL3icte4ar6pbSFSHklTdf/uBHP/pREcUiIln4cmISwiWea5OA7R79EtDjPIV+9/YnBPSYLJxPgPDreMh2jUV9jKclrjSxXJvaNI9IocnJsbyZxsUxaUFjYtXL2HSOC/j5JBhvq/LxvI8JvN3Q/z2d/l7S9VRHY7KB7h/jdNUl92pXPVXbrcnWelfps/Muu8yULgnpgAAEIAABCEBgkgQQ0CcJkNMhAAEIQGD0CfzzXwKxD7BdvMuNG/o7jFky1uQCus/e1/qVEf5PBtA8vKAbPzyko4d11HefoS/jcsy61/4Xv/jFmPFBRiefsa97u6DunuvhSRFGswhDKAORDAwR0lPf3fgahrAw8LhxMI4L47GHMY/1M4NnLqC7V0tuzPVa5gbAOK5MgPY8KI2eB10j8ieeCp8aYfDlORFpkREumGkfIRC1z9fx0zXdq8O91iIkZW54DmNdztfrohvaJvO01RWsXETxdFTdO79u3fvE9cqEntyIFQbJ2FedkxvYfRJClaA0jGkTcXbYtfi9HwJNymhQPSirP27I1vM76F5l5zd9Hvoh1N9VmzxXcawbt/tL2fgrN0ln12nyelEWZjZ+9/e60uACuqdJx+eC9iAh0+/v79Y8n1UekjrO3+0uDOm3SHe851wk8neI95vy50JCRfSHFFJdgkRsEpdjLV15+Q37+DvMRRVnlHvN5uJL7rka4qb3HSLcc6THOej8yHte33Wch31WP8nDTkfoaPX91IeT4BRCei4oedm6963KIO6rdLgg6Gul58vpuGe8jvOJf/7OzrnGb3kbGP/PhXBPW14uef3xa/t5Xoa5Z6xPTvVQ2R7iPw9PP+jvPAS+i/L6zZcLUDnEtWJiSPQNdV7+LPuEGK8r+STMfKJp9FNDmA6va1+zW/17n6wRzJQO/ebjA4+WpWuHl7f2Pmk3vG+jvpeJwWX9Vt0zvMnDY1zXDhHW+8/yZo7oTwqN7UsMuBdyPIPxzEt8jfGTnqOYeKK9h15XftwLOn9eyybA5lEAQjDP+6s+NvJJxF6/ou8f5Z1PWvZxp4vWGld4VLFYkkJ7CegK3X7HHXcUUckkoGuT97eEa4nnmtwtAV1tbCxjIQFd52jTUlUat8YWArqibGnztl/lFUsvaK9Q7bEpPREK3sfEmmyscvA2SBOX77333mJTWWtyckz+djFfZeaTLDyShf7v73gfG+p71aQf/eYe796+iHvUT+3FPtpfCem+xILSrUkAelep7uqz1957D3tV8TsEIAABCEAAAiNCAAF9RAqKZEIAAhCAQH8EXEB3Y68Pxt3Ap+9u8JKAHuufay/Dg4yd2odxSsYbfZcnRazVl6+7mQvoGqCHp0EI6DKyxrp+YSz1dQBlhHaDp4u4upbSEMZYXT88VeSN4eENfWa9vrsBLhe63TDhXjJi6YYuGSOCo36rEswj/W589tLPy0K/5camCA/poR/9fm4EF7O77767CIEvo5PKJdiImYxNvnZgGINk2HFjp+4ZHnQyZLrB2gX03FMnF0PKBLeuxJ86Yl7de5Vdq8718ye5TwE9rzdhtGzSmjQRZ5tcl2O7I9CkjCYroPs7Is9BmYA+6PjuCEzPleq2FdFGRyrnFgHd62V8dzEkF1FyAT0XeYOjvzPKPNBdQM7F85y9H5u/S+Nd5e9r9QdchNNv/t534TDWyHXxMReK4h7ujSqxIkL6qs8Tnn0S1CSqO6dctPb3fO61W9anqFOHXWRWej3qTj5xIe9D5mUY+XXxRdcLMUtiYqy5rr0Em4hgpL33C9XH8PJ0r/oyAT36ce4BnQvo/luETfY+Wf4s+zM9iL2n0/uXOscndeRirPdnvTx1jov4Lozn332SZzx/Lmzmolz+W5l47gJ69P1CAM4jHbgw7OdVCc/eR6xq2T3vuqbXSa8jEol9UoRP4NH4QBM0JFZq72MQlYuL3eG9HUsauEAZafS2pEpA9zW7I/x43CfaAB2jiayaLKPlDTTmCcFVdTifcOB1JAT0ENE9fxKeI486zvvoLobn7XZeTnkfvqoco66VTdrwtigE3igbL1t99zJTecYEG+Ul2g3tf/zjH4+J4BrPSDiPTUK4R0fTuDHWkpeArpDvscUYUWNYLSMR3ufa+ztCbVVEBpGArElO9913X7FXmnXPWNIsBHG1YcqDR0yQgB5LWKi9d+E9F9D92Yz2LpZ6yOtk1SQdb8N0jIv5Xg9Uzr7MR3igi7ueB48UofxrMru86WOS164f/vD0dMy4KwQgAAEIQAACnRNAQO8cKReEAAQgAIFRI5AL6GUG1VxMd6N0COjXXntt0paL5hF+MxfQNTB3rwo3Xsm440ZUF9BlYPDwpmEcC89zN2LKwBGeBjJoxDp+Ea4x7hGG2DBEyQDnXg4uxHsIUd3TDSpe9mH4KfMmCsOGG2bdaJTXIeedG03dq8PD7YlReHXpe26kDcO2zo+1+7QPr/MQyj0MfoRvD08dN4Llhtk8LOCw/Lmxx793/TwNE7m9rg871o3nbdJZJV74fasEnrI6UiZYVdXPLvJWR3xpw4VzmhFAQG/Gq4ujm9T9/NjpENDdaN5F/ptcw99fLsaFgJ4LvWHEd3E2F8VdLMgFnDyvZe+TXIAsy49f19OYCzyeP/fEDfEhPExdjNBxZV7DEarZvV9D6NFe73gXn0ME8yVp4n95SOw8fHm8vyPvzthFsuhTxeQB77d5lAAXy8Mr2L0kPUS5i4Dhyal+ivLtExbzdbIjnHQIo162kZYyb0yPcuN9RP+er5cd4nZeN6L8PQ86Nl8DPvqmKocI2ZwfEyJUpC9/h7vXb54H73+5Z6wL5nmZVB3n7HLB3QXMON+fzZhU4UK8Xy+fSJpHeohr5WlwkTEPCe+TJbxN0TW875l7TXvedJz6+iGOx3hAdUusPT/5BFvvT5fVj7L21scEEbrfRdCYaCBBNJ55PRNKsy+dpPQqrbEGub9P/PnQMT6ZwPOn43yyiKc3H+95+Xj9KYtiUTYGiuPK2v6ow1WTpfS715dcQHcPcAnoEsHlRa5JwYstttjYFgL6K1/5ymJSsI8hJaB/85vfLLY777xz3ERrhV7X2uWxeXuje8vjOjaJyBE1RGxf+9rXjm0qhygz8dTYTJOktJforrRrLK06EKK79ho3xyQIlXe+zIMv9eD1Pn9Hebl4fcnfjXm99vupDfM65McqLxo/asKHOOjzgQ9+sEk3gWMhAAEIQAACEJjBBBDQZ3DhkDQIQAACEJgaAi6g+6A7F2XKRFylUAP/6667rhDPtddgP7bwPA9RPbzPtZehwI3gsd5bzG73sHJubNDgXN4ZsenasRa3xF43GmtGfHgEyLARhmVd29f10znuGadryuta19V3F/PD+0Eisgwazsk90/S9rtEiNxzmYnOVB5QMbe7FIoNOeGTIM0LGDBk1Yk26MkN53CuMVPK+kOFJnhuLLrpo4S3h6yX6ZILcWOZGsFwQz2tzLhJHOtwoU1fk7fJJqbpnm7Q0Fdn8GSsrqzByll23TCTya+QTA+rmp4k422U5cK36BJqU0aA6mde/EBn9uVaqhj0jZdepn5uZd2TT53hYDuJZDaF42PGT/T2fhDPZ6zU93+uDi1K6Tpl4Hu+7MhEg8uIiQJ6esgkL+bvKrx3vavfkjOOr6nLONP6OkMLxHo5JbBIY1O/R39pHJJ3wSPUINfruAmGkT/dQGr3v4p6xvsaxvkeIZh2vPk8uLJY9y7mYGfeMcgoR0AXNKu/n6Jt4HyW8bV2UjTXfg4vXCQ+dny97k0frKZtI4eWYC0dVdc+FcS/n/PouvnufUtzdu1d/5+tyewj7mPwZ3sV+/0ijc3DRPSIQ5P24/G/vO0Rfz/fRxkf5lx0Tv1U9l/k9vT/sEy38OD8mROUQ3H2t71gOKfax3IGeNx3vImseicDT7eHsVR/ykP1Rx3zyRNn7rqp/G+/MsjYyr38uRitdvuSTe/Hr+Q3vaQnAGldFVAaNl/y6+YSQQUsX5JOCBnmA+/jIvaD9HOUnb5f9+Yn8RlmVjR/8GStjqLFIjME0ZgwBXYK4BOjwIr/nnnvGCdguoCuUu49FNUaUcK5NUbh80rcE9CWXXHJs80lIassVsv2HP/xhscV69CpHTdLWGCpCyEf7q/NVdzU2lfAeXtsRrl/8llhiiUKw131Vzr4Gui9T4RMSxCrGzNrnEx18XOXh+fV/n6gSx0X99+cqJgLF5At/rsRT40yNz8VFn0023bRpV4HjIQABCEAAAhCYoQQQ0GdowZAsCEAAAhCYOgIhoJcZxdx47ANwN67JaBHe59dff/249dtyAT28KjTY1qDdxW4ZQ2IL76IwZoWA/tvf/rYQzmVsUKg4bZrlHyH2ZBgJTx/tZ8+eXRhEtN1///1jIS9F10Ozy5AUhgntJZ5rzTwZXfRdxs8wTkukj3UFZchxg5GHkhSj3BAcxk7tnbcbDsXFjZhh5M7FFh0jg40M9WG0D4+G8AYII02sSVdmQBaH8G7RXvl+4xvfmJZZZpnCiOPlnhsNy4SlqDNVolueBs+r+LnHUC5eTMVT0dU924puzjiM3vm+inuZoTcXAAYJT1VG3yruTfI4FWU3t96jStD2ehNsBpVZmVjoz2cIeVX3qxIbB6VvFMqsbj2ve5y3qVORf28DpuJ+Xu/yPoSLLzouBJ/cU9TTmbdh8U6MY/J6l5dDtHn+zs3Fw0hLpMPvEc+Ai0WRx1w0VB8nxBm9hyUoaAtxQRP59HdMIgyvU2cRIlxcW4KFe52GJ6P2EbnH97Fec5wTE+Dc4zQEEn82g5uHXg5RzCc1uPjtEXBcuNR396KPSEDRX3GvZB3ny/u4MOP9CJ+UOOgdWPUeLBPuqtqsuH5+f69DLuiHd6aYa8snOUREI+1VHv67Rw/I1572vz2M9yDP9TbPuPMsYzvs97J+W56O/DnW33ldcqE8RHKP3BATMDwEt+qal3lMJI1lolz89e9lZRvPtfLj4rrXc10jb4Oq+mpxnNKXRynwvpjS4veI43WO6oyLsZrYG6G9NZHXr1M1dqh6B3s9Dzb55IkY14RgG895LFHh7WK82/LJLfq/i7F5ffLnyuuN503XjGUdxETjxfAkV5lrMnd4kn/7298uJgDHplDsmnygLQR0tcHaFHI9xHOFfo/xnYR0HS9BW2K29h6lQu24hPrYfBKNzo012LXXJyaRaBz7ve99Lyl0u/b6OyZXKX8ae2kMtuyyyxbte0zg1r1dQPdJKeLkE6aiLKOMXPj3JSSUrnjmYlJ73gZFWXpEDR3jwrvKQe825UXf9dlo443bNEWcAwEIQAACEIDADCSAgD4DC4UkQQACEIDAFBP45z+LG+aGYDcQhRGjzDNMRosQ0LWXwBybDBGxnpz2YQjTPjd6uWdzHu5SA3MJ5zJCu/e5vks8X2GFFYpNRhIPbyrjRBg3JKC7gSo35rlhXx70YaBSXmSYiC1CIoZhwwVP96YJAT1+d6FA352vjs3XSc2NTVE+XlZiGAZ4eXm5mK5JB27Q0CQAn6Dgxhb3jlK+xVGbvF7cG6pMqIh0uaHLBYDcGObpH2YEnw7hLc9jk6exroDWRMQMXs6tKk1VwoHXHS+nOnkbVAZ181vnPhzTnkCTMmpS9+I5du/ESGXZPf1/k3mO2pPo58y69bzucU2fwS5yVTdtXdwrv4bXCxewdJxPMqu6t9KeM8vrn//tYkx+nv+Wizb+rvN06h2bC3bhIar3trfR6ttIEI7lY/w8X+tY/Y0Qm7RXnyfeyfk6xx6NJ0Sa8Cz16DgurIdI6x6oHgI8F7g8D7n3onvmh0AXolmZJ3oIbr72ta/xru/e39Fx4iVuYlQmoMf/8v5DLoJWiXS5yOj3cCEqXw/cQxhHXoOP112JS2XevlF2edjtslDu6rvm3ucuSLp3tL7HhMzoTw7qF3h7nIvdXr7RLy173vI+nl8zFzo9bT5xNO9Pet/EIzHFpFIXDH2CRkRu8PWfI+3x/IV3ut/D64uL91Fno7z1t+cv92p3ZvkyBR6W3UV4Pd8xuUX7iDygco8yjHba2wbVHYUd12Re7TU+kXCuTX33+EQ+84k++e+5QO7jliiDqmvGWKVKbM/riI9zvBzycUE+vvHfPQpDMNRYRnkPD/RYAz1CuGvcN0hA99Dvvga6BPiImKYxa1kI90ibInyFYK+9jo+lr6KsVF7aos1QvdY4NsalCjWvOhKTnDTejPGX9spvtBXiUNbeRV31SBYxOUW/5e9Pr1vKi7/rqt61cU6MY/V3LDeivcbimrCtTd/1OeqTn+yjO8E1IQABCEAAAhCYBgII6NMAnVtCAAIQgMAMI1BTQM+NqGHIlIB+zTXXjInoLqDLECGjwsILL1xs7nXkYraMCm5wk0HJBd6HH344PfTQQ0U4cg3OIyyq9hLOV1tttfTmN7+5MJiEZ46MEgqrd++996bvfOc7hQd6GHFDwI+Z9xECMowTMli5F5eHxsuNpGUGIhcrwqDk+XNvgPBGLzOM5Iat3DjsnmJimBusIwSmfosJAdpHWMDIoxte9D+VoYx0Os6NLblRNRfW3KA8SOBwA734lZ036Hw37nX9NLUR/qrEqSailRuuvE7lhsx47nIDZPwdomd+nhtmoxzrsCsTSvvkXydNHDOeQJMyaiugh+A07Ln03wela5TKsO5zXPe4LhnVYVw3XV2WSVW6XLTytj/aLX/HeTuTvzOr0uqiuE9i0zvG285gUvauVlrcE1begep7qA+iLYReib4+ETBEBV/L2L/r/pEPvXPDW1l7n5inv114y9e+ds9nX5vZRVkX56JPlL9nq8ooF7D9fRF8o5y8PL0/EB61Zeu8e38r+jAulMb9vS6UTSj0e+Rh5PWbf3Kx2UN558Ks9xP1PfpRSmO+BEG8q8XIw2fn4rpP7MxD0fvkyjKROu9DugCei99lz0UubudrvecCd359FzDzOuQTMeLeyk/uLR/10ScBxLMQfcy8XxF1K/qLvq96bnWtmKiiva6RT9LxOuwTQGKCbzzXXkc8vHp+TZ80ExNBIvqC8h2Tb9W3DnFW+1hmIcY6wUbs/NnUNUIwD9E8Js5EuG5/ZnJOZb+FUO57P6+sHxzMB03u9X7osPdJPp6o6rN6+6eJ1jHhVww8soXGolr/XJs8yUNAj2hi7oEeUbu0l4B+++23pzvuuKPYfNK3ROw3vOENY1HOQpgWA0VA+9rXvpZuu+22Yi9P8wj3rnuprDSG0t69+PUuCaFfe4nukUaJ7T6GVp3w59/rct5O5p7l/i70svB3X4w7cvZRxv5/Ly+d55O3FY5e4ex/9KMfpQceeKA47drrrhtWBfgdAhCAAAQgAIERIYCAPiIFRTIhAAEIQKA/Ak/616XLjKZuHCwzdugchXC/+uqrCxFdm4TXMADISCTBVuK59vrEoF7GKQ/N6MYyGUzcm0oh2312u69/KPH8bW97W1prrbXS4osvPmbElDFBBpXvfve7xSYBPdYlzcOJykjqHxkp3Mjohokyo3OZOJkLmWGk9GuFYajMcBTG6DLDcDDMa4Ubw/RbGCgl+rs3hkJARphClZVfT+n00Pq5x5Ab1nIxxA1dbvSJdMa5eRhfFwua1vSuxaEyw+GgNPn9m6Sl7FgXKvJ6Vib45Onyc3IjWZRxWbkMyt8gga5JfpuWK8fXJ9CkjAaVWV73ow3zd0P+LJf9PSg99XM1c46sW8/rHlc3Z8M4Dvu97n26Ps7rUd4+5nXJ+xU+scoFUJ1Ttn63p9vbOxdyQ5xzoS8vp5xjiHDRz9CkPQkD2tSniPXM5V2uvoO/I92LVt+9z+MT8xSCON7B6jP5pjVvfaJe3peIfpn2+fvZBZYyz1/v01WVe9k7LRi5KBPfc7HFj/X8e9nn76cqr9hB9wsvZff4DaEzIgNEHqNPo3qkj0/g9LXaVebunepCm47L16bP85TXb3/vOnuv91V9Dq+XZW1zVVtc1i/wCSjev/Pnyvu8+YTPvN9aNgk08uprJXtkKfemDUHd+4y5V33VhA+x8OcjzotnPbzTtVeaPL/ONLypoz8a4cC1Vz3w0Nb+Xc+1T5aIUOAxsdeXUtI4JqI/6RlX+PDY9JxLVA9vavEJT2R/bpRmnyjjIbb1m0dQqBLGI68xnvB9hPl2Ab1sEkXw9bobdW1QP9jHR3F83m55m6bvLtL7pGjVp5g8oO++TITa5hDCtWyXxjwSprWPEO7yKBd/jT2jfZeAfuutt46J4T7pW8t4KaR6bL7clsaUX/3qV9NNN91U7FdeeeW0xhprpNVXX31sMneUm7c3Et5vueWWsU3h2jUBXOdpSTLPbz7Z2Jcoi7YmWOVtSv5ujefT64i/W3XfqCdep8raYP3uEeU0WV2TFuRRLyFdn98+9ljXXQuuBwEIQAACEIDANBFAQJ8m8NwWAhCAAARmEIF/eaCH0SIfjFqm4/IAACAASURBVLtho8yIp/XjZECIzddz1Mx793x2Y50G4OGtob2HkZNxJbwytJfXlwR0GR60xpp7Xq+yyirpLW95S7FpnUA3/GlW/H333Vds+q6Qe5r9r32EO9e9ZdxwQ58LR7mxXQaU8JYSK/cs0rHu0eIGDvfiCeNbGCUH3S8MaW4sjWu5x0oYhuO48AKKkK8RFlAGJJVJTHJQGYXgkBvCo+xzL6eoB3FeCAV+XG7kc0Obl5/+7wYjN6x7nsuemK4Fq7K6XvWklt27SXrKjg2DV25MdHZ5fRjEKBeV4rp+n2Et0SCRrkl+h92H39sTaFJGg8qsrH3PjaeeyrL7zlRRtz3dJyZ91f00ObbuNQcxnam8PV1Rh6LtckZu5Hejfe5BnE/O8nrp18hFXRd94v0cXsTuZZ5HoQmvY4mmWgpFIktsEg7iXKXTI7jkoqcLRRLSIuqLBPQQzeNdLG9FbRHeOTzKnVvZ8+h8/V1RJczm79iqd67Snr9fyo6N9EU5eD8gf9dU1de8vpTlWf9zYU31xddjjn5ZhPX25yufpOee5B5eXmUbEywjFHiIbaoTHkXJRX/vC5V990kdZc9DmUiVC2Q+YbHM87/MM9j7cNE3jv6Wr6Mez1fube5CcR4JwT3nvQ8Z4eyjTy3RL8YFqtPDoivk/ePoJ7ug7uODCIEev3sZRf8yRPRcGPSJAN4e5KHjPbqTruF9Vk24CBFd4xNFzIqlpiSS+4RihfbWBFZtes41qUbtgnujK29R171PXvaMuMCai+cuiJcJ64OO93azKiJBtA/5M13WHnk7kgu9eTsT9T6uE/XFJ2aIkeqVxm/xfEpAlze4NgnoIZ7nHuhamsrFX7XrErRDRI8J3xon6Vx5oIeA7nVEntbyPNd52lZdddVCQNem87y+Rh3R5AyNYyOEu9ZqX3755Yvxq85bbLHFClTB1MdKIXZH3YvIB2qvVD+dcbAKwd0nkfhkCo+moHvGchriqnbR26C8vfNJGBpfa8k0ieeyCejzq1//um4Xh+MgAAEIQAACEJjhBBDQZ3gBkTwIQAACEJgCAhUh3Ku8DDSgdgOpBGkZKzT7XFvM6tdeg3eFpwsRPUIZypimTxgodawbe3RvH/DLIKX7aJOxwA2Ayy23XHrTm96UVlpppcLLwI0WsXa6jFkyWmhwH5vuHWu4yYgWYcu1199uLAgPFRkMPESj/paBLDZdL37P1/nMDZku9OeGUhefc0NIeN6EMO7rs3ve3dipY+VVESH1ZbwPrxh5c+hTJfy4Eb7MUOZGW2fm91e6/PqeX13T85sbkqtE5T6EKjdANXny2qYlP6+tgD5MQM0NmgjoTUp35h87rPw9B5MV0EdRzO2iBJs8402OrZO2UWfubbrnNxdSBk3kcm9qXc/FHxf5dM0qcT3e3yG4yFNUgpc29Ss83LhPhNNvmnQXm97JIQ6GN2SEY3dhzcU5pcvXOdd54X2qfbyPtddveZ6CW/5+zEWNMiE23u9V7+qyd66Lo3mZlf3t4nnuXZr3JcuE/apjvG+SC89lXrXRVyubgBF50jVdSPW1fCWQedh29273ddt1vnPzuuuiZpnA6WK693vLBE8XqTwteZr9uBDXo58VYmg+iTP33M4nPuTCaS6mex3Jn8dBa7yXTbTM+676u8rrXffNRXnvb+aRmNyz3sNO65zw/tbeJ//GGCBYxiQLnR+TZiKPPiZQW6KxhjZFzlKUiRDM1Qf38Nx+P/cs1nW9jSubGFFV3/JJFmUCaLyffJ/X2RivxD5/vr1u+DF5X9PfhXl7X9YOeFsV+fbxXox7Yhzkk18koEvQ1qY1yUNADw90TR5WaPUQ0CPyhKKohQiuczVejXFrCOhLL710IaT7RAqVsca+sWksqnGoxqO6l08E0bESmbWpXvj7RNfWUmQrrrhicZ6/66Jc9HxHmxaMNS6OuqZ652Xmk7VifKpxn77rfJ9A5G2H3omPPvposU67JoXkbZVP6PClzTQxICaORFpuvuWWOt0bjoEABCAAAQhAYAQIIKCPQCGRRAhAAAIQ6JfAP/+1VmRuRM29jt1g44ZhDZYjvKn2MaDXXueEIUJ7Gali0/VdbA9DTxhc/P4xoJcQLgNGGJ51rSWWWKIwbGjT+nHuOSEDSXgoyItd69tFiD/9FsYAGaxlVIlNBrfIr4wLblCVUSFCNMqIGeu7ax/eamKi4/R7eMNEvsJo5AZDN17pOJ884IaQMPaFsT7WTY3/5549bjANLxftc6+EsskSUevqinPhKREGbPeOzwX0MuNclLcLArnxrt8nYWZcfZC4PUyYKyurMnHE+Q/Ldd3yH3Ydfu+PQJMyaiqgh0E7N4wPqkORnmH1NSeSt5H9Eevmyk3ylx9bdW5ZWXYloDdJbzeE/r1kS9SfMhHF60sufvt7KN7tetf4MiDuoai+iQtDzk7iqN7LCrWsvaLahKihyXYujng/QveSB6FEAu3lOR5hfiWQSZiILTxjJY5JYCgTL0MczAW0EIX0/i97R0ZectE890aOv3ORLf4uO977X5G+8Ox1hv5+ckbenynzWK0Sz5TPMsE9/lfVRuj/VflzkSfOz8Vhr2c+WaJsyZx8Yoef6+2ji00h4pZd2wVe/929TUPgcqHc1+iOSSCxd49pD8kdopvn38tqUNuS979yAd4FdJ9coGtWTSTxchPHqvZA/y8LLx/iogvOHp5f3/N3lefXw/PrWPXbY81rX59c/WQXjT3Mv5h6xCqxj7ZDfX9FvJIXrjZ5nEf0Jwmz6rvH8lQ+jopnLvIck0N8okfZ96pn3ydR+EQK5+3lmU/0KGuHnUekPS+/XJz359fPL3u/5IJ+PE8+HooJxRH1wz3CJaCHJ7nWFi8T0CVQa5wX5annJ0K461x5r2usqk0TH3SNpZZaqlgDXfsQ7HWeRHAtDybPa21a/1ye6jEWdeFfv997773pO9/5ThFRzfnK61zjWG2qL/4+8zbbI26oXdB4e/bs2cU1Nd72d4YimUR9Vv32cbjKIULK6zruja+06Z0o73oJ4nkbG3VJdUfRy2Lzayqd+pxx5plddSO4DgQgAAEIQAAC00wAAX2aC4DbQwACEIDA9BP4h63T6cZAN4LGoDkMOG44kye3Bt2xxYBee4nX4X0uQ1WEKNVeRgJfv84H/7lxNLzEZOTWgN4NXfIu0Lpx2mQoyMXgMMrIGHD99dePbbF2qfKpWfkyYigEvPYyfIRhMwwMIcQrDZqdr03Gm/BqkGeDjokQ8RL9y0KKlk0QcGOr8heGdBnpIgSkjPbi5h7vMtrLgBGeBeER44ZvN1rlkyI8LblHSZXhOhcnwgCrPHh+3eila8dH57uHhRtww6gURpuoE1XG9Ol/erpPgQsUVWVQddcyY7iXVxuBsok42z0NrliHQJMymoyA3iYtdUXb/Lhhwk6dtEzFMXXzF+9WbwfrPMejKp7n7Y4b3nMxM9q8XHyJvMc+fo93TYgn+bumSsTRO1/vZb3DtZfnoUQXCRESQ9ybMZZm0bvYxQEJD3rXa21cbZq05+uXhwe5hDK9v11AdzEk3oO5wO4TyeJ4F6r13UWNXKitCtWcC2Qh1rooF9dV/y4EqhDzo64OEs1zQTAX1XMBzcu3TIBv8t6v06758+b39n6Hi695Gfm7OX8u875LLpL7hI9cpPe/Q9iKtZZj8qYE2ggtLxE4vsfej4sQ9pGGXOQsy3s8ny7s5e2TT3Rwb3T93/Og61dFMPBJAiG0VbWDZSHj/z977xN7a3fd9d1QSpGKhIIiyIBEBESU2PH//+9rO7aJDUOCyrDMisqoqDAoDAqzojIsKpMyKFJhVMoMv/Zrx3/iv8GOE/t17FApCtgJEgxQmeWfq89pPrefd7Gf55zfvfd3fa+9j7S1n3PO8+w/a6+99n7Wd6213TvWWHQCrO4b53jxXeNXjGiY255HDqgq0E3OnO4cKIAOjXpeefvOuwrnQZso6zWvec2Dn/zJn7wAsu0T5dTYpXLxyACj89Z3lGkYc2Tw0X037SjAO4HaljHnzWpe2/YzAH2+f3RN7LyboO0cX2UzPNBw/chxQPBPfvKTDz7/+c+/6gx0ZDXvar6vARrXA91Q7OSMk6H2AdABxk0aZfOuxxqisQQ59/IOybso772NwoBHvOHlWWvgL6OesZ7QLniFd9t6djsvoQl99egx3p05bxyjcBJrWec15Rj5gDWKsu07Y6+cQa4oT8gx+tAgHgOzGgV1DaCNfbfnvbRn03Pv3/rbf/tpbMF2HZsCmwKbApsCmwKbAk+BAhtAfwpE3lVsCmwKbApsCjzbFPjd3/mdVzVwBfCq6FGpU0UML+CGQiU3lDs5yiRerAV4DY2HNTxKEIFx8noWVCGHkoj/UXqTePkHNDf1TEHqmR+VCjyLUkWFAwoIlQhVpKFQo58C5igjqzhEgaESDuUCigmUM+S0Ve82lBH1QNcTqMq9qSynXmhdhRGKeD3N9SJXUVGvcu5TOdfQnFVaV6FYRektgHYVXFWkFPxoqPsZwr3A0QTrq3xejd8ZqPxsz667t+4INJrKxqnUlK+al+Z3AfpWZa968qhl3p0q+4kzCnwvAOjl7+cFPO/8upVDO2dW82f2/XkF0EuPFSg35dz83jWG64IqrDONClPPcddcPXg7RjznsTHk7ikAQljvOx6A3x6Pwnrc+vE69zgUgBC9z9nreDYvz/Nc+yWIXQOxuZb6vR69/FbwaXo6HwFoExjuc/OZAqjuBxryfK4J3RPVCGAFsE8DgBWPz33KXMccm9JzBQyv+IjfOrataxr3Tb6b/Vytr3OdLeglQDo9zY8MHQqcCqIbur1eswUA+V2+d0/bNqyAZPvRuTlB9KO9WAFUeITya6Ahv65A1QmOrsZ5GiPM94/SjvLm2E7wt+2dRjLOXQxRBTLJMfhtxCyNdZA11Nfz3QuEI0vwCDYBpuKRjAczIH339jPiwJQPBdftZ/PV9eoZ11YNGzq/9Xj3nvJN5VRpfGQY49xbvSs4zqu9/EpOlRcbzUrwXOOGGi9gDPWJT3ziAqDzngegbfIdTSB9noEugA7IDeBs4n4MIDSCYPxde3gPrPE477eC1oDjRiMh58zzX/iFX7gkeKRHavGc567Dh/bRaAryO2sU4d+pk1zjLwBvDLcdI3L4WpCe9cooC+SMn7wG/erFD7iPBzrgOUbnlQ+sbxqL0b8axPMOXaMaxvu/+at/9dZt0b5vU2BTYFNgU2BTYFPgGafABtCf8QHazdsU2BTYFNgUuH8K/M5v//bDSqrYnArbej6oQOGFmRfwKiMEqMl5qa8Vvlb2gM38jiKAe8gBgD0HFIWJSkNyAHQ9x1BGcNYc6a1vfevFil8vbIBllUq8+FfBSvhVwu2R8I4H6NYDnntRMphQVPA/CpKGjCd0PMoGn6N8gXwUNdClyoh6HdkeFUlVzE4FUhUR88y/0lNPBcNZnim1q6hc1adSbSqbq6ycisrWR/lVXJ6B8h0XnqvSb6UUP1Na3/8MebwaroGBE0Q7ur9KySPgbSrKbXkVa3ftzV3A2buWve9/MhS4yxiteMdWHIGaRwrxVevP+PfJ9Pb+Spmy70nVNGl+NgZzLO5C4yM5+Tjz/1FpMPlgAnW26QgQnfV2/8GabOhq1uoC4RiuFSQrraeXpesOOeuVgDng2DzypPshDdgMxdx769U5wdkCZBrLdb/SdbkhdqHF3I8VYCqQxr1n87W8sBqTjssZuNx1um1brd/z/65Lc582/5v9mQC9Xu8Cua2rc6n9Fkh0n7UCmFvONPi7Ns/cC3U8J3A8v8/x9P8C7/Pc83rfTlC5dJxzrHNr7ismT7ScOY7d/5WP59xtmavxlP6TXszzAtc1muk7xzSa0XgG+vDpWdTW75zqu0yPccLIt+8ENWbg2UZ7qqwjMhVnYguWEpab9xQS7z1Gl+L5aSDRd545p+W51uV1ab8y0pGuE/jue8bck5c/5/jN9wznZHmldD7aX/T+lWGFc3a+D9VDu3wPoPxzP/dzFxAdIJx3MiOFFExnHFYAOiA6z2FEDS+Q87yRyYhO5hyELzGmZu3REByDCyOEce07LTnvnYRwJ/Fu2ZDqjSLGWtIjCWqYwvuo4eLJAbuNhsb7bWVI1ybfqzUIgZ5zrPxO2zgqzTPQu35iVAANSLzLe5QY5fOZRl8/+5f+0qNuH/ZzmwKbApsCmwKbApsCzxgFNoD+jA3Ibs6mwKbApsCmwNOnwG//1m9dKp2Kz/7GS7wvx+QN1amiRCUL1v8mwsHVy4Iwhlrzo0ji/1/7tV+75FjMa9HOf/UqM+QqOQqK97///Q8+8IEPXBIv8SqzallPm1Xs8DsKE851MwHI69lOXSo7UAbwO9b3hnWtsoP+qtijXpQJhpBHaVElY5WfpWcVUCqpq6iownMFik8lsvdUKdK+8/8RkMDvU5FWZbPKSHJpKq8UJK+yfcVLs23So54QAhlH4T+f/ux4vBqvgecrJdbqmSOldlt3NH+dn733FgDP++8Czj4etfbTj0qBu4zR2djfJ4C+4sNH7e99PFca3mV+3NqWWeYt47Aq+2ysrxkv3Ee/jtp41JYaSxWspZy51lU+CijrfW4oW3L2ECaU/w1v3bXM0OTuF+ZxKOw/ADPIMZYjGZq2IaMFKlwPPcuc3HVQeVxw68zruADS9Aqkvq7xK+Db+TXB4CNwe45b6TT3dBNAOzN6mADf0bpUsGeuNStw2fYVBGzEHaPuuCeZ7WgfuKfnaxcgL6C6AgrvOv9K13ltm1b7AH+bXsbuKWuAwT2rvUD3nF6v9gFn7ep/K0OD+Vv7MoHdzvfyRXm7c8R5jMFqzy7nGqDPxP965AOyeyY5OXX2TGkjS5Dzn8awGOIAEAKa1gPZa9+BDDs/+cd3IuSPobrJ8T5/17vedUm8J7R+wFjfJXq2NtcdU2jVPXHfv+RHealGQuUvruc7wZxLnTsrAN02rcbO31Zy5JZ1rJEXuk7ZZvs8jYYrR/DEBkD/+Mc/fhmDRgdr1DLAdAF0xp0z0DtmRCAwUUaf1ejBdYjn5aG+DzHOriEA14RY//rXv35J3C9fEUHNqCUaQnet6fsz76S0E+N0cubHfD9z3BoBjPL6jlejI/6rQQK8R7nMMWhUGUIYe/j4xRdfvERUaDuZa9CCBE/zec9733vr9mjftymwKbApsCmwKbAp8IxTYAPoz/gA7eZtCmwKbApsCtw/BfRAP1OEoaSYXsIr5SKt1QP9s5/97OV8uJ7XiDU/ygsUEljZEyaORMg4FNUor0koEuqNoQKNHI9zgHNBdJXWKpLqVVaFES/4WuuTWy91Y9mv8oIcxVzPOe9Zb9SnMgKwHaWYCha+q7iAPqUZtDny4JkK1Cqoq0yaCjGfm0q0KsukwVS6VzFbRdoEkqrAETCw3ir1ChxU6TIVa1OBK2+pQJtg/v3PgPup4UzRvlJin7XiCDDp+E+g4oiHeOYuQNpZP+5Szv1QeZfqXDuixByjszErz7TcCfRco/o1IPfa89+N/2eb74O3r4ELdwXnpvy/Rrf76NOqzil7Kr80jGM9do0XHO+6McutAR9lqKwnJ4oNxm7k/+E//IdXAWgFR9lzFOwWLNdwDyM+9yCs5XruAXA09HJBFPpWr/Ou5VNuFyTiukeeFBD1P+mzWuddv1fyfAJc3XcUrDzi+aO9gr+vQPIj3mtbKlNWHralnUDQ3PN0ryIQ3n2I+50py1p2nwME6jMTTJ/r6tmcO9pDH8noAsqrPdOk8xyX9mlF5/nbtT1GeWnKqj67om1pKKhZ71l5f45rQfbOcXi/ZzMLoONpO8F0gL5657deeEOvb8FrI0ggRwAlAb3JMZQlBDc5QLogKt62jQhB+YKSBdK5ngA6Huhvf/vbH7ztbW+7vCfwnqNhDm2uV70yTeCy71gFzXtdw1XHr6Byx3HKhb4f1XCE32cZlTcrXp37hfLmmWzwv3ov+/6ykmPKcOV45wQAOuA5CW9yI56RQ3sNnXkHrcECADr3mzwr3ecbZazRDTTUcE0rrWln1xDeNzXepm7DthO6HQC7/NSICZ65Dk/8m3/zbx7wXk0CQPd4MflkJR8qY6QnxuLwIMA+bTTUPDSFJ+ud33X2jW9840PDdSIqVA4wJ40Sx/szn7/4sz97bUuy/98U2BTYFNgU2BTYFHhOKLAB9OdkoHYzNwU2BTYFNgXujwK/97u/+7DwvhBPD4QqDqdiri/uhEcncQYgnuUolFRQeW4o57ChJKhnuUotPcpXoCG/8ewLL7xwsYQnRzlWxaXKs3pLoGBAAaZlPfmv/MqvXNpIW1FMVAmO0kDvFxQmnpOogt3vhHjUywFlC30obY6UVyvFaJWXZ4rPjstKuVuQZLalND1ScE0l8JE3GGWtPNersKnivhx8NLb8vgLznzbwc9fZdtS+M0Cs472qbwW2VdncZ6q8PlL4T/rf2sezPjytcbm1rd+v991ljM7GbAIjKtLl1fnsWb3zv2edV1Z9uY82H4Fgd6Hl5PO5nsz/76Mft8w12lUwi7UUAMyE0r2A2BFtqKuyj7W8R6VM8Kxr+Twzt0B4o84YjtZ9iACNhnUts+Hkuw4CgqzWNudPjdEKwtOfepwKXmmA1/Fr+RNEF3jqXu2uXtSzLmnvPuBo3FeyYu4leFZetY/Te/pI1vjsXN+69s01sfXN51b7jMq/tn1Vbml8VM9qHFblnrVtjt/Z3D9rZ9s42342l2+RHbP99YKuMYgh52s8s7oWmNSzt17iXLM/b/h6DTttR72UAQcNZ01eQ1lkD0a+pp5LjWdwgVSNdgAXqXsC58oVQMQvfOELDxNGw3jukrj2LGrehShH8LXn29O/Rkkw5Pbkz5VB7mqfp8yY68TZvrH7z7kXPeKzyoAjnur7QfmmEUZ49mh+MrY9aqPyEAD9Yx/72IOXX375Aob3THtAc6OFAYg3whkA+qc+9alL+vSnP/0QePfdrh7obWfDucOz0pO2T2MtjLQFmHmOd0iMKcjlpb5P6c3uczyLsfeXv/zly3nqJMo5Mvjpugs9WzbgPQYiJPixxwrQP6M5sD4D/PN+TIKHf+ZnfuaSANClPeVjgEL7SBiz8fkf/tbfumWbsO/ZFNgU2BTYFNgU2BR4DiiwAfTnYJB2EzcFNgU2BTYF7pcC3/n98I9TgV8lsQoNX8KrjOMlul7fhlI1PHvDq6r4QJHFB0WRZ5lWsc11Q9D1LDk8RN70pjdd0pvf/OaLoqJKyQK+U5lUpduXvvSli7IERQtn51VhozcE99M/lOkq1FE+NNQjShrPTkS5w6dKx5XC13YdKdvPlKZHHvY8cwZwta6OnyCHCm3/q6eafarSGzo3FCD3HHm110vG+uqJdKQYLJ2exCw4A6meRPmT3+5S5kpRveKPjpPlH4EkRyDALUpxyz6j2V3KuQst9r13o8BdxuhszDoPlQNTbsyWPc05dTeq3O3uW/vxuDw/AdBb5tlZ2+Z/t/bjbtR5tLvdG+i1h8KfyC6esaphHcp3fm/45tVaVk+77k/0pCPHs64Gb+w1BNFYn7vOG8qdXIBcMKP3zVDhymDHsvK3a2DBIijYfcUEE51vq/3C5Bm/16igYEZHa4Js19YEyplyoIDo3N/0+1yvVvLEfh4ZaHY+rGgx+bvg3srArGUUbOoeaLXPmKDhat7Pfctsb8d07pXaj/KPwJn5BNXO+tA2Hu332qa5D7yr7Dja506jGcOUk7PfFwSvd+sMw94Q217XW7ugI/PXPTq5859oEoCUygVkQ+kJKMmZ1Br8EomCCFckvNABUE0Y1AK4E+ECOVaPYeUHOcc/8W5B4ix0gPga2facdeRBgdx6/hpaW+/kypXOb0HbGdZdXqxcmDxdfr2rhJ/z4Wx+rOaXdcv7nmNPzqfj1LYJoCvXy+cA6IDnJN7toLXvZwLogOgA4hpukAOgc246CRC9485zRhkjnwB6I6XJk64lfYdlnPV6ZyxryNH7uC4Q/+1vf/shMI2hB4bf3/jGNy6JtlRelCfrKU995VH6QQh2jhegr3331qiDtgLef+UrX7kk5glHsH3wgx988KEPfegSUaFRJfCuN0Q97/58/vd//I/vylb7/k2BTYFNgU2BTYFNgWeUAhtAf0YHZjdrU2BTYFNgU+DpUeAHDqpSUcCLOJ9VmFJ+5+W8oRcbJh1rdF6qeekn9b6zMxxRIjTUKt4ahLojoRT5iZ/4iUvihd4QnCr/VgC6SuGGKQQ4/8hHPnJJKAcabr3KywlOopChXhLKFRRkgPokaKTykDqPvCgmaF2FODSdz1Wx2TCw/N7wpWdcM5XLVcQWuDiqn7oERBpuXVrxXMH9KoyrtOe6ihfKnMo/yrLPU+n3qDPjLsrhW+89A9PuArQdKSMnIFHgpnSowm0CBt7XPt2lbUe0uEsZjzpm+7nbKHDGr7coujvfeu2cPwNj5rO3tfjZu+vWOU/LH5f3azxUwHJFlbN2zf/ucu99jkBltp7WnvfrsS09voV9Ah5uDWk+PZMLDmiQZX97ZjHrMEZuAGDkgGcC7IAWU26WfwtSzX1Ew+queOBo/1GgqKDG9KIvENa6uFbuT77peuD1bJvlznm9Gv8JiEpn9zT1Ql8BzLM912g9DQC6Vk3PSr+3jR2j7t/cW8610L3KSq5Vxq0ME1ae8tK09Rxd9xziuR/qHnOOfc8Z7p5qGkZ0PLqfnGN6rc2TL1blznFWhtkv+cX9fr2rBaJXUSgE1jWqLbhcoJJyjRhB7hz3zGm8anlXIP+hH/qhVwHq7d+3vvWtB5///Ocv3uLkegQDwCM7BFLxHCcsNeA4if7UA71RLrhP0JGcKFW+H/DuYhhxcvi0YcD1/CXXi573IOqaxkWOcd8B+i4gEHs0fqt1p3Ng8mjpNstcyZzV3O9ztrsAeo+sqNFS2wVdGHMjhfgf9QEqf/SjH70ABgcfHgAAIABJREFU6ADhelmTC6Dz3gjtBeyRwwDohH3n/HRAdMbbJIAuiD4jhxRQ1yCLdcaoAZVppWnn6DSS6TO0TcCcc9T18gawhieUCcoJeVEgHP7ivkZUectb3vLgPe95zyXhVV5jFNcl5h7v8nrmf/KTn7zQEO9zQHQ80MuTGKFjNIKHPO/6fD75qU/d5zZjl70psCmwKbApsCmwKfAUKbAB9KdI7F3VpsCmwKbApsCzSYEC6FVwFOSk5UdAbZWYXOOhgRKJHOt5XqxJvPw3XCsv6FWMtG6UKrWYR5mh4gmlFgopgWsVRUcK4SqaCqC/8sorr3rhxxsFhQE5H63y9W5BKYISgrCOAvi0BW8VPVdUds86V8qo2fcqggqIqvC0f1Vm89v0SDristbnc1V4Wm7/U7llG6o45f4qfrlneqDbj/bf+6qknuVMIKhK4MeZRXcByR6nHp69a5vn/eWHFa+0fdcU+N4rcND23UKTPmdZbe9RX6tYn+19XPrO51eK4vZbHp682Pl11zE7ot1dy7krLWb5qz51jFftOWr7HOuVstxnZ35LP3xmxe/z+Vt4c1Xntefap8kjU97e0qfVPRMs6D1Vnl+r74yXzujf5yofVrLJe0u3FQ1Xc/6ofT7PPkJgBOAJL0EAAXJAc73RWXdrYFf5R5sLHk6PcMAuE8Z2gGYk1uYCbT3uZcpM6dKxcb2b9U/v6WlkNwFRwdOunzOce9f8acDncwXQK4dX/Lwa0xWvn/GuNJl7vEmrfp+espMPV/NgrnVzvzT5fCXr5xq5kv1T1h+tq+WNOdZHMuqIn6xzZRQ556V8VkBtgubdw06v9jm3V3RsnRpI2EboUVBsRkkQ0Pb4BOc1961oZlkNda0XuqB6QXLKme8dR3ubHvlkhAlzPdA9b1wDGs57rlwrgA6I7hFN7Oc11tVjHOCfdxoS/Z+gp98B2A2xDYAOiA+ASzm8OwBCGhJcAF0QvR72lXETjF2Ns3wx15MaWvDfNKStHOn1lP+dKx2T/m7d5bujtbbyjuueMV95K49aDjK8EclavwA6IDqAL++IJuiu4TNe6JW/gNSEfgdEB0B3jJpzTaph+byeXuVHe4e+w9GO0o3+dB3kvRlAGkN0PLt9RyWXTgLgjagCTznHKK9e5oDfP/3TP/3gfe9738ULvbzc9RoPdKMpkLO26rkOD9fIHWD/a1/72iVBTz7/5J/+0yMS7N83BTYFNgU2BTYFNgWeMwpsAP05G7Dd3E2BTYFNgU2BJ08BAfQjZWIVsSpGVkoRlTp6jxCeEeU4L/0kws8RqtWEQmpVJ79RTz3O3vjGN15CxmE5z4u7ijHyKgFpQ5XXVTxXKYPC4Dd+4zceYMXPiz/tQ/lieDxD7KEQQSnX+gDNPUsPpVjPV6TuFXBRpdYEkKbyeKWE6vNTQV1l1TXusK4qpLmeSrWpeG39HbMq5+ZYrhTK7XvBiZUiedLpWt+e1P8r4Ois7CMA6VHa07ImSOD8OqrviN7XgLC285a+n4E1Z8rSW/j0LvUf0XcCHpMuU6F8VOe1cX0SbX0cHpkA2V360XuP+GMFUtneOV9XyvbKjD7XPk9+mbJzVcYZzW4Zk86js/qO+PUaX9i+2bcjQOKsj6u1Yc7Xs/ldHqkx1Jksmf0+Wq9W8qnjbH3MxwLogkvkAOics8pegLzgnR6/1lNDMcAADdrI8fI0AX41ZHPBNQCGGgJO2TDXMOk09xUFOGhnvYsbCr5GeFxPQ7HWR1v6fwHX6QHe9fuWtWm1rhzJffcDK2/8o/1af+9z/f1snVnR/XHkxGrvMOfSysvcuVgDhpX3/RHNy09n+6EjPpDPVjw6Pc65p6AYdbePK2/1aegxZUfnKgCc4dY9g5w5qhFsw7ADgks72zGjAzBnBC1npAn3grSvferc5do5D3DncVD+ruetZ097j6HduY/rylsB9C9+8YsXD3Rkh8awAN9EthCAhRbIKfrds6cnwAuwiWzzrOoZCh4QFoNg8gLogujmpSc0FVAXTF+tQ527ys9GNDibv3N+tvwa7vB7jTgs0/qUY9Ll6N1i8mKPt5h9rxxmDI04AJDePvH+BngugG4kEsYAmr/2ta+9JID0zmsBdDzX8ULXWJv3PMapkQiMItI1wGujBqw80OVx84Lv7YNh/TWmwNAMY28S76rORXLni97nBfCZk85RDT6Ua7xL/7k/9+cuiXfryhvoYn+Y7xq7kUN7I8ExP5wv5LzrayhPdBk+//Pf//uPssXdz2wKbApsCmwKbApsCjyDFNgA+jM4KLtJmwKbApsCmwJPlwITQFfhMUGSqYD0u/epEGlIOyzYDTknUC2Yzn8rkKZKf5UxhJrjZf/973//xfu7yuUqV1Q0qWyaYFqVigL9KBlQpH3mM5+5JEK7o0BQQYeypgr6esPjCV/F/qRZlXXXRnUqxM7AoJVC/FZgZ7ZDheek46q9K8X9EXh2S9/b5lvBr2t0fN7/PxrbMxBkjsvR945x59lUnh7RcM7XWV7/t4ypUL02zrfy/Wyjdc9Qp0egVIHCFeDSvq3mzBF/z3n4qPPybAwqi1cyx2c7HqXrGX/w7ATBpmyYtGvZR3N61nm0npSuK3lzNr9vvX8aIc06z2h6i3w5As9azzXZtwI7VvO0Y7FaT3lmtV6W/o5v+z35ZdWeI29G11nq5R49WVlzP/vZz17WWXLWXf8jF9QwBPcRnwNUaLgGiMJZxybW656HXNDN84T12Jv9Xckvx6x0rmcubS7oR30F9xs61/taf/cPEyS1zkmXuec64vvVmB3Jo9KiMtTQ6C1rBT77f8G27r+6HqxoelTmCpAvv5a3JzDtfbStId7Pypwg7sqoYyVfZ5/su7w8567tVt56vyBX/5+ywjW1vOY+jnu5riFH5+Pkt44rbfWcZuYqYDnRpNirk4gSYeK7Z4Kzh57rYcuda2n5dwLmeImTmMeC2eR4hxuinbxznPm0Gnvp1HnXcUD+4HkOgE5OxAqjV+Bt6zEQALF6ykOf6XFfb2aARMBzEl67eJ/rcT7B2ALoeumb9zgk2iw4igxzrO1L507bomwympfjMI1juhd0bOZ8dx7we0N+l3/5r2As3ysDJmheeWf5vHud7ZkYd/kAHrEOcgB0juQCQMeT3DD+5Ly3ve51r7uELAdEb/8A0AHPeQ4vdIBzQHbeNRk7ju0iEUFgHkOmYQjtPwPQC9jzjGewM96VMXzHUMMEcI1X91e/+tXLell6Cpw7vl1rNPgABIdnOz/f8Y53XM4xJ735zW9+lUFE5RbPUSeGbuQajsAj1OXRKRiZIAt81//N3/zNS33/3V//67dsl/Y9mwKbApsCmwKbApsCzwEFNoD+HAzSbuKmwKbApsCmwP1SoAB6lZ9n3lJTcT4V5ip/UALg6c0LNalg+r//9//+8mKvYqoKTsozRCP529/+9gcvvPDCg3e+850Xb4CVck7FYUHyKnWhYj0nqrTAa8RzEPFE4T8VdCjoVaqRozTA8xyFCkq2KqNWoNx9jt4ETO6zLhUwt4JU992W7+Xyq0CcQNdURlcxJk2uAaTlmwlYz++l84rf2r5VW1Vi3wJKntW96veqbVMROwEDAYrVXJ10P+Kxa3Pg1nIehYfnGFyj60oZPcHR2Y4JZs3/Z50tb/JAaXUL2Ksc773X6FQAoPce8XaV7tbXebRq51G5K57t+tT+WEfHsOtHPTQ9i1RAhe/9oDxXcQ5A1DCstsm6e16v6/pKbkwZb31tb3+b67D/de+gR5tnsn7uc597QGKdJRpNeamywvk+QRhoRF8LoBnSF+BN7z/n+VE4bI9+uZXPysf1QqR/raPguQCnuaCm+QR/C57Wq71A09E6vJpnk7b9fgTWC85NQ6Q5Z1Zyv/wwgfQ5h2efJqi9+u5v8ob9KR3lofIP7SogOednv/N8x2nSofNm0qR9mgB65XD3odTXva/t7zzts/YZnit/OW6Vhd67mkOTHgJ83ZMDvhm23DPA2bcTphzAzMgRgHUzfHXnct8P6kmtDPNZ9vqGWxdA18uVKFBGliA3XLWyb8pUx43xKuDb+2YIdwxl2dPjXUsCONfjVjnM+wrzv3NJj3pyZJrgOXnPPQeMBYQ1HQHoE1SlDz1fe+57yr/15Ob3no0958R8jzva10wjkq4nlCmvc13e7hzguvJt1lVgeK43/Y5h8wTQ7T9g80svvXQB0QHQO5YYLwCgC6KXZnqgG8bdcO2Ml2eh897JddvpeehGWKF/Pa7D3zuePD+PRpgAOtHb9B7H4FzPbowzKvME7FkLp3GYRyVQFtdtN+/TnGVOAkDvnFSOMJa0G4MZ5jy5c555T3nShBxZQUQ3kgD6f/83/sa1rdv+f1NgU2BTYFNgU2BT4DmhwAbQn5OB2s3cFNgU2BTYFLg/CqwAdJUdBZ9WylHum0qT3odiTe8VcpVvvpDXo6WW/ShJDL9H7os6CgyUIlWYVilU5fIKPKlysgoFFAOcNUe4PJQV9dwwZCBKGxR3gOgq2lDqrUCEFahyXyNYRfZ91dFyj5RsT6Pu76c6jkCrMxqU766NU5XylnkL37ZdR9eWx//T6+io/bfU7Vw/KkOgpN5SrX8CLZNGK5qv6roLbVd0flw+nmWegYC999a2HNFhgnSTbybw3jGdgF3HclXfNRpPuT/7uWprAaWV3Gx7J2/zvaDJES1Wc8J1qfNCWgnGCpgbJhgFOuuSCUV4P4JNAk4FlAWH5fcCbQWTvG+2b9XO3nNtrnYsCqKgkOdcYBJhjgHlem5rwWfa3jXac5fJmd8F6OrFOp9zX1FP6rmeXevPSj4egTwFrBrC3fDxKxlE/QWlGoa6XoXQh/vkXfdfpXcNByxzAvfT4KL7vAKxnc9zbq9kUPdC83rKvM4l7p2A+eq3CaB3XFZjOPesLbPyp3V3j8j8mMBe+U7QGd5yfkjLFSBoextWm/J6b+ky52XXMsrQgIa88pD2NBIUAFrP1zb6ErmRH+xLw6vzDHLHhExSPlGmc5L6PHecHJ4tz3V+1jO+/NljGYz+1LOukXcNyz4NhjrWGiIpJzq3ygOEmsaYB+NZcsByvc7J+c77B6kAuuU6Vn13EUAXRBdANxw4hrca4BZA1yPZXJ5w3SmtOpfmulcDQsqoIU555Ghf0HWuvKynNWWW9nMd7vygrPmc7ZHvV+vwlK2VPchA38V6pj3l4YEOgP7hD3/4EopdD3SMIXh39PxuvNBrtMLxYtwP6E4ydD857554ojN+pH6YK51LBcKZHxifuH77H31xzRdgPwPl4SeM0EmUV/nQIw6gS+nUfUXnNL8DmnP+uWegdw2uYRlt9sgGct7XMTYHyKffjazAWo4hAu/ReKzz+Z/+3t973K3ufn5TYFNgU2BTYFNgU+AZocAG0J+RgdjN2BTYFNgU2BT47lHgLgC6rZxeOfUwqSKTF/cq4BoGERDd89HJUSZomQ8wbQg98ipMUBrU866K0CrHVAQdKayrcKNdtMfEf1VyFoBAqWdCoXekiHpaI3oEdt1H/beAWvdR7/dDmdL2TLEpHVbghf91/k1QQXDkLvQ8a1eVn0eA0go4pf5bQatb2lp6TNlUhe73CoC+GutrdJpjNXmoZa74S8Xt2dhVEdz2+GyBuiNevtaP/n8E2LUvVTgfeXWelbkC1yZPzTmyksnl9yrvXRPJWSu7DqGsRoGOwhoDtH4AqoyMQuhh10jyAqQAFo3m0lDAhgPu2LbtbSd1z/kjL8z+lw8K8qK8x0jNc1Xpr2spbWyIZtrdudyzX6FV9wvygeCEwB73UIcgh+C7ANtKPk7+61zw/umxVwCNexoFp+Bd6Tx5zjOcGRP2FYaxNvfcX/Y/DRtc/qTMAm3zzOh+n+Hkj+S0+6sJoPt758Kc02d7k9K+47cC6le/de7blikPjn53b2h7V2B3ebrAfedAwUrKrIftNAjoXIE/GoVgjmFpO+VXeatgNM/YD/ij88Wzyw25XqNW5khBzvK7HrY9ZkFg3nktz/W86R6jUJ6rp6xt7z67dGmEDb1rJ3ArTbvvVwZ0jpfXNRQgJyKWETE4UsLzzgFOOZ5J8JxcAydkCHSpMUPPdzeEO+HbAdEJ4Q7wyrnagLiA5ybaWEOEGgnNNaye3XOedV9eow6u287Oh1n+nDsC3eSWST8tcxpXz/LkR2WjYL5jQX2V79Mo2rZajmsR/KTRGLKx/QNABzwnEYq9ADpe5W94wxsuSQDdceP985Of/OSDT33qUw8+/elPPzyyC2NtDB6439R3XeZOjdw8/oAcsNvIa+Q14NLAxTXsaB/D7xrSGYq9cpO1U1owRwTk4aOOB7SvNzyGBC+++OKDd7/73RePfNYUjVOmwYXGN/Tp29/+9sXD/Nd+7dcuxm8aFZATleLrX//6xYiB//n8b//oH83ldH/fFNgU2BTYFNgU2BR4TimwAfTndOB2szcFNgU2BTYFnhwFCqBXYb4Kt2etVRgJNleholKD/xpSsEoSgALOdvN8N5XivOgDCLztbW97mChDoIEy6223UrSomLEPPSNRpVspWAURdXlPlZcrEIjy+3maYPaq3ifHFeclPUnw82m1+VmuZ9LzzCjjDPhsH8+A9KMyVjSaQIf3lNdXfO9vcw6t5t+TGBvrU4aRC5RUyVrAp4rnu8zdPrdq+9n4PYm+Xqv/qE0FGmZ/j8DEyr1r835Fe9tyZGT1OPSYIFX7N9s9gYSjelvmBILlnWkIwO8FAVfjX0CuwEG9PFHGe+QJOR6SeHMB9ACmd+4BngPy6DHJGeCGO9ZTWRDKc4XJAapVmLOOTgC0NGw7qbsA1grwsH31AHUOSiPDvNInQCmM5Uw9KoU+dJ9Rbz7AhHrF6h0KcDC9ZhuCmmcKvB/Ju47nlHd8r0EddCgINmXrPFJmgrXym17nlM0YYSABXcgdV8aYMRTELJAOzfnUK5lx5v4a/XFN+TWkoO6VjOw+Tv7ufovrlVGFNLtVTslz14DyFdAkPVtGf2t7OzZdlyq35vz3efm4c6Benu6DHe/KA9c86zRKQcM9r/rmc46DdXdv3jFyHwuPe3Y5uUY59SDVMIf5Uu/YRqiY8r48UoAbnmpocvhVPtN4p3zX/k++W+0PSssz+ew41qCF8jVOIa9MQQYBnJM+85nPPAS2AU0B0+uN3jPK9UCX9ysn5xnoDeEOgA6gbvK9Brk1gfSuNfJNaVNeLg3nmlUZ1zV/vs9MudSoATxXWbMytlntDVwHfLayiTKVY9w3ozK0raUvZWhUBE9Vvgqg/4t/8S8uALqh+MkB0N/4xjdeAHQA5IbdB/AFOP/5n//5Cx90TWL8eM5UeceYYYwCeEzOumRivXatI68RjkYe8unct3d+S0MjRXTcPdIAwzPoUm/48j1jU0M9zoDnHHSORHvNa17zcE8w14VpxAadAMlfeeWVi1Efz2LgTk5/OaedhCc6n//zn/2zx9ne7Wc3BTYFNgU2BTYFNgWeIQpsAP0ZGozdlE2BTYFNgU2B7w4FzgD0AgVVkFThVgX5Shk2lfAqblA0oMACJCBXsY2iAMUA4eHw2iCvxT71VflbBWmVQDxTZccZ2D2Vl1UAVwk8FcJHgNI1oOlJj/RU2j/p8qeC5z7L/34s+4hf7gLqHo3RtbJX9L7Gv7NdR99V+K4UwPcxzoIo9fYpQDivO5/vQuszYGjOxacxN4/aPtu5us/fbpFlK2BxKvULtE05Wj6o3G4Z1nELP0+QqnJ88lyV/ta9GpvSSH5agVs16up5oyixAUTatglS1wtS8EQP9HnkieAX4HrbxhopaA7IWk/l6YGudxmAqmunAMkRXey7ayr31StxhlAuIFmgz/KhuV6fAgus+XpWAwJgEGACHCnd9e7TI650K2BGmQULPEuW3POLBXTKnysebP3lVz3QoQf9brjsM4CvwDfXNTSgnJZrGGvD9AqCA5TY3+7DrLce79P713DwegI3kk8NXDq200O493W/172W99RDej5Xel6TX1NWrObjpPst8nzO9Za7AvNpR/tZz2w9bJ0j8lZljNcdI+jSz6rdymb3wXqGl8/rYcrvhlr3nPKGYi7QR32OMeNVb1Q9v+c4lk/pC/zU86ZXHuganSibBAk77ybNKn+nZ/Ucq7n3937a6lnRtKHAKXIIwFQAHeCckN0YA+CFrgc6nsz1QPfdQp6uAQbAIsdT4H0+z0CnbMBzyiYxjj1zvh7o0qcGGSuekie73h0Zosw9V+fvXOtqSMF/BdDnerZ6L+I35ZOe6+V714MaOh7tDyrfGUMAbqOVtC1ENuH8cxIh2THkwBibHOMFQpeTAMMre/VAxwsdIF1DLo7qgicA3PHUJgcsd03GOIu5xBwjMZas/+SsNzX6ggeV6RoszbUXmtAuyigYrrGY+wrlYdd1yuwc6f5DD3TXH0BvzkHHSJ336xqHsKdwLnNdYySA8V/+5V++JLzqoYeJvhpZhvd5Pv/rP/yH97HN32VuCmwKbApsCmwKbAp8FyiwAfTvAtF3lZsCmwKbApsCzxYFbgXQq+iqsmqllJlKc5UzVQCh5KuXTD1DUJLwEo8Cg8TzKmMoo+crFrCp4ojrKvWnknKCLxNc8/4VCDWBmt57VOezNeq7Nc8KBQpcrsDDlQL+qO2zrHlfy1+Bh53jffasXSuFf8vu/LkFpL1lXI7azrMFJ7lveksdKX9vAVyOZELl2mz/WVtv6evqngn8cE/l4EoeHY3tikdWfbDOyljLPJJ5q/EuCG+bV8+v/lvJ4tn3a7y3qv/aONiWetShJGf9MqFYV7mOMr2AnuCovFildEE4FOQqz2fOetl1x1DfjcYiSCWwKwhTb8KC4CsFvvSc+QTNCqpN8LSKfZ5z3Oh3vfLok97xgG6CV+QYBXSuToCs57qWLvUKLugFbXve89wfnK3zE5CaQE9lToEmrnu2cQFPf3f857yaNJ1nB0/w3OcLVOvp2xDW8zxqQfQJmnePNYH3AmEF4RqCW496AVnPgPfZjtlKjsz9WGXJlNUrMPVsjez9ljXLn3vJ3uf4F7QWQJdulWnda3Jdo4SV0elcT3xeUM2zyOv9CshWAK+8VpBWIxLnj8CenuICk8xHvcYF/spP5Rd+N5S04Ll8Jgg/PdulzxyLfi8wXTDWaAvlg8rblkE7lZEC6M45ZBFexwDo5MgdgFY9xQHOTY1yQV0FuJVNtAtPXAF0cgBzDIEN4d4w8bSjhkEF0CtvqWu+r9zyzsEzXWv4PvdjfVebdLOPlDEB9LlmW275WbkogF5v8Slvp4ztHKjRA2MJsEsCSO+85XiQl19++ZIAw3usCWP61re+9ZIA0TtmnIHO2eeeg97IA/AEHtsmvNxJeGIDIjvPXF96xEFpZCQR2u0ccb3WuJv74QfPGSfXoI59BnO8dCqPzDXetc/IbjVk50x3aYGHPfWYMBrhfxJGHt0H/Oqv/upDwxDCuUPHt7zlLZdE2zBEwEud//j8nb/7d69trfb/mwKbApsCmwKbApsCzwkFNoD+nAzUbuamwKbApsCmwP1RYAWgH3lvq6xYKSD9bSoEJ9hTpU49C6ogN/ycoRf7Eq9iVQVegaN5XarNNk8jgHme5BHYV8WLSnjrqdL76Pn7G8ld8vNIgalInDxb3r+1f49a5tlzZ+0qaNnrqeRdtf9R58mqHsqf87pKzHnN/ZVpt9J6Raej9hz9futYzvvOAIdZV/tbsHRG4zhrywR/Sl/LnzK/SnnLnutAAY8+7xhY7xGQtgLUzvpxBpDN5yY44P89YxTPM8KsoyxGkf6tb33rEm6dHCC9AGe9tycYIsggWNT1ZbZrgiFd7+baM3nd/1e8O+fgCizs2doFx3qWswp9PQTJAdD80H4U7J6jinIf4E7vajzjUNyT4wXYOntdGjqH7R/fS8uCcHN+XAMvJyjX762j41QAH1BF78GZA4YatrlnugvutZzukyaftE1T3q7mp32eQHoNKzq+gDw9AgAwVY9e8tZBGUY48Bx3IyPo9d4zkOccn0YD/b6SKSvZUoCpfN350D3o3Oty3wo857d+uE/Ak/Hj/4YKb9vlSWVCwdeCiqs+Vt7i5Wm4aAAvZI2J//SEhddq7DNlSscXMM/jAgD39Ngl5/cC6h13DWOUz3PsVhEqXHe6hrV/87pews4H50Ll2FyjOg9qyAHvVoYjiwzbTU6YbxJeuQCLhgAHRC+ATruUdeRtN2HyAc5NBdABYwHQibJBzlzXYxngtMY2GqPosX8kb+Rr5eBcuyr/ut/puqo87f6n/xd85XrW0bEoHzAurX/uQeQRnu9Yd65RhqA0Y8B6IY/iWV5eAuAldDuJ8Ww0BWhP2HI9rzvH8az+2Mc+dkmA6IyZ59TDDwLKrEuckw44TwJ4n+PiGoMc7NEbgPIkxp61zcgr5F2H2FdQrok9BlENOHKBOT7XJPsPLWvEAj8ZaYLr0okzy/XGBzD/V//qXz2AdiQMDd71rnc9DO/escZw4Itf/OIlsdchBDw0JTFGyiKPm/lv/9pfe9Rt7n5uU2BTYFNgU2BTYFPgGaPABtCfsQHZzdkU2BTYFNgUePoUEECfyquVcvlI0d6X8ypeVgrOKv2nUlMFTsubFJmgUP+fCvKCNrPsCbTVq2oqXluHgIfP978NoD99/n3ea1wBWqt5c5d+PmqZZ8/N+ufcqvK17b+lzClXbunrGWA9QZS24Uj5u+rPUTtmn85A8vsA0CvL2tfZh6mwXsnmo3GdMm8FpHPPVMRPoNZyZjvnGBUArfw/Ajmv8cwE7AXNVOrXo3GG4G7bSge9ulDkA1YBnKPgRrnNNbmKbmlDOwVbBEMmP1qHtBRUq9emQI39KECmR+acgx2zgmhdwwoAdG3meq610+u03x0/fvPsbnKABPtFmZ7rTg7wqHczwIiemuSADwKN5IB3JugifcknCNn/yp8F+3p9ZFww6bGi56QjuBqRAAAgAElEQVRTgaB6mNY7eILnBc4aTleAtue2U2Z5efL53A/1/4Ivc9461tK83saMjaHkGc8JFFsWv/d8eA0jPFu3oH374ByRnwowT2C2/VuN7exHeWiOs7SZnrFHsqPzlHo6VgLoNShZGXV0rlLGlKv1tjXMvzxFGHY9UgkjjewxeXQEbQJkXgHz0rlRKwDdPPMZwFzvXuYfv3vOMrnzzxDUXecdT8FPx2HeU9nePfjKgKjAbSNUHdHQsssXtFnvevIaPeAxC9Bq8tgo5A8gKgC64aw9GoLnqb8GJ51XeqALoHsGOqAlIK5HVACgU+atAPp8X6mMW72DSP/SsGtSZfu1tbRrx5R3c/9QvuO/aeDj3GJuKA94pu08AtCZD/VAh1+7VgM6A3AThv1zn/vcw0gPlE8odoFhQHT7RHsE0AXfCeHP/eQAyowdPEH+0ksvXdKHP/zhC+BcPq+hEW0DKCeCGrnHAZBjAOC9PccdmhBdAsMOEzxKv8jhrdKzfaCPjeYyAfSON0YBhKQn0T696snp7wsvvHCh1U/91E89XJ+R6/wPXUms39z34osvXnI+GI+Q8Jbn8xd/9mdv2crvezYFNgU2BTYFNgU2BZ4DCmwA/TkYpN3ETYFNgU2BTYF7psB3vnOpoIotlRxH4NcKQCpQVIXMVJROZU2VXi13gkG2cVKjCtMVpWY5fp8gyVSuV9lUZVUVhe3zSjl1zyO3i/8eoMDRHJv8PnntqOudXyvF6Gpetayz9vS+o3JW7bymoO38umVIz2hRQGI1h6di33uu0eWMRkftuXXMbunzEe0rtyvH7VdB9CpRy1936fusr2NXsHv2qevALGP1XNegM5484q0qmgs268EoaA6I6/nAeGwJZgpElaZV8hvCHUALhbFnbeP9ybN64go4HoVRbxjWGQK7Xo56CZa/V+D3CqAqENuw070WuOv6thpDf1vxgbygJxwKffov2EQfNDIgh/YCjgBdng1MDrBQoH+GjG/bBG2mZ2+N4qYxwgRrp/Hbat5MeXLLmt8xqhdtvSobxl+w/MgDnd/nPD/a9zBG9QCdZ7DXs70AJeUVbC59aygxrwXWC7Q2fHxp3D4I7M7xW9VbGcb9BTINR19jC+fh5IXOrfICZc71SF6fdIG2nTfToKRrTcGuIyMLwFTPLCdHltS4h/+RM4ZwR14hu0i0W+MFQEbDr5MLeNvn0qfHLTQaBHO3wDMGFKszrCvXp5FUZdWR5+w03J3f5d+57z5a9/i94wBN7Bd5Q24DTAK2AqCTa8ADUAqADnjuUVLIUJ+ljZXbpQEgp+efkwPE6sEMOAmAricyc13DGqNRuP7MdWH1viJ/tf4pxypD5d/VHmgl61c0bhmuSW1b2z3X5soi7qucqDzovonryil4ueBznyOyyRe+8IUHn//85x/8y3/5L1/l1c54AgoD9uIx3TkIH+B5TsKznDEjYfzAmGFYYfKMdUB0PLdLb9YtnpF36mWuYQrAOr9XVlYWMf4Yx8BHgNFf+9rXHvzSL/3SJQFar/gAGkhPZUCNM5AhbSdt1CiAdtXjHcOON7zhDZdz4rkHQxrbDoD+mc985pKg9Xve855Leve7332RPXq8I7f4vP0d77jr1nbfvymwKbApsCmwKbAp8IxSYAPoz+jA7GZtCmwKbApsCjxFCgRAVxlh7UcA0ARiju6v0suwh/XKqWdDPYWOQHbbV2Vkla5nQN1UyrSvBZC4rgdLlU1cz3snzW5RTj3p0b0FoHxSdd4XKPik2ve8lXMNsH5Ueh/xxDWw9BoAv5rrR210Lt06Jtf4+BZaTKXvnL+05VY5cdTuOWardt3S1ik7Wt81WsxxaL+tu3J6JcemLCtQZPk+J6C4kpvz3iP5feTZXQC9MrblnvHQilYTOJyevX4HqDJEKjnglOePo8xeef7RFpT69SrmN9e2KvlRlgviTWCvIHs9dw2VvAL2jsZs5ZkmSNDw4fV4nNf1eOXZ8lQ99uc54xPI12PZELqCBQBwnttMKGro61oL7fDUM/GMoBV5aeF4276CA9SxorO0LqA7QdTuJSaY2/3JEVBKuwroTtC24CxtPzLs8Mzg8vAMFTxlReeAPDLL71nY8nh5QIDQsZenBPV7hrx1lBbSvmHaz/aUlVMFy6XhEYCuvJhjXcB3Xhesgxd6rvvKW1ue6nwT6LfP3d+u9o1TZllWw4EzNwnNjBEOyfOPkUV8b8hxDS1qZCG4OD1eDR+Nt6tGPEYVKF92/AThpiGEhgmdZ/KvcqGyQtDW//p9BbKvZNe8b64Flctz3Wr/NCYAdMWYoGeO43k8AXRAQxIgox7EeOk6N3heD3Trad8Zvy996UuXBICOFzOhv0l4/hrKm3wC6F2jNA6hDoFq51LfT/itIHnlFNel01zL516pe6Mpb7pGlw/m2JbHnFfWWwMi/nMONkqJ93be1XCthiI81w9hxTVe+OVf/uWH6zgyDsMFvKVJhB6vYQre3YZlhx8M307O+BnaHzD9ox/96ANBdPinawjA85ve9KYL+AyI3kgdDSfP75WLjfZBv+VR2v0Lv/ALD3kUj3ef476V3JJ+Gvcos9tOeE8jAY5oaFQYDEY0FtDgw2MHvvGNb1zaAq3wkP/pn/7pB+973/suOfOrxoe080d+9Edv3frv+zYFNgU2BTYFNgU2BZ5xCmwA/RkfoN28TYFNgU2BTYH7p8B3Fmc79iW9yimVGhPwaCsnkFPlR5XLPFMF7/S2qzLnSDk3PUFUUN+VaipCVRrxvEqiCULNsqvouWu9T+r+W8G2J1XfreDgk6rve7mcZxlA7xxcjUH54EnxxOOC23M+Tvo+bvmlSYG8KQNv4dlrNDtqa/t0BKhOQGeOpTJ1BWjYdu6ZwOGqn5Z1ZlgwPRAL6K/Wk0mbVT/PaFyPWoEKQJCCiHqR//qv//oDE96ceoHyfwEIQQ3WKtrf/wBnDHeMUrqeWz03GqU/300Nj+1vhlgWPKnxQvtc/mhb6l1H3+upSt/0Yq03K9cowAXkCqBQdsPXc1+BKOpondMwwP4AxNEW6ctzNYYT5IKWjDfgop79XYehQfm2fNczj6n3CMynLdPLs3uQFdjo/qXACL+1bT0n2voFcwviUtfRmEHL1R6s88w+HxmfcG8NHaB1DSnKE1yXJzqejLtjQF7wViCxdJRu/FbP+u4D6bf9m3utCeg61+xnwUPHWv5i3nUO1gO0oDnzzPDyM4RyQSmuZztXR/1c23/NNUnDGwAyaK8BD+ArYBYJecT3gqrKdGlQj3sAQkExwLuGjIb/evxBDRMEwuXFKV96b//r3n1lbDPPLFceO28nf69A9LnWFrgtOC8/2b6e8Q5vNLR2DUYAQA35rQe63uIC6BggAKS7dtwKoOMBDYhO2PbXvva1D17zmte8CkBnfHoGuh7oGkxMY57SvnTg98psn1Mu+W4DjeZzK3Ddemow1TKnUYtrg+MrTxoxRNkAzzbiCb93veu8594JoNtWed/75RF+5zgDPLa/+tWvPvj6179+MUwxQW88pUl4oRfsxQPbKATkAujMIwB0xtCcc9JffvnlC5DOc5V9AMnvf//7L6AyoHt52nZr1FBjmBqscN17AasJF0+iX/0UeKfc8kH3T/xXwzFDyv/wD//wZX1E/pgwxDFCAh719ANAnfyb3/zmg0984hOXhNEBfTWx35mf//wP/aFbtsH7nk2BTYFNgU2BTYFNgeeAAhtAfw4GaTdxU2BTYFNgU+B+KfB7v6+srSKiSsMV0DKVtmeAzgQgVOJQx0qBMwHrglSzLSqFpqdDKXYExBTAOWqL/awyZyryS6v7Hanj0q8pcJ9ku66Bfk+yru+Hss4A9Mel9YovnENntL0rP93STu+5peyjdp+1+awNLe+s/lv6oZxsfiRjrvHvtfqO2joBmSN5N2XpvE9emOD0bPdKJrdtq370t7P2zrIL6FSJr0dVlfAFCFfejir1BX9nmFyU6IC5AFWmnkFM2+oZ3hDJnsNt3zwjWmCu55E2fHuV5bPsek5zXdBwxXf9bQVA1QNdj+MC3wWF+H16oBektqyGHncspFlBlPalHugFD6dHc8Fn6hbwpe1zvjWsb3mC8RC8adj3hpEvkOR1gaEJ4k4jko4n95a/C2oI8DrOMwx99z9e14jvaF7WELGg/2yLc8Z5Yij/evavwvvXqIHrzhvH2HZ2/Vp5v05DDAE9903d01nvBPp8hrz1U3cB7c696YFeoEsjFo0r2hbKdPw1yHQeCEQJEs5xmGNhOdDAsOsaqkh3eFvvc8A+wjeTiNAA/xtivd66XNcAhHoAej2vm1wPdHL627ZV5pa2ne+rtasyZspm76fs/mc0BZ4VaJ/rmnze8ud+wXGRNzp3uqfp/Gd8NJbQOKeRF/RABzwn4XkO0I23OOApQGMBdJ+tB3qNLKgbIBLw3ATwCIDOedIAkTVsQP41hHvlaYHiuUeszILuBU6lkwD6EYjLfUfvX/N9qGC+Bi22jzJqHDGNi5yflFGDGspRLsLLNcCSV5QdXdspz3nLPKih82/+5m8+wPMcoBkg3XlF1BNA4fe+972XhBd6DVMAg+UBwpMDmON9TY5RCrwAmEzO+d+f/exnL4nnaihCiHhBeu6twZ5rm0eaVC4qj+gPdOn8oT2czQ5wj1FA92waBfGcXu3Owx7NwByYEW4a5abe+D3yADAdGpgIWU97oBUh3O0rOXKmegHa8Z/9wT94bQu8/98U2BTYFNgU2BTYFHhOKLAB9OdkoHYzNwU2BTYFNgXujwK/+/tnaqqgXoHGBTUErVWgNC/YPRWkRwDaVBL7vS/jKwCm5U0w3L4cgTj8brunkpT+Wd7Rf1NRcA0Iu7/R2yV/L1DgGqh8V/56UuVdK8c5fm0Mjtp/S/lnZd9Cl6l8ftzylC2PU84t7W75E6xeAR2zn2fguWVP4GHVpwJcXBdoXAEhLbP8cTQOLUPwpQpdPcX0egbEKLAqAMH/fa4eryi553nfetKi5NYrm5z+CQKgeEaJbOrZqyiou/YVXC/YJXhVz1ZBBUGtFdArULHig7ne8b2KdUExgYjZ9xoJFBCfRgitewK88/zsgjgrEEUwcRpAFKztmlzvTAF029Px1AjCMTQsfPcApU0Bpc7lrvmrvU3X/On5tzISLGBbb0zpIIDVsZpjuJKvtGMaWtS7sHO7XsIT+J4yaM7D8ljBHkHQCWDyfdLzSEbO8XA8BdhatwCdfCqYT85zrXNGcKhBRvvH+Om1Tl46UV4B9O59pf3Z0QuOTY9toO2Ae//23/7bS9LDn3obGWAaudDmP/En/sTD9Ef/6B99gJc9CRCxPMv3etzXmODIwLRyo2vKyhinoOYEz7tntszK364hq3Wp7w1tR9cMrrv2rN4brKfGAjOEO2uHawiAoCHc8UQHONdbHC9kwHMB9Br+wHc1nig/Y4hF2G0SIDoA+ute97pLEkDH81cP9K5frknklUGdD/5eD+wVgL4yNKhhivLHeTzlX8eB53qswmpd8P4p+5V99ZD2TG4NUehLw5bT/xrHlfcYT9Zj5gKp6yoe6ADonBcOgI4RCkkA3XDjnNvdoxEE0PE+ByBmnDwjHABdowdAeMr+yle+cskBkVl3TG9961sv4eHf/va3X54hmo2J+cj+gTk69w419qE/Bd45090oCYRQ73qBvNMwhDJrTARt4F2Aba4b6YbyjTgCnZUbyBVorRymPOaBkS3wuOd8eYwIiJLBWfIm6um8u8jlP/AHrr0a7P83BTYFNgU2BTYFNgWeEwpsAP05GajdzE2BTYFNgU2B+6PAb//Wbz1UQk5gWAUuL+1VwPa+egAIOFeJ2+sqmlR8qripwo3/pheSbVkp4CZoM6k1FdN8r7eUSj+VQFUmUdbsexV59zcyu+TvFwpMILL9vivY6rNHZU5jlLO6nwT9r9X3OPVP2mgYo2y5RouVnLi1z486Zo87ngUyLWvKxHouF4SYfHWtLSrZK/8KHEzQbeVB2DFou1Z0dp2ph2xBJRTVhmRFMW0YanKAkT43vdcmuG6fJhBsCGiUziiF6zH4gz/4gw+V94Z+FsgoiMn1BCtKhwlWdA3tWK7WS9fG8rjr12qtnWDYCmivUr6A9pxHHbOWW+90ruuh3b0C7ZweyYIjE6Az7L7Aius/uZ6b/qfHLjnAQL0Z69VZgErv97l3WM3rOYcKoPNfeahg19k+aQJY7d9qXtoG+K3n6dZYY3ohFuicIKfgss8XbC5Y1r2O+zvbJ7ht/wu6cU/BrQkIFoBn3ja0dtcMyvb8aY0l9Ob2yAH7OaMeODfr1cm9EwjXG5XyaNfRc/ShwPv0cj86moH24+1sgvc6V+vF2n0xssjziH/8x3/8AqR7LjdgV+eyIGdBNOehvDXlSXm/ILdjszKSmdEmnM/1ip7ypH3tffKTc2bKpsrC1XNTHsl/5TsMGQQvyXscwfRAx/scT3FAdEBDAXTWAWSN4Dt0qYFM240HugD6F7/4xQeM2+tf//pLYiwFz8krx+CRrlHlg8qfCaBP+dN1h+vOM59dgeudn/M9zncljxRZvU85ZwugNxII9OqaS33yKtes56zt5MiChljvuyGAMREWOJeeVNAWIxXBbYD0RnMA/P7ABz5wCTmOF3oNuRrCHQAdPjDBB9TjvINnMLzgPHJA5H/37/7dJWE4wdnnb37zmy8J3uE3/wP0NyoE87prZMF1aN1jTjgGQNCauruvgRbIAfYqXPeYCviLYx1I0KvGf7SJ8+JpP/PBkPX0Fdrbbnhez3tyzj3HKAT+5nn6+Za3vOWS07f/xJDrB37g1u30vm9TYFNgU2BTYFNgU+AZp8AG0J/xAdrN2xTYFNgU2BS4fwr8zu8r86ZSfyqnqpSeiuEqZs5arGJNBUyVNtNjpQqzKperWKpiznuqbJrgXetfAehVKNpHyq0i+poi7/5HbNfwvUaBRwVjz+hwVOY1QPtJ03bW5/xtPWf9P2pPQaZerwDjW8u/Bijf2uazcu5Sx6q+Ao6CYpWJE6g6osc1PihIVs9kwSVDxFYGV1lfeT7b3LUEpfoEzHo+6ATQVbSjbBdIA1hH2VsgquuZa0PrmWCS/UAhrcc5SnAU0YIe/K7CGvCsnqpndCmgxPUck9U61Tb7/2os5/yYvD6fKcC7Ks+2Tp4qmNU6vb9jujonesX3E2jr+BXUBEwpPeqdzrjjYUgy7HXLadjygiZcFzScdJwgUfcg9ch0fyDYuOIxgb2zOiZNO6/aFuoWxG0IZL05284577p34X6B+BkxQaCs4Hk959vWjvuMYDCNSI4MRQqSMy5dI/TSdux6jvsE0Gdo/fKsxhPwDvSskUA9PvWO9dmGeoae9T732AaB9ALo9YannXirmjqGGtsot507/A4w5hnEgK8AYYYVB4SbRqdzvbAPlcvTyGnKwRltoN7NEzyXvyij++kpb9uuyROVR3MOrAD0rm+9v/1qHQLoeuTDP4Lo9UDHE91Q64DoAugAg6wDjXxy5oFOhAEARsBzcgD0N7zhDZckgO6a0hDuM4LKlLeV1dLaKCXlg/keV4O7SfuO/XyudJ71Ha2dPFPQvPOdsaqBQI0z+L0AuseJNFKK97P+AgoDiGPcpmc18w3af/nLX37wi7/4ixcPcb3PWRv+5J/8kxfwHBCds8prWAWAjpc3CS90xt+oAZx9Lg/AB3irk3jm29/+9sN1hzoI+854M87MXT3TAcT53kg2Dakub5IzlvTDiBWvvPLKxaue9K1vfeth1AloTbs0JMC4r+sCxjbSiHv0VKcOgPNf+ZVfuSTC3GMsYOQFaG/9zBN41SgY9BmexiseAB2PewB0ctqiYRl8yecP/H5+tIffv28KbApsCmwKbApsCjw/FNgA+vMzVrulmwKbApsCmwL3RAFDuFdho7KmyuAq1lbKliNFWJWhK6V066qi+UhRdlTGkcJpKrRV7h31V4DD/6eS33YVYL+nodnFfh9RYAJf8unjkmCW+6gA7qO2Y4KDlnME9N1ST/sw+7MCBSuDjsp/FLo8Cm0fpZ7SrGDIqu/t/7w+ok1pMuXrVJavDJu8p57qBUAFqPTg09tUcPyszumNPgE069Fz1PbVUxRlteCaZwcLCswxrFcpIJVKbxTUBcoocwXwuC7UG7chovm9wAJ979p6Bk6sxsl6uv5OL8S51p19bx1dg+ea3/smQDeN00qL1j3HvYZq0/u1coT/UPTrmdxzjRsem/KOQBv+O5JN9G0Cje3DlCez/wWtCuafzd0pl9x3yB/OLcqogUK9pfUctV+zD6V9y5hnedsWx2fyxGpvZns7bq2fMsqXDXXO762r3r3UVT7pkQOU3089ICct5tEBlkkZhtEm574aHgi4AibxXz1ee67xDOteMB+a6F1LjlwRlAMQLJhWoxzkjcY7gIXcqycpz0hrPdodlzl+U8aUP0vb8vjc9/aZFSA/ow3css4f7QFW69Zqvz77aftr4MsYCR6SC54zrkcAOuDpNQC9fFAaAj4CnhdAxzOZZBQBAEnGtVE2PJJA/u4cc37Y3yP56nzou0l5+ezdZdK3dcz1pP1tmQXaoQ91FwQ3Ygg54LKguRFkNFKAr93/UlfnLkA054t7LrnziBzPac+eB0inXBMe1ADohHHHA71yGc/uT3ziEw9+7ud+7sEnP/nJhwYPGD1w/reRCMjxPDcRbaCe8m0Lc7wRMWbUEI2WmnMNXxKq3YTRza//+q9fErKj+xqMAqQFxjWtr4aAtKX1018MDEh46cuf5IyZUX7gyR4bAeDO2e8YGdCuF1544WHyDPTy3n/xh//wLdv5fc+mwKbApsCmwKbApsBzQIENoD8Hg7SbuCmwKbApsClwvxT4TpSQE2CpglmlGb+tlFlV4M8WW27Lq8LU32f9LbPP1uOigI5K09mWqSgv8DSVeFM5XkVO+z7vW5VzvyP3/5XevjyN+nYdmwJ3ocAZSHWkQD8qf/L6ivdvAYnv0v4nfe9RH26VHwV+rs39IyBCObnq2wROlHMqRiv7+a9gSgGdnrMJaIGnk57CXKukJS9YSPkF9wqAHnkl0w4AKz1Cyav4RYFcEKXgnd5S0qLAF/epsKbMGZJ2Aoxdd0oXPeoFE2aIaJX5E0inTaW7bZRe9fgt4CK4Q3v1UpwA+AQ+5vgWhJpgzmqO2Sb5xfomP9V4YO4LVkB0y7X/eizrXb4Cuwv4lU6dP6u13jrOAMMjIFygUoMJxrsGIHz3P8qYc6n0mPwjUCO4NOfutb3VNVnR/2vwQX1HIFz5WMCsnt7T61ue4l6BYHLm2DzXXVC5oHijXsiT9STv/OT/0nAVicB52XOxkVttt3KLHICvn4Koel+aH40tzwOGA+iRAFOVT+SVzfTHc5MN0Wz53FcvWmVFDXjmfGr45zknvPdsT7nisYK2jVIw5UnpVqC+9a1k1KRj71+1Z76fNIQ7NNQAizXJEO4Agnqg63lcAL0h3HneEO72V5lCXgAdEJ2ztAUoue6Z9gLohiwv2Ey/GwGidRTQnjK08pfrGaVgPruir0C46/Acy9Kd/7yvaw2/ezSDwLgRY8gBu/GoxosbmnWNpN2tWxnK3MSgDVCb8cE7HBAZj3RywGC8o0mEPm/0GoBmPM8B0DkDvcZ+8MHLL7/84GMf+9iDj3/84w/e9KY3XcKSk+NVXgBdz+2vf/3rl/oqt8rjeHozz/UCL23oW4Hwyji85gnZbiLcuoYG0Mjz38mJTvETP/ETlwQNagjVdmlAaJQS+oAnOcYGGAFwZvvb3va2S+IeDdOgUUPyA7hjYIChAV740JKEYQIGhnON+S//yB950tvnXd6mwKbApsCmwKbApsB3iQIbQP8uEX5XuymwKbApsCnwDFHgO995VWOOwG4VV1NBda0nU9k+lV4q7lZKoVXZejUUjDhS9MznV0C6vz0O8HYr+HWNVo/6/zXl+KOWu5/bFHhcCpwB6Cp7W8fZXCqfH/H848zjx+3rLc+f9eEWOXIrUKaclsbXQNCCwTMkbL3R7KP3F4gp2A3QUJDcsKCEJkVp69mg5AU1keX1lpphoftd5S5KX7w19RYnJ9SxCQU4Cl6TYV/J57nRqzFcjcsEhlfrmoCV4J1ehvWwRUldIKyg1xmIUpBWMNY1FBqqQJ8hoicf1HO0a7AK/wLeE/yuwcAR7wu+Om7TU7VlFCQq3076z7De0yCivNwy595lBR7ZjxXY6G8NZV3aU94MHy94RN5xpqzSu7JQ3pJm8I/em1w79vXY93rScJbbeTu9/P1uOwXtO6/lSXlYUIYcWjTkuVECyPmvALpz0WMRekZvwzJzDdhkSPQJDPXs9gLo9LtyjLlXIK5RMAqq8ntDugP0mfBmnYBkeajj2TFiPlY2AXzhjUzi/GHPRiYv8D/5tTKHsapRQMeFdggQTgOIyTM1jpCXnQPXwNauZV0jpkwpD7a+GQViyrs5P+dcnrzu9+4B9ECXvxrBZALoq9Ddjo1noPM886GGG44LOescAC7gOTngpoCsHuh4CwOkM1fkw3qgM2bSU1rWSEgZfmTU1ne48mENFKasn3swDTWYU5XRXFe+1liLZ7oO0jcjL/ToFX4jjDie3EQB4Gzt8gh1CjAzfkaIoDzkBqA2IDo54dJNGLngIf25z33uQn8NYcgB3PE8J7373e9+lXENbfjIRz5ySQDphCU3NDl1eGwC+Ve/+tWHifrkD9pVI0HkFfxkUjZ6RIUyjbzjiFHBRz/60QcvvfTSpT302T0BQDi8Y8LYA94i0b/OF+cZvMSYlF/pA3Qiwa94kr/44ouXHCOe7vEqLwDcoQ8Jmn3oQx96mOh/o6RQxg/+sT92y5Z437MpsCmwKbApsCmwKfAcUGAD6M/BIO0mbgpsCmwKbArcMwUGgN6XZ65vAarmPatnqgSvEqZKryq+jsAk7u9LfRV3eu9cA6Ksv/1r3Rs76JkAACAASURBVGd9XgFgsw+3AAtPclSP2vsk69hlbQo8CgVW88Vy5jy9Nm+nPDqTM7eU9Sj9eZxn7ionj+o6ommV1yvZXQXrCjwsuCZYiPK6YW/rnVkvrgKlXAPuFKyoJ6dnlgsKFuxVsSyINsHQ9qtKfp7D60tPc88qJ9fDs+GPrXMq/Wd9K9BGMEMa+b1rp0pvnu+Z7jwzFd0Fze3fBM+6ZvZ+QaiCIwXop5dw22gd9Taf6+kZyDzXa+8tzSZA1/ZMYKb83v7MeiizAGH5pxEF5nyg/FWb+3ufmXT2e8F177fc2bZpPCFIrefukSxsOwpKG2L8qG2lfftVvhLwaz86ThoB1FDA3+QZyy5YqnGj9za8sXxqvwqSGylB3msUiBleXv5x7jf8ecMhC/zJ2wW+2xbb3DDRpTdyy4Q8m/S1fOjRMQEkxJuUxAcPWTzOG3YZr1hCedcbv/tbAe3OK8dMwxtpTB0F4jo/5rpTMHbOz/Ij9XZ8HfPy+mr/3jD09byVB0un8jnlroxKpuyb8mW+s3Tthz/qxd/jHgDQPfeanHOg64Few4YC6Ece6PQL47AC6D/5kz958WYm4YEO+MmZ1OQC6BptdN7p2S392+fVOl4+bP9L6ylT6+HeZ7gu4Nr3JcqrMUqNa6a80BBFmrPu64WO4Rze5ySuS2vGSyM6xq+e5LRFcJ313vECqKZ8PLehPx7WNRDCUAWQmPSud73rVUd0cLa3Huh4V3tmPZEDANAdL/KvfOUrlzPWSciFjidjDyBNoo0C8Yy9+wAjiFRulU6cLf6Zz3zmEiadBN8pr1nnoBNgNTnt5PxxErKkIesdI+QDH/dG0Jb+eq46fXjnO9/5MLFX6rrc8aXvRGpgrmD04Jny5MhzI3lQN5/XvPa1j7Nd3s9uCmwKbApsCmwKbAo8QxTYAPozNBi7KZsCmwKbApsC3x0K/MDvV7sCX6p4q+J5Kmbb8qlgVGlW5dtUtPeeqcCbQJjKBPOp4F/df1bmVIBXGTf/s+yVkr1ghErApzWiU0H6tOrd9Xx3KHDG49+dFp3Xegt/zj6dlfiky5t13UrfgknX6L5q81E/7kKLWW/LLFBSmV2ZqdFRZVrBJhSsKLl/4zd+46IYVpmNsrTnTQsIWs70Ei5wwX8Nf4zStiB3zyEXVJl5AYYVmFYv9iqruW7dlDMBmYIO81raTOBpjmXLVJGvN+ARCDeBka5FrpGOacvguuDZBMT1zIVOfOop1na7bjUUc9fqGgWU7/oc1zUsmGBZAfQavB2BQiuvd+ouHfSCFog9m4vX9gtz/W89nU9H+xx/t98Fcc7o0jZPWvCcQIYehfJD90Odwx3XeT15Z/JUeXvl5X5kOOJz9Xqd/Zf3CpSuwGDllf2TnpVjjDfzWeAckMhkWHjPJi9NmQc9s7y01wBCMBPAT9BP71Hlc+dZgXjGijOLAZkIdcx3gFS8kckBzfUixTO9XvQ1QjgytpG+jWjQvSrX3kM/lJ0CprO/Hc85r6fBy2pcVrJoPiet5vyYe//O9471fK58Mde29kEA3fPjew63ADqAYAF0wFg8egtWCqCzjjGe7V/73xDuALmvec1rLkCqAHrB2IY4p/wVgA6vdo2ee47V+ngk/6ZcqbFUQVPLnMYh1E0b8SYXrPWaHAC7wG0Bda6lPTTkXiPU8DtRGQCryYkY43EsBdB5jno8CoYyCDsOgExOOXr+cwZ6+RrjFYFiQpZ3zJijAOeegY4hhZ7jeLp7Zj25Z6xTD+1vmHa8x5n3eNcjf/DoBqwnQVNlH+PT0OjssTC0ISQ8Z4sL0NMHeMS2wgsaBJLjef6Od7zjkgjhDvhOG8ihjQaM1Gc0HvgPHgVEJ0FT6GGiXOcg9WqgQ/61r33tIX2pg1D4ePOTMx8YF/rCGPH5mQ9+8Nq2eP+/KbApsCmwKbApsCnwnFBgA+jPyUDtZm4KbApsCmwK3B8FCqBPpfBUrk8li62aCtoqZKsgq8JxBUa3/gICZ72v0njeN/+byvijcicdqnjyP55VqauSWYVUlV73N3L/f8ml/9Oob9fx3aPAEbj6LPPAtbY9CmB8H2UyqrfSt/Vfa/9RW8/6cFZm5fCZDCsQNuuaQIVyWvDFZwHPv/GNbzzg3EzCdjYkK8pygRruLyhGGytHCzyjFG9IYxTmhknl7PICYQW7ezZ6PeRWYcjrBdl2FbSVdiuPzBoR1JuzYHjp23GY62HBngKSejL2DNT2xef6vNfyqnwygWHHk98b9po2N4pA++76ZRvKZ/a1IIB9rjEDz5ZeE5ytR/Eci3pEzjGbe4fuD+qxXNCntFnR62i+z/Hr3PC/zs+O0yxztafyt9Kp/NNxgCYFprmesmG1l+q+a7VHmvJgJW9sZ+tfeZxWBvSZ0qVRGBpamese9wD4IpAosF5QrnMO2vQsYcAfEwY5yBGMcchrZMFvyBlTw9BD+xp91NuWfk5jEb/zXwFCwCaAMLw2BakE+pB3Gg0BFHbu9ixowW//nwYKjgU0LJ91rlbG9Kgj2z15q3xYb/+VJ/kqgoE0mkZKnZdHc8J+9t7OvZWc5jc+831B/matKejosQKMKwA6ZzoDnpMXOAVA95iBnoHOWELTztG2cQLolGk4cDzQWecAMckF0OF/2lO5PKOIrNYX+3jkSS5dSpsaf0wZu1pD+K1zjjZypAFe46R6XfN7o850T0A5PRqicoT2ewY3QC7nhmtEx/yu0R4ANXOLMOSMnyAuQC7jguc5ibnXcQFAd/4xHpWJgNbyAF7fjJPGLvCB55iT4+FOiHgSeyHKJeEBDhDPHol2wXeeEU6uXNEopnsZ9liA7oDSlPHNb37zYdJoh/ZCJw0LyOmH4dcB91955ZVLgj4A8hg5CGbbTiJgAK47bowRdJFHmSvOe+jXYzhoF/KMxFE8GiQA4NMvfiNhCMDnv/4rf+W796K0a94U2BTYFNgU2BTYFHiiFNgA+hMl5y5sU2BTYFNgU+B5pMAKQJ/K1ypWUAScAT9VoM5yVoqcKn+rbJ/KnCp4p7J3KuQchypJZh+4Z1XObLNlHSmYCwxNAOJp8cM1MPFptWPXc78UeFSg9n5bdVvpRzx6rU9npT8qAH1U5llbZl23AFCVJas6r83ba7SZ4GnrK1CqYr7A1ARlfdbfBUfwPEdxCoiOYrgK8no30haBTACpCYa2rSjHG7IVQMmEArdnlBdwnQD6BFWPxmiCS6vvrj31WiuIXo/OenALtk3Q9WjsuK9euQIl0s41RHC5a+I0TCvAXfpOwLQA8xmAThkFCLv28Zz9hhbt71z3SjfbLH/V8KF7Ccqb4Lrt6drtb9OAogYTXdsnjUqn1R7gSDbMvcQZIDjbe1RP6dl6Owb0q3OTdqz2Rkd7mSmDjuTWii7+Vh4v8IVcKS8LZk7+k+cbJr3nkQPoNFR6QeTep8GOc3HKnIJLXOudDghX2YF8wYAHgJS8YDr3lpYF/gUElW3lV/6jfZ5pjacqIBvnDANkAXQBOOGNiuzTSIg2FrCHRoL2hnue4zDlkjKrMr3AeGWMxp3y2HymfT8yqOGePjfb4xztnPS38vnkk2t7beucbea5rgWV79AXYwVB9PLTBNDxFsfzGNDbs+kNl10PdI0S7J/10Y4C6HgpU5ZhtgXQ9QbuMScTQNcoSR6b8r11Fgjv+HFdHp2ysDSb6/8M0+4853cAUsBzckBzwFgSoG3nOOVrnAKt3DsQ0YF2aeACjQ13To5XN/PXOVyjBwBq6EoCRC+IC88TmpzfAZI7rwCOG1K9aymRIgDQCU8OgA54bvqxH/uxC4AuiG54de6l//yO9zcJcB8AnPJYc/U+J3et0wCqMh7QGc9xvccB002NQjH3ChgdeK477aDPGDqSOx6MCTKM/ttOxlAvftphhATyAujUzX2UQQ7Aj7EBCZlGiHsSoeQZW/rNfxgE8Pkf/87fue3lYN+1KbApsCmwKbApsCnwzFNgA+jP/BDtBm4KbApsCmwK3DcFzkK4t+4qbaugqkLX+1eKMe+rMvlMKdQyVsD7rOuaorj1el2FUvs0762yqs9yXeVyAYgjAOU+xvMaEHcfde4yny4FbuWnW3hhVdYtzz1uj4/Am8cp91HbvaLBGY0nQDrbfPTsUftubfcKGKusqvJcecT/KD9VWAPqGIrY88xRopoERFdgLcAWIDpKXpTllX8ox1V0m3uGOf9VeV96GVa353Iawh1wy5DGhlsvqLwCeJX9pcvsS5Xp87rATNed6fFYT7wVzY7WiTlG9dyk7RMAKdh0BIxO/jnip65JKvGnAcAEY7oudp1t/yf/24cJrs29wAS6W+b0JF+t8fw2gYS59q/W+rluTzDp6JnVnuZsPzLrOdrvlGdX8s9xm8D23Lv0/9W4zbKvybHZXsfTcqYhRQ0IjwB0np0GKAXiAcgqn7yX3DDQ3l+wdu5D5/x3njtXnefwWc8dB1gSYALMq+e156EDdhbMgi6N7ABP1IMYT1XPC0aG4lkL4IW3JgAqQBXAPfKy7aQePdnrfbqSceV7+165529TvpR/V3OsPDV5fe6ZbUPHRZnmvdfmyzWeXMm2yuZZT/9jjAqgu+ZBZwF0vM9JAOh6oQOgC56vPNAbwr00BLgU4BVA17saAL3RVjS4YJ1mzGs4UuOFaYwmH9vPyt6uFwLY8infj+RRjetoS0Fy9g+G8qbNgKcYvZB7vAE5z3Xt7tEp9AHjAj2fmX/Q2ARQbYLutpm5WlkBSEtocxJAMWPGsQjk8CAAtiB2nwNgFkAn9Hn5lfv1QGfOwgMmQrg3TPsnPvGJByTCvbMvqvEfRgX2kf7++I//+CX92T/7Zy8ypfO18wg6IiPwaAesZp9l0ggCOjh+zgdkyQc+8IHLWeS0UxCeXG9wcsamBouMpwZLtKuGBcwV+Y0xN9Q7Oe3UmIG22Df6B78A3pMYIz7/xz/5J6ulbf+2KbApsCmwKbApsCnwHFJgA+jP4aDtJm8KbApsCmwKPGEKfOc7pwX6sl7FTBU4KmSq9J8FHinIVsrhKgpVLK48LM4AqP43293+qMQgP/Pua38LSKhcVlG5Uso/4dFaFncrGPc02rLreHwKnAG5VYC2plvnw9HzVe49fg8evYS7AtFnsuZaK2ZdZ3RfyTB+O5Jh1r0al7vO17ZrgkINlaucEngifKfnjOJBhJKTxLVnmJID1KyAF8pDiSrojvIUxbfhhwGADHNL7n/kAEMFRDsWtLkhlass73ndektWTpd/7W/lcz3IS6uV16b3ds1p+RM8PAKpCtjM9UUgxH7xvUZXk+6lU9e9CX607wUOfb40m/9P4PGMV/vfqp7V/uCsvPZJMFbvxp5LLZ3qXWv98o98U8BVEHcl5+b6XBpNILp0rGykDfXcXPHmkRxx79BnLOtIjiljphHGbPvq+4oGjpe0nLy/4p8ClKs5MPdOraO80HlSIxKALuSMqfN5zvHOb58T5BaEB5Ds2eVct3zaZOh3eE5vUwBOwLKeSe5zAId6hNs/y8B4iPldOuCp+vGPf/ySANbqYUu4Zc/XxoiotEDGAnDRB88/Vl5MHi3IOuf0nP/l4VnOGQ93rTriOcqe69Lk56Nn57o6eemIH6cs6pysUQfj4npF3uMAANABQwFPyQXQ64HuODkuhnBvBIz2dQLoeLQLoMNnlAfoSt4Q7pTfow2UFQXqXeunAdhKjtEmQ35r1OYaolyoDKjhBvsGQFAT3zXqKP2MQNH3tALK7AOMJkMbAWGhOYkw9no+v/71r/9PokCUvpUbeEHjZU4iKo5e1eTcpzc8AHTDj//wD//ww1DlAOgF12mXRhTwwute97oHtInEmew8i1wg/9jHPvbg5ZdffvDRj3704m2tESA5RgUmaFxaTKOV8q/GC7RJAwXDr8O/jJ/GhOURolp88IMfvCSMCGrYAIiOFzte8ez3etQFssW9YQF0xoMxc61BbhJJ40tf+tIl0WYjdtC3et8zLhg1EDqfceHzpS9/+doWfP+/KbApsCmwKbApsCnwnFBgA+jPyUDtZm4KbApsCmwK3CMFBoB+C4g0PdHOFMpV3FUZqhJnpbzjvgIe9VrTi04FxArAWin9qvil/SqoatVfRaVKBNpZhRzPTS+6jk7rvsdRe1XR3406n1bfvt/qOZt/zpkVTa7xwAS6rGc+d62c+x6PW+TPWRtW4E3vn+X3+611zzoKzF0bm8ehL/XUk5NrFM2Cs5StdzEKcQFzcjyR8Jgy4enE7+Qobc+AC+U79QD+oEg2qVjmd8819xzzemhOuqwAPGmz8pD0+crxI1B89Xs97Cbg2vGcoPVcn6asn4Di9AqkPOgmLRiv1lcv23rKck+NI/QKsz0FrDp2q7VNejQk9Kpfsy+l+ZHssS9twxy/zqv+R7sM+Qt4UFCT++ZZ6gKN0EJQgVzvSL2Ej+TDGXA4wW3LWMnJ7h16PQGq7n2kX/mr41sauf9xn8UzE7BrX+b+64z+tqkAjkYHnZPlj4J4lXVTXl6TvWc8VGC8tJ/gYMFD5FY9YOu5CWjds5p7X0NwQ1fP/yXHC7ZRNQQWqQseLZjn+eqAZ42WAf0B4gDZPvKRj1y8Ug11DHiHzARAJAHqdn4aLUSv5O61y2uMiXKFvOPKteC6++XuYcuXva98Q13u1+1zx0I+Vi5NULdGQh33zrPuvW3T5IPyeT2xy2uzXT0awWgDRjipIYUAuuApIKSex6sQ7obnl3+ck5U3Auicw40HOgA60QdIGGjUE9gQ7pbb8Of2yfGZ6/x8J5nyiud5Rh4lr3yaY0sbBH/ZFxAGnbO0SXyHH7mHedBPAd7pVc5+wKMKaM8v/dIvPUxEfBD8ffHFF18Vbn01/+VN9jF6Ov/qr/7qZf4YTQKe09hvGtOwP/Gsb+bgig80pmCucg9JAN19z0svvfTgwx/+8CURTr5RdrrvgL6r+dL5qOFYDXZ4RoMgctY3Q93D/54HT86573/hL/yFS6LN/QCea7AAzbo+QxsNKJV/b37zmx+QoKXtxvgSYwGMBkjQWq965KRHYJBDC8+Gh3f4/D//8T/e9+vCLn9TYFNgU2BTYFNgU+ApUWAD6E+J0LuaTYFNgU2BTYFnmAJXPNBXLV8px6ZCfgVGVWk7lSRVsnFdxWGVzlVoq6RoWROgmorpKolVyqi8O/qvysGpPP9uj+zjAHLf7bY/y/WrQH7abVzNm2tteBweOKrvqMzVnGv7jp4rPZ1nVY7P+d85Oft/JFuOninoc0bLs/tmv46+zz7dQpsz4ElFt8CCAAvKbq7rSVU5hXK2ylbux+uIZChOvcqoo0BKAbOCc/zes4Prfc7vDYvsucN6oUuHAq4Fo6rgnfSoXC7IO0GbenJOgHkqt7uGtR0TUHLtmbzRNnZd87pgVJXs0LC8M9tZfrEtAkedI7Pvc23t2tb+WYb9aVvkNfPVvDuaIx2jtnM1xy2Ddsm/8KsgkYBgx6zjRd9WIX6NpNA23iJP28azZ6VVwa3ue85oM+leUJx+l2bU0753zyEINts8wc8Jls35N8eofVKO+sw0YKxMaL9mHZP2R/Le/rrnm/OpfFgPWIAgQB69KTUYAjwnRLFhpht62FDZHTeANb2EAU4LTBvym+fg0dLZENVG26jcBEwy3DOgakNN/8iP/MhDz1nkZmV4ZbYe6Cu+0/hC4yn3zJU/yi7ns3NoyphpgOGYVtb2mfKKz67k6ZFMmAYe5Zspq/xvzrPJoy2zsrEe6KxPBScB0AnFbUhuAXTGCj7QUxzQGz7QC13DNcegcxVjCbx19dzVA/0IQHe8ewY6beycr1ykP5UPGkw5Zn1Xkh95niRIznwAEO/xCO0f80ZDO86zpo7K27knsHzmAUCzCXo7R2gzwDfeySSOMIA2JAwLLMOoM3PfJA/Tdg1lmOcaH7gXqtFVz7vHaMWz6CeADvgrD2D4ApBsxAiA4hoGGuodowsA6n7cD8EvGiw4juVX+Ii2a+RDnxtmvwZh/K6xmOuidRLCnfDt73vf+y6GH5WblG0Yd+Siez3ln0aEGAsJipPzXTmNDMUISI976sfwAfmFAWW97xkTw+d7Bvr/Pehztvfe/20KbApsCmwKbApsCjzbFNgA+rM9Prt1mwKbApsCmwJPgQLf+b3fe1jLLcrmqajne5VbVXhNJchUeq3uFWhrPVN5VqX/LSSyXwU9pjJ3gjalxVlb2qc+Yz9W7Zvtn8+t6DbLuSsNbqHT98M9Z3SbPCE97kLr1Ry69fm78MHk19XYnbVlztsjfp0AW+fsmbzoc51/R3OJckv/lSJ9gkZH5VZxXwD0TB6tFPQd/6MxnGCPCtPVWJ6N2ZSrrbtn66LURDkqWFSQCIX45FnbAT3rmVegWMDIENoFkFDCV5k/zzznu2FaGya0odjn+Z8FjetxuLpWcT7pPL9PMP4IYOb3yQdtzzQeKJ2OZPBqXMurK4BqjtOcLyuQavJj+zjnVefTbHfb1rZLa2k517by9kpWrubIvM9+WbZeeAUn9dITUNUz32coo4CLZcD/tGEF8E7arebblC+lYWVKZcWUW3NPc7TnkK80rph0OYoasBrLCZ7Pso76qmws0OZcrUGLBhwrIH3WveK7I7ltO1fGLo79nNfIO73JAc8JT0wUDXOuSdxTj96GPoZfCvgCnusl/KM/+qOv4h+BRXKB0/Ke140mwG8AqJ/97GcfEModcAlP1j/zZ/7MJfW8Z0DaesNa3wroL99pgGH9c+723qO1xbGagPZcVysHVuu/e4czI6ij51YytXNt1t119Uhmds55Brph3MsTAOiE2AdEJ/cs7QmgM0Y1pJh80DIBLQljTSKkNeHAewZ6PdB5TgDYCAfyaeemALogK/2bHuiOd/mQMhptBT4E3AQc57oAcyOB9NgC2kVEGUFxaHFk2EXd3EsCdDYqA7/TDs8mJ+djiHMBZz2tZ5SWrhHtN/KeMOqEKSeHlu5dKMO+8zwh3gXQAcg75wDQ4QESwPg0qKEf7m083/4LX/jCpd62jTmOMQBA9B//43/8YSh0+l95hqz65je/eUkYE9QgjHHUyIM2NvIA7WCvZaIf73rXux4Qyp1zyLt/qpe5BkY991zDBuaFZ7wTkh0eUy7QTjzuiaJBonyPIGB8G1mnxxEYpeAzn/3snN77+6bApsCmwKbApsCmwHNKgQ2gP6cDt5u9KbApsCmwKfDkKFAA/a6lrkCyu5Zxdv99ln8E/p0BZVM53rYXkKwSeZZ3VP4KkLD8W8t4krT/XizriPbt61Q8TwXuGV2OeGpVhm1Zjfs13qyC+Ro/lRdth8r2AmL1WGx7JzhYPi9QM3l19s//C/pNQK60qMKx824F4tkf6aIi33vrwVsa9LqA5aT/pPcEqGyrtFb5PWl/xEuz3eUxyq7yHm9Gzpskcc6lZ36S67lG++izCmnyntcL6N1zYT2rVMWsZ6aSz9Dhk2fq8VZgqaCbgKj9L5hfUL8Kb0OuT2DoCAzq76tnStNpVFGwsgBEAUOBxTn/V2vUin9WY19ZM/lv/jf5tsDi7Pts410A5c7PzumO8wo0vUaXKSv4Pg0pOm7TAGLK6LanIBH31eihMqVyYuUx2zZOuTxBvdmfo73KlJ8tt2HZlb+CkZ0Ls+5Z14qPpqyfMkw+d84CnAiISCcBmQJmNTBpSO0zIH3Vvv42+WAFmEkPQB0TRkQN1c7vgETkADqTR2qQofctdQGe481JAkAvEFVAm+frdT5lSsEuwlUTxptEG/HaNOnxCdgG0Fbv0Hnmeuk96dj/GLO2+2wv0nVpxfPt12r9X+2Bplw+22ut2nYmM9uG2Z65N2g5XDNeXesYd0FqgFNCUwOek58B6DzjOgwfdK3jdz3JAdAbqnx1BjqeygCRlOnYM+6NxuEa7jyV75in0MB1c+7HjPhCThm0y/DrnGmuF7iAs/9ZHn3jue4d/tSf+lMPOL+dxPUMJ++8oi22k1yZxu/0DfDehCGMntbwrd7bALP20TWuHtnsSQwdThudYwDbeKfj2e54lxeYexgyAI5PAJ1Q8BpRAKBXHuBx3bWb8OScv07OHqxGCO985zsfEI4eQBtDme4fKtOgAREqMLAh56P8pc2NktB9Afu2H/qhH7okjn/AOANvevpDxIRGQug1PABfEh2BRDkackBL6QXtus/BEMlw9eSU496Q8e3cc0/pXpL//q9//s9XomL/timwKbApsCmwKbAp8BxSYAPoz+Gg7SZvCmwKbApsCjxZCjwOgP5kW/J0SrumWFwpD6+1bIKFKj2mEvEWpeKqfX3urIxr7fx+/v9WulVJreLslmdv4avVOE6g5toY3arQPipXRbeKUu4T/FjVfcR7t7Rb5S7lCgwVLJmeuS2z9/m8+fSYKzA2FfkFcmdfeu8EJyYtJg94//QCPvM2tsyVXFBJrHJfhateanqqAZQDnJP0JDMcKG3RSw1Fp6FHqyRFwYnCtGFJ+V7PpnqSoywvyDI9QkvD9r1jJIBuvwXQJ3he0FAwwbEt4GmdZ7Ky3pBV9HJdgJXvVTb3vwkaH83NCWLMNWTyZ/l58ssZOF1adx4rp5q3DVXCW7e0m+DUpHNpV3qs5stqfrW+KTNKl4KbEzxvuS1jzkHGcY7v5JE5XyeflNc7TlOu9L7ScAJ4PjfHSLlbELrP1qhjjvtqbOe6pbxdtZvnJ4Be4I3/S6c5D84MFDqmArrm/a/j2DneflcecI1M0IuyOZ7ofAeMFPCmTCNqkLdcZG092QHWAM8BzgDa2p6GVC+ALkBYuhfQBmAjlDdeyMhnvDtNAJF4OZPw7J0AugAabZ4AeudjAbopJ+daM/lyrqln+47y95Qxcy07kkGr+yYfTzk9ZdPk5dnmlWxgLbsGoHvG8y0AOrwjgG6UFUFqwGjWZABWQdZ5BnrDfE8AfUbjaGSICaAXtO4ernKU8j3rmhzPb0OoA/6WBzQs8NiAnm+Nl9QXSQAAIABJREFUwccb3vCGS8LTeQLoXcdrgFaepHwNXsgBcg0Tz3cAXQ0L2IvUk7we/uxfCB9O4n4Ab8OqA/gWQC+Yj2EMQDOAM+eFd7+FIYWRCAjlTj+5h4SBS/cHtBkwGhAcmaNRBTne4AXQlZvQpOHyoX0jHxjRwLWghjAtY+7pCNtuOwHQu3bLEzwPfxJunvEnx/AA+iF7oGFlTHkCufrzP//zDz796U9fcmjG2GiQ2fkJ3fVOJwIBn//lH/yDM7Gy/9sU2BTYFNgU2BTYFHiOKLAB9OdosHZTNwU2BTYFNgXuhwLfbwB6FQS3UPSa4q+KyhWoeOvz19p1l3Ju6df32z230m8CEVN5vKLbCsg7o++tbTnjrbN2nbVnPnd277V+rfpxpqifSv4Ce1P5XbDFelYKcmg0QaoJuB0ZCPS5u4xr21EAjvKqzLZt18pGAd3zyVF2G5qdUJyCOAAtgkV4WXJdgAeFMYpMEkpMFZrkEyRXEUruGZuC7/VGrWdsaT3BDeXXClgVzPP5GkdMsHQCaBPwPAIES+Nr4GH5btWn1XiVpyY/zr533rZ8+jI/K54+mnft+9H8n89OWqzmXNu7Aqnk6/K25cz+rNp4xhPz/hpo9L8jucLvR0Yss42zb6u+ruqZbZxrxJznHdM5TyovJl3a3pXByJRrsx19vm2QP1dAuGC4YzuNk1b81DEv2CMIJwDc8Od6VguGlWaTvn4XDBSgo3w9ZskpX9CRdiC3BM0bRQPvyAJdyE3BO3LOOza8syHcBbOox5Dx1N+jKVof93c9AUAFQCcRLrsAumdtA4ARPtm2Naw01x5r4LjN/cD0QF+tmZNnLGPyx7X94EreHPHjkfw7Ww+7/508N+eQ8mgle6Ysrgc64GvPm9cDvQA6Y0ICkGy4dT2NBdA1OIEH4BH5BH6ql/LrX//6h9ENiDig4Rq5ADrj73hrNNKoDwDWBdC7jkKLzll4G0DaYw3YV7CfIBf4BfzlN0FUctpg9Ab6okEdYCne1Hg7kwhTXjnStnA9jdPkSfplO8gJfw6Yj0c8nvHuW8ihjefPA/AWwKY9eGDzP3sagF2OSSDHuLCGQDUSxHPeM9cxXCkfEMrfM9AB5JEB3A8PCAbLgzUQoL+NZIGhAXMbAxnA6SnPlWMYP1ofOXxg+dCv+7DKGPigH/qj3GKMVgZu/Aa9v/KVrzyMjIA8xDCANtK/RmXQsJZ62FtCG+YJqWfcMzemgcf0Tv8bf/NvXhMr+/9NgU2BTYFNgU2BTYHnhAIbQH9OBmo3c1NgU2BTYFPg/ijw/QigTyXiNepWUXjt3rP/j8pZKe2nEvLo+xHY8jjt/F589tYxnKDECjgrfa4BDL33WlkqI5v3+TNP8WtjdtT/Kv2vATTlwSMAj3tWgJl9KkA2AZ8+N5XmrXsFYE2a+fwR0DfHZdY35+RZOZO2fbb0LW1aPwrUhmLnGtCFHEV4AfQCQSg+C4iiMEYxaiLMpyE/AQ88y5O8AMAMy1zPxtmXI3kjqLH6n99WINk0PlDZPkH1MzBxBRROWTl5tc/McT4D96+VUx6Zc739n7x8y5pxNE/lqbN5V09g7qvX84onj+b20bybcstxnHNwBfDOvp/1s33tdflmJZtvlf2z/CnvbNuUb23z5K3WvfLIlnarMo/4eEYpOKJrvRe5PgoZbxukoyAY9zd6xMrYRSBKMLDeuAXvAKEFGbln8sgcN/tEnQWpPNpBcBkwSOCmsg9ZWCMhQXBygETPICbHi1PvVMCzgpUaMtEXw8LTNuhi+chWaFUPYsJ4cw46CVnOGcyeNQyABxgJAAawXuOCguiUV36aMsTxFFhbydgV70+ZeW3vMPlwtT+Z4N1RW6ZcXO19V2vtmUxard2WwVgadaUAOvwKOPjyyy8/DOHOuEwAXa/ohuqGJwtyTgBd73OAdLyZCe2NdzIAOoClBm4F0LmekVA6DxtNwfXUcans+Nf/+l8/BD251jBv5pStVzk5cxLPaJ4hYkINRX7sx37sIV24Xsnh7kPmPtW5XhoSNp1zxEnMlUbAAdAHvAbEJoR6+ZX57hnrXBMC3YRhQL3hmW+URU5ZANyMgeeFey9e2QDZJAB0x4d6eowN/aIcaECCN8rn7LeUQfDanAPKT9pJPSZor1xjbZZHaIeh9KEPdMDIQSNKZAi8RaJfNXzsHMLYEgMDjQ24TwAdIwTlNEA7PCi9uUb+mQDc//Sf/tMXgwoiddTDn2e6t4dH/qu//JdvFS37vk2BTYFNgU2BTYFNgWecAhtAf8YHaDdvU2BTYFNgU+D+KbAB9NtofBclfEu8y3NH4NRKYTkVzrf14vv3rlvHYYJE87l+n+N1Nn6TJ1btmYrgjrtK+0cB0Y8AngJPU0FtfeZVmhb8mF61q+eqgF+Ba5Z9DaArgLVS4q64+wxA6P3Ti3UCYdMzc5a7Gvv2levSxrr5Dc9yPLI4l7Q513i0FUCnHMEKlNwFB1AUo3gGBELBWUAJRayg+fRkWvGd/TkCJ6Zn+hnty3+9PnqmiueC5ytv/xXvzLY7j1Z1d17RpwJ0BcS4ltelSfn1SG7MeTVp0Tl+RKfSw/urIJ9zbralZ+vyfA0k5KUVaLVad8rnR33rmB2Nz5xf/X60th3J2znPrsnR1bh1Ps4x4fv0HK88aH2z7JY1Q5JX5pROEyCv/Jz8OulWGl0L0267C1LDKzwnGIPMKLDnnJCn6mUO0CJQpycs3rAkI2bwO/fUUIX+2ed63grez9DW0gDZp5EQsg5gzARwBjjEPaSGfCeUseA2OUAUIDpAIvITWSlwRVsbIr58IJAHWA+YpCcxOR6flM0ZzdMDHaAWz2QSwLrHdui5b3hpaDx5WbpBM8/hZrymzJtg1qPuVaaMXu2HKLveqFPergylVvuoKRPmGj/3Q/6vfLSezkEBdPlAWkPbeQY646KXMnzQMOYTQC94CIDukQB6oAOef+1rX7vwFeA5Cc/knjc9AfTOiXpy64GuN/JqztvnV1555eG54F//+tdfNR/ps0Y89O2DH/zggz//5//8gw996EOX9ns+OvuOyib2E3hWkwCQ+1/bKR/OtcT2lg8wMvjoRz/64CMf+cjFg7wGCdSngQl1Vo4BaDs/eQYAnvPPyQH/NZRhTyXQPXP74LqBPBA8B9TuekLb69X+nve85wHpve997wVM7hFB9U7nOSNodN9A2RjwEHaeRHh0gGsNIxlrwW09xPXORw6yR8Rjnxwavfvd776EjYd3MSgAaCfvfMcQ07PMX3rppUubKZvEvcgnEzzivOK+GiFhgKDcArB3HMh5DtqToD2ft77tbast3v5tU2BTYFNgU2BTYFPgOaTABtCfw0HbTd4U2BTYFNgUeLIU2AD63em5AuXuXsp+4mlS4NYxuwVIEgy1/VM5fUu/VgDsCvhpWVUMT1BtKpdX/Wg7uVZRqGLTugr2TuDYeo7qt16fm4p8lXMr2h3Rvn07ov1U0rZe26qif+XBOcEs27kC26oInv2YYzTBxJZrO1CeohQ1qSTlO8rWCdYVROl55SjF9TgnLwDgmb0qfKfBQGk8x6hjXaCr47W6XimXBX2a11N2ljPnUsGD0uUMdJw82++CcT1/VKBT4FBF+ASMr/HrCrC/BqivQPQjYH3O5xUARV9tv95l9nnyduf/rTJsglfUddSOlZxcgUHlv7Nn2sYjup6B20ftnHPhmlzu/Djrz0omWVfHYsXLk+9r+FAZ1HWlYHSjTDD3yhMAMxO8Lajb83sb+rgh2wUD9cYVVNR7EVClZxnXiKPAE20TTAO44r9+6unc860BmfBWBZAmJ8Qz4JBJIJ8cj1POJjfhfc456IRDBmxTpvKs4DkAPIZMlZsC6MhZ5Kv9A2wFQAc8B9zTA922NYQ7HujSfuaCWZ2XlQUznPSUc3Ndf5z9ymqu9bd5jnLnxJQRc5/Rdh3NnyN5NPcxyh/nUAF0gT55u2dfcyY13ucC6IC4GEa4hgqgw8f0x2NPKN8oBQCheBcDnJvgLc/FBkAHyKcd5LRD4LTRZFZyqbIDPuy8quzAi9yw24Y0dz51vWK+cB447SNRJgA0iT4YAp75gjGeBiZ4H3MvdBAoFWCm/B4/A/jqfgQ6Vq5CH7z/CZ+PB7nRcaArALdALcBw5Rh1SXt+d44xz2i79dNGAF8MasiZ1/SDxDysUQ7yQECbvLzreeGeu057jFSAweKM3mNb7avyAgMiZRDtpP8aWdBW5z4yB+MNPfChG3KGRLswbnCcMB6CT0mA4TUYYq3XEIeIAjUYos3yNv2rTKuxAnxTUB65itEACRo6DuTUBe2NNEL/3/HOd96yjdj3bApsCmwKbApsCmwKPAcU2AD6czBIu4mbApsCmwKbAvdLgQ2gv5q+K4X9reDrHKlHeW7Wf1SG9z1KHffLUc9m6bfSaSpw+9yqjAli3dL7Wc61MZ+gMXUcgTH8V4CsnsKrvq0AXsuwHMto31YA+lSE83y9F/m/AIj19LlZxzV6zj4dnaHN7wVtBUzt46TnCly0rgm2T4W3fex99UKSDrYB5SNKXDyhmvgNJbjec4YFFahBCVwQRWVnzy/VS6he54yd4UvJJ8g4x6OgTQH0lSGCdKO+homfZxIX+G+4WMNGq4guDxZoX113zI54dQI73Fegf45ZjSVWALo8PMudRhad4xOQXX2f82v1nbrP5NpcI7z3Fhk3712tbZ0zNTI4OwKgbZ5ybQWerdbj2ZZVf47k05zXBZWuyZ45TpM3nOMrOdh6VtdTZh+1c86H1dph31dzx3mDPCxILiBGjte1HtsAyAWGV8C6BieAgII25AXYnWfKq4Iv80gJQW/vmcY2zldljAAh5/ICnJOQlQ1p7BEZgNnIVQDuX/zFX7zk73jHOx688MILFy9hwKF6w0oHALD/l7236bkuuc7z+l8I4EyQoIEkgpDIpiiKEr/JbgPxJB5Y0YctxJN4EAPxJI5Hlv9A/C/i+AeQ4lcTJEV9UqQoAZwI4SQCBCgexYN4IgTXSa6Xl5aq9jlPd7/d78uuByjUPufsXbtq1Vqr6ln3WqtwCpDPqQug09c6GtC2kbG8E+AOAIqa6E0jegHmmra9jgyCqtUxyg9zew+0vnL0ureu3vu9ekc+65pa+Vvp0FX7Uy7m/mAn97zLyGoBdPsEbwlYC1rLlwDNb7zxxrOyAtABGpnnRqDTjwK+ZilAVjjfmihwywc/+MFblDCFOe8a7VwDorMOl8+7x+M35ROwFV4m0p0Cf1ZX9Ax02gfotJiOnPewRxBQBoBlfIDmFNqHNhb4FgeTD3/4wzdAuk4l9NPIeK4ZvwV59Exw5Kp6keh4nBag/x/+4R8+i5yGPtwLYE9hTlbZKRgD8w6AbgFcBsSlQCfBbmpAeQBvCmBzdRr6gEhwCmnOy6+A1Kb1x7mi58bjhNA5qw7nujKAswZnvnNkBHs8nBQs0N7MN7SJfsDZgoIDgmC39OU5aMwz/rGHklep4SmdCZhTnDLNcAQ93SMCuqs3qfm+ezOPyOA7fjdNPcB+x+66IYhOvz76K79yT42c3w8FDgUOBQ4FDgUOBV4SChwA/SWZqNPNQ4FDgUOBQ4HnR4EDoP+Ito8Y67n7UTD2+c3a32/5RevPOzXup7znKTRagRJ91wrQfpR3bKcA1QRxdn0tgFOD8TSUN61mIxUnEE57VwB6DZcrWs9+li7So+fX0kYjXPi8otsEKvvu1f0F0Ga0ZKOJMTIKjnh+rLS6B6A7RxrrBeo7BkGNttlzj2tQLfAtgI7BGmNua8AX022S2pM2PGcYI+kOKKQPBbDpZ/uiARl6CfytAEz1nXNSB4jJWwXseHeNrxhqMQ4bJdVaA3znpumJyzPTCaIgUoGEKa8rQMdxt43e9xSdoSxB45VctW/zHROYXf0+59nPjTLdyc2U40ffN/mhums6GjRav+m/J5Agbez/lO2+cwduzzW44+OZK8BughxXurfzX71TELXzvZLFKS8z8nr+PvvHWKec9Zn2qzxRIHEFTCL3Rr9SN3IcAI1IVgogXe9rlLS6Y75X3ui8oAs8bsI01n4GtDElNkCNDkOmUa8eaTQqtOlcCApxPzxYxxgBRzJ6oF9JIc3Zy9SAm6Rkpvz0T//0s7Pi0TUAlIDnFKIr66AFUCW4xTvrLEZ0O8AgqaXR4UaKUhMR63nM6HRTvxdIF1RbzZ0yc6W3up49ZZ/0Zu+tQ1PXjJ2um+/ZrT1zvV+t//Kb9O86tALQXfvgA1N3A+QWQCcC2MjfFYDeLAXlEQF0AGIKWQ3gK9J+AyYXnFQGmWvG0LTwfNbJDf7oEQTsEQRj4euuLcoDtECOBKKp4VXXWN7VDA28SzknUrrANAA6UfQUxvA3f/M3zwrvUz65dtzUAPc6D+BIUN1GunjPAMfRpOnAiXI3Mh7QercO0Wf66VEJPfMdfcaRDESyUwOge9wDoHQdhqBnzwgvzyKvH//4x29zSK2zX4/D8btVP11D0AOkqqdw/rtR/NRdOwGpnTMyBKAfAKv5HhlDf1k8s56ajAQFwvnMPJpJAHo0Otw+sydTF1HTRvVvedJ5pub77n1pW0cS3s3fr/7ar71ZdXKeOxQ4FDgUOBQ4FDgUeMEocAD0F2xCTncOBQ4FDgUOBd55ChwA/Uc0fwoI+hRw5e2e1ZXR/O1+x49be0+Zr0lfabFqo/c+yj8TmCk4u6N7nylYVwB8B3LWcFmj1xVYWKPsKgJ99nPSxs9NlUmbE0C/4rMd0FeQvJHU83xePwui13jcSOeCfAJPjaDuGZj0fwKVfnZ8ggkTWOrngh8Y9Juas9FKgC8Yfy28A2OoBtiCNo345LpAWw3y0KVgzYycnXQvGDPBux3wAf0KFgiaFTwznS3GWEH00toUzgXTVwB6AcYd4FReL/jL/TWGT76fzigFZyZwMcHh8kVlcMryFaBdMGoHTDl/BaV7LZCoHJcPVwCX301att+lYQEAvi/IoGxVT02nnUkndVR5aydz3FuenDTys3pGUHcHykw9tuLvglSl/XyX9Cu4OAH0fp6OAOWvXpc+8pw0rcNSnazmfU0fLYCOTjHCVQAdsKZp26fj1s6BRblSjwJuA+AB2ABIVh8IyBhxXjDNM30F+zrXjKl90ymqut37AdfQsaa4BuAjSpgacOwTn/jErQDedc4bXdwIdOjg2cSMh75X/gXQAdFxSCCFtDockJ5CNC9gXqObq5fR09Ub7Vf1kGvSSv9Mfn5kf9F7Ht3TzD3GTqfZ9mz33j5q1w++Vx7dC5RHema2EehmSQA47dnXnoHO2dIAp8yr/Kq88Cx/jUBvRDYAekFkAHTPzSaiuGsicqfM0X73ZnX8A+zFgUOgnkhiwH8imQGz+1enOXjrIx/5yLNiBhv1VNf1ZnMADPV8bmqitgug9zgE+q3egjZG3kMDItyVK6LXuy7Qd2SDQhaIrsFEoAOgA7ozF3MdkM95d1O4NwIdWQWABoymRvagB9kpAIkFlBkrtPz2t799K6STV+dQow90gKB2Xszc436E/s81qv834CzAme+krScKvetz10NAfjJiMG/UfNaRAzqX9vSbtgDk0THlLcYHX6K/4J+ZxcP1BD0MX5opoAA64282junIVb4j8lzAnnfy99rrr/+4/Rt5xnMocChwKHAocCjwnqXAAdDfs1N/Bn4ocChwKHAo8Oyf+7/7u/csMa6MeI8Q5VHj5CNtPXrP7HMNMY+28V687ylzVRrvjGKl4Q6M2dG5fZnPFtC6ekeNn6tnprF9gmGPGMavxrXiQw2zE6zU4Hll9J9gUcfOWAVKMFx6/qc1RlCjazSiF1jWwF7jsmfrrgBEfutZpQIl1IA7TTlOPxvxOsG8jmPKqjRkbBjITaGKUZTzMYmOxECucRNDJwZNARcMyB1nQTEN/b5jggyNetQYXJCt7ZamkyfKh32G+2q0NYW7UUxGNjGeeS56QfQdgF1wcsU7k9/lTetGyRYMaV/MWNDMBTX0T/CQtldyVgB11dcJfLevu+sp81eAVYHZ1XO7tuZ4pkxOUFZemBHvK/C8MuMYdyAa36/ktMB7gfHq15Xe3+m+eW/nqrQoUMn3K6eS3bOlzYw+n+1470qf2gfPL9d5xshKo0knIKse7XnkM/IZMMSIV64rg/B/HV4alchvK2cB5IRnCkw1grdnns/26/TEdekKDZpVQ/50namzFk5JTUvdTB+NQAfoVldSu7ZQq1OdD8ZjlLwRmfbhO9/5zjOAECcogLgWQEI+A+gxV8xbdTLzUwC9/F3dVx6ZjimPrPFTv6z2LI+2c2/fVHndyfpT96a0M9e2OqUYga5TRjMoCKADEgOkzxTuE0BXZhhHZaBnoBMRXucMgGCOBwCAJjV3jyeAp5AvAMc6agB8uuYyNt5bwLfvA4CfQLgyA28BQlu4T7nm3XWCYqym52YOeiY4wDNt4AzAGOrA6BjUGZ7PjaMKwLvvBgivYwz7Gs+JBwCW/6kB3gG9BdAL3HaPCV0A4AG9qQHQ3RNClwLoyDXjMwpdelOjF8wWQTQ87zdjBI4upoJnHybNzDxSXuu6MNdjAHTAcwH06rG2SbYh9RGOFzgdyTM8w/igOTXOTThskNIdesI3OnPQP//Qqc2mUD2NHiYtPXNFzRypmz1aQ+cK22Ns1bHQAL6iP/SDfSx/v/Gbv/lUcT73HwocChwKHAocChwKvKAUOAD6Czoxp1uHAocChwKHAu8cBU4E+o9o/aihsLPzFAP985jVCco9j3f8OLS5mqfduB4xBE9euQKb53tWALr3TGDJ7ydguAPCamDc8ebKGH81xzu58PtpLFwZ8lfAYQ24vL9ATcfd9KKADH/7t397S4tL4bpROaVf2+e6EVC8q4Bv5QgDNJE4FlOoY2D0nEjPMhXE0aDacU5AzLmhLo2MCBdAIT0raUkBYTCOYgjWGIyBcxVlyvsb0cZ1DesFhUpPzyquEbdRnTOqnb47701nLJAnyKABV96YwPMOLMQYWwB9ApGT78snU1Z2IGb5gvfVsF9gBEPyjICdZ7fb16aLLh8XZG8kuOO3z1eg70oflZdW15NO0qKy2udW71/ptMq875gyN8HuKYfl/dV87vTvBCh8dqVbdvpsjnO1fhYgmG0zb1N/CzDMYyGmfmyfpj5fgemCFCtnFrNrIL89H/nKuaip2GcWj2byqMzz7p7bTMRiwRhBRpyLkI1mi6izgHJdWs3MEjMaXzm6ylpS/imdeLYOMI0KBjAzwp4acBOwCuCK1N3TuUC6QaOOaZXRxDkTQAfcY40iPTIR59SAeUaks54IoDOPPUPe903e8B07EA6atJ87/bHSPSu5Wa3/VzJ6tdd6RFavdKE6q7ppBaArizpu6OhQAB0+ANh8BECv4wn96zEVzJtHIAAgmtmAmghoo8CZ+zqR9LxynvOcamrep74TRJcvdTLxTPNGRTNu1zB4ixTmFt73wx/+8PYewE7pxvOkaYc/KTgPShdqQFxSqQOC87tHJUBTHP9MJc5eRYCedwFWA7gzboBoUpFbANw9kxvQvfs59lumcOedXUPLs9DDtOjUtKejATLVVOg4rNAuKdHpVx0Wca4xDTy176am3zzjs12D3AvJ0zM7R3VTAXQcBjqm6i32mJ/61Kde+fSnP32robG8zPvUzdQ6AQhes2+0FDTHkeJ973vfswJ/qFvNFCRIP9cyda9ZLhwjY6t+ZQ8uHxANz9//+K/+1Y/Dv45nDIcChwKHAocChwKHAth//u4p1tRDskOBQ4FDgUOBQ4EfQwocAP1Hk/pmAPQJXmhUeadYZQUAvFPvfpne85Qt3zQO7wy6ve/NAujllxpMMW72r5F9XM+/8sE05MmjGtZ3BvlVmyv+bp8Zd0G5ArH0Q+MfBrgJvtVwSJs11pWeGAuNMKfGUEe0kSl5icKx8P6ChTViNsUv9xQolt7cjzGRiByLqXcBPTBEFkDiuaaKL20K/BjxLo0ZuyAWbTTyGbAH4IXCWH/5l3/5WeHdO9AIQ74Rk56t2Ui2Gswb9Wg/7NOMSBVAwmDdd0/QnPebWp57C/RPmWpUewFYeLPgxOStpradQG35tyBTHUa4LqCLEdgMA4CDGKwFDLluqulmJei5zUZq1UFjRtWX92bk+k43VQaesjZNoHnK8FN04ZR1P3de5nXlYaZ3n2B65/BK/0xnkI5x6t6CdG1z8suKTt4/I8Un4O07mVePH4APJoA831Febz+votFnlLlAGvIFYGRUIqBUUz333GQArZ5zzrMzxbtjhz8LDgPECXwJJgH0ACoRnWoxO4fyu1ujyi+T3tCkekp+W+l0f3OuCo5yv5klqEkT/d3vfvdWE3kMyCNoh341RTVAYs9HLi/T71Wa+DrP+DsAujoccInoVcBEsoiwjhDhClgPXfu+6l7mZ6775ZPKZmlGP1fZMaYs+PmePljtc+bcVq5ne1OPVTfP/U/3Kis+8bsrAL0yaAS6oG/pCx8UKDaFO2CxKdx1EIEPXM/kA99jm6yT8JRpzKkBr0lf/uqrr97AZ4F8ahwrPE+clObw5p//+Z/farMdTDozbuSOKGl4FdmsPiiADm/Bdxb2EhwtgBzgPFAHOPiSPlKQ7ToWQDsdQMiawB6IvRE1/SdbDgUguvIC8M456IK39Fu9wX1m3IEO9If5oAD44jAIgA2APtOPywOMu5HyAOhNiQ+Azvnn1PTbKGv6wTypA+g3dJE2n/3sZ1/5/Oc//8rnPve525ytHDun7NCn7md1qFT/Q8+vfvWrtwh03idQzZ5BmlFDL9792muv3Qq6VNme+/euC2Q+eOONN27zRs2+Bf1CYf+q8w4OAcyn+oFx6LhJPWW3+mbuWc0qRA0tnT/24vz97r//9//g/5TzxaHAocChwKHAocChwMtJgQOgv5zzdnp9KHAocChwKPA2UuAA6D8i5lNAikeNj52qVfv3jJdN75jgAAAgAElEQVQrA9rKePM2ssSPZVNPofMuumpHmCvwvABzn5+G4BqOBVl6/y6izOf6vEa7tuP7dpG/uzELOk0+LvhT2k6AzPt4HgNcQQ4BHYyefN/I1LaPobAgQyPQAScAikxdicHctMIYJ/mbAACfjdg2deg8SxfjLwUjdEEjjLum7sUIzt8ED6TZjD5uX/pbnQz4HmOygA8GalKZGhVFf2ZUkHPTaFSNoSuAkv42kqnR4tw/I9CbPr+ghmC2wEJTEAvQCdKVfxoxyNw2On7KaXlZA679se3VOwrSOP+2XUM3vzWqvBHoTe3u+czWM+30BM+dX+Z2gvkFxSq/U8Yqq41en9ersbbdCQbPyOACBP1Nfq0sVp5XwPWUh8r0vK5u2enn8tsEo1efK2Or9bZA/Eo2JtgnPabsNjp6ZrZw3qr7+y773ajv6kWzQgiMFWDpM2aS0GmFuil+0a8CStUHOuw008PO4QM+x3FERxJ1ooB6j7cwIrYRk92rSIM6Ecz5lTaV6fJkZZ626xxTQBAZaXp5Ikst6FcjUKkB0IlAB0QHOJXujQbnuoC2Ee6N2CxPAKB7rjJrFAClBUALYIt3QcdmBhCMnSnclfHyVnmyjmvQcBW1O/cvK117tV+92h9XrqZO28lUdcncv5QvrjaktFHnAZ325Gcj0I38Vs6g84xAB0AnjTuFuXEPQD2d7SovZn5hLwGQWADdCHR4zAh09w/cawpuAHSBaGpkCd7g3chf9wjsQUxHjlx2fTa9N840yDcAsiCyadPpH2CnuoEa5w6Afs7dBphXVjhjHBr7PgBwHQrhYfZipGKnz4yhTiuulToxmBadmjZNRY8MclyN48cpwKh99j1dn9Sp8Adz+c1vfvPZee04VOrEx2+OnZoIdMF79nOA7UbjU3vN95/85CdvhQhwnF3Ki9OBZeU4wv30AwcBsyNBI5wjKETqV0Z6tBC056z1j3/847cC7bp2VBd2XeBdtg8tkQPnAnrC06aih/+6rjXjxmqdqi5WltEv3SvhkCAdHd//8m//7ZXont8OBQ4FDgUOBQ4FDgVeIgocAP0lmqzT1UOBQ4FDgUOB50OBA6D/iK73APQrEHb32702O6tX7V+1c/Xc8+Gal6/Vp9BoBSZPo3CN11fX94zWfXYF6EyDtkbnjmcCUbOd3jsB9AmC7QCrVT9qhPP3lQFOAzdGaw281AUxPGNWAGGCJgWYmqYY42+N2wV4MBRKrxl5bF+M2O7ZwTU+YiTESC1QBGhew+GUyxpU+a1gZ/uCcdnU4QA9BUiIFCMVJ2ehYxglIk7DPsbQniM+I4QEfaDJBD4n2OS8MHftZwHm6RBRPpjARdPcFiydssdvNf4KtjdivSC5/WlqacbZNnQCUE47Vr4rwONztMf3E1BuBGPTSs/rghoTQJ+G9spo+WCnV+SdZjEo4On7ZsRzMz34npkJoeBP07BOR472c14XyLty7intp25YgWSrdW4Fsrat8ivfl+/n+jr5cjUvU27mHEk/aFe5gQ5zLZj63bbqwIPu8SxkHIG4FlyinlkkKpN1hEEmCsbWOYX3GjGI/igoznXBZsckD9bBpOmbue5Z5nUWgRY7cFyQXNrPyM0JxrY/Ou0wNp4v7/V9zE37yhnHnnNMBKjnTlM3hTvgYIH4gozQ2vmENs084LnC9hUA0vTSBdCJBuYdgomApDPjh2sdYyz/VObmuj2BvOoq793tge7tjXZ7z36/coqYewbHMp10dnuHe/3qc+WhHhcigG6K6tJaAJ2oXQpzI4iuc4P7ia499Ks6FR6ZKdwF0QGAzW4ASC14Tk3UMOnLAX4Bn3vMAFHSgL4AuAC/3XMoux6bUKcaAHmATNpDFwCKGwGPoyHpwynco9Mh3wPuA54DXMOf9OUHP/jBrdCOjiK8m3uNSGd/4lgZB/sTAH5qeML9FX0k+tk08YzHPRcy+Ed/9EfP5JNnAZEp9GfF68yBAPq3vvWtG5DO+82sw3w1fT10NA07GTN6Tj00Ux+ge5kvjnOgEOlf3uraCf9VH3XNpz1pTc1cW6B3+Yl5JNMBvAbfkQXAeYNO/rkuKUftl5mZGAv7RzOR8C76bDp7nAngPduAjt1HVffq8Ko+amaSOhByjSOFKfkZJ3//07/+11UB5/pQ4FDgUOBQ4FDgUOAlpsAB0F/iyTtdPxQ4FDgUOBR4eyhwAPQf0fHNgtSPGvquwIEaA1czO41IvefR9789HPNytvIUGu0A9Kt5qZFrXs9393PndQUoXVF7BVBw/9VYpxF+NVaBjQlkdFwTIKxBrrw8o6MwuGLUo8bQxlmc1HzW2Eo9I+1mFKZg6wQyMDabeh2jZNPrFmjH6O0ZktQYTgX3MewW5JnRmR1726cvGlSpBcVnzfP0TWMzAH2No0TzYAzGuE6/MDprfMY4bTSoKZMFU+mz72fuZgR8AdLyVdOJcj15aBpu+2wByQlk7nhXAN05NN27hlojapkH79Hg3HSjjZxqFL28aL+li/3r+8qfBcjsu9FX05FggneNRC3gJ0/MqHf7KK2V2YK3BcwF6xrVJ6jCbzPNbQFvU2pr9G4tAGpbBZ+ms82O76djwcp5YI5zpaMeXeMmEG96ZR0iOva+R5l2Lief74C99p1n59nXsz8FEyv71Yv0uSA5Mo8uJEqUyFQACYBXasa1Wxvk7enMAr8J8nlmMrpDcMuIUurqFHQLvFS6NZvCdMaYDkKTpqXNSoaqC5TLPiP9fM+MBO6cNVIVfu6RC4BsAtoA6AKe6HyAMsA6otAB2jpPOmuhh5vimD4iO0Y2wxPleyJ3eR/vZQ4BZ4lAXwHodQ7rtfpo6gYdNapD5lptX6Dbo3vFK5mcunzuZTtnqz3IdEq553zHeDoPHet0CKh+57nqzTp4AKLrZEJNFPbXv/71G3hOzfwYpQuQ6dEF1MyFzmm8o6n83bfAK8hwI9A/9KEP3fgK/mLudeqgBug0ahcwH4c5wFZqAGozz5h2W17zyBB4jvntGkWk8x//8R/fCvpDIJiafnrOOnsL08ejb3iHR8WQ7pzfLezXzGzBPJBWXac+QHiBf8ajYwjAM+/zqB32dzoB8iyy6V6F+772ta/dUo9To484A5xU6vS7+rc6HFlBviz01/0B80U/7StOAUSeU2jfM8+RU+jQvZKR+DgUsJesk5IOZ9AePlRncU/3AOhznXY4yoF+uYeFj3qcBn1yz4r+8bx5as8rX8nLdKRqxhF4GydMHCD43vT81PDRlV6Wn+ivziHUjFmnT9roeNFx0B8egJ78/Q//8l/utoDn+0OBQ4FDgUOBQ4FDgZeMAgdAf8km7HT3UOBQ4FDgUODtp8AB0H9E0x2AfgVIXoGjNfrN65WRcRr77VkBrEfaefu55OVv8SkA+lNHW76ZPMTnezzylPdNIGXHM7PNglM1Zu/oUgC5xvmC637fcy9nhGcBDwylGFKNPG9UDt/VWFdDpVG1jqHRxTXqYdwrgE5ETw2jBU4ngC5QQh+Navf+FfAjfWakXwHfVRS2Y8Aor0EXML1nrGKwxiBJAUQmrSdnY1KIWCRiyfO6m/6TOS94N4F/wa/Sk/703FTo2b+CQqX7SleWNwvgzDZov6mYSzMjyATR6zjR9LszzfU9AL1Reo3+arpm2pS/7WP5t9e8r+MtbQtw0U4BXiNnJ+i6kkPabGQ7xnTLBMPn+50r21iB53zX6OKePW9E7QTRJ6BZ+RLAnHzWtW7qoR0ovwLvfffUbc0oMMHGztHUXW1nOrn0t4I2BegEUfr+OnUYQTznlnfxG6CsBRAL8E0Q3fOBAcF4vjSdNK9ctt+NkEY3EnkJYE6t7vGzTjkAW7Rfnd/1Yu5bqm9mFPKkffVoQb+dfLjXcW4YZ2VwzvV0DBHsoe5ZyQDoPRKkKZMBDztGI1MBCnWs8ncAWc+0Ri7ruAGAWQBdYJaa1NcAjBTWqPJMddzUFXUWWAHYpf+Un3v7n93vuz1x96al12p/MvdHO36doN6Uz/JD9bTOI/JXs2r0SBd03UzhPgF0zwsHCNbhhLrPrQB0s0awpymADmD5iU984paOm7lvFgjAc3gR0BwAnahxAXUihT1WAOC5503Pdbi0II03fMfxAegSQGCjmZEd9xWAnILb1ES7CxwDps99Gmm5iW4GjCWqHnCfc8rZNwHUUhg77VjYxxjFzvNEhDMuavheXmGt/9KXvvTK7/3e791q6M3545wFDt12e1HmBLk2jTvgrXs29AvgOe+iRuZ0HuLdgNrQiJq9JzrRIoDNc3zXoxxm9qEC6O0n46VfgvvIgOsr97HPhJbUgPvQnIL+4bPZB3hf95hzv7/am3MPTg2m4WfOG43PftP07uz9Kj86+vEd/GIfqdF3Rsuj96pj4BfGTMF5gL///l/8i6f8a3PuPRQ4FDgUOBQ4FDgUeIEpcAD0F3hyTtcOBQ4FDgUOBd4ZCrxXAfSdYXAFeO5m4lFgtKDBbGsHgPb7A6C/dVm4Z0C+mpdH3r6a4/LYjldqNK6BeBqoNVLv+MVnV8/d498JRDTCy/4VyMSg2NS2NQaaWruR0Bq2AUcb0YeBFeOl4HkBFtOmUzdVsOfsalQ0utLIXFOuUk8jX9NtOgYjgZr62PNnZ5pxwZu2M50RJsjbiMJGIdM/QSxAq4JpjU6iD57FiuGTMTVquJFwzjNzRr92oOrUJ41Ah54FQQpezWjPgo6+T6NqHSAasWu0dNudwFqdCeqEULrXacNU1cpIZUF9XiNxAc+Z2aDypRFZgL/nEzOvjfotH3A9o8NqaC8fTOeMfq4+KDi9iviec1Ewr1HDM337VVr4CcJVjxTE8T77MNPKVyc1Sli+E1goODEB/5k2ffKP4MVKj1fHFkTvnF05hxRAN7OEz/JZMNYzyAXT5vES9M338Fx1KEAt+pDC8wV4dRIyerXnDDe7QFOo0z8+l7Y9r1wgRGecZjaozHRt6BpUmlS25npWXbIC0Aukz2erz7yeslOZN0LXuqCjQCnRxoCW1fcAnJx3TAHAahYRs5QIoHedb4r46XhkBDpgpsdwCMwBnOsQhU6fZ62rZ2YE+soRSR1R8I7rHUh9tZeZe5R74PlurzHlbbaj7N6T1anHO6YrvbkD0AEA66wAaA1fWIj6NlMAALrOJYCoPGd0swC6zk3sf1y/J4AOgA1/UQDQdWqhBjgXbJ9pvgGoPQeb5+qQVp6vTuEexuRZ4gCZ8LPALPrAtYz+NuIdfgQQp3B/I/UB9U15DhhLWnWi1anRU8gTBcAeoNoigC64XkCbPY18QRtf/vKXnxWAbqLPAdEF0CdPMQfMCVHrFgB0+QK6kLbc89+ROfeU7KGIDgc8p/B+AWxq7mUM8AB7s/JM1yX6X11hSnxqnBK+973vvfLd7373VvhzDWMs6h/ojIOEKdbJNsT4BfPNMsCzO8eJgujqYmjOe+kDPPm+973vWZQ70e5+xiGzEfbVr3xfPYn8oK8o0MU5YWzs4c1ogL7j75//zu888q/TuedQ4FDgUOBQ4FDgUOAloMAB0F+CSTpdPBQ4FDgUOBR4vhR4LwLojxoGVwbc3WysgM0Jqvbz6v4dOFrAa9XGU8Hh58tRL2brj9KoBv+njOQegL7ipYIQKxB78ulV3wqg+a4Vn+8iVjTEFgzr+Ht2KCC4wDc1UZIU07DX4Fi6AFbWIIfh0khj+tWU1E0xTLQ2RjtBn4J+BQQBCmdEbelSetOXAhc1HM603T1buM8wzhoRec4IauqmdmWcPstzjMcxYpgkAtViu9J/FUleEHXOmfqikaqCYrTZPjvvggE8swIZG9FcELTvmKlzC2j17FfmaBqiC6oU2KR/5eMJyBU4qoxN3l8ZmSd4xz2VHT4XzO/cGgGvU4XP2p8C/DPCtFG0gv8754ACRSsguHM557Ug+gTfCshMcL6fy1uNcJ207pyt0snLZ/1NINjziY3mtW664xl937TilfEVn7ffpVFB+CvAkWeaMaG6Ap7w/HJq064DNAEgFQivjqXN8gX39fzeOqug9wA60IM6BpmeXBp5hrmpziuX0rw0nEcBlBb0czXXfj+dUUqPKxB8Aug+V7rMdXQ+swLSlDmdAXS6qhOPIBtgKWBfAULTRQPaATjW6UnHBgH0ylEBdN5V3QqAToQrADprJECehYwigFhkS6HPArNdY/lOAF1Zm3La9XkHWj91r/uUPU/vnfvS2Z95b/e01emP6DCBy0bLlk+aSaMR6ALo6t8C6PAHADpp3DmrHAAVBzfWaOruAXhX17oexUAEbiPQAZk/+clP3pwzAOer/7hPgBUAvVHfRIPzDM/yXNeHOpVB17YJWGqadvSPZ2ujN5AL9AaFdQegnYh1CmMEyMXJg+jnZj4hitxobYBhgX0yN0BL0oUTPQ9gD29b4PtGpzelOv1RluD1r3zlK88KAPJnPvOZG4BOFL5yNWvkFODdZwHQ5StogjMA0fIUHAR0qGFsnrkOkM4fqfYtgsTU3Nv1uvNO/7uvgDaeAw49dCyghq8dL9d13GOuGSfp6uG9Zg6pM1odpGir+qbOfPAKzhHM7/e///1bavXOJ04CzjVzVd6ejokF11mX5Sd5yMw+6EfXPq75+83f+q03q07Oc4cChwKHAocChwKHAi8YBQ6A/oJNyOnOocChwKHAocA7T4H3GoD+qEHxUcC1Rp15vQLQV2BQDSFyQN+/A9BXz73zHPRyvPHR+dwBAPdGuXOW2D3newrMcG8Bq52zxBzLCgiirRWvzwi+ApBGMwvClO8Euqk9vxxjMQZbUnua4hOjbYHGGSFdQ1/fjaFbwyWgAlFAGPeoARuM1qZuGmvaX8kMbZd+kxYF0+lTaThBOMAto8IZv+Pj+4KwGBubhh5Doo4GADFGnPIcYzSlMgZTorw0fNM3jP0ANBg+e+6377P/HVeBxAm2CAI6/+Xzee8uCpr2C1w2KpjrRsZjbG0WgTpAYHwVUGecGncbkSzAPsHcAoTO+yM6fQLNGr4rJwWB5QEj9jAU6/ChLBT40pAs0FHD8y7CVBB+ZncosNp2JvDevk0Q856+Wv1e0HY6SUwQufIz2+p8elyAbddxgrkvqFP551r+QVYKpsNnq8h5vnPepqPQChAuL9m/8kOBvdJXoFMnGfShDkToQYAcdCIOMUajU/On/NDPGbktHblHoIvaM3IBXH/iJ37i74FiRpV7pMPKeaF8vVsXesTBpF33NTqVSA950ueVM3Wqsjn1bSM3uaegZ/V25Yl3dCzqKXUiTgZmIPGMXunN2cqeswxYWZkEqHvttdduKaMBl+r0YFYAdDnzXf3XFO7wXvXmd77znRvoSKENQDyiTKmJ/mQemVfmdzpo6WQ2AfRmkuB68uqb3bu8GV0xn3FekKPO9dS79vnePljAse3WaWzqvvJsealnoHPd40IAfgHOcaqgJvoXEF0AXXljrpwTeEMAXV0mgI6MNwKd88iJ1MZBgwI4Xx0LeE6qf8BceNJMPuw1PvrRj95AZJ4DQG+2iq410LOOh/TB4x+4rlzDbx4dQN9x8uDd9AG5YewUUogrS3xPFPMXvvCFV774xS/eUrLjaEKhf8yTqeDRgT1Ch70PQC4FugDOe3Y67bvGwP9f/epXb/JJLYBO+wLo5Tf1MuskfaKQ/h2dW2ehguLsIat7pTvjR455l/TuvoK5Ls80W48gtvcDWEMrQGvmk4h8xk1d57wpOzhJvP766zcdxFxXN83sMXWM6vqkXnYvgXOIjhyA+egvC+ncoSsOEPKW56dD0+rm7m/Z08kXXNfRCF5TVyIP/P3TX//1t0O1nDYOBQ4FDgUOBQ4FDgVeAAocAP0FmITThUOBQ4FDgUOBd5cC7yUA/RGgxdlYAa5XIOzqtyvge76nxpAarKfBcQK1NVC+u5z0Yr/97QTQC87W2OZcze9Wxj/nuMbmCeBNAH031wVOBZAKZBT8qSEWo3CNYOXJCbr0rGiNtIJGGs6MuKwxu+fQYrTdRXoCQDTytOlTMagWHJlRQI5vAiyMZ6a97Fy0n5WzqSealr100NgorQVZBdg9P1LDeCMMAXgECDHKArYRwUVNvzTU0v+r6PgZjTZ1jp8nELUD7wq01/ju9QTpG5E5I9B1AhBocn753DTUq2hZQdhd5LTG6zlX06GgAMx0TtEhoP2uwboGcuhSMLtp/vleObbunPWM53mmenmX6wKSBYkmQL/iiTpXTJ1TfVCgr9dTR06wsvxQI/tso/NZPVdQDNrqdKFDjLqi2QqatlyeYb4mmOjnKe914JmZHOQHwcjStCn355yVD4xAN4Wz2TiocZrp/ALgNb24sjT7TH8aWQ6IRfS5EehGn+uI4r20X3mZK/Kc3+45Gnk4nXS6LhS0nrxbJwXXSHmo4O5sQ15wfqrDeK683znzN/vuURfU6JjSwjTdpHDHWalj/5Vf+ZVXLESqNnNI10f63fc7n4L1dQ77sz/7s2cpogGuiIYFQKfWIYw1Dp6/B6Cr0+CLZgrpvJS+3Z9c7Xmfsh+ee9LJW48C6Ks98UpXde0uzXV6qdNRQT7G7tpJrc4QSG8kNwC6ThUA6DhPAKJTAJHNEkBdAJ02quNY5wEN4RsBdFOem8LdSPI6nRH5DYhNEUB3rwCw6Tnj9MssHdTcIxhKv/wNPmyWH/Z67tGocUj0jHdkBB610IaR48hAHRbpp0C1ADpOJ4DojIfU3exb6JMOLOzX0ImA2hTAdM9G/8mf/MmbA6HzKoBuJDnOU6a9x5Ggehu+UH8wdlO/c3Y6tNepgfk2JT01ulOHN5wgGAdzROF9OjkQ9T/XLPVc5b+OEOpxzhzXIYH59Igi6joC1lEQeSZLAWA2oDZzXb1aPptOXl2fu2/jeWjRiHidM/mO6HOyCPBOjgeYDntd57uvod9Gx1cP0Ud4kjn2CBJo+N/+k3/yYv9TeHp3KHAocChwKHAocCjwMAUOgP4wqc6NhwKHAocChwI/rhR4rwDojxoLd0DrzvhcI+YEbwTlVvU0GtZo0zZ9dgLnfj4A+mOS+VYB9N3zc16u5voKwHAUE7heGZengXwapQsECf4IBBTsxsApWEBdw10BEPqgkZras8x9tgY47u25vAI/gOCABf2tvI0RrtGp3FugqJ9nFI5gF7XGzBlFvwLSJ4CuDM45nYBPwaaCRlzPc7KlTaOYeN70whj46ZsGeOfBdulTgaCCNDNSaMVftiPoJ61mqs7OfQFDxmNEJvM+dVPf2X5qbO18GyknYK1hfILkjQwuMFPZmAD61O8FywVXZ2S0fSyw2TNqPa/dfhaErmFZGlQO5SVlp0b4ymcdGTq3Te3u976zThO99vc5R31HAaSCUBrNZ3uOWXC/zgDlJdvl+ZVhf4Lv3D95u7RvVOWcB/lDUGLyT9PeFnjyWjCt7VR24flmkvD4BWW7uhBZafp1M1VQ81vTpgPUACxRcJ6pvmukPtd1MGmqcK5nOnvbMY1453/OZ/cZBV1XALrPlpcnD5YW1QV1luhexbbqdKEji84OXRd8H+/huo4TfK6uaupl5rh6/Bvf+MYrlG9961u3lMalPRGZpldnnWq0ZgFP50j+Nm0+NfdVhxJdTHpoADXa84xjaqJ0zT7CfF4B6B2DALoOJN37TX3kOjj14m4fvPv+0f3wFYBe/uncrvZOq/VE/ui6vwPQdT6TT5jnHutS3QuATsQz4DlAOgAv4DkgJincyRRg6RzBc+07+kHgGzDZyF/A2VdfffUGVAJYAl4ru/SJiGUyFVBI880ewMJ7AfE9T9zIcWqOh4CHKfAW+yQzefTMbPpMJDLjpGZ89IfIbNo3xTc1OpS9mudvA6YDpFPzOxHeRqADngugw7/KCzSoTKAX3W+iD+F7C88VQO8Z6IxHhxYcEJpFAP5x7mm/kevQvvf2zHXe12OHBPbJFoIjC8C5KfPnnm7+b9b1vjzJcQ3qGKLum7UJmXVNo491LEX/4CxBdgrOXS9vTae/ynnXPZ6pbjalOo4TjNVU/dRkQpAnyQhQXew6Do+rcx1/9w58B89ZGKv0NdvKf/OP//Fj/5yduw4FDgUOBQ4FDgUOBV54ChwA/YWfotPBQ4FDgUOBQ4HnTYH3AoD+doHn90B0jYM1Eva7eV1D9zRS9/MESNvOAdAfk5C3AqCv5v0R4Lx8t+OdFWC+4lefd75XPCElGsUqAAr4iZGLdJJGDHlOr5Ej80zwjrH9FEwzCrcRvBgqTT+Mca1GaICjRiXXOLiKwhQgM5JM0GP2pQCWBk3BGIGEGTHE9zNisp8LQLSNGlO5vzI8AR1/07hZAHbKew2jjXrEWFzAjPtqyKyDhP0p6ClwSZtG0c3zu2dUfc9qxyhudC3X09haQKI8WvpNgHPSdvLylIkpa6v7p24tuFrj9QRmTSOuIbjntgsGaJSfRxxMkL4phjvmKbtXwFedOgpwll/murFaO3pPI3jrSFHHF+Z85VQh+F4+47rp6wukN+20vNr3yIOe8VwnkB0wboT4FV/II42SQ18Q6ejxAVwLNjHfnT/6UfCb6HGBIUCtpvWuLp8OLf0M33l2OTWpoI1qBahqpD39tj/zaIRG0ZfHJr3UadPhRxkt300njOngUKeLla6agG11Yfc/ynp1IdcrXdv5WO1xeGcdcvhcXWU6e2rkvOMFOAfgorAG9ugAI2OpAbZMgU3NfZ77ix7oX4FZ5qKgLqmcSRNNgZcA6AHKANDhA4FKdMw9AF3enpkyduuXtJOek/aPfr633+3vjwLoleGrPQx9rA4tUMn1dB7TkQOaNNoXmk0AXd4WQDd1OPP/Uz/1U7cCeA2ALIg8AfSugz2ahb2V0efUAKOebw2AXmcYz0AnChyA23WWuhlq0BmNpgb0JT08zxNpbOYF+VRHEviRqGgAemqAUyK7iYbHSYAobAv3SifkB1pAA2reA4BO4UxzwHOOOyACnXe5/4JG/dPZykw9lZyp0fgAACAASURBVE+zETFXrAVEkNM+NTIBcE6BfnUQ4H7XE/S1mSWoyeDj+o0cE10NzanhGYBkj9eAxsglhT0qNKHg6NC5hce7N+1+h7H2bHH4yCh6APTq2DrpMR4j9alx2uDYAApz3Ta796Ev1dN1JtKhUJ3X/R76jswblG9+85u3ufcce5wMpiOZ86aTm3MKveVR2kePWZh79SY05e+1119/7J+zc9ehwKHAocChwKHAocALT4EDoL/wU3Q6eChwKHAocCjwvCnw4w6gPwqeQ+cdyFoAZN43n7kH/tQw7NxOgGW+YwcgzX49b155mdt/KoC+4ofVXM/5XAHrpdtVG/PZAmiNbisgVsOxgFWjnQugYwDDwCuIDoBu1AhgUaP56PNMeawB3346lp5PjHFQQynG1QLoRDgVoKyBXHoLCjSykd8alVx6QgvPpqauUXEFvE2QxraujKYTwJpyVx3TftsXjf+d+wk8914BSkHGArn0twB6wckJ6BfQ0aAqEDAjif2+gBTPAJpjEPUs50ZSzwjmCart9Nq9+8r3Xk+wyLZ38raLhi8ABz9D24KqE0BvBPOMnC+ocwVylj+mU8o93XDliFDDdwGsuebNiOlmRVilb10B6RNAL79Ub/Bs54/Pdcwp2CR/C8BX504eKCg8wd8+x7wXaKwu8sgEnSWaxYB+9gxieZ6a7+vUMnVM56F8B2hCpLHF6EtAEr5rFOLK+cLvHN9uve/3nevqCaMJV8D3pG3bUO66V9nJ9ZTF6RRVwLRztgNVV/uNzm0BdHis58EXQOe+P/iDP3hWSDddxwrSVXsmOe2zFupAYaQ496ALepxHHcV4X9doAHTTOdOeADo176Jds7L0aA+vlY3Kch0roG3ncurHGbkqLVe6aLUnnXvTp+57K6Odx6nPdvrb+xzHXEu7Ds3rqfubzaHrvAA6UcwAn6QWpwgem9KcqO9HAHT2V/AWwLkpwgugA2B3rwQIbgp1zqme67V6EecbQHgLkefwF4XrpnCHT91zQUOdRqgBko0eB1j2fHLSjfMuncvg6wLojKcAeqO12dN1jZ77KOeXOakjoA5D/A6v2z61ADqpzYnKrrML7Zv5CBk1BT41clYHBeeTGh6BxhTSmVfnEPXNWfWW6kN4t/zUtZFxd48MgE4kPbwETasn6zgKaI5jhvMEf8Fr1OiEVUYRZb0AumtdaTn1NGNhnw+PG63Pu414hyelLzV/jnE6RUFfnBRoz4wCOoRBX9dM5oe/z33+8y/zv4yn74cChwKHAocChwKHAqHAAdAPOxwKHAocChwKvOcpcAD0/48F3g7wvEbKHVCyA/QLGMz+rNpqO4+Cw+9lZn8Kjea9V88+1SC9MkQXDNRwzH2NAhQkxnDVlKF8nkBUwdmZjnuXwp02CwiaZtI06gUSMdgVsKthVEOhhkxTuGMEpq2mzq0x3fFqvKwxGfrsHFME6IyIbQQ6z5SGMxJ6RgnX6N/3tU2eEaygnuAP4/C7+dwKFPS70t4If9NoFjSSfxzXTJ8/o2oFw2YKd58XZKvTRc/eNnOBEbilJ9dN/b0C1trfGtfrBNI2y7sFACdYL1D7iO7uHAnqWZvdQJBF/pyR6qYR7zyt+GmC2gVp1b+9R36xbv+mA8sE//t5ppqevD35ZkXn8sRqTuYxBOqWCbj6LviB3wrYNwLdDBa2WxCwYGTbEFRqlo3K7QSZ1U3QqjoM/dR74admaJjZOCpXRo4DgNNmU88XCOf7gj+NRgfARcfaP+e9+sPvBE+qd1aOJZWv6tHpZOWzlZ2ucbOd1f0+O/czKz29AsgncNrPq/W2QJxzQT97fAc01UkCuva9pFM3pTog5+oceeYTOaquIb2zUZb8RkpkACRqfhNAwlmsdCLqV9AeJ7UC6DzDs4Cd9ENnJtcyeQ8er0ww7vLXBCu7vnR97r703vVqj9j52F3PeS+4P/evK8efFR9Vh62c0SafqjPm2l35LD2J+jZiGOCTiGsKgCup05s2vY6IzFP3LmZpIVMFzokA00RqUz784Q8/S5dNhHHX8mYpIDraFOrU8Ndf//Vf3yLMecYIaSLIcYI0cpwzrdFbrs8AsUQYe246PPjtb3/7xouA5kSNUwBOBdDpJ386FqGnBHipAfqJDKcQjQ6wTSFCHD4u4CuPdu6kVY/WYD79nr4bfU6NTHzsYx+70Y13dE1mvwuIS0GOPdubGjrUQaH05B0//OEPb/fjdABQbWHOcS7gbHDq8kj1sftJ10b3pd4DnYnwJtsFAHqdYbrvhWZGxlOjB+wLc9B1f6XT7R/92e0lugajf5h/dSDrjs5cgPjyOY4E8Frf2TWCCHP4keJ592Y/YL67p+O5z7/22nv5X84z9kOBQ4FDgUOBQ4EfKwocAP3HajrPYA4FDgUOBQ4F3gwF3usA+hU4Oo2FO+NhjQwTUNWYp5GltfM1gbW2N59re29mvt+rzzwFQL9nRPb3CQLM7+/RusAIxt9GW9F2DetEAAt+YxDDmIWRlYIB1/MWMRSWnzSGaVxutDYGx6ZfbkQkhrEaGXveIeDEjL4tgFfwcUbwrozn0qmGuwJlRk+u6CmI4v3Q0Ghg6CBwTF36NoqU+ydINUHXAhcFDDUC2/aMRPZzIwbp8+SVGpz5raDgLpqwY2f89KVG6oIYMxq1OmaCpf1cHiygszLsrnSb46xxtU4dBesFrjpnMzqzEaATOF2BgM7VzNrg9zwzgfCmat8B5jtQcAWElm+do/JTwa4CRQI/gvsYvldnevNdoyznWe+Tt+b6Mh0fCiB4Lf802rP0n236eTpozIj3Vbt+13ubQt2UwQLelUfmuYB9xwZtoY2OB+Xh6aDROeGZplv3HHNqgNPqzck783gL22Euq4OkV3VD9eJ0UpifV2BqgXN1qPOprK6cS6b+6XoydfAVYF4dV3oWfNTB5Gov1He0LzoaqaMKoEPf6nvTqVMDvPWs5upJnjGVNTIFeC7YxH2AcEayArIKVgKCVc6IiDVtPGu1ADpp3AElbZc+V9+i+wqgr9Ya6XHlGLHai8y96dTXE8See6bK0mqP6rzO/ewEtOsIMPVo+z3X6zqkTZ1Vh6Dy0pT59g0AvWdvAyB65jg1ny0FqXlX02ybrYD9GQA64CmFc80BgAG/Ab4B0Etj0qobIQ4gDJgqsErfOK/6+9///g0YBvT+zGc+c6vZ/zWaWqCdGjBYXkM/6TRCTduf/vSnb+38zM/8zN8D0BmPmTIAeHtNHwTQOQ8dHrbA9+4NAb57xruR0e75piOFc48+N4U7ADp7T6Lc6Stnofc59ruC5gDhzRrCfY30rn5ljnA2oOCsQNp0CnSAZmYbQDbLP5UR2p97666HOM0g98xrU/Lz7vI8DjREu+OEQI0OEPiHftUjdSRb7Rt3NK188n7m0OJRPLTNnDGX8sx0LKucoTdJgQ/dcSKq46zOYNSsr/ydFO73/gM8vx8KHAocChwKHAq8PBQ4APrLM1enp4cChwKHAocCz4kC72UA/SngeQ0SO8Pio8bled8jAPrKUPKcWOLHstlHAfQJit97bmWUfpSAtD1TMhZwbTptjPCeXY6RFiOgBYMq0U+A7ETozD7VSF1jffuJsbGAOQZ+zwAlSkXQiKgejJRNZy1oOMFk2qwBUj4viFNjZfvWCFBAhQLcPsP7eKZpNWuo5DeBN4zQ/W2eqz4B9PZbA7DjqVGzRn7PXxb4LJhuXwW6SqsJLhVg0mhbmvlO+lyQkf4Z6cS7+zfH55xNAEs9t+P7OYfVXVdtNnq5ILjZEwTVC5g3+t3U300BXtDEfjjmAv89D3Se3e35rPLQPdmdIFP5ZNJ71RbPF3yZUZYFXAsGANKaMrpnwhrhXIBXB5a2BT/wuQ4sjRY0InCOQT6oIw7Xcz1agfS0pUxXzxWs9vfOpSC4oBU1+g3Dv3XPK6/8cy+/Caw439Q6KSlfsx/loaZFBuAwmhEdKfhJDdjUs4edW+lZnVbnnsod/ZmAeOWs+mbSsXSr40NB4QmuO3+ds+qq6oCdznb+K/M7MFQZ6b3VxfN90zGj+nE6OtQxaALojeQE1ALcAuRi/ayTl2snNe/yfHJqwC4LugJQk0L0MFG8nGlOAWhVxqhJ3/6Nb3zjVgCbGoEOWEebrKuAhV0DpwNIx7vS587/Sm9Xh6/2KXOvs9N9V8C5v3XNmuB2HcAKgjcK2Tnu2r4C0OXT9p33rdYC+EiZUy7bN0BOgWFqInELmguiU7sWsf7QRs9VBzgH2DVCl3YtAKQAwRQA9GbOICrYs6mJ6OVcaoB2CqndiY4n7TZtv/7666+89tprt4J+Ayxn/weYDKhNIVIcUFhwFh7TcQTeh19Nv859jZRn/XC/h8NIzyuH36EPzgZc6zTCWfEeR9EjCVynZtaW6rjO8wTQaYsz1hkzNOnxIYybKHjSyuOksDpyhe+Yn64RyCDALwAwEdQ4NhhFT7r6Ooje+x/A36cDI/R3HnBw4J2W7t/gM+eS2mwZq72E+xidFysT3Xv5bOXIfkIHnDngSY4twIkAOlCYE/jNM9FZy9pG3wHddCDiunoa+qEvWSdpg7/X/9E/uredOr8fChwKHAocChwKHAq8JBQ4APpLMlGnm4cChwKHAocCz48CLwKAPkGJe6DlU6mxAj3uveMKJH8qgD4NI4JiNXrW+F2D6jRK11D5VDr4vvanfel7vXdnTIIGOwPsqs1dX9+OuX/qGNoX6W50xwSCppFqRZdptCp4gYFqnjlccLiRTbRdgKvRuYDjnldu9LnGOQxkvoP3adw1MrVpjB37pDvj7rmwAOY9v7fnRM8I9Dm35dnSr7Se/D5BnkYpa3jdzUWN540Y5v7SWtkRvGmkbuesoABjmzwxQbEaNVfRvwIFfUdBodLL99nXymT75fwVYKEfdWyYIMOU/wIbKx059YRyNudh9muCIbTTSGNBIiPNJyjW7ANNgzqvV1G30qtAY9PXr1KAT/ClfOqcPQJOzkjojrk8M+e7MtkI5kbzXUWfF8zhmXlWe8HROrtMeZhgfqPk53PNdNCo7oL05Xt5pmB35Xo6wqjPnHOjzlv3WAHpy1zPNPHOP3oSsEs92vNyoWHpJr09ysLU4OhIU7ELFpgOHCeHmVK3vDXX8gL2jWQsMDHBwQmYNwrZNaz7ispqr6f+qd6c+nwF1HjP5IuVzlGPdPxX66zvczzVJ3W4qExBh57ly7yV73tWMiBc329WFsBRniMi1UhkwTi+Zw0GJLMQuUmKbgppv+toBWBPSmcK6/XP//zP31JEUwOcmxYefqqOL2DmER7qsrmWTv0314ryV6/nGrlal6auL0/NPUT3pDqGtK+ly8zoUX6Z+6i+s+ntu6Z7DERlpg5GnT/msO8DTPTMamrmpeeelw88Ax1e4V1NyQ34rU4BWCyA/tGPfvQZgE60cwF0eBL+IAod3uKMc1KXUxMt/PWvf/0GsAOgC6xTQwvehy4DBNU5hBow2BTrgNs6fFDzG/0BYOcaORCIh07wJBHl7PuaCh1QmPO9KVx7Xjc1oLs1wHvXojoTMe/VcdUJpnAn+vyLX/zi7f0CzI7XvTAOAzgXfPe7373Joc4tzB3z7roEH+pwSu3Z3eyZoR2R7RZoUQe0q/9V+r9f1yzmpPMO0Mzc4ORArS7jeQB0z6KnNmJ7/v819008W701dfv839DfoS9OQxRoAZjuEQDovPIW8+caC8/3Hayf8KmlTm0eV4IOhpb8/fPf+Z0dKc/3hwKHAocChwKHAocCLxkFDoD+kk3Y6e6hwKHAocChwNtPgXcLQN8BNqsRTsB6ZWjQIPNmKLRq3/6tfpvf7fq3A5hrGKzxslEK3jMjvK6iPH2mBs6Oo/2cffO3R40y3LcCgjqvbbPzckWXOYbO9Ypndu/ruydw0b4U5OKZGYk3gTPpM8GAfi7IgYHXaMhGUGJ8MvINgxRpFo2Yco4LjgAKtZ2eu9nnMFoC8BDZRm1UnuBCwd45J01rixGs5/c2RaOpOTXYrWjkPNbIP6/l/R1gOQ2uE8jhHW2T+5sCm99nBN+cN437BW3k7cqRc1LZLd0F5QtKTnDpHk+uwIQVGF2Z6PiNtmsWgx1Ya393AJj6dAX6XenfXX/n3BfgnkBYgeg6kRR8MCvBiifkqxnVPMHbyld5sc9VP8zv/TxBr0bYN4tEzwx3/JP3Ox9GtDaSvOfNriLMCyAUAPd6rmvzfX2nUbqC8o3o7fnd1RvNTkFfCyjz7ulUUJlo1oBJ08rxdIgoDwhqyDedM4DMplcGMAJ4oRQ0AgjvubtNjy+gLmiOnmyq/bkerSJjpw6ZOqz61N8mwN59w0oG5jratX+u3SudVfm/2t/Mtfzevm4HmM490WofMPcmc91plgbmrM4oTeFu5GWdLuQp1kyBbmrk16wXpDBu1O6HPvShG+BJISq3e1AAS98J0En6bCKAqc1cAM+xxnZc8rn8W904r6s75r63v5W/uM8jDKgLAsJjK2ex7ku7/6kD1s4hgvfNqPN579yvuoaoK6AJ+x1BauqCeAX6aMtIaoBdomLlC+que4CcnoFOXTAWkNMz0amr0+lX94ns3ZhjgHRAyl0E+gTQyWKgYwd7QYFvaiKsPbscvUXEtIUxmFkDQJSjAjwugL6++uqrN6cO9JpnsVMzJjMm4CDivpMavY1DkMdS9Nx4Ir7NpsA1WTcsROwTiU6h/TpWzeMsut4qK4wFwBbgnAKIzpwJoJP+vnsFaOt53oDoyhWyxZ5XXp+ANrILD3ncEU4KnLFOAUCv0+kj/w92v+i4dEYwMwAOGvIC9/gHf5qVgLoA+vyfacruBND9vfTknj4H7zLH/s+B4wGZOHC4QJYA0D1mgHbgNwrPOE6+b9YmPsN7Ft4nz7Av4e9//jf/Zqql8/lQ4FDgUOBQ4FDgUOAlpcAB0F/SiTvdPhQ4FDgUOBR4+yjwbgDo08i6MrpOI8a9z6XIPSNu770yDq+ovLr/XhsrMF4DR4GbGiprVKzRpNe0Ow3jPLcykNfYXGNL25gg4gQIea6GWQ3vE6SzzWkM6ph2IPrqmY6xc9s2auiZ4EKdDoyQsi9ND8lzjaYsPSbQVdChdKD9gj8YOmv41ThlFHlr+rIDPGtYn2dIY7gyYgiDfNPOYug0JS3GUQ2cjHPyZaPDet80hM7nCnhOoLTAz4yW7HOT9+Tje3Xlh+uee0k/pwFyZxyd4MxKn0y9wjNTNif/rnTRI6BT+aAgp/Qov9vXOkc0PW6BDtudqbz9fr7rCmDf0Wglo+3vBAivaH+lJ6/WhKvnpi5sOzMafnVe+/zOc4uNfDailYgtwLee390U8gA/E9Qv/6z0vvNW/ph6eM7ZFShWXkQnNOq9UYjNZiGIDCDFPU0tz3WjEAXrjEacDkvloQmgF3x2zVKm67wgLVbreukJwCEoRU0a45/92Z+9FYAgABhLM0noMCQdm4J//jbXjPZzBZTvANLKxLxnx/crubvSY537HT/N9dJ5eGS/9cheabeHmXp/t8dqP3oWvWcJu6aRUp1zoAG1iWI1swHgUmnN2ilQCZAJQORRKaQ+LihGNK8psUnPXZ0DSAXARwFYBTz1zGXWZMFK+tz3V/+s1svpSNE9Y+Wga+uUo8onvzVDTh3QdnvTrnuNLlc+ukZx3dT2M237vLdrVUFrorBNO01t9h0ii9GvtsPzyjQ1IDoppT1mofsD+IAU6URWUxN9TRQ1Dg48R1YBAGnqptaHZpUXgEnmGCAdfnkUQIdHPA6AteKDH/zgKzhlUBMlDMApyOmZ4+9///tvOlc6QRf67jgAsWmDAlBLKnEcBSiMCz6lML7OL/q9x4F0L1gwHwC96d2hjfQGiO6fzgryyA4MFkD/whe+cAPRJ4BeOcARwMh8ZNo07NQ85xrMuovs4aRAYV5cexi3UdcAx/S7DlOVx647rj3zd8fsXp45IV08tGKOqSeA3qhv3j3/f5n7Oz7P/zM6f/Sh/+foGOOYS3si+HWIIGOC4Dk1c6GcIWPtBw4/ZhxgnUcXWqD3/Ptf/8N/+AffnS8OBQ4FDgUOBQ4FDgVeTgocAP3lnLfT60OBQ4FDgUOBt5EC7waAPo2wK5DpChypcXWSYtXWFbl2htlH27kCzHZtTMPkBHvaX40mE/DSWFJatC8TiF0ZhWyjz7VvNZRqSC+QXIPNBAWnQWiOaQV6rMYy53rStJ87xgIZO6cD7mmqYMbWCEyBixWoNvmmtCgQhEEKAB3jGjVGKQxs1HxH5JLRSxi7ZrrTnvm5ojH00fiJARRDMZFHnrFqSk6MXwDojVoteLGbr5Ucls7SqIa6CaivjP4Fhfh9zl35Y8755Nc+22g3n1vdL1/tfrunYjsXNfqvAHvfcTWmFZ9Xhn1H+Vo9urpvgq/eM51J2vcVWL5zPrmSw8mnj+rS1XieMg+9d87r1ZrR984I0JnyvWe5G7U604Yj82aLABgpgG56VA39jbBXDqYj1YrW5TN1duup76XNdHCp3DfCzBTmgug9BoLrpi0XQBeAaTTfjJjv++Gt6iN/K2DimKYTQOV38rDATddIaAgAasQpgBPptH/hF37hlV/8xV+8gZs9+7rAuHrS/l2tdRPsNnqyIOZKP875nDq2c7vbP63krt+truWL8tgjMn+1t7HNrh1zn7STx3vrzdzXlBZNw2z2gwLoAG4UwERlEuBHHuQZAEiAcdI7UwNkAiACgvEckawWQDvPrSYCvc4wAH2CZ6zvTXeNk4aZYVi7O7fu98rvjmGutSsnEuele8pG8PIuM0Ygp9znHoj7KjtzL9g5Kzg6QfTuK3imAHpllfuqT9tnxqYjEjVAOfJrcU/FHorfpQV9brp8AHD2QKbMr4MkbZmaHH2AY4P3MV8AqwDE1AXQue6fmYQE0OEZS1O4A1x3LymADtBLG4DkH/jAB241ThtGjxMJTIQ3PEYN76iXeSfp5y30G30GCM8+ECCXcVKj3xwPv83MGn5GDuRDarJ2ECkPmE+fmr4e2tBnCjq0esw2VgB65RwZRC+bTp9+fvazn72lOUe+6vCGLKrDcYIC9LUwf0aZQzPlHccZAPQ6QAFg6/zCGLrvX+2x1InlUe7rnskIb2roTZQ3YDU1fOe6yBw1o4AR2/P/n+4b1XMTJG9/HJ/p8uU12pnHWUhDeKPp7NEFpnvnf5Q6AOJkhrMEmTlwNCmfI4/ueXRo+d//03+6t307vx8KHAocChwKHAocCrwkFDgA+ksyUaebhwKHAocChwLPjwLvBoDOP/Q1wN4DWKZRdWWgnUbl1efdc7P9aYheUX9lHO59u/H5XIHoRwD0FUiwAhYLiNTYPAGVGn6m4WaC5L7b+/y97a9AhZ2R/Iq+7f/kkzl/K77pODUA1xhIGx1fz1XWgOz9RpZ6/qURpRiVBNaoZ0QS7xUkoQ1Tt9fQioGP72t0x8jV6LCewzvPk+zYNXxiGMewClBuAVAH2BLcaoSZhu4aDHcgXI2YNazXqD8j5uYzbXvy/GreV4DQlMUJzExniZXMr0AaefWeXM/3X/HWjpc7d/N95Xnvq9F08rcySL8mAL4CxNWL7feU49J9AvGPrkRto32cANhKT07dtNMXu3b7vePdzXnXCZ6bkZsFnwpYzevqA67nOdxGU05AfoKpU0/v+H0CsgXip8OPzi11ZKmses34C4Y1Zfvksx7pMM9n71nijeSm7dIbfWV0KKBQ0/+qm6YOkR47R5DqN9rr+wA13njjjWcFIADgh7TGgFM4GQHCUBd8p43O05TB1Zoz+WgC6zv9x/crXXQldzs9ufp+JUtzHV2t67u9zb290dxb7PZgfj/XpK7X6sb2r3Lt+kcNyDdBI6LPAQGJPBYYonZ9pAYkAoC0ECFsJDCRmeUngE4dMIjMFIimJvIX4BGQCYe5OpXMc6I73zijGOHbI1SIVC9tkHH3Jeia6vWpU5V/noFejbaVvhMYlA87f7t1YefcqQz1KInuY2m7x9LobGTKfM9Y5h6cEIw6h57VZU2zDy16LjcAOgCpacbdKzEH6AOARMBz6kagwwcC1tSlNXQsjSeATpp/CvPPeeOf+cxnbim7STPevSfgqpkRGBO/Wxgz31HQ7QL71DpgoDuhGeekE5VNAZxFn8GXOFEafU5N1gOj6qGRDiceWVH923WfZzmTnUJ0fXUZ7fk+six0L+keQz7omlNHNcbKOfAWAHQjtHFA6B8A+pe+9KUb2M790pYa3S2IjWMBwDkFGgOgqw/g/0agM4auU3MP3P1I977KnL/XKQfeItU8BaCfvnm0AOnzoRUOFdRmg1KvzT3tlOfetwLQ6U+d0WivMogzhDyPntJxg7VQpxrmCjls1gdkCb1IdgNohpOHaetb4+zC37d+//cf3S6e+w4FDgUOBQ4FDgUOBV5wChwA/QWfoNO9Q4FDgUOBQ4HnT4F3GkCfAG8NktOI+lZGP43Cs60JqMzf7z3v/VfGjtXYfK7AwDRetm8aSyZgMEEiDZ07+q6AxtmG97RvGsFKj9m/zlvp2HeujPS7OXl0DDv+KKDBWGr45beCTxpGMX5hqKyB0wgoDEmm6SRVJ8bcgum0sQMmjPAqUK+hjfdhxNTwj/G8xnyuG6nmmcRGCDl/GMeaVrjAeyNH55nE0G/lyLECwhtZVOPcBIYaRSvta/ArT0zgSR5WbkrTgiY7fuv3q/m4kvEVcH4PTJ+AjvRcOQ6seHXKZPl+jkU5XAGsKzpV9+x02Qpgm881qonrnXyvxjeBuBqinwLur/ih363A1OqtOf6VzvaeAgA1lk/Ac8pNdco8r3sFYN9zIKksTN1Ov+Y7ql+a+niex85z0+mlTjyrMXN/j6XguqmQjeo0Xfuc5wJsNeQDAPW4CfSguhCwo7xeRwbmquC+0bDUjXbtMRXQEDDA1LXUgFWmRgZgA0DzbN+ClY6/81i9N9eb0nAC7+WbqQvnnqI6YDqV013e1gAAIABJREFUrHTgbg26pxcf3evcW8PnnmqnP1d7r7lGr3ToSt9WZ851rzzimb+AlgLogug6TjD3gFucq0ykJTUA3De/+c0b3xCZSeSlab6NCgZgBZys0wy8xnuI8AS8c79AzV9loroTHiQ6GLCN98iP9JHxSCfkwWhbauhVHqkjzATQp+wU1G5E+ErHdj86nTpn9pyOce5jlS8z83i0TY+7AQSleH4ztJOO7ovYI0ELM/lwf888Bwg3Qpq6x1IAchr1TA04Dc3RSYKcRFVTmFuB/XnUjuex82545Ac/+MGz6HEAYMBdCvxUWQRcha8AwAEgG/GO7lJOmK+C3fAaIDMF/Q5AK/gM3wBoM1bG45ED1ADvgKCMjft01EAP62zknFen0jedAgDTy8u0pxMJ+nTu4cpD1YWsV+6DoR9ySSQ+NeMyCwTnuXd9JxME56QDonPuO1HqFmTFc93ZpwugU5M1wj0ye+KmUGcMdbapjp4ysPrN/jUjDXKvUwM1QDnp9ylda5D3HpHUfchuv+o93ZPDK5W37mM6p/QVAF3HEZw8dC6xX+ga5oB7TYNPDWhutDr6UVlF9nAUMuMGvMbf//HDH662hee7Q4FDgUOBQ4FDgUOBl5ACB0B/CSftdPlQ4FDgUOBQ4O2lwDsJoNfYqTHUf+5bv9UR1tC7A09q6Fm9T4Pf6rcrQ3HvvwLxNLJPwGYH7kwDZMGsGlRqzJ9jsO0JbLXPE9S8uvfePE06XRnqJ5gwjeUFNFZAY/lnAhpzfI3WxDAqUI5RrwZkDNMaRzHIYYQjuoKC0UgD7zz/T+OjBq2OrUAbv2PkNMUoRiuMoxaNpNSA64LtgExXAOEVb3c+J1g2QcB+nqDbjJydxjwNjTXEroyDKzDFuaz8TMB1dY88Msc/5bBy4fUK7JmyOD9PWa8sTwBo9mnVts9MuZrgWfl76s2djM1ndnT33bZTXoZfp5w6rkf0VqPaej11zApsWemhFXDes1vt+5z/Ff12+v4enVbzOnXoPdpc6dE+WxnrOeyNwBTkafpjvhP04LnK7oycFwSYUfS2YTtz3Z6AnX2d9zVlO3pP4z3gUc8qBowvbzW6l+91JppnXRfMtw3pS8QcQBPACzURgKR7pgge0CeKurHg44zyl5ZzvZl6decgV95a7RWmDJpWfrdfWe09Vvrhan+0k+dd2/f2R1N+7ul7+rZzLuHZqQsLaDWyW2cOHSoE56gBTisTRO0CtJK+HXARoMhCim8AO85mJhrYjAXUgK3yC2uyskcNaM75wgCq8B3vBFSnRl51CJkOfoB5nlMNMG+/qOV1aMDzOvNRw6fuCepIgjzoAOI7q3srL8hwnQCg99SnEzSvrva3OrEUmO2azb30CxpZAGq5tmaPBUhHTb+UM97JXFloF3pbeoQO9zRFdY+bYC6MZmaOdebBgYF5ABAG+KRmTnVYQBd1/1UAnf4TJW0BCCYdOQA6oGP1JMA576cQCdzIeTNhsPfDSaAywXc6ckATAFGyK1BoQ6cg2gAgtQCgw0cU7uteU55ybei8s9/FGQTwHB7W2YGatjy7HQeBq/95up/UKRXHVObXdPXUjI8o5w9/+MM3eWtfANA5K535wrHl9ddff+W111671YyXPTnyAN8IoOOowBjMvICeIDW8hbnuO7rOyrPqHXW7eqx80N+gF/NKPymkbPe4B6POm6ml0f+P7Dno19xzK39metmtL0agE4WOs0f/B8FZxDPt4bs6mLBGkkkBXiYSvbqC7ASuq5w5z9//81//69XW5vx2KHAocChwKHAocCjwElHgAOgv0WSdrh4KHAocChwKPB8KvNMA+gSJVuDWmx3pBI9WxpwVULYzSF+BUX3myig8Ddg+twJZ/E4jtvfuAKbZvz6/MnivDCpz7LZRALRG0/Z/0mBHr9187ui2M7pfpVOeEZlNmTzB3hryCsxwXeOrIBSgEcZTDHMWfjPqk2d6tmbPluS6xrnOO99j1DTdeiOCvLbGQN9o8vKE/CLdZpRjDXuT71aRtBrmrkDyFSi04t8V8LmTiRXPznGuwFXbE0AveDdlqPc+qh8KYt4zbu4iJ3f6Yra9av9qrne6qzpk9Y5+d6VvJ+g99eeqHb4rbdv/gt67ua1R+gpon/2e79k9e0Wz8sfquvw0+fUKBJ3P3Vv35OXq28oqsllnn6YYVi+1xtjN55m6XSC+Z/z2TGTf0YhB27Ju6lq+mzLQsTbFOkAJAJcgIQCIUeA4C/Wv74S/BEjRuwWl+Fz9W/oBzBGtaQHIII07gAHgQKPhoVPT7dfRoOPjuvp3/jZ17xXvyb/VjwVF5ecreV2twf1ud73ST7v9xNX7d/uD6qMrud3R0r6sdKE0XwHoglREthrlCrhl2m1qAFLAPwq8WGCRCGHPyQacA9SzcJ9OH/AjciCoxDuIxKQQjdqz080CsVovAbOQCUH9gvnsBczQAC8YbUstEN/1sQ58Xa+rX7s34fvqA94h/XSess+C9EbPVq/X2W7qlWbA4F06JEIfUrSbthwAFJrqKMP7nWf6qdMhNX8zcl1QGxAQRwQjyQHHKcg672NuOdaBWmcI5gA+8Bnq6lf63T/fRQ2ADihJAURvBDp6pg6FAOgCrADo1YVEAbMvhMfQhd2ToScdA/QHVLYwBvQaBWcBjiAA3KRG35o2HNDYvSc1NNVZiHd1Ppkb+JmC04Gp9KlxOAEcRiZwRJryWTrJF9TsqXWOYM6VFWrGTRQ9BZk0lT81fWA8f/EXf3GLevb8cyLKGZ8yAShv+nT0PWNwzRBA5xmehxYFn6vDuwfQ6aN76OrqjhVnDt4PiE+Nw4KyjGy71hmBXpnc7Q2mbl8B6Mr8av9n/3CoMLIcenefD98AjpNVgD7Co2ZtYQwcSUBh3ew7mA/uw6mBtvn7v//Lf3lkqTj3HAocChwKHAocChwKvAQUOAD6SzBJp4uHAocChwKHAs+XAu8kgD5Bt0cNBfcoMA0L00js50fB8xpNVu/eAbzz3itj9TSe7sDzGmhWBnbfaZ92BvQVMDfBrwmu8rkRqJOOK/DsUQP9zjhfnhB8kG8aHTlBIiPJTbXp2ZoY6gqETOP1TK+8So0sGK+BnFqQkP5ixCRtqMVU7EaNz2hJ5wxjV9MW9wxXv7dutIoRJp37zl0Na/N6RpXP5wr4TAPdNCwW1LAvK/6bv3WOV6DjSo7mMzMiXQNkz0YVVFjJ0KoPfe9KNmow7HXlYsrQfGaObQVut7/VRav3zHvnGHbg+U7frPRIab3Toavvd3r4So/VkFyjNjxf4zzX1Q8ro7ZtTSeAlX7vuH3PCuyfzzrGee898L702q2DK16ZIPqMkC6oPs9Cn7qPtnpPnYlop31sCnd0L45EZuAAAAFMAQwjKnG1Lki30gVA0LN9iahsBCbAV2ktSE9Nv5tCvqlrAUmqO6vPANCb1hdgTeAUAB1gw8L4BUNda1wHVmDHau2csrfTa1MXTfmYfH+1z1jtV3Z7gt2+6l6/H9kTrXTp7n0ruV7Rc4LE6ladGHrOeB0sWJ8LoANWmvIbPiaCFgCQqFeA0/IT/EJkJQXeazQzPCqvwdeVH8BTQCXAPiJ3TUVO7b6q+ly5pk0d6pAN08RTA2gJqvLemcK9fHO17lSf975Jc+im0x77j2ZggEa7I2WQm/at1zrCCEhP4Jt7AUq5D3AWcJPCXqr7D3QHzgvU/OnkyPM6KwBiorcadY6zBCAyNfcC+DG3gH9m/AG8RheRFcPz06tn64QEzUwxTz1TuAM2ErVLQdfU2YfU3mY3gEccq+B2nSf7TkBXz9OGD4wOp4Y/jMxn/qrv0LGmswcorZPmjECv7oeOBdDrDAIozBhxFKDtrp1T3jt/0Mo1g3UDYB5HE2oAfaOg4ftmb+AZZBe5JYr9Ix/5yLPCcz2PvueqMy9N4Q5w/qlPfeofAOjzf5y5/9rpeZ0OlC2j6nWmcO3lPvrZYyJmxHj14dznTr0qX9Cv6i3leqXLmT/PNic7Rq9xFoGmzClrIefHm90AucBJwjT06gZqHDgA25EndC1//9d//s87lX++PxQ4FDgUOBQ4FDgUeMkocAD0l2zCTncPBQ4FDgUOBd5+CrwbALrnJO+AtGnwvQLlJkVWoM00itQ4dM+o+4ix+Kq92R/bWwFOO+DBZ1ZgY4GwGl7uccqMEqzBpb81YhBjzg6Q09BUg1Ov53O+o/2chiOe6fm8EyRvWmEMZxbTOGpoa2TYjB5aGaSaXnUaSwVkPG+V6CAMtBguG02uERwjb8/dNA3vBPWM6OpZ5pP2pc8OYOD7q9TrTf3cOSgf3QOD5lzvoooLcq4AygJR9/i1ctSMCPPdNXQLrNwDqDqeyQ/KRet5PZ+ZcrwCS3fvKZ0q9wVHOj87uu3k9JG5vTcXb1UnrnRg2+yc9mxSv3e+yud1nOC6uqdOQALx0ylAuuxAd3mu7U59VXDkKvVxQfAVb05+VI6qo9VDbWs6y3jPbs2prhAgFwRETzStLG34Ln4DVMEQTw3AAShJAQSZQN7kF8eMXlRvEmnZM4CNirQt02MDlDG/jeTsNcCp+haHptKE6FABAWrAGQE102UD2lEA+ExX7/oh6CddjH5/ylq+00UroGTS8Sn7oB3NH5HtFejyyJ7pkXtW71+t+ytep/25B6o+q+PECkDnHHTAHaIujXSmJrWykawA6AVEeUYACV4yapXa7DLMHX91RuE5wUsiZQuu1/mDZ6vHmv4cGTCaGNAX0NQIavYVZshBNqSN9HEPM1O7Tz6bwLB6i/sYXx34GoXtudzIGnuh6izop1ONgKdnnbNHE+ymltZ8z3jcnzAOQFkjXnEmaASz6bg9pqEOPoDRgsqAs4Ly1M0gwNib5ht6WwCbPS/cCOXq0WZDct/JWNCHpCH3zHDASMBzwNoJoBP5XgBdsJ4acFs9xjx07PTNLAU4XDQinL0oQCcFWhphz7t4hv4QMQ4QqmMBNfSe+0Z1J2OSpuh3wGgK36NDP/axj73yq7/6q7eo5e7Npr6qXgEAtx1qjzugZuxmDQDENYKeGl5nzPSZufK8d2q+11mD/wFwjNBBgnbV2/AM8+G84AQw/3eaesbfq2+kzyrtPbzc8f3VX/3VKxR0Af2AXpRf+7Vfu9FMOaT9+b9B98ntV98Pb/a5qT/dC1A3mwzywVpoAUA31TxzW9pDX51amBcdWKhxGDJaXQD9//zrv35kuTn3HAocChwKHAocChwKvAQUOAD6SzBJp4uHAocChwKHAs+XAu80gK6RZhr8dgaMR0Y/DTUr48cKRLhqe7bRe6eh+J7heNW/e2080uYE0laGltUYfW6C6P3e3zQ6UTuOFTjne1Z003ijoalRkgWoG2GGMWhGSAqgN7W6xtim0cR4ZoSZ52dqwOZ9gnIFqGe600l/xlVQDHBGQx4GpKZ9NUqMmt8anS6ALpBXgGfKwIrnJgA6AbSmY1wB6UbxUwsw7+TAd2mM6xxP0GNn9Ov4NLJPPhWAmP0on1WGfH6C50ZRCWTITzXuF5TayTjf7+TzSi7b39XcPaJTbGOOd2XAbV92fZ78svrc+V2Nbzeu0nXyiJ/ns1N3zPscp/w0gei+syDRdHopr1V2Vwb+6r0VMKtuKM9PPupz1SvTYcZ5UieWJ1bt97sVT/a7Fe9MOvC5MjlTuBttLYDuWOy3Olnw3Gg2AXSi2VZrhvJQfWUUq0AdxnsBQ/Rpxy6YTc1cT/2jTqCt6tuCDIAogqHUAAS+D8DGFLsAZqw1ri2ANnXe8rgOAdTdGjvlY85FeX3q/vn53n7gSoc/soe60r0r2b7aDz31fauxd7+mrOxo4PdmcAF47Bno8CPn/lL+9E//9AZkCaAD7HJGNecof+5zn7uB1J7DTcYCU3FTw68AXgBM1LxD+YXPkB2zFPAuImAB8Xhf9Z7ZZKgngN6xMg6joAVXjUgHUO4ZxF3LlVFlW+c89z2ld4Fn9gvNdKOTIHTle/dd1ALs0rlH37DnQi8AzlH3zGwAzmZ2aHagAvTQgfnw/HAcG8qHdQRkPO23ukjQFwcfo5gBey3MJ/yAswMFUNaobKK8PS+8WQlMZd/3TwDdM8cB0XEAMNr5KgKd/uEkYYH2dWbonDH3Zspgf9lU/syVY0B/ecY7NeAnGRQYP+ekN2NS14XpjAYQjNOJDlLMq6A9fGlWBkDs7gO7J2E+u9Yhf41qr0ML/XJ8ZF34y7/8y1s2B2raMNW9afYF25EXdDX8yZwAnpt+HJl2jYZXPMub87zR+6u9bfW115Vj5Ux61TEGeej/JPAZaw5ANXwOeC4fMmfuMeb/JnOvO/Vu9UX3NnNf1XW3exUyQODE4XntzCfOQRTWRgB/+JkanuzRCTpqMEf8jr4jXT7HBfD3vf+/fup6cO4/FDgUOBQ4FDgUOBR48ShwAPQXb05Ojw4FDgUOBQ4F3mEKvBsAeiNfdwBCDRo1pk7yFGhaPdP2r4CgtnsFdM33P9WwvervPcPwFUsUEJvg0GzXd08QTWMLdSNduJ4RoDtAbBqgBC64H2OjxlFq06tTNzocw+o0ENWYJwiuobqGWA1njVQUdKFNwVaMZ02b3jSERhROwIznNWT5W6OzaE8wvVE9XGMM7Duailq6r0DNGrz8fc5Tgb8JnDuPNbAVOKsMrni/71rxZwHEyXe76F7puAKOpoyXJpMnnIsViDb5d8rbPX3xVtXvlT5Y6ZX2p8/2+9K6c74DTO/RctL2ng4r/+14ZUW3nZ5Z8XvHUgPv1N99tvw8ZWRGWpZXqsNmX5oGtRHltlc9N+erDh19dsWvO16owbxOBHM8O5lUxnZ8jGFf/Yk+bWr0qYtLX/RLHZ96REaBAnSuwAyABjq1fzNlvMA0bZtamRoAvXzc4zNML+/clWYAegWGqhcBRAUxqAELCqAbAQ+gYgS6a0idtwTreBfr4+pvym/npfJcvpz7l51umPL9VnXWTnbn9yueu6c7dn2benjK0tR5K2e/qYuYd3jONbfON56HTMQxgHZ5FjBNoBYwyEhRaoFgQEPWec4HppD2XWAZPoDPPNaAGhAJUBbgjKjdzn8dTATQXbe6NrJvIK24QBVprUmTDVBplgT3VRP0nOnWCzBPXVin1oL7Rnm7Lypgj+4QNKcPHudgLS2ksyAz89z9kNeAc9xjNDIgvFG6AI2ApqaMpz91gICG0AhaoTeIjLZAe+cTELgR6PAHEbYW+Mb9G3wggA6tq6/VhYLopg03Ah0wUeARAN1U4RNAB9z98pe/fCvoJuYWYJsafnAvC509nkAQkyh0znGnv76fGhq5F0V3feUrX3nlq1/96q02Ap0+NQKd+3VYnftFPpPmG2cAgFRAb9pVL0IbZWKOD57v/wHdJwJoE7VMod3SEL4zEwB9M6MUNXNkinpA9p5bz3M6iMKrRkRTQ19lEPkDOEfmKThMVaeu9g4+272DMuua1v+VOn/MI/qAs8EpyAZ0k7+YS8fBuHXQoq4efFTv08e5v2i/u17i3AKALoiOA5FZCnDWYe4t8JaOwsgb/bbgOMcYKcwnf//bf/yPz2NpOm0eChwKHAocChwKHAq8CxQ4APq7QPTzykOBQ4FDgUOBF4sC7yaA3n/yd9dvhlo70KxG2p3hdxoeVoDbWzEkr9q7N8ZdXycQtgLQJ8jm++ez9mFGVVxFoM9+l3ZNcemZmBjJAF6IejClJ8akGllXwLHfmeawaUc1XjUiaJ4D3EgqDI5E7WCoanQ4hncM4jXu1tBcw3Yjugqm9Kzzng9aw1ppNudmjq9G8QliTkOnz04AefLOSs5q3O/1FZ/PdiatZpuOe0XTCRQ51oImPL/i5dnejq+vjI81OO54uv3v9ZVsrnTJI/plvqvPOO8apldA3WqsEzQuPe+NedJ0jmE3132u153XCYwJngt+TaePAqKOwflr9FvB7NJD+jXzRduZoHnB/Cm7V3Tp+0uvFSheHiqAX91rBhCfb19WMtU5KY2NrMaob2pjwS1BEZ2RCpj17GLAs/IofdboD4jRbBwzvXOjdNH9nqcLIOZ55NS0UR3X96Pfm12julkAXeelCaA3XS1A+QTQjfilnwJYOhlIF9Ns8y7GvpLXq/3MSn5We4Cu1VNed3rn3l7iSg9OnpKHqjt2z6/6s9rr7PZTnespc90T9Lp055k6r7H+VgaNRCUiHHCzvE20JSA6kcLsCwqqmqkFPmK/IL9QA+4J2LMPAbQ1bTMR65wLTNQsYOHcPzS6uCCj38tjBbQBKo0g5uiBytJq/1Ngr+CzANpqn9z31QGBe81OQY3OQH4ButnPCXwzVvZzdZhUdqkBQAGnAQypKToI0I40I9r51VdfvZ1L79n00FuaGxFNDa2UW8DQOkcQ2U2bFMBanA8opBtnfMwTKdepm8GAPhXkVP7cHzeTj+8D4EWfma6bGjByB6DDi4DbFBw0Cu57ljvfo3fgPQt9k27wX/U48yxPos9N4U4NOMo7oCvOGNKTiHUj61fyjROC9GNeyjeA2ept9GkjqJHp7mHLT2QHwLmEgryVt+hDj8mgn/SRutH3HGegY4HZQFyTmR+Acwt84G/oBYBzMhxQ6HfX8vl/1NTX6rryArI29/lmo6CuPkBPVHehSzwTXUcR/w/h3XPvpg6ce4zulapvdntOvi+ADogOX+mkA8CPTPr/Guud2Q3IrgU/4cRATTvoVXgeMJ2/f/e7v/vocnTuOxQ4FDgUOBQ4FDgUeMEpcAD0F3yCTvcOBQ4FDgUOBZ4/BV4kAP3K6PwUg/HKSPuI4fcp4FZn5qpv/W1lsHx0htvONGjXMDQBFn8ryKIxcL6bewRiBaFntFTffWWYMTUnNYY8Da3UGpkxtmIgBDzBAENdYGRF1xVAOmkzjdUYHj2TnCilGm97jl8N4hh6V4a0qzFPIEsD1+xfAa0+gxFOo1sjyIy4nDwnLepQIGAkICEI4nt6rnGjaley9yiP9x01DM7vV0BfZWIFsq4iD/vM5OsVOLWTnRUwZJ+fUl/J06Sr/V213+9W1zy7i7CfNJmyvRvrSgfMd5eXHqFLde0OLC9o1HsEzzRG10GmTjlcl794rlGWBdO5r0Bqo6D5vv2dAHoBbedZPp0R8G1nNR/OPf1UDue6VGDN9MjWBSDmPND21Fe2Lc8wVnRxo0Q96gIjuQ5OPRbDyEBAGgFlgLBm3ADQIRrSqEiuLYA55flGvLMOGNkIMPNzP/dzzwoAeteCrideGwFbHQCtBM89A139SBQiEciA6NSAbqaNJw0wEXcCcTM6X/Cc/puq18jcnYzvdNOUr+qPla4q301+mfK7+vzo/qS6u32/B6BftX+15/E35UgZLYhMnwqaT6ey8rwgGzUAVOkMgGgB5KkeJR07IDqp2QFR5Q9q+NwjWeBzQDt4m9ojWgDdWaMBBU0fDrDLe6hJdz2de9rvrns9HgD6VF6IHP785z9/SzcPCGxGnpnhBzCyzni0CdAoiN4I2zor6AijHuW38lvPcWevZmQqgJlR14wZndF57/yx90LWLB6bgNwBLJJ2mwKw+v73v/8WKU0BzDMan/k1mpea/gqKE8HdNYM+ciYzhXurYxivc0TdKG/eJYBO3WhjwXP1EPrUNOoA6My55QpAJ93117/+9Rtfon/hQwqR9+yL7RvtG6FMjW6E9+A7+tyMTmZYElinfUBkanjWaHEcMKCj+18zaax0FnxtdDH83SMyaBOnBQpA6ozCdi7gx4Li6H3BbbKBlM+grw4uPAfYz7xRwy+Ctqw37pfheeRI3UF7jNmCE4D6hd8AzpElCm2WRyurq/1a19U6rnTs7tXUbWZBIDobGvZYARwazLYAkN4MWbu9Bu3qyGtWq/4fsHLUc4/QNQI5NgKdGp7wGAHmU/3DfDR7F/cx58gGhfXRc+zRd/z9d7/xG48sT+eeQ4FDgUOBQ4FDgUOBl4ACB0B/CSbpdPFQ4FDgUOBQ4PlS4J0G0AVjqFdg5A6gfAqAfkWxnYG6xlavp/F31+5TDdTzXbZ79b75jtU4ahilzQk2r9rvPVxjCDH9Joa7GnBsc9JhBRYVpPJMQsGYgul819TBghOrescbq3HVQA2gYhQLhh8Mjxog+c2IHeoaUXdRpHP8BRgm2CC/zyg6jF381ncIoGuYrRF8ykvnvwDZjNousFbDoEa38uIKfH6q9lnNxQ5IqnFy8mv1xOTRFf/tQKwdeF5eXsnvFa/1tytgemV8nWNeyU7HN3+f/LSav5V+uern1D+78dnGbo4flYvVfHYOKhMFUQuCw+ftp0BQDegTxCngXUeT+e5pQK+jyey7n3dr2er7GdlZ+ZgyurqXe8oHjKuG/J4ljC7puDGEo+NNw9vzcz3r24jR0ttxylsF0NGlAE4tRpWiT8vzjeoGeCMqlOhGADgAM0Ez2uoa4vhMHV1nis5zU7gXQGcsAOik8gY8pwCcAKBTBNAB0Sm8r2nje0RIgUYj0Hf6Z6UDlJOdbrqS1afug+7dv9N95clVf+ZzVzp0tb/pnPFsM0J07ee+OtuoD+pAo3wWQIcP+mcaa8BKwKzqSKK6BbAAmeERCyCd5zET/WqacEBM00xTwytGTxN1DnBrVDb7qCuZbz/rQMT3PVv8l37pl56dCw5g3Ew7gujuHUqzZkxoWmho27k1otZ3FpxEp1QG2SMClHkeNuC32SRo10hV9lf9Q1dITwA6nRGoAfMAuQG7oaVOj9CXe5FXgHaeJ2qZc7GpGYOOL9wDAGnWIfr3ve9979YuIDBAvKAftBb0o272IeaXez1vezqWdm9WhyTo0CMAcHoguwFR6ADAdVgAQH/jjTduADp7Ys+epkZXoRuJXOY3aUZ/dNwA/KbP82x655t+mXkBsJrxwEMUAOkeeVBnibkeoZt1QsAxoJkDmDfmhgK43/WLdUTnAvb5BdNJBc98MDeA6c0eUTAfuRGgZ954n9H3zFHlA/51X8e+/vSuAAAgAElEQVT8OHYcMgCsfT/8YgS6AHr3g+6Zd/u36m/XId439w3dKzCfguaM3XPFoS3ODGREQKaJRm+Gga71tucev3t79aR6tHPo9Wofgxy7HlLz5/9GrPHyEjX/H/V/KXQjOpHCfgJ9B//jDM3fP/31X3/qvw/n/kOBQ4FDgUOBQ4FDgReUAgdAf0En5nTrUOBQ4FDgUOCdo8A7CaDXAOAIp+G5hk2vHzHWTorVOFiDx+p69sX3roCi1cw81UjN/VfA2e69994zjd41ok661nBaoARjHcAGBmCMik2tKOi7ovX8rqANhljPkDWyRHCC+5o2tGA21zVqFhSvMWjSq3SgXwXFm6Zztu+ZtkaI1iGhxrTJQxPUnFHCBQELdvNcjW4aAzVU917eOftT+ehc74BFjaQT1FvJ4kom7mmlFSB0zwg5gZQdQNnvJ/3bxnR6mODP7vOOp1cA6EqWrgCke/R+RJ56z6TF5M0rvXWlQ6ZOmgDLm9F993imv/u+CeooXysgbxqKKxN97inzfmVAl/ZzXOW7yYMruvaeRrn33fMdU2cL4qBfTeNL3dTKAOT82e/qGNOUm7q94DT6pACLetnvGuXdiETua8rdeY6r4D01gIJAGGmUewYwQGWdAtrvgq2CCY4RHd6+dh1iTfMsbGrANoDzAugC6Y3q1elA8L+RlDoizX3MTm+s1o7OT+d4yuqU63v7gafI3koHVa+sZO8p77/a73T9ZL52kZzcV8DKfZT9FECH/9g3tM+cAc1Z0wDpgICVOUBOQHRq+Kc8Anhn2naibeV7j4LxOBjk7E/+5E9uhYhawGXkkAL/NJPP1HmTV0rX7g9Ivw0QS8HRpPuKKR99RyP6p8NHgWH0gQ41jarmOwDQyiOy4NEP1O4TGasgOWAvgKc6mXGiKwTGCwRDR95JdC7zA8jY9gHpjDIHiEZfmHqddxqVTZtNEU+bpuQHcPd4Ce6Dtj27vcdQANoDOANcMw7oVMfG8pZndJtdCXDUzBrwFQA6Z27T72Y4+f3f//1nWRGIQOcIAeeXiGkAZvoOIGl2DGr6Jq/D59JeZyl1PW0a0U+6eJwMdBQhUh9eNyvBXHu712Y8ZGOAr5kbHRCgT8/vhqblZeihgwLAqhlOqHG24P8MCk4OZi+hZnxdU8ovlXFkcO4VdCqBJtCXcVPzHvmXZ3oGOuvAbs3f/W+hfHV9We11vQ/nEHQCZR4rgIzoJEBfuGauuFZeV/viuQ91Hel60n18/2ey3+wX4FULvOz/aryz8iKw7vFXdVhiTnWiEUA/EehvZQU+zx4KHAocChwKHAq8WBQ4APqLNR+nN4cChwKHAocC7wIF3mkAvf/k1wCwA5kmSZ5itJ3vWhmBpzGzBocrIKrP7QzdTwFtpjFk9+7du1ZG2AINOzo2NSVGWAxenguJUaVGLwxQj/5Nw1Yjdgp6AWj3zFwNodQYaGpIaxTXKjp89k2azOjUpjHnur87D+1jDU9z3jX+1wlhppqeKaOlBc9qqGRsfN/U7dM4NyNcNPpNg9kqilVQYgUqroyEO37svTv+niDjBHh3MtfnVgbD+fuUbz6XnisA+M3K5AoELd1XeulRnfaoTHlf37UD6lb64xHduWpvPnc176u5rSytgMYJ1BUYmu3Ntvpsszy0jdn/RgGu6LTj15Xu9d6pm2bq9/ke2zLaVvksfa6i75tGGGckDPQWI1+JejOd6pRnebfnKBvBx2/0B9CqUWamESZCDpBaoBrgqXInKOO5tB27ke/UgGRGhxJxShSeBQC9KaqrF6FLZaG6gn4L8tO/6jsAdKI+LQAVTScteE7d4zQatQ9w2POpZyaPK3m8py93IEnXpKfqijd7f+Vst49a6d/V+6bunDLtHLneFWzm2TqHdW2Vnva14BrgYOkJeG4BpO1xD0blUvM9/AHoRg3o6bnZgKl9rudSA1aaKpu00eyb5N/pJLhar13LuwfgPiOpqTkLnDTzpPkmgnjSTX3B+1bOhqt9jM6N8Dhg2jxeB3CTAijWaN+C6by3Ud8ArKRdp484p7Qv0E/94NEUyhOy5VE+6K2eXc5+0AhtHB2aJh3Qzz/eZTQ6NeOyHerKLs803buOk9TMLcA5kdXU1beMt/pdhyUAY3Qu+2YBfgB0op0pAuiuFT0DHf4RaKdmfKSx/853vnPT4Z4zTg2AqSMHtJzzIt8xbwWRSc1N2xT0bHV2ecl9qWPk/wF1JtH19IGoaWrWCIFV5K8yx/8SRuN7lIH8hFOGawH9NxMINTTXCYJ1oOt158/5cg1lXnTMpW2zSBBZDYBeBwhpDZAOn6z2BOqtud+acrTT610L6I8OIfAI654F2TGbBToG5xgcHKjVY6u9X7NN0Qd1SHWmTs/9n0B9ym/Ih3OCUwPgPusyafvha2TZVO2s/2aWob/V08igGSjgZf5+87d+680uP+e5Q4FDgUOBQ4FDgUOBF4wCB0B/wSbkdOdQ4FDgUOBQ4J2nwDsJoK8MrjuDcymxA3AeoVafnYaO+fwjfVm9cwVo1eBxz8DCvRO0WQE7kyY7w3QNKBpLZr9r6GoqUCJfMNqRshEDTyOSMEBNGnVssz8TGHP+C7BgqPRcUSIxPJ/csx6JJrM0Mm1GbfbdK6BwxQfSvXXpMkGESf8dYCdAXuC86Sunodv31JlBw5f9qQFsFRnf8V0B6HWqWAGCHWPnb877pIX9dI79fI+Pd3K+aq9tT13iWKaTQe/b8cBKpu+BPvLMBL3KS/N6pf+eqsO8/wqoW733kXev5Hc1P5X5OU87/inP7q7VW5WfjlMDcQEZebQAgPIl2IZcVZYbkUlbVzS94pkZRW67E7yaPFhgvGPq+JtOubpDHdH0ygBPGsGpAS48nxjwpRk+eo0+rS6in/YdHe1Zs9ToaPU0oEmBPfq90mkrh59GlWKk9yxj0l5/8IMfvJ3RS90I9HnmeedT2rrOMT7BfQF0eRSaAChZVgC6ILoRp9LZKH3qgjhNN7zjo50MreRopfemDDyiM97KPav3XcnBar2dtFjppAJUyi/1KgLd3+uIN/ddHitAPQF0ItApRKADEDWzDWCiZ0Mjw0TaGnELECxfAqQWpDJNOTXAr+8AqAfIkyd5ptHNXcemTmsqdu7DGcT01vTxYx/72C1aHjC2/DOz3lTfrRxxpGezKyCbgHsWIkrVK4DDE4RrRK9H47CfA6gF7KdAvzoC0kaBt/6GrHnmMn0xBTdAM7IsgM746zAE0OfxQMgnwC70odC+gDa1GZCo+a0R4Y3INm08Og9A13nB4agOEYylGT/QMQDOFvrKedsUHAoKWhMd7tECgI5GRVMT9Q3wCx8yVgBVCzRWx9HnAqKmc4cOzB/AtxkVoIfnfsPT3bt0L9t1gP7ieEBfmQdSjjOnPWrDDE9T5uAjHAmgO0A6Y7SwpnWtAZCHb6iNbPf/gZkFS97med5poU2cQCgAujggkBGCmnlx7rkPXiLin0JU/5RP9df8363vnvvjScPeW0c1gGazIlDLUzwPQI3ckG2CAm27z6jOq+zwffcd5Ql/U9f0N/haRwb2EfCt6frZR3j+PLzLfLAu00d4sPyDfpgA+m/99m+/lWXoPHsocChwKHAocChwKPACUeAA6C/QZJyuHAocChwKHAq8OxR4pwH0ggkTXKvhdhplVwZcvnsKQNd3TwPJCjC7BxpOw/hsYxrIV++vofkKtNtxR99Ro2kN0gIOsw0NIAWsiBTxTDwMTzWuYHiqUWiChzUo1dhaWvPMBNCNdCTa0fMNqYlsETzHiNwIoQLoBcE6xmmgn/SXf9rveU/nZI530rgGrQLV09DViLr5m22u5rvA4+S99o3fyrt9bt634gmfXwEpKx6dsjmNjvPzo5puB8w4hnvzOXXDqr0r/fGobilN78nwbkyPyPfk7amfrvTV1HfzfVf6bz57pdc6vsk/1U+7a2lZGXGer573nvm80cp91mgzdcj8rZ8rSyua7Z7d6QZ0aAEBIxutC/A0q8WU2wI6gCZNRdyISIziplzF6G10thGjO2cGdC1Rn55r3hTJtFddDF2aWrtyKWBmlLppramJBCZNMQXDPaAOBQAB/V/gz6hKwYbSvZF4ntXqUR2dM0AUQCALALrp2+cZ6LQpQDjPje+Z0qbYXa07O9260ocrmSodH9VFj+rWq/um3K72Xrux7egw+z/X1cpvszlMuZ7rat9nthr2Cj0DnXcRFU4hSpxoVPmDGtAOoAjgFX7FmYN039Twh4AsAFLT93seMHsUAPQZgS5oBi816nrlAOd3Zj4w20+PnAHo/+hHP3or9Ll6uY4FMyIZ/QCo2KMalKceqYOuMB25oLT7P+73/HezQwCaUQCvdUgA8EOWBNAB3prFCPoBtqOLoF8db5qGnr50zriPtpgnxl4nGcYAeAfYD9hcAJ25x1EHXUNtKm1qnjMKHv3kfFKj75hvz2hnLqUV8lCwvfoWHQPgzPnl1Dg8AFoLoHdvhR7S6UIAHfCcAugM8M1enL7q4AEPQDv1N/2u/hM8xvEVABQAXiAe4LsAeteX9mvKagF0+gXQTeFoA+bdtav/H9AGMuFxUMxPnbegH7zC88wlTgo6abn3Z/8Pr0B310zGqqygJwqgw6M6/MKXgNOmwQfMVwZoD8cG0tkzP0Sg90iSq7311V5hB6DzTJ1p6Ru8KF/qqAKNoIfgObXOQB4vteqb762unPuWuV4WRO9+BL2n0wVz55pMzf9pOg0xZ+UT+JdxkMHCFO6//c/+2duxHJ02DgUOBQ4FDgUOBQ4FXgAKHAD9BZiE04VDgUOBQ4FDgXeXAu8GgL4b8c5IfA+QWz23Mtg+AuTtQKldnycgtgLtdv2fxuYr8G01xgnSrABWgZcVuGa/ClQQ+WLkDwa8meK3wHjfX4NNo2xMcVsAqAA6BhlTA2OgIbrBKAcMaDVqzujJmSZ5Z7yfRvjOh4YlQfgdnWljB3Z3bAV3VzxTfilIo8F8BxLOtgoUOg81pPqdY2/tXK3A3AmA2h+fmZ9X/ZrvXPXlER1wD3TZydVOj+zaewo4NWm20yn3dJnj9/krvps8tZqDe3prNderOVjpidnXe/p48lB5Z/LRir/ar8rc7O8KiGpfS7dp+BZErz6b19UNj/KU79wd44CRv2nMe3a5UZTWTVXOuDpegXgjpD23lFpwzIwhAkHUnjuM3tUpyeg72/ddBakKOHI9DfIF8ArMCHKg8wHPMK5bALUw2FOIVBR0e/XVV2/G+uqROhYYvWgfqn8LoLeftCWA7rnAnDFr6mCiEHvOMHwnoMca2Dm7AtDv6dT+/ohMPvX+K5l+6k5ztZd5ahvdF/jsla6T95TP1drdfUfnvqn7AZwqv56FTPYBgEWjunnG84epea/ncFMTdQ6fUAD2Grne6HAAJNNl8y5AVXmGtV2w0GMNZgYd6dSU4nxndC/1Bz7wgVc+8pGP3M5qB8AsbeVVZd9IZIBoADtljmuBdH4TnFSPNBtRgTnoCdCojNC+Z1gDnFVWuU9ZBsz2bGQAQtpBD+ksWceb7l+Qua997Wu38sYbb9zoqXMl+0WjlaUDWQXInoSMF0BHVo2o5zeBS89YL33RjToJsA/1+Apq9SvjhucEsHkepwPmH9ryDhwvAJ2pBdABrgH/Syf0UAH0phVHHwpkAqALqqIb0d3uoc2AYbv2hf7QFyKwLUSNv/baa7cCINq5Vt480qh7SsZhBDr9Uh6QF+ZP3uLdZo+Av+EzI87htWY0qXOsTrIewYBcQV8K41T36zxVB5sC6PzuPNAn+upxVMi8Tmb0C3p6dAM83XPW535nOvPNvQSfod/US91LFVyHhzwPnZo+eswA9LRv1PRLvQYtyj/Vxby7sjTnc7Uvsr99jujz/5e9t+m1rsvO8ir/IOmRJoEQsMsUdtnINlWusi2XbUFQkILiKEgBGiEICAo4wF8hLfIrXFUul/lo2AgQH6FNGnQIaZEGETGE6DrS9ebyzVz7PFWp17yPNI+0NPfZe635MeYYY8417jHG1HEFGcHRwKwXyF+zDThuSujtefceG/Pf/vE//t0sF/eZS4FLgUuBS4FLgUuBzyAFLoD+GZyU26VLgUuBS4FLgd9aCnyWAfQ1Hn8oYPYKTHplkF4Ae/9fw8rp/wJCp/4+td/nahi1jVNfMMo0Iqup/k5g4Qkcq6GMujA6meqUiCrb4DcNJhqwFtyqwbpn+/J9Dd0F0DGeYZjROGrEI6VnPZqa1WghozGafnOlpmNt2/u5RqAF5HpvIzY2gnyBkK2zwFyNbzzXCDB+27OUfVbDmX3qvBew6nztZzMR2L8T/y74WTq27x8qYyeng5MR8KkdZWHpVnq0vtP8to7KVutcOTvJ6XvA8UlWly+XV5bevb/tKaev5mDHeVpJnkC7k37xuw/VY3tf29/5Pc0D3y2IXeeeAiw+37Sl1X/b9hq9287T+eWNUC+4fKJr+dwo0gLZjfhstLhn/pqS2P8pGfs6IwlQtA2AkBroC/BifG90NWCQkeUY5wUqKDeaumtSdRqfqw+bwWSjX+mL6d7R2z1vFTBLsInUwIBDXoBsnSMAGEHBAugCF8r9CUB37gCUcA4TQAcAIorSKHSAIc9PLiAhgG4EI230/OaV09VHq+9eyfxp3V6d9p3uELfOD32+zz3pjffqOo3n6ZnqiK7Fr/Ru1+LyMvNT2TESl/Ts8GDTrwPIIheUPGMkJSX7EgFf5EWnEtoS2KIEPKUN20GeAX2RdfhH4Im9T89RV+YcY4+fgE4FCEnhLbgG35ZeRgEbKV0dwzgAkeF/PvObkbrsP8y0QNuNrNZphvGhM3rEArJAlDXgH1mLPHua+jg3WQCdaPE6JFCnQDypuhuZy3jVxXwvuEwJWF8ZN905Z4tDW88cR48UQOc3AD3mnJKoZBx2KJkz55Mx4rTjXPPZc7jhC1PLo4foR52LoKfR+PTT7AWUgI8A1gLo5Vd0kWNE3xt9DpAOXXHIAETnN5wmuMg+wH5YHtJB1fUQAFkdy3nWHsdECf/8/M///CcAerN6UE9B+R4bwjgE0JlzosW9GLtOCUQf64xFCT8Z3Uz9Hs9BiWMKPMXFPv/VvqzOU9C+7xaVD+bIdZS5Lt8ZGQ196HOPbWB9ZL6Z53Xcct/lHnv3MU8OxcrzaV9LXR0TcyxoDR8B7OMoQwkPknHAtP3Vhbsn9qgTStco35VOa8hpHUI/fuMb33i7kOs6dTBX1an9DI+iX9Az8B9/f/xP/In3lof7+6XApcClwKXApcClwEdCgQugfyQTdbt5KXApcClwKfDpUeCzBKDvKD8UsKrxxTpOAN8r8Grr+FCAcI3jBR2+k/4/tb/j6X3Ur2GHz7ZtNPUrrlnjuAYWUjQS8UPkDwa8GlQxsAmG8HnBrdKigItghJEOHRP1N/VqzzzHSNlInxqeMRDZhuNdg9ATANi5FWwyNesJ7D7NzQKZHe/W8VQn9ZaG1HEC0DsODXoLTBdA62/7ecfyHjj63WqeBZXkL3nkBMgsYHf63/68kq221fE+gbgn8Lj9276Xz3ccqzdKv61zafsEdK3x8wmUetX2Uz/e03tPOnn13iuafMg4T4ZmvuvYW0913X5eR5jK6joZrUF46VQnJYEmy4I/m0K5xuxG+gEoeE6r0eeAWV4Ft2jb/qIXGi1ppGD1hZ+bqcP0uKbIxTFJgzy6thG1tHXKYrHfue7UcWc/q9d6Jjn9B8gwUg2AA0CGqwA64BvpfHtWcqNmzdbRdUT+oT2B1D0/FgO/4DlRwp6BLoAOsCeI7hh1VBA8pyyAvgDoK12xuuvVHmNl/EkO3tPPTzrlvee+l79/aB8KOq3Dymm9cC20XAC9sgEwxEU0LuCaMkApUEpJX4mUNmoaUM3U0gBIzcRQ8A75lZcp4TV5nd+a+l0AsA466uEC6PTFPRAl/Ak4zEU0b8HYpmEGSOzRO4CGAot8VteYel1ngmakqOMLcgSdAMNpm5I2iFA18tvzjynpm0A/95LViH0lJfpGAB2gfR2m/B+50yGBeQOk9fgHQGxBaUr6T/Q5FwC2adcpaU/wm9LznSkB+rr/A9D3Ys6JQvdqRD/8Vl6DnvbNCHQcg4xAJ307ADq0636P/bV7bYBTzuP+qZ/6qbcShwBTuDNngOdmH0Bvy0PrQEQ9OgzAf+hVzh+nRM8RUQwITzT8HrvhOglf6fxBybz9g3/wD97SoTMPzRLFeFzHoFFT+cPTrp/QueecI1fu9dn/l5d9l1EHydueW981vPLIutAjCIw+h5asOfYT2cABhYsMBvBj5756enXMqz1I97anfaH05bfuCeBvs1cw1/CJxxWYlQuaI5/bfvVk64Q/dGbg8+4h+3/3RxzbpQM1PGOUPvJMX8wIZgp3n0W/NF0//fzv/tSf+l4uI7euS4FLgUuBS4FLgUuBf48UuAD6v0fi36YvBS4FLgUuBT4bFPisAegnkOkJLKsBXQPkycBxovQTgPeqzgVka2jpc6f7dgzvzf7J6LxAn0YQAY4Cjlv/GuBrNNHwQ4mxzSg9DJgYTokQ8Rxdz6/E+NVow55lyecanvbc36aFN7Kd/mAMqlHac3YbcVLDYQGIV4Bsac8zNazrFICRmLbXuN0od43g7U+/s941CpfWO4cnAIznjSzSQNb5K1i+4z4Zyk4A2PLDKwPbq99OMnCai73vJOcnQOn03ZM+OIFXS+8Fak9646mvp/qf9M1Jfl/pgB1n6z3RvzL7Coh7T89s/0uPHQP/f8jcnnii/d2xnXRV9WkN5srWCRT3uxNIrn5ZcH3vbdYGDNKmON5zsI2INrVvwfWmYW4kn/qydW6UejNSlNboGTNxCDxozAaA2AhX9Qo6Tf1N2TTXgA8FqaF5HQbWQar/FzB/pR9o3/Nl6aORsABNRLgBcgA4su4QfQ54Tgng32jGplCHZl1f6gTBMzp5LYBO255/DpAugG6EflNUU79zR3sLoDcCtLz93l6lc9r1+qSXlMXvdO/wncj8e/e+kvdXunPrfQWiL//s3mR1R/dX3QMV1DRVuvxtGmsAIgBG9zMnAB3gEQCdCyAVQJiIWZxP2kbnDP40AlPehqe5AJX7dwKNHTPyJ7CJDCPrprYGwCJSHmCY/teBhz1Vo8DrwFPwl37qwAOATn06kDDG6lDBZZ1SdMKhpH5BeehUkJw6jZgGCPQ8cErq0lEF0LL0bDpysyEBvHOhK4ioBiSHnp7lTQm4SF9MJV6nIPeQZu5oSnP0QTP5kMpbWjDnRkgz76Uhc1RnJqP5AW+p03TclADWAOhcAMidMwBy9tpkegKo/spXvvJ2ffWrX30bM/tvwFVAcSOSKdHhdb5oNhDT9Ts3Rt5TMr8A51zQvjIJHQRg5WUBUR0lAM+hfY9V2s86vLq2yE/Mg/wLf/Cce/2e4356l+ka6buFeqntI2POE2MA9PdCpn3vYJw6xVCaicRsJLs/2f3zac+3e6Pd365O61pKNgQyBHChmxrh3+NXjNRX71aP8F3r9B2iKfnt074/uDei/Pt//++/8SMR8QDonnVPiUzYH2Siepl+I59c6rs/++f+3HvLy/39UuBS4FLgUuBS4FLgI6HABdA/kom63bwUuBS4FLgU+PQo8FkC0F8BY2tE9d5X4NETKPVkFF6wTapvPSfQsve2nhNQuAaa0+w+GZyf+nIaU79rJHINMDXs8JmoQFIKcmHQaTSP0RBEamFAeYqy1BCnsVDwCdCJyzN+MTxi6NLo5fmSznX5gc8ahRp18cQzT3PP943QbPT7AkoaX72/htmmoTedbwH/jTqX5s41/cYIugZkDaMdo2N5AsKps8Dgib8KNAiSLSC8hrVXkewFsJ6AZeesPPbq3hNg+54ML488acqTnniqu7pm6z8ZRju3J/Cnc37SYyuDO4b2YTMPnNpeXts2t/4PofsrWj319xUd97fTGPmuAG+dWzZ17dJwI8uf5HHny1TI6Db0FrrKyyhDQAojxdVlNfJTxxPYLECmbmw/6cvOr3SBDqSQBtShJILPlLNGp3mus0ZzDePVd/1sFg9poF4QwFs93v/rMEUfl/7+D9Ak8I+uEwSjBFz0nFoAsp6BDohQfSvwRwkQ0oj/8gi6WHDLM9DVjYBbRPoZ7UcEbNPbC6ADpBXINGuAfSiw2Oi+E7+v7J/2FNJKuX1P5316u8H/r+anfctpX/K0V/nQfrqWyPtPOrR8Vrq6bhmtzbybutg1GeCciz0N4GKdSjxChpI/wDZBdEAj+ASQrWcAw2N1lFldAXhKxC4XvF7Z6Twro+qBOvCszPdsaH7z3HLTtuvUw/9P+yLkhvt0SCHa1ahkzsjefWL1U7MDcZ+APfoQYBqwF9AXOpG6nOvzn//8b0qbjrx45jyALroMJwZK5kpegLY6MVCiK4joJp04wJ6gNCW6os4D1RW05/nWzPmv//qvfxLZDTDcvafgsgBzn+seFhqqm+Az1wDWBCKddQrCYQDakmaeCxBSRyvmDpqpi3gWen35y19+uxgjv8OvrDs9Fxs+7/6woDz34khgqvKuS+zZAYzZ07NmVG96TAW8wbOm56eE/p5lzlibCQr5MJqbeW1K/O6LdWxSN9P/7vNP7yfqlVPGF8bMM3XuNW28WUOYa49UQJ771yMckG943+vV/tn9a/Xjaf/UsVXne2/lE2cJnS5wdHAdp4S3cXbQgae6cfcO1aPrGLjvgpu5zPuRL9dInGKa2p7sLDiYMN9mwLBNQHOcW9B10vov/uIvfugScO+7FLgUuBS4FLgUuBT4jFPgAuif8Qm63bsUuBS4FLgU+PQp8FkF0J8MgAsUr/G5FFtD9D57om6NISfQTcPIyciiYdRy23uv/dPYnvp4MlqfjDs+38hCvlsDi3QkyoTIGAB0ohEwmmAYA1zAaGIEFIYVIzo05BZ8akRmjXMY6DwvUkDK8zoB1E+RnII10rF78+oAACAASURBVNWxL+BbcLZ0q3GOZ2s4xChtFIsA+gLnRkI2srGR6z3XlHsXBH+aK+6zfUqe3WhbDezlraVDo+QFFk+AFs+dANjyTYHx3lvAbIH1k7FQXu54nJMT6P0kG0/gTOd6dcV3KtdPWnb7eQKVTjqixu3VE088uvN1em7nj3l40lFPPPc01vf03hOo92qFOtHrlV6XNtVVGuEtm/3Btts3P79yYFkebzR1QSl0VXWTIAIlukvghFKArLrqaY0oXZB5nXGUf/teuURnAYB4fjl62Ci6psMF5DKS03YaZanub2YL9aig9ALnjU7sOJ2nXU/q6IROFXjjs9GMlIBEgAeA6ADoPQNdAN3MIE1J7bnNRvTXKaAphBuBDl8AoLOuebYwwARgOVfBc/6HdgJTBdDphzyorn/i6fd2byfg/EmeV3e+V/f/39+f9NTK3K5L3027u56cAPTKTHVVZaTpzuGDpk0HjHwC0JEf07hTHxHkRpMjY4BXAlh16iiAvpGxRL4a7QxvF8jcsTQLTddS+KtAf9d26uheqZkr6FdTk1eHUr9prj0LmihugGjSNW/WifbVKG4db6Q9Ee1ErJKOnAs99RM/8RNv1xe+8IU3cNCU5rTfqNrSHnmtLq7zErpCQBSnBNKccxGtDQDaTEBEw+IkQYku0tGIOdY5lD0uoLxtsPcUQOWscOos7RuBTh8bPc34TYsvgA6IzgWA7nntAOh1OgUcF9BnLozap8SRlTTz8BF1m5kDHaljEHKgnlIvM26PH+A596mU7nPRx4Lw6mrWOlOcU4dnyjMG6mkmlco47wfMMRcR9jqkUtbJQHC7RxToqNVU8spRdWN5sjzP9zqUUdKe8sNvOidQAvA2u1X3pbzX6LxFaR2n9Xv3ytXLq7d676t9GnNtBgd4tvoAvaPDiQ4+1tX7GM9JZ5/2gc1YwDPtN+sxehLdhcxVdwCeM8+/7/f9vjfHs+pt6OvaLoD+l//KX/luloP7zKXApcClwKXApcClwGeQAhdA/wxOyu3SpcClwKXApcBvLQX+fQDor8CdVwDLGjY+FDxacO4E1p0ApBqHXwF5O2Pfyb0nI80rDngFZBWAsu8aR06RRTVSSVuMip4TixEFo4lRBwAOGj8BcDybcKMvMXK1PSNCvE9DXVOJYsjk/wXQC6bVQNQIQaNRThHUPNPzQds3fuu57qZwr2GqRuMF8xphs6nfBb6f5svfC/gInPlbgf6NIu1vBQo2YvfUr513eWUBz/KToKPzurz2xMc7/s7hGiPfk/3Kf589GTxXhk4yf5KzpUENpKcxnnTQAugd1/Z75XT10KtnNX7ar5MOe0/3bR1POu+Vzv6QFWvBwrbT/i/PLd9XNk8G41O98Ow69KgTPB/XM7Yb7abjj+CtOgo9BeDQOulX+1pj/Rq6C+5Xv6zzS+lqCnfBaKMjAQ6I4GxKYedKmS1oQZ3lz+rXPdNdfVrZ72fBrp3/HmUB2GNEHZ9x0NLQbgS6KZoB8Iy0BNRopGMjRZmXnve6YGHT2ZfvANB1DgNIYz1b4BxgQHDANpYPoJ961kjK93TQys8roPxpL3Li7e9Wzz3ptX6/8vU0hg/p1yv6rMzv2nnSmdtP/u/xBALorn9GR/cMdNO4m1qaEp4G8PZCtnRc8YzwZiDQuU551xmGSE4AUsAoeL6yVZ1cXjqt47vnsL1d/9VxtMOfkcCURuPzDL8bKUq0KNHWP/3TP/129jbg7Kv1pnqMOXJe0Ie/8iu/8skFvQS3f+iHfuitPc9KZw+oIyLzZUQ0JX2tflE34xyAjvD4Beawxz0AMDZaXDCbkn4yh0Yce644JcBlQXrSzXMRNQ+A3owfC6BX5xRABzw0Al0AnehzQPRN4Y6DqnwJgP7FL37xDcilhF46HVA/dOR7SvRoMw4VgOY5094DapqGntLMDPAoz5e+PSe+jmP0i3sLxFfnEMkOyOu7QWWwWSCoow623Ufu+sz/u9eS13TycsydI1PB6/DVCHSi8l2H4LNmYeBdhnPhuXBe2D3qaQ+rPus4un+vfOy+tmsw96FrCqD3vQLamgEDuVI+KOtMWAD91F7XwdW31d/wj84fKx9Enrs+ozeqx3DacG3HiYS/C6B/yM743nMpcClwKXApcCnwcVDgAugfxzzdXl4KXApcClwKfIoU+K0G0J/A5TXoriHvZID9EAB9jSHvkfIEeD4ZUNbIU0PEUzsFN/aeDwX5Tn2sUcTI1EZZFAyxnwuuUwfGNyOJMECR4pMLgwnRJqZ0L4DeswWNCjyB8/bBc4MtNWYtKGU0ykZCC55rkDNl8oJBAkem9MRYShumPKWsEcrUx09R4DUg7+eniP7yROdN+hTg9jsBhKaJN9W7UXY1aGJw894Cd42S0vD+ClBv+5W3Ahinz9+JTFcey5Nb76vf7NsCK5WflbM1Kj79f9Izr3SPMty5LUD5BEhsX5c3VreUbicwuvc/6ZhXY95xPOmyD6mjddmXdQ4pSPaK7wpKF5itwVheKQ3qTIN+8PgIj5AQOAEgICMGUeWUGuY16tf5pp/RLQW/AQ56RnnTsK5sFvwqEHICTqUT9xUYRh+oC/i+tJFf1ZvqZErmr/zTKMAF0J/miO8XAKksVjfSN6MS+dwI9AXQAS8445eSCPSOyQhbz4/vmNbJqbpRIAOaYNgHOAc84xJAF0QHOPcM5II6BdDhH+pcep/k5TSfe997urNr9YfsL057iA/dV3QPtrr1pB/eG/Pu6Z72RNvWZi0paPTUL+rucSyegW52FvYyXqRJBlAVWC2Ii64gYprU1VzwFnxrlplmV7AO6ilIy/fUAUBKFDE836jP0oH6XJspe6QL/9dJhz4o8+obHWrqyEGfdQ6g1DFQ0BRwn3OXKcm2QBQ30eKAs+pp6Haal+pxf0eXfutb3/rcN7/5zc/98i//8lt6cAB5gHkAN8BLz+QGDHb/BU0EXynRmeWZjt196be//e03GWZPCiDNhfwiy6a6VkfQDn+NhBZUJbU3AGGdON3nUgJaNuNHAXR0T/dRAujQAQBd3imADohOvY2mJpJeJwsymhABT/Q7JRkQzM5B20T9Gv3b6PHVxcwpY+PCQQJHJGhLCR+4NuDI4LxQ0oY6lXltKnZAauaUCz7vH7LhWucRA/Koell5bpr9vqNQX/fkm82h+wP3+N4Df9M/Sh1E4Bvq89gGSpwp6mSBc4FHBJChABnwDPruHdRx6xQpHZuZSd2gI9xpr6xzQJ3oANB1ekBOmt2KeYOv4UecIMo/Ou1J590zd9/atdzv992Y/6GLZ5nX8QUdRgYFjhlAV8CPzgtjEUAHRBdA/0t/+S8/qfz7/aXApcClwKXApcClwEdGgQugf2QTdrt7KXApcClwKfC9p8BvJYB+An47ohp6T8D3CSDTwGHZNtbwWoPCiZLbvycD+D77ykC9BvL+v8/t+D+kj72nAPIa+dcYWhClRhmMfxhBuUh9qEGPEmOraYMB0muoxCBXAGYjKwuq9D7PGhYg0YgnKF7ArqAJv7f9RuHsfRgnBclMvSyApiFv+egV7U+8tvef5r2GQD8/AQLQq6A5hnKjqPgsWFAQrdH0T+nmGyknuFCQbqNoTvK5fLoA6PLkCQDhnhoqe08dJvaep7qeZLD8s7Rep5IFhzuOV3K8emIBdOtdw+zWX5lcutv3Gl4Lmpz49ZU+PY31Sd+daKgufaLZgq8FHOU7y3U+6Vgahbz8WlBq+1FgGMO9qdgpAcsBDbhImeqZx5Towo6teqX8Ql8KkgO2eJYyQEMj/wosCMbp9KIcOJauUTvX+3/5ZWWma4Fpg82+4TxDs+pbda4ZPda5qGmSK4dNu0y76n6eZ7zoKGjAmDXKY5AXQCddMGCWZzFTss50fJvtpP1ue561qy7sPsIIdNMmA0zgFCaAbrYVSsYh3fYIkurL9vG0f3jaU5yA86f9wK4br3aBr/YUH7pvkWZ1THm1F/pu9zhP4ziBuKc1wbHavg4syKXp+63LtP2Ar4A9PQMZZw2AKkrmGtBb8BseMOpV8Mv2jFxnL+RZwaYkh6epgxTcAFJPe0/6V4CXMQjGw8tNt86Y7DeAIW158ZvyyWf7gU5C7uRZgEQyDBnNzbiRNy5AsR5fUz0IravTnTu+Zy/1jW9843Nf//rX30r0n+d+E9XrPo0S3WuKcfZkyJ4yyNh3DZQXAaMB6Ln+xt/4G5/MF/3H8cXocSNjT2sW80fEtxc6SACdEoBQUB7dIGhMKYCOMya6p44UZlSCDoCHC6CTHl8AvXoTsFs+Y1/a9lmLAFbRi9DNfTjgugC662FlHscg5gA6EdVM1DD1cnG/ehQ+gC/NRkAb0pp9p0dbQFuPcSLSH17vX7NL8dk9q05d7pWhvZlcKGmr6wmOSdLY9cf+9N2h6yW/9wx07vMIFupC9qAvF/8jo1zMJ7QlRTlrEGu3/EqmgHV26T6l7wmun77P1DEOPu5+s/qL7zsm+qCzBAB6s0d4BroZEepU0kwY1Pe0V6bP1amnvaX9Q9+4N2K9RBfi5EEJD3kcARkgOgZkGl4FQOc5/i6A/mqlvr9dClwKXApcClwKfFwUuAD6xzVft7eXApcClwKXAp8CBb5bAP0JsLKLJwPxGpOfwJcavddIWqMeL/0b2bjGgQXJTiQ8GYe3r0+kfwUg1dhyokeNkPv5RN/3+lQjjUaTNbJpCG1dBYkKoGNkxWBHSktKjJ1EnnNhoK1h9ASgL4ju/xoRBXmajnfP4Nx+aqxqOkjartGrUSrU13MuMXbWkKdRXL7qPNQAdvpcXlw+OPHwygb3bORNgbSmchSEajQnxkoBuRrhN51s08x6vwZODdYahDtnT+ngXwF7CyiVbid5WEP3E6i+9Zzou3XtnPb/NW76f/nhlbr9ELnfPr5Hi9VdJ54s2GwU9j5nOxstKG9Vp77SSwVaq4/2c+tbfVywsSB6+a781DbVYXVIqK7aqGSNy4JeArueYa3sF0zfz/B8I8ZrJNZhgT5yn4Zu5LDn5Rr9aYRqI8eNZFW21YUtnb8Cp5Wdk44qYL5gY9PS81tpvFHnrafAdD9vdOo6MhSEY7zqKQF0gZsF0E2jC5gHcNDxN2tJ1xrmuJF/jeKF7l1rMOwTmWkkMpGZAngARguguy7RdteM8nR54gksf9oHrOw9ydiH7CNOIPapvie9tfzVfdPyYfVY9dFpPXza15zq9N6ts2vCglu995S2XPk16wBzT5SlMgpYreMLJUAewBvRwVzoDmWE/jUjhmA2dRgJ65nM8DgAHRcR7080hEc9f52yTgCM9Z/+03/6BnRS0h4ApnuwArwC6DqQ2B+ibpFd+YO9UM8BBzwkshmAFrC1ACjjNrU3dOj5792b8FtTuDMGjmMgmwR1Nw094BwgGxegG4C1AC993j/5FYcEHTsB0Om3F7JL9DyXkbFdM6rTFkDvsRyC50SKA6C3jWZLgi7VAQXhG4HOXrpnoFN/9xlkAfC8aXhERw6cAtBrrm/QHT3lpUMEfWBsBZ+p72/+zb/5dgFoGplPyXO2j24DtPfie2UFOQKwNfIZnvMcefipjqvwh7qROrsONgsEffU++rvvbgLf8JLR5eqTRvvzXXVTM0kw5zoI0IbR/ZT8L4DOWKCNF/L75S9/+S26mvnqcSjI0+qj6rS+a9QxUAC9fT2t69QNn8AL6BsAdHSIvAdPmEEA2ne9roOba/KpPdrtvuwkY/YNOuFcYTaFHnmCfiCrBM4GAOh9P0CnKtcC6P/TX/pLr7bQ97dLgUuBS4FLgUuBS4GPiAIXQP+IJut29VLgUuBS4FLgU6LAv/23H1zxhwBUayhcw2wNvU/g9rZTsIX6No1dgZl99gm0eurXKyP4K8NDjdWto4DiK0KfDNsFpnz2FYheQ2FpVpqfxvcUgQ6ADnhOVI/nQmrsxXirgQ8j2odGoGN06V/nZz9zXw0/Pcu3hiRTEz8BlgXaCvpjbFv+KE8WcHwFUC3ou2BYf6/xjfH0vM4a642Edb4w5NWA3bSvr86JrvHRdLQCWvxWOahRvGkkC7oLLvYM0LZxcmgpHzeaR8PkArULKp7kpvLG7/6/c/Ge/jmBMwUZn2T+ZKj8EP1QWlRXPvHujlPDffVKdUd5diOGK+eNoCv9qGt1RPsmPTUQ+yz31Plio8rXuFxaFQB9MjwzLgz0poFtVLkGX88xpyyIjH5oBHMBh4Lt0OeU6UFgziMeXG96RIKZIAri+V3Pgu2cnIDoAiylrZ+X75Z/m/5WOaquLD/5u44G5R0BlTo3VHZPepvn+dtjJNRbjB0g0IsoQCJLAccA0wXQKQGRykNNwS/IIj+Xl2m7c9DoeAF0UxwvgG4KdyPQjTxmzShIpgxCj93vvFqfT+tw9dPOTeXy1d6hfTi1v/ph29nny4PLB/xffqmDifwkH+063/EUgFTmbbfz3r4UPJfX2v4CvF2jmHPBU7JOmM6Z0jTolABHpF/3/OkeD0NbdWRrP1mDiXzHwY0SIMw00dRZHu2YaBMAGXCKi/8F8NBx9oNoZYA/eJQLcNPU1ZQ65rgvsJ9GK8tn9KWprekvkcVcyBx9lx7InNk64H/ASvVjx8p4iGr3gu6C4vRVQJASAN0zlnEMaIYjxrH7MXmICF1BesBhz9qmBEAXsN/IWN8X3L/JA5yjDuAngE7Z44qgb7OIoHNcewTQlRuPCKLsGegAoxxHQdQuwOMC6ET16tADLTwKgFLA2gwDdfJw3WBs9At+5oLn4Bej2tGzHQO8UIfLrrt1uuS+tsecy0/MrU5nZnNy/WUtBWz3gkfMtEKf9xz56gN1bcFz5/4JQOd3+ZWS+SiALm0p4d8C6HVMgYd+8Ad/8JOLdxsAbEp+Wx1ffVpZ7t5s1+undYHnma/qpqbdb3YMnBNOezj3Ja/2kKf38tP6YkYw5gqnjr/+1//6W8YHLuTMoxmQs753cO+egf4Xf/EXXy1b97dLgUuBS4FLgUuBS4GPiAIXQP+IJut29VLgUuBS4FLg06HAf/AB1dZg4Eu3xtJ9fI2xrwwHNbhuPTWkacTXcNQoZAEJIwVeGfafwPEP/X4NDmvc1Uh5okGN56extu6l93v9q7GmxutXhvXW2XP8NgId8NyzIQEcjIzAMGd0Us+lNUK0hu39/BTBvIBEDXz81n5u2mBp3znQwN17m9p5gfcFAPpcwfsa+9qngnZr7Lcu26DEWIXRU+MnBli+82pkfkGbgpHSqBGiTzLJvT1jVQBdfmsUOwbTnunc82U3orYyWGeWBegbMbNgpH0+yW/ntPN8Ul01MFLXK1nc+epcntqpvBdE2j6vjqxhU7lbgHmB/4KZJ5Bu9Yl8JW/yv8ZrSurr0QaNHmp/5QXb7G/SpNF9HXsdMIx6LFAm31ZfCdDJG/xWWlQGBM11OsFoK3gAMLMRdU/OMNZpKl7PExc4ELTAgA6oY1SpQLi027HJ+02t6rq0jiUn+lb/dD7Lp6/0TXVL15DqLr9XdtaJrb8XELC/zv3TnoB6C9I0+pRnAbE535eLCEDBNAF0ACcA9D0DXZDKM5Srm7ueoMPUVZTKA3NN241AZT0jPTEX4EDPQGcc0o31zSwmlNCizgSdy8qlwPBJT3X99XNpfwJDqiP9vPrtFC25+5TWbT0boVi+WJBcPcI9Bampt2vjqz1d62QMbW/1XfVB9Tv3me2g+szv6sgBYMoFeAwo3CjPAkGAgzh06NjRdZv6CloDMJvVAp1SXi9YyG91Lqo80w8itbkAgQECHQspzk09Twmw5lnYOHkIaLNOV/cuTcqH9JdoVy9+U79ZGr0OLZRXaNaI94LitKdTChH+8IcAMNHyRDML0qOnTatNdP4P//APf+6LX/ziW0Qre8vSpvzOvb/6q7/6dgHU1yGByGwiiDmbGd3R8TO+8gzyLy+gfyrX7HVJBU9JnxvFLzCLLhBAdz2ED4yuJqoe3jGNO/MK6MiFU0HXS/rBvHIxvo4JxwJoAn1wrOiRPF0bmM8ei2FqcuqjLwXG4RMjxJm/zXygUwLroA4SfEe/dECADj0/HL7wmAH2rU3Jj6zoRIZe9n3B89a7lq3e7D5pne8cP/TvUUY8o7MscyJtybhAHwXQGTe0wdmBEtoiTzqxyK+mTe9ecPXy/nbax0K7vsO6x5HXkRmzBrCnsR+UyDwOCRxpwtxVPvY96tU75K771c1di5xn5oa9lVkfKFknf/Inf/Ltgi91pqWk3xyJwAVd+fsf/8JfOC1997tLgUuBS4FLgUuBS4GPkAIXQP8IJ+12+VLgUuBS4FLge0yB7yAC3Rf0GmS3NyfQtkaGGhhqDKhhqS/xvMgXqOC3phAsWIFBoSCCbfn8Rs1uFOaCUicjw453DX5PgN3JSL51rQH9qf2nftbQ3LGfjPWtQ3pTYvzTaEIEuik2KTHmGNGCcawGsUZPY2CsgXyB8P2/89I5KSDF5yd+kb8KHpwiXjsHNdgvwFDwe8H3TXksIL+A+dZRwNW2oRmGJy+MsE3p3s8+80reGD9/lZ+Vh4KqGtatu79hmDTarBF6GFaNZBJIrwyus0Tlgd+a3nlBFPVL9YWyW2C+YE/Bq9PYn5w1duxPIOPKrSCR9y/oWWBxf1uZtG+Ou/ztZ+pYQOlpBegYeL7zST0CX9xXpwfpphzYnvxU3XwyZvt7AauTM4z10reC+dVP0rcGex1KAAsKkmPI9wKYAVg3Oq5rxuqUzhHGX0EFdFrPNQYEKmgkSLURX09G9eXNJ/3e/nTeC/zs5+rs6v0Ftp1b76+MPfFR+9252XX81Bb3NAVuo++ZB84IBpSjBMASaALwATz3Yq2pw02BLtb/ykrnmvns2fR1tiuADnglgA649wSg0w562ChLSto7AehLq+51TrRe/ug9lbnuu57qce07yW6fl267t5CGjqHrTWVePeI5xQug1zll9dbqEetVFy8/neRlAfQC541UNRJbkIc0zp7li65otG/3QugYnDvgFS7oIP2oy/0PYC+6CACRC8Cu/a8jXPUt/e3eAB1jhDIgq5G09AkAy6jrb3/7229OJUTKAqIDxgrmo7+Qs66Ru4b6P3sMotm5ANHppw4vrPmmh6dkXMgooCx6tmeu83sjjUl774WsSn/qNIMR4DQ0I/KaizO6BdAB0d8D0ImGBUBnX1o+QHYB9aDfV77yld+0tkHH7ofqQFMAHbkmy5IXEehNR/4egK7DBICsOo1MBgDogo4C6MoewCnOAET3su9mLjyaCD1I1Dpjok/V8Y4HGYTWzA8XTkjMk05lrIWVQXheB1jm0hTtjlXQHIey8jJjN7sL7e26i6MHF/f1GAyPJDCCvZmgTsdwuE5XFxV4rsOn/avzG3S1DfoLbQGmKeE7HQagAY6rXvAq643R3gWweaY6pmu9MiWN+x5RXcfnvvPwXN8j4Gfkmwv+2UwI9M13r9bbua0OO607p7Xa79bpyu/Rk1//+tc/ueATnFSQMY5LqDMutMSRg0sA/X/483/+aYtxv78UuBS4FLgUuBS4FPjIKHAB9I9swm53LwUuBS4FLgW+9xT4f/7Nv3lZ6b6Y19hZA+caZPsS3/tqbKgRrJHBppHTGNJIBYw0GtMxdvLyrxFXY5nAlYCd56J6ViVlz4/G+OifdRTIWON0Dd81mtSgcjJgrhHjRFuNtU+T8orma9x5MqJuP2qcw5D3zW9+8w1Ex/CE0Q+jGCVGHAElI9BNhyyArgH9BKAvmCkQsfcWENnot9KngMXW/QrgWOPWAmD9fUHNAuEbhbxA1gL+Be0FEeFlI2rh90afrxH+qd/7fUGMnhldZ4CCrX6usRKZ0DiprGgwa+pqAfEFzguOyMvrONF5XlloRB2fG9Va0MZIZ2V0DYw1fm6kfGWsgKTy8QRwvQdeFoR64gHats/y9InvVt7XSFvdVGCGz+sgVD4/RUT5e+fSvgkk1Vli50z6NtJ8x0Y98HXTrddRpIZ1wQTloOet8rxgOfLDb6WfvIqzhyCaoE7nne9MuwyA0NTOrBNNW1yd0nFVrjtf1bOrG1bn7Hq5gMnObdenjnv1Y/vwtHbsOrFA8JNxfuvmf+7dVNrqC+iHcd0L0McU1YBppmEGdGKtaWRw13z05KsI9CcAHWB0I9ABz4msI3Ky4A9jUS92z9EI9Oq4BYul2dM8P+0Vdv3/kD1W+XnX9tO+rPP5Cng5tb3jLPjSaH8+PzlILd+4DkjPZp2g/62nYKj85hjKd6Y0dx0xrTUl/Ley3DWqTl7t6+oKI4/Zh6J/qscAn7gAltynqo8r2zjscKYwF0A6vGubAKEAgKZQBoj0TGujZOFdeBjd27W++6Gue/QZ5xEjsdGjjpe2AQ+NxgUUJXU6F7LTSHXARvsAIOl57575rjMTfQIcFyjnf2SdizrbHvq2/F/ZoQ+CjNCk+pDMETohfPWrX/1kbnXiqn7kTGeAa0oBdI9nAKj+gR/4gbcLmvq+AJBeZ1H4s058PcoIAFSdRolOE0DHCbXgMH1gbnEMAHSvsw/OBp7rDp27L6zup1/VqcidfWPeGyWsUyTzzNhM0w6Yzm/u83ieuQd0pjTLArxCe4zfi3nmHpwtoEOjt6nfKH7arBOCRyPIs6XLCUAvvevc0+M64B3niT7z/gI4TYks6nDC2I2aZ4zwie819Nn1gBInkb437rtg3xtP62H3ko7BPRD0YF6JlIcHuHAsa8YGwXzev3BaqUy07af3xf3+Q3S6bUAz3gW9oIXZMsiQ4P6Ikvn3aBZkgL///k//6Q/t1r3vUuBS4FLgUuBS4FLgM06BC6B/xifodu9S4FLgUuBS4NOnwL/+jd942UhBpAWOTw8ugFBjTw0jGqg1GmlMoMTIJ7BI2fNrMeLwYu/ZjAXlCn5jSDLtIYYhDDmkwcPwR8lLv5G1/N6/piEViDqBv2skPxmj9x6NE2vEfgLrlp4LluxzT8bx7duCS+tUxAAAIABJREFUPraDIU+DCYanprUlYq9noDdNKXNUw/eC4qVfAZqCqKcoun2uBvz+1ii5goNPBq8FNmroghdo53RP6b+fNf6eAK3Td8yBIKEGyUam9LuNYC8wW37l+U0D77zwfc/yxeDZ9mvYN5qvINYpU8A6Kuw81CDO51fOKOWLnind9PEYYgVKkG/6t1HR8gjf77nuPY+5/LOA5BMg5nhOAKd8I0/XyL8RxK+Mn1t3aVjgkPsWCCpftB76tHO1fK4MFEDintKmaf4FKHbc0NXnqJPny9focI3zjSjnM7r/5ERSMN21gvtcG+hLz0NtqmX0fJ1AqgsFGRiX64W8xzN+T+mfsrzOEZXxncPO/4Lp7c+TEb5tnnTQaS2uPDlHLcuDT+v8E8D61B/qbOaDgprwFcZ1LyImiYIlGhbHLcCm3//7f/9bCYDeejyrGP0lgC74UkeRUwS6+k8A3fOwacPU0gLoAnqMw/oF0Gm751kvgC7f73wu6NG1ZufoaTO2a+apjV0Tdn5Lp903KKc6yrQfgtbuhXREMZraZwugc2/XDmmjLqs+oC/N7sD8et4091fntC8rUz0Xu2eC0w+iowHPKTlvug48HSv7RM8Zp+z+jTE4dkqzaMBf9FlHOEoiMQFoORcYIPxJxgHFfvZnf/btAkRnDOoHwHfTUFNCZ9dCgHej0Snpm4A+etH9l/pN3QZdjcqlBEh0HUR/AnZ7oY+JouYiNXMz0QDkKyvsqQH+vBw742ev/gf+wB/43Je+9KW3knkR8OW3Rrz3vGn61D0qADpOnd/61rfeQOf+BuCvEwIR2ydZ8TvoCKhKiQOPqdeRbUBBL/QCvCB4uun6u791DaJEt6HT/uE//IdvpQA6/QJAd19FSWpxIupxDGDfXX5GN3m8BA4KtO9V/QHvNfMK6x7vN4CdjQBn7upIxuce0dN9EnwN33rBB9IJ3iofwE/NwkDbXrTveeLQsu9xJwDdOeoescC5OqT6VAAd3uF7aYSeZp69kEEd5XjG8VDSrk5XjI33HC543Mh0eLzHinTv8+o9uO976lzoq46DfjpSII+A0Mi2RyDgzKGcA6zv+2D3JNuPp7WldXTv5vPKFvKJvHkxn/QFxw6ySjQ7D3rEzB1k1OLvT/zJP/m0nN3vLwUuBS4FLgUuBS4FPjIKXAD9I5uw291LgUuBS4FLge89Bf7vf/Wv/p1KecE+gZwCQ696sSBCo8cLWHFf0/gayUyJQUiAnBLjlsZBjDk1wtOXRjxqYKVdARWiCDFIGFlDiTEAwxRRNdzXP4FLjEUbSXUCCJ/ocQJDNE4s0F1DUetbELfgyxo/TmDxEwBSQLb3CKB/4xvfeDO0kh7TC2OSBk/oqRGauRFAF6yoY8MawdaAs+Mo7zmmE1jec0U7LwUKNXQVEF0jVP8/Af3Ox87Z6fvvREKVJ/tbIGKzM5SvF4zdSN2myizYyPc9N1owqoZN04gKpKwecK5alg6nMa3zAPdXNvq8843MetWQzWcMoIIlGII3ja/GbUCOAnhNOcn3NWbTB2XLsT3JU2VyQdTy4c5ZI7deyUDBLD/bJnOvjFF/ZUC6+kxTwjKWZg7YetufpmJnPtUV3FOnJKP/T2Ac95ZPBbsp0eGkgYUXe54qwAqG2BM/qovLS/IaJYbvGu8LzKDnTU9LWaCzoOLJCad6Y+WuYN7TuldQcbNB8NsreVpdcpKj3rMGc/v+pNM6tv18ku9dz+pYUdkpyIicNXNF0/8SrQrQBKjJusOZv1yA6Kw1Zp2gXMefArCdNwF0waE6IWHg96xmStow2g8Aval73Z8wR+jNtg89lbuubSddWaCv8rnzfgI7noDA8n3XDNpq9pHVq+sAVbmtE9bOffWW2XzM7FAQuVmE6EuzhhRwos+N1oaGpv1n/nRUoORPfQ8fVd/qLObeo2sG9zbyGh6D17gATtlDqnuq++AHUmcb0Uwdq+/933mg//QBkA7Qm5LoY9sDsK++dV74Dp318z//85/7uZ/7uTcQnbGqb6mr/Ipu9PgixmpkMyV/ptJuVPlGzdNPHSQBpAHJ5FFkhrqI4qakPeUTZ5cezQC4C7hH1DayYzYQSpxhPGccWkNPI+wBeHWGYd9YpwePe9j9EP3jXHr7DejcOUFudUJg3vyN53Y/4lnTlALogq6A554xvwC6PMm7iWfa62hWh0X4qunsG4FOau46lQDim6IfJ4Xu7Zlfo7ehC3TVQYO5Vu/wue9R0IIxmOaftU8QG7rKhzzX/Y/ySb3wj+fUU7JOCzjTR2TEi7Z1aIZGgua0KQgMIMx7Vh3jBNBdU3cdq47rOrZrYM9A5zf7Ca10lgBER9Ybjd89Bs9VN3o0AbLJOIn+5oK2zrnHuFSW31szvZexF8A3lT/9xPmkDgqshziecPHe2r/dw7Uv763n1XldZ7r3ZF7N+oDMwY8A52RHgB6ezU7J3OtAg/7j77/5Y39stzD3/0uBS4FLgUuBS4FLgY+UAhdA/0gn7nb7UuBS4FLgUuB7R4FGoPeluoaKvlRrpK1RtZHHNcRutOQafjWeYISpQdX0vAAtGI6MRtKQ3fSCTe+McaOGtRoRAE5q+MEYcIpAF/jRQE8dTQdco7DnThagKOD7ip4nAH2BqBpEdj5qxD0Bzq84xDEuYMgzPQOdCHSMNkZkATh4DiYGMp0aKI1mli8aobMgwwkIKj3se+fvFZC+AH35bJ87tdN52r6+AjE0mJ3Aj45h7/M3gRgN/XxfI+qCs/2/4F1BDOjfbA6VU7434he5MtrX+0/R6DVGn/qGDPcexyrd28/t/wIu/d1oIcsaFWvINwJ9+U3jsGCe0axGFPN/nTwqa3z/FHl/ijqt/NfASp2lTVO0lufKH/BS5aMyqtyqY/mtbduedGx75TXGcPqjftovAMr/BUo3vXEByoLk/V6+ks8AUAR7jF7TCI+u79/qgCdnCfgE3dRzTj3vFTCiGQ3eMy47H6tzT2tbaeOc+t06wXTevMe2TmW/K3/u3D0B55XFkzPI8t2JLm3L8XU/UCM+Y+Kvaf6RN6ME+ez5vIAyAOim1gZwNNUz6Z5ZazxCAnlvpChrTUGjOkFwbzMRVDcWQCeFtQAJkYaAgAVKGFez49C+qYxtTxCltN05e1q3d75P4PvuEU7rYvVL9YPOGX2mOnJ5prq3wDDP16GwGRvQoZXzdRYwqpWyeq1rAv1U3wqgChJT8pxOO/BPZar94nMjanmmzkWcuS0oCN/VkUOgEnAXPgD09KquXF6v7mUtBUDi3HRKAFFTecN3XTu7PwFc9FzhL3/5y2+AsrzBGm2GBkoAdUFUZIqoZs/+Ri8XlGvKcaKo3bfRdqOwcVrSOYQ6AKC9+N72AZubxQOZARAmqhqwuRHSjN3IX/aT1AeA/rWvfe1NP7vXZ866PitP8mn5yaOFANEB85q6G2AT2nEBNHaedh9G1LcXYxLMpwRA/8IXvvB2MaYe5wEtoD33sc65P6DPzYQCPZvtAGcgHR2glyAuvI4OEtBnfN23mWadtcszyR3X7nUqu/SbOUGX4eSw6cfrDNe9LmPQiZm1mf54wUvup+i/vESJjHqWODQSsOf9wLWY+6BlI/XRrdUD3StV/3RNOq2B3SdSn7zMXJlpAH7HsaEged9ZXbPcW3TeccTre2OdDnz3dD9aXoa25cPujaBzHU6IOvf8cNbH7sMB0OVt5rT06Hrcz6d1feXgtP/c/SN8IA0pGSdyX3rAb/zfowTgB/7+q1/4heM+8355KXApcClwKXApcCnw8VHgAugf35zdHl8KXApcClwKfI8p0DPQ+1Jd48aCcjXUaTgzGrlRjxpJChb4cr9G+Bo0TONu3QvWr6EJI5PnmteoiTHFyA364Jl/lBiljLTEcKLxgLKGO36rQYW2NNBjvFmgTSOMUY47XaXxe0bzNRidDCat/8nYtMaSNQS3H6TKNGUfhicjLyhJYWg0CxEl5YP3APQajUvf9k0A72lMC/CcHA6sb4G3EzBegMK2W6efF3za/18BHSdjlvefAPRXc/7Eo6eI9EYiFqiuo4qyWjDKzyewvlGf+0wzTXT+6iSzz9fwvNFJTd+sgVJHlhpCjYI+OUo0jS2fCwz3OWXV+ea3Rqv7WeeZNaI2sqnR2+U5aNJ5ejJgLk92zguW6bhQWlen7vyVD5dW/mZZJ4AF9AsIIvMFNj2nmtIzgRudJ7/xXAGXfqYPpbfgmTzQ9OoFEpgDzysXSGt02kbVV85XH5XOpWPlSPovaOh89bnKxjqcvFoDVhed1o6du1N9TwDv3nt6dvlrx7drCf/XyYF5M8qUz54NTQmQ+Xf/7t99u4h09cxfSlLodv6acnuPntgIdJ1tWKerpzYCHQDdVL0F0AGgGIc6FJ3ZtW6dUXbdXRkujbqGn+i/c9714KQzdv38kD3Ce1vIdRBQbqEH/ROYhu7V6dR7ygRj5GvloLq5+oj6K1PrzNT53DVuM5NUPxARLa/Bd4J+lDgImn2AbDvwgumzV3Z2/pxD9pqkvCbVOSVtcM43+ynAu+qU9ov9lGmRKeFZ95ToUCK/vQDXdDhCn33lK195ixbnMnIdGgtmAeQD6AJqelQBssGRCQDjXETHcx99hJ6A3F7oZcBwskMwroLW7AWhE/Tic/U89XumM58F0AHRcRjoOii/dN/u59KaCHSyIgGgU3fTXOPkCe24AL+ltXv56uKe/06K+QKZRNQDolMy/2aoouza1gh05gr9oJMvtFwA3TkCQG+mBe4jwwARyPBJj6lA9+HYYfYd3m88c1pHEx0OOl74qSnc6zhWevBMaY5jJU5NXPACoC76kpI+++7Evr9OxPQZvuQ5QOtGoAuiU/YceR2gTmsHc4VMVY+80lemXqeEr5wn5hVHCd5hKJkX5Y5xlwdXx9RBkz2FjniMozSDttDDq32BL/oOrfMFJbTeY8jUqdAGmTWaG6cyHGy4WJdsv449pz1a37f2/WTXkdMeknugoZkkKPnzXRiniGZsod9mhmNs/P2Xf/SPvrfU3N8vBS4FLgUuBS4FLgU+EgpcAP0jmajbzUuBS4FLgUuBT5EC//bf/juV8/Jcw2iBEgzJRg8aCd5zbE0fjUEJQ9Maj2vsWeOvhlOMGwXNW4fGFUEsIx4w3GDsKKCNEQIDIRfGAA3ynrW4xmb7VoM4YI7pgElVhxFFgwkGrRrEGl0iKP8Erkr0934/ARiCGDWu87n9LtC1BpM1XPU5jL6m7cPwZJQRJYZSDSiMfQH0Ok/UyL6Ac4G+J35wPE/ljq9G0h1vIxQXSG/9Kwhr2O+zTyB6QZHOyen+BdBPQMzTd8sXndMaB5curU8D3wLw+zz/d24LfJs+t6nfC4DUMcbIGo3tdb5pxByfa6hU1gXOO4YTvVcWpP1GbnXu2x4GaoCGArKCchhNC8Tzv+nB+VzAtxGQGjkbsdw53Hl+xZelbyMbjS5bhyX1RZ+rE8Dy5qnf1MHzjaTyqA1BnYJSguiuB9XnT4AyPAz90DHoWM8xFzwoiMDnzmejnnUAKN/03vIHbS7/vwLNXRefnICqkzvXrdP5oO3vVuYXaH3SO6/kY3nsJFcdT9fLHVv1T3lLAB0ZYS3t3oG1hihMLqKDSTvsea8A240kr5MF+qGAXYER2lsAXdBVAJ32AK5Y12mHaHfAQAAKL8azALp9eAWgdz0/yV3XrROArix2bna97py8B8Kf5szo9K6T1QGVJWhb2WXe+1cHKe7tWcp7n/PAM83qI6DletQ6FmDtvOvQ4nOnzCSu/YCUXMw74Hb58Md+7MfeIpd//Md//C3jjkAY+8TdA6zMSEP2wALmlILpAM/oxc5h6QuwSJte8K6ZF6BTzxbvsRfQxchUwDXqkW7oXEBvLqKIAZtNvQzP0ycvwHn6C03Q56RCN508azvANeAue+gChNSJ3HDxufoNYN7zygGJm8IdcLc8qzwInJ7WQWhuCndAdM5AB7jH8cFS+vH/6uDuQdAzplhnjly7KElHD3gugN4znk3hzrpm5HwdHYzeJgNBAXQiiHV0YA9dxzzmx6wIzEH7Aq1d/wArjfolApg6bLtAKuPmN/cjPcbAowi6NxBkhcfhMxwKiMpnrvtOB8/oSIu+bCQ5ffY4BN6xBNA9IqtZYLrfqwNg3wcKoKvXq8N2z1ae5FkzNND/ZhtgfCe+o27GXwe7rs/0oXqldbA/VAagi++FzBu0r8OdRzvobODxNZQ4t5j9hHlFfjz+AWey8s/uYbsP2Pfkdf7Z95t9h+i4oSW8rqMNJXpF5zj0FPLihUyY1QOe4O+/+CN/5FWT97dLgUuBS4FLgUuBS4GPiAIXQP+IJut29VLgUuBS4FLg06HA//7P/tmx4hqdMFg3AqNRZLws1xgpYIKRBQPCgpk2Vg/5BSb7Il+QQcN1IxR7zh5GxKbRIy0ehkGMhBgqanwomLeG2BpJaMsz8SgbYaGhxP4UQKcf74F7NXDUUHsCap8A2zUuaWB6BaBzTwGgGmGgFwZKonwwNmP08wJANyUkxiNT2gKkM+8nAL1nBdrOCehrf19xujRdo9uCvvIQpUZ0jfFPRtptd+ekBsfy73sg1RPw3n61b+8B98sL2++d+8rgRuIuHTdyVnCiwEXPWN9oUGXeeqpHCr7yufyjM4bHAuwYOuYFL5d3KhNPxtca7r1HvoBGRnuZ3cLzdQFVKueCfPzOb01zW2eeNXSXB5c/Tv8vz9rnp/ni+/KR82hWkEbxn0C7ympTwdfRASN1z/2tUVig4eRYQd0FtxuxDD2bKUQDvMZpo/LQvdKJunRQWCOw87zApjIDXeosJp1Kr408bxrcylbbsN3VtSurJyB8gezVL+p4y5P+OT3T5/bzU13t78pkQfQa7xs92JTqOJgAsng0C6ARoOav/dqvfY4U202hDCDRM60FqDwupFloCrIWQMfIrzMecwiALnhOCfDHmsZFxKnrHGAjYxM4bkYcnXuaaeYEVMiPq2dKw537k17nnvJkAWz3RruPUC5WFuq4skC4z9Q5wOMxVj6c92Zh4DvmAd2ofixP1CmS+gpSC9IrZ9ZByW+lWdMbryNAU8Y3vT51CKbBa+wHu58lQtqoa6Iquz9xjk77r64t7IlJ2U7ENZep3AHu4PfqA9YInTnRZ+wrddJERsy+Ak3ZWwusql8BqvgzzfyP/uiPvvGyezP6//f+3t97i7inpH6dUwBiq7MB2AWVqRc6mG6d+QBUBWgGJNWpDLn0jGv23+jo7usB/wC6v/71r7/JtWfKQ2cAxzq8NF0/dTQ1evVgI9DZn6orKHF+AZg38rp7P8bg3gU5Zm6cJ5wIClpztjMXoCD6oAA6+xN5hjq7thcYNgLds+M5jsIIYvRLo/gBqxkXFzTuvDQCHd5otK9OfOqg6u6ntUOadO3q/gDQHEcJ+gJdus6ji6UNAH6dCeB7I9cBr12vG7UNHXW4dX8HDTtP1U2MoQ64u7+rTPbYBuowowByg6xzGYH+9F5Rxx9kr+8SPFOHsO630GGuH/B1+YU5qt5EtozQNpOEsk2UOc47XMy7xx9Q4szhGeg4d9Vh233PvhN1Xeje7uldvOtEP8Pz8gQl/ZUv4P9mjIFm8gH38fef/+E//OpV7v52KXApcClwKXApcCnwEVHgAugf0WTdrl4KXApcClwKfDoU+F/+2l87VswLsQbNpihcMN3Uqhq419hR0FqjU1MQFsh5iqoocEl9NV5hmDFSA+ND28NQodECw0oNnk1lLfgrwFdwHeI0ysGoVFO5NzqhRp8FzNbI1XEX1KzxuMZo7+n4ChpR/wKLNVA9AXALMGLU84xMDLBN4Y6BsmklG4Hec7RNcVlDqUxGPxbsrqHd+04gaOson9Wo1Qgb7y84wOcakhYE6r1rjHxyYngC5/x+AfGTkfPpuydw5MmwL5+tUNuXnmG9IM/SvDSuMbAgBjLTKESBGesq+Lgp3OtsU1AeXpKXF+iRzzvn8s+JDzbaWb1mNKRjad+gi5HkRgOaCtWzdaUj//e3pp4vMLy6gf8baVmddvp8OhqiPCNf10Cu3nSeHTt0apR5dYfZBgQdel45OrTpnAUVGvVl5Br0PKW273fqtwLh0LPOC5uW3eg6s4gUhHzSCQtiVubLuzp/VB+deKp6dnXsaTFdw/UJNO/68Orzk1z3+w8Bz1/tJp702Sv9IE2otzpUQNt5k1fgK4zyAhykiDV9MiWgTc/vdX9hqmSjIOHHtgdPNXtE5R1Q05S0AOg4agheApgBnBupewLQBQ/WIeu7AdCrp1+BXsqmfHoCR/p8eW33Yq8AlO1PaVp+r162L7Zfx4k6NZz0T/c2C5KXN+vI0qhV+1twaz87T5TyGSVgpcAtfATASZptIj2JYH5Fp91H2Vf2moDFgtYAZkSdAjACOFYm67gBAN1znOFn+ExQtvLSqGDq0+EDYA3+9Xxi1iyioAVxAWCNFOUe6vRoI8BkHCWRB0BUwLovfelLbyV0Y1xcPNOjjHpuPPJW3UC0KqnWuQTQBdEBHN0XQruCxrRXR6nykwA6oDznhhPZzcUZ40TwNmNJ9wMF0KGt4Dkl6cmbWht6qgNwNGh6btY6Hf56djtrtaAwJem3daKgBGQsANrMC/CIGQYAHzu/Zu6AN6C7QC2ljiV1ulQelne796wu5HMd9Wif+Ycm9Kl0oQ+Cw+jkrnnQRdCa8dfpSf3KewPPd48HDddZTR0ngK4DT3XO7nkKoDPX9gXHCJ2zKJmX0mLXy75jNksAY+960gxr7qPcm9XZkjlyL0apkzn9MpLbfR5859pHXQD+nj0Ob5sVAd1kxjVK9ebpnWnfOfY9b/mlDj7Whx5CV+pEAw3VB9Aaxx2ceCgrywLof/AP/aFX24z726XApcClwKXApcClwEdEgQugf0STdbt6KXApcClwKfDpUOC//oVfOFZc4KBgE5+bwk9DiMaQgsGNBuezZ6EaqXk65xjDEd+voWSBTQ0ENUjxXA3BGHQwenFhDChIppGyxsqes9rnaohmHD0DUEMw3zUSoEYmCVzQk+esx7M7NaQ2dW3Tzm/6aGjQdmqw0bgtPUq/NbjUQI7BxFSnGGGbJhNDWFO413DouYZG7RUwXEBGUHUj4mrE0eBTsMuxlM69T8Np6d3xS//WWYCX5zd9dQ3fBb7KZ52D0t1+LAi+oF9B/1fg+kkGagTdz1tXAQWjV1b4F3zz/xox6wAhqFEZ6fieAEi+X1B+UwUXyFxwdIFx9c8Coq2zkWjw66aNVxfQr4Ix6/hTwHeB8ILmAgV+V91Y4N2o9T3v2+83IrNyULCd78vbJwDd38sL0LZR5o0ww8jvMRgAkJ0TaNu1oGm26XMBCEFxSvRbI/EqS+rXOiZVV55SrSp/HXv5bnnFsS4fL0C3OnyN0B8CSJ70xxNgusD66rHTmvKhu4IPAcU/tK7V0wvUFoxoRDhrmbxFSQS6QAEAHkCBQB8AumuN5+cKouvwJu8VLFgAXT3D3AIMeQ42JSAEAKYpkmnbCFQBdHVGdQXjK0B8AtC7xj45XJTvn4BZZdp1ap1f9rmCUjsvC2qXNxcYL69Xj8iD/l59J1De33Q04re2UR2661qPCKnO7tnT6t0C8bvO1oFPAJ29DZmJ2hcAINK4UwJYPTkPrMNAaY+ebMpogDIjluHTygTpxo3oBRB1nugTAJVnlwPAd5+6PMh+jOcpC8IBXHJ2OSAxJf8DsnMPkbIFMgHZ/9bf+ltvF9mHAHw9kx3ZtU34TxCV+gAV3ZtyX0HrpnAnuv2nfuqn3s5BB0Snr/Ih4xWco0S3A1wD8iP/5S0AdMBzLiLQSV8P0M/FM81KVb1eZz/mQbpAG+hcxxyPb4BOdeBB/7jX5R1hI9Chkc6kOOyaPp+2iPyHt7iY94Kz1Nlzz+uQytjlbZ7RcZWS31YmV99AW/7q7FNnAmhUngR49ggWz+c2Oh+6Cb7zTN9T+L7HtHQPg+OGqedxVGqGqmYm2vWYPtfBuGu5Y1IH69wMP1KPTgj03fPlkXnks87HXevKu7TVDDhmOGMsOL7ofGImlWZjc89i6vzulXZu6xCB84sX9FSP4MiMzCEPOsdIT0rG8/R+VP6oXu6eZd+j/E29xryz5yNzCyXvhgLqjMcjJCjpiw5D0Ia/n/v5n//QLcW971LgUuBS4FLgUuBS4DNOgQugf8Yn6HbvUuBS4FLgUuDTp8B/9B/+h8dG1vja//t5I8IbEdDITI1ARpV51qMGJY1xGEQwHNWIuYaPGolrINJIW0DSwfFd00U2ogQjlpE+lHjQa0Tis9E6/EY9Ghhou+mc7ZfG7gVcfI7xCJpTErlQA1mBJ75v2vRN4VfDWQFJjfM1kknHgilrPMK4bBQVETSkx8SoTIkRqRFCBcxM2a9hrADkGtbbz4L+Gv0WPPeeBZ4WwCqws2BU/y+AX4CV5wtIFmB4ksQTmLT31rC/gEdpUfD91P8C5AVDTpF/BQ82GkWeKI+Upyt7fvbe8hufT6BCnz+Ba2u85P9XQPv+VgN557IgsIbzBXgFJAoSr/zD12u03fl4ol0Nl50X+KrGc/Rco6ur/2qg1ulIwLlRZ9C5BmvlTHCo87407G+NOkdHovs0hgJsAARwAbAUeN951MhOid7S8EvZozbQIZ5TbfSieqh8KC1PwN/qenXEAufq5BrslXkM+vBM15PVMduf8oH8v3RoHaXzydmlfGQ91c+rS3ZNaR+qD0+G8hrMfW711ys9d/qt/akB3nELoHvEQY9qIAJd8A6wQ1CRsmfKwi8FD13HBVpLb9bjZolxbuEPIuhIae0FQA9AAZAOICGAT8lzAj5mq2kE+pOz0tKo4PlpP1C9+sRbjRx1jTJ7Bf2wDn7T2VG+ro7u2rag/+rU6tWCWeoY22xGCb5TtqhPB0FK+yl96tTCb03drT6mhF+kO/Neh0l1ojpy1//qX9M5UwIIFZxgq8m2AAAgAElEQVRtKuICtwJU6pbyN+OoEwBgLMfe/Oqv/urbRd/lT57vHpaUzZ65DnDWKHN0rAAs0cDrVGZfaLuZkRgDYDJgFnU29TL8jSMkl4C9epII8W9961uf+/a3v/0GuJNxSCAZ3axDIfMMgOgFzTtnnU8AdOr8lV/5lbdIeAB0wHMBdOkGjwHge+YzfKIDDX3QAZeS8fzSL/3SJwC6Ee2UzFn/KgPV9cyHaxklYHfpS5p0z6KGTl2f62jLWJ9SuAPUem48JZHFRMlzQf+CrNUh8JZZnOjn7tuVwR4NddpH1YGQOsvnOrx57E7Xph5TAe8yDo8MQG8aKc+7kMcNwAvwRXVc9/2A5p5Nzx6gOqaOMa7D6rnqA8bbd4SVuzobM++8rwGis4cxswIlYykNS7vuf6AR7zsFtfnM+w9lzzLnXUlZpWTOTu9Y1Yv0kXVHJxVK6Mk6BHDP3lNnH4B06Ou7Ic4nrI1mSWE87nmZg91rdC+6QHvXne7Ru9+BFp7ZTgk/eyY6dFCmkW/myePc0Gf8/czXvva0nbjfXwpcClwKXApcClwKfGQUuAD6RzZht7uXApcClwKXAt97CvzHv+23vVWq4WPTDmtAKyjWXmjs0DjRaOpGUPYsVAxzPesRI4Fgu9+fgAf6yF8NMX3h57caCmqEWgNVDfKNLjElYdNc9rxMDBaCPRpzNJo0Ol/AZgE+oxxrHDRNoKASgLlXjaTSxijMNUp3XmqM577Oq9Gv1MfngricfyjAgEFVwyslBrEC6NIQ+pnK2/FuJLd9g3Y18nW+BNC9t+CHvy34z70agDTk+fwJDCv/cP8CDpWD1tP+7+eTs8lpLk4gbEHHNdBTR0H8BeZOMnICv2tIO4HptlN50RhYI2/vWx1wAuB3rrb/HV/ncedTefP7GutrXC1f8XlTzffYhhrEm6kCYB0Dc+s9OUnIayfA1u+2jqbP7zm41X0bmd7odH4rgM7nBdArA43W3owQdX7RgK0sNJUshnOjBAGe6vgjQGY7nSfAB/SFKbIBcdAdlIKpAl+l4c59eaZyZ1vrgLN1VYdUz6mfef709x6Q/rQSnxxKTvLndyvj763wHwKgL5C+NDzx8xP4/l5/lNuWba8R6Kxl5TsBdFIyA3I0hTKgWM/TNXV7U7gLUJaGBdB1zlAmAIKIiAU05IIPjXKnPcAuL+hRAL3tPzlVnADwk4NB9Xx15Ku1rXNWJ5Z9prpn58Tnmn3E51fuFhTz2V3Xmh2D3wqgm2FIh8jqzJ5h34hzvtfJQl1cPd6sReiP7pU8boMSXdu1i2hOL/jAvRY8CWhrmmQjpNWXda5RtuW3rvtEaAqgU8LnrkerE0h7TLp40sYDMJrtiJL9FyA657ST+UNQirK6irGVvoDypqFnr8bzXNQFjwMKcqGPyz/IA0A3F+AYEepenm++51rzv2uRe986MAmg//Iv//JLAJ15rUMLdRKxzcWcFKQmWwXnqpMWHn3hmdGUjKl7tWa+ol+rc6iLC5C4vMdceNY4fGA6cnjMKHOd61zz4O3WT52cKw/YSIk+Yb4LoJtRpWsy/e+xAtZJu8jE6uwnvdz1jme6n6XdvpPVAUS5o13efcyCQMl+wEh56AVfGKVNnbtHdY8Jn8BL6FbA9u7bBPMF0rsPXoeaPse4rZ+x9f1IAF0H6AXQ3X9B9+pG94ruCXrePGnTlR1KaOHZ5egRjrxCzijVC/avPNl3Vvip2Q6QT52k0X1dozr37J9++Id/+HPIOhfjWQC9+//uMbov6nztvrvvAKUn+genEzO44HxCVgkv+MB9I3qMv6989asfsn2491wKXApcClwKXApcCnwEFLgA+kcwSbeLlwKXApcClwKfLgV+6Ad/8K0BDEI1QC6gvcaH9qov7Y060sikIaxpeT0HXQNPU3EaZbGAmy/+JwDde2to0qDBb3wvuCtQpPFmDbib2rnn3m26wRpRjeLw+RqJWwfttZ+mLda41fTGprQ/nYG+AHpB+f7G+I1YoySiwdS1GGUcPyUp+oxAB0DX0ENJVA7GHp4xrW7TN9aIWsB++1mjtMB4ARx5q3O2QJcAWg1D6zzR+a8xqUBfeeIEfpXPTyDTCYxq/+3DqeS7BfxeSfsC8E8g3+l7229U3oI3+9wa4xaI83kNhgsUdt6lbUGNPte+1Kj39HkB7Cd+6PxWdgVl1AF7Pmd5uW3RTkHbrac6xTTxOpi0HmS14FPPQ6/e3HPSTwC6BnloKD9Bt0Znqc9NL4oB1At9VQCtgIDRXER0EX1mxC6ladkFowoW0l6zangGNiV9qL5fJ4TV7yuD0rH37XyVb1ZH1NFCkEG+PMlfDc7l2dO9J3D0lZxax/L/e6v+AulP/68OfAJ0T/r3vT6snjuNfVO4d20FQAcM4yLNLgC6qaaJWDRlNECMsqScdm1tP03hLk+WDwC3iIgFoKDs+baAPF/4whfeLgA8eEYwmLbab+pc3bXg+RNtlqZP8959xTpFrT5yjO+tNbs3al92r9U2n/jAfYWy7Hqtzu1+hDoEyfi9OgZAighRz9c1a4iOTKVFAR7mzzOB4RX3NJ4r3n6T6QA+o6QtQUDKRl0D9BVYXFp3nt1HwidEi1M/6cW5TNtuH6qDSOdN1CYX/F5ehkcB402djPOSF+3Yfp0iWRMA1ArKN90yQLBAJuPtXpAIcKPm+VydjQx6hA8ZGprZgTrqjFeHC+oBPAfsPqVwl76Mh6MbvFgXzAYA8Nw9JIA3ID+R7Rz7oMMDJWBunQKawQn6m26btQwHBWhDCb+VD3UWBUhnr6tzhntdj3hirM0EBZ9aD/PXqGT0CQA6F/X3OJJmVqHOOvXRN+riot8680Cz6tldP3Y/qYMDtGTu5QNo1qwItK2jMO3BzzjMUVJnMz8I9lIuH1TmPL+ddwZ4p+t1I//rzMY98rbvnH1O3SsPFUCnHtPOs18pb0HHOixUF9bpgM915GLO6lTSVOzQCV3i9aRPuy+TljoWEn3uGKAX84DzhQ4Y8IHZ0NhTkbnCC9oXQN+9fXXVAuj9rXuC6heewZnCjCA4xpjJA974mZ/5mTcAnRL+MJMGNOLvx378xz90C3HvuxS4FLgUuBS4FLgU+IxT4ALon/EJut27FLgUuBS4FPj0KfCH/uAffGsEg5AGI4wdNZLw4l6w55XxfiPYa8DpC/4CEXt28JMxYgEsjcZrwNYwvaDnAm8bwVhjzQl8W8NP/zctvBFFNc7xncYIPje1NGNoxPZTqtUFPJdGTfdMfRqJeE7DHfOMkZiUhFwAB42uI5KiALrnwmKo7Lm08EcN3Y3Mp91G2+5cF+xcA2DBKg1bGonKdxqEOl8F5ltvje58fqqnRuAToLS89CFg1MnY2XlbAN7ftq0nTfAhwFv7sKn1l4cqTzWQvwIBF0zqc61/gaD9v3N/Gu/K9In+PFfaVd6X7v2t0cnqhPJp9USB+M1kUZlH3o3KwQjZIyQYSw3Y79Hm9PueA8z4lAvqL5DQKCcMr0bhUaKPCsxvClz/hx4a4I0qwxAvqN7500FAh6qmga4he9MkF5RCt1YeOh/VDY1Q856da/nC3y3pc3WVNNw1Trl45fSxsnvS1+/xuO2c+H910qt1uHJQo/jKzGmc7+06Tmtrx94xFtAWIBAMh/cAGwEeMczXWUsA3UjHrlGuO41Ad7zwdo8H6DoA0AG4B3hOCW+6ZsLXAOek1OWCLnWO6VnJu+f4kDl9BXrtmuSaYKmcC1Y1LfXqt+6jdk9UHdd1p/sP5LHAN/V1XS0PIgvNckE9guQ8077wf52L3AuhFwFjiJTmAixewMx66FudXwCeAKAEo4gW9QL0dIy0TVQ4F/wGIOVZwvCZz7AfApDv+tW52L2KfAxvEi0OsCtQTz9da3mueg0ATPCJ/VXn0COEWDegC5kSiNKmhO9PTm3UD/BMBDoXEbT0xwseN+02urpHiXBMj6A/ctE5ox4iXrlIHd1sKGYxqI6TVgBtRItz0W9TPVMCTDsG+AG5x3mGkvpp60d+5EfeHFm6PhLlC9DPHJLamvkzMpi5VofDjz0zmrZ0zED+iajGOYGSNNSCxtAdPtBhQGdR6mbt3Aj0OqSVD3BK6/nzjONHf/RH3y4BdI89KA3hF4+VoQTkN7KZ/nZfAZ13bVHWy/PwRR0LmE90G3qOvnQvSP04GngWOunJuXA0QJ9KUyLzN9OD80Rbbd81X2fpyu5mg1mnuTpsrz5wP0+7HndDiV4UbGZuAdD/zt/5O2+lZ6DLe+3nyngzkcAT1TF93+vRHvDArqWn9x7u2cxBfbemHuQW2lM2kwT1VZZ4bgF091ar+/u+1P3A7q+krWuS6x4lzjA6vMEXX/va1970GBf0h291MnnTSV/84ntbifv7pcClwKXApcClwKXAR0KBC6B/JBN1u3kpcClwKXAp8OlR4M/+mT/zVjlGEQxFGoyMNKbEUNno8RrnN7qvL+AF3Wpc8fk+q2GjL/411tZo/wooXbCgxpE1aKzhu233t/bjFLmqQR/jgQY5jQmWBdP4rKHBVJ+d4dJtgaIaQgoG8XzPURaYcvzNDIBx0LMeMRrXSILhDkMqFykoey4tIIMRSgXQGT9Grhrla4RvpA1zUP6RXzr/zhP1FbhcYGEjUP3/ZMh6mvt1qHgCC07gVce7wFTH+AR87Zx/SB0nwGu/Wzq1L68A9O1PabbA4ZOcr8xbZ+WyRt0FBE7zVFl8D6zafnVMTw481rkOFNKx0c18NmKK0qixRibpSGMqUdPw9h7qWR2z87aG3fIRn6FV09XynQZVxi24LcAtoI6u71mwyH9Tu/KsfRNQMUtG05miRzwTl7Y6x+UDjbEdTwGAdU5oyuaTzDdiTCcn9WJlsn0oH7bOAoYY+k+GdeXnxPOl1Ss573i/V6v5k/5Z3fNkyH+lo1YXvNfnHbvjFUA3A0GdSIhAF7wDQHNNogSwMaIY3moE+glAt334FMDHqL6OHSDNM1wp6+QBMAQISSQvJfVtBLrr5Oq093RS79/P5YvyZXWRsgct4dc639XZh7o3C40y4HiMZKX+8nXPB0YOejxDj6OhnspVnf2or8CY9dt2s3wA1BmxCBijPiLysiCufbE/glbUxXfwhnzSvQrfVTY549tIa/Ryj6YRjKVER3Z8u7Z2rgu+MoaeXcxzzgU8WB1HBLpAGH3uGlhQjhTRgsuUtKe+636LtgTQf/Inf/LNEcUzqynhG48qcD9vdhKipQHFAP8Buwv0A+4LyiMXT84Zuy49AehEqyJnBdALcjKfjAOQF4fN7hMAEnWAAEBn7fHC4Vc+hF86t8wXjgiAkZSeka1jm+m4KdkLA5hS0k8zLVE2Opzx1gmhcwZQi1MCFxmcAKuZby76VXkpoEwdRvpS4kzC3LAHp+8F0BnTq2jj6pHuXZhPgHz6wueex874lEf2KwK4lMgSUdlc0KZjWCfAfR+kL363DsnNSLEA+slphnv4q7y4rvDug24TQEfXA54XQK9jTNfy6ik+w3uC6PCDexzK3ZOtrnC89tN2un4ujepkDh/03HFkySNH0MM/+7M/+wZc/9zP/dwnx2+pC3Zvr67qHND27s26D2i/ea5n1ePIgw5Fl+JoLXhOyTzoTIpu5u/zP/AD720b7u+XApcClwKXApcClwIfCQUugP6RTNTt5qXApcClwKXAp0eB//mv/tW3yjE8CcDq1a9xAmPRRhrZI1/Oazhob9fIX4BijSYnY0TrEog5gSUaS2tc2egsDXIL6ArqrmHhZBiv0aeRYJ7p1xSzNRj3nHU+1whuP0tT6bQRmTVQ17hB+zv2Gs9q6CLKCoCCKFIMhQU1iKAhCgwDCYa7RvNgrG50X5/TiOMYelZpo0lqGNPgo0HO6IkaTtfQ9QQ41Ei0YI68UYOSRqPl3+WZU101OJ34u3W/+v3E2zXYP31e+XqvP+3DgoBP4zuBhSf5WBk5/d/vto4TMP/UzgKiJ1BywfnSao29W19Bq8rizmf11h4D0eMgNutEo9U1ZNpO265hfcF76jcal8+NnvY3fkcfeIarqXcFTZBN0wRTUocpjdENpZMAs1GwTZMswGDmktMq5RyVZtV3J/lTxxYkqtHZutaZyPad1xrMqwMqV9xbYKjr08pu+WXXjFd64sSnT/d/yErvOnji0dUFjrvlgoLb5qm/ff7Uxo7HOgDvBLOJ2jRdNbwqgG5Uac+eZd0pcPGdRKA3KrFrPVGJBbece+4hipnIVyNgGY/AsUezCGKVl1a3LZ1Wx5dHd04KzpQPm72Bvp4iybmfvlR2V78VxF2+KPgi8Mvc0XajLnlu9YP7DvpV/Scgp8OgIGRLPgMYmS4a0LhgL7qlIFmjdJvSnD4J8n3f933f23wW5Oz55ACEOAIJnAMK/vbf/tvfwEH03+qKp/WTeuAp+o/jIQCTZwTzjPMGHc10QAmoypnYnovdNavOQ4C6yIgXuhr6cNF21yX4tqA8QCJ9o6QvPUZJ+uIMicMC4DnnwxNhqoMFJeC+ADr1L2+Vt6ufkTFSrZPGnUwP9MuzktlvSl/GShYKwGJKwW/Pna7+5neAO9K401fnmpJ1SB5UlmkHHkBmAaEFo3s8CrzHfhfQm9KsTJQ867pGWb42u4I05Tf3wtQFcO6FMwCANWe1M67KZI9H4bPvCJQ4PphGnTmsTgb49pgneKt0qt6gX57ZTanjLA4WjJG1XB1L/b5rKJPwDxfj71nmzZb13trWtaZ6ayPQ6xSnHnNOV2/VeaDvrIzXFO5GoOugwbx0X9A1gna6jyOFPxcOD+iFpnCvjt51c/V314auj+rqXUe4H5moIwWOzDoCMC8c+4CTDCX6rbrpST7LE+8B6Lt/r+5HvymDOLQ0Gp73wjq2Mbbf833f9yHbmXvPpcClwKXApcClwKXAR0CBC6B/BJN0u3gpcClwKXAp8OlS4Nd/7dfeGuDl+3QOb78TaKgReEGGU0SvxpEaGARJNFLXoFvDoIaHGmpqEOi9gn4aEjZS/ZRGWGPQGjOegD3a3ojJRgX1t0Zu1QDH54JEjQYTULKePZ+9hh4MKka4E93a6Ky2venVMR55vizG1BpJiAzzTD+MUWYiwEiJkUSDFcabOggsgN4zInvescC6aSx7JqQGe+ek0XQ9a3EBsjXirbGqElTA7tXnDwG4ahzcz+XREzByApz2vvK2n1vuuFZunvq0dZzGeqKx31VWpf0TvRbEedJmC0Sd2l+ZXJ2hHhMMWpDz5EDTMa0jy6lPtLE6bmVWvVN53KjZ6k3rbKRWzzytsdlMFoArGFqbDh19YBpWjPDNOtE0oTxjBgxKdIGRd4BKjTCrwwufe+YoRnza8EzzJ/5lfNUxdQpYg/RpPVnwvOtJ56xAQgGV5ZvKhWuG96/c7vpSfl5j84eu1G3/JMNdX/v7E7B90g3bxq6fp76exvPU5mne7EdlSvBQALFOZ4BiptYGFBO4oIQPTTtN2eg21h3XRcrqHni3oEpBBYAo0ysDcHXdpQ3OKQbUpJRnkT0B9KanXT5YPVcafAitT2uEvF3HuOrbjnvn7tS/8pV8X/73c6PRoV9BVfpS/dB+14GHfYmpsinRV03x2/0Jukqwnc912gPkM+sNjkDU48X+hDnl4juAQc8z97gZ9i3sYch0AK8RbQ24BpgIMEZpxDI6EF1Y2q1TVekF6OoYcTgEODbDAXRRd6IzASrlZ/roOcv0oQB6gUSBTFOQAwIDSNMGgH3/4FvPIyZtOGuDzgZ16qRfRu1TIoPIHlHdgHV17NwI9BMfQg/3xDo2QQcjVemr4DmRqgDT8i2yxV7TiFvoZd9wZOg8APQDyHORJt9zxSmhbeepwDf1G4VM6Zwz7zyDkyhANSVOFTpTMFfsd3U+67Emmz2me3Laawp3AHTAcy7qriMZbXq+PbzU/bTrPOs5c8Jaqw41SxglfSxPdk+LvjIdOJHk1KEDHA4G8L1AMfXIr9RXMJ/13SO9uK/82rkvONs1Vz5dAN21gO/3XW1l0D0D31en1zGlAHrPQGfeoW/3lJUB90NmCFI3wCvoIkB0Lvhj99inPffuYXYf7z7VvVt1KOOUn6AP0edmoUCmv/zlL3/uS1/60lvJfK4e17lg1+2THts1in50HencMkcA6Diw4BwDgK5zDYA+cqKMmCngP/1dv+tDt0T3vkuBS4FLgUuBS4FLgc84BS6A/hmfoNu9S4FLgUuBS4FPnwL/17/8l58YBZ4Mvb6k78v5yShfA1HPCtZIUrCphlmNDPahINUahxcY9N41rtQYSb2Noj+lGF+j8wmQsX8FWmxnQZsaRgoCabjfuvif32qs6/mKGFQLymFQaYRJjcvcW/o29TyGGyNYMI5tRK3RfrTVCNeeo85n76OP9Ll/Rn8JsJki2vMTbX/LGudpo79vCu5TRLGgafmpRkWNQs7HCbhYXnRcJzBpeXHnvG3XiFUjG/VriD715wlwK//seJ/qqYNHAZh+tj81OO53nes1GPb/raNyvc+VvspSjcP9rv1pXxpNDH9Uppdf1shbMPbJMFn+ot2CCpvZokbhNR7v2Dsvr5xmAH+MQsRI3PYxuhs1hl5Y4Lj6TMcoSgz7REVyEb1Z4P2UFaLzUPoWGF9erwMBumizjziHq3MbbV4aaaStbDq/1FHHgvIBvy2vn3j5JD8d6yt5eG/Vbt0rw/tsZWLXwb139cTT/31u69wxOs5t60mXaYS3HvhL8AfdXzkAvDOtNiDeptUGbDOStNkbCvIhK/1j/eiaUX3A+tijC+rIBrBkqmXSHPNnXwugA7J07p8c7RacONG8vLv8tvRVv3cvtvrNe1aP2ZeVia6n7YsAGfdvdCbP1CGuaZl16AO4BfgD9PQiAlRQl9/LV10jaJPIZ8BbSgCsOvs1vTGgINHZtEEUM8A0gCAlYBe84+XZvZTU0ewGZj7g2aZ+d012r6C+l26AkwDZnldtXyh5RkcugE6BSkqz/1Buxo/VRaUvQBrgFRdgd2kIz5LemYs06AV1WQtcF5gjaYJ8AYSRep4LcL4gLvQHHAMoI4X77o+ru7pnRcZMt85ngX0AdIBp+VOw0L0pvFaHytKCKPJf+qVf+tzXv/71NyeIpo8G8Gympu5ZAagF8ykBtL3QTfANzg+U8IxAKfxh5gPKdeLqvNQ5DN6qjmEuOPOei/rNwEGJowFR/1zw0DqZufbRT2TAI1nqjIFzSN872k9k0IwblPCE+pDnPLKCuaVOnQXQn53brqer76Q7dfO5OqX7IXinPNKx8rn93vW5v1FPHWyr6+mDKfkLoBOFvgB6j22Avqb0p/SoG2QTEB39gNxSqmP7/rfvF9xz2uf6DGPou+hm3Ol8ktHCDBGMDTnHaYQS54HTnnb3qNvnrl+nd5rKXWlPXwTQWbt/4id+4pMLHdd7qeM/+R2/Y7cN9/9LgUuBS4FLgUuBS4GPlAIXQP9IJ+52+1LgUuBS4FLge0eBf/0bv/GJUWBf+mvEfWUQrrHFl+gCJH6ukZjvNjXovrhrmDiBCDUK1GBcg4LPC1ifUokXIKoh9wlMLx3slwafNTzXwGl/HeOJntJn07SbHrIgFMYijPmAZqb8M/qUkmdqmGlEaw040KSODkaGOTelYY1X0Lnn0lJ/DSg1Yhas4/uC6wLslk0l2/NP+X0BygJmTQPP5ydw/TR/7xmRdh57/wmkegKvFzhbQ+Gr58o/JwDwqR8ng9/JeeBkZCuvVjaXXicA3foqUzU0rq5ZjVYgdcHsp35RfwEzDYn2t/yy4FMNos637SrX8l/5YQH0Rm92TNSvHjQjxOpN6dMoXQ3TyqVgCAZiPhcABZjyjFf0Qo3dyKp6gs8exYDRnMhLoha5iIxsmtsaY9uW4FL1Q3X+8liN5404OwHhpWn5ZHmmfLjOS61DOrzSx6/A5spbabB8eJLLk2750Lae9M6Tvmr7HwKen+rvuneSs9ZbeX5a39YJqjwC0OjZ1ESVwoeA6JSAi55xDODXFO67HnZOur6wztQhC9kgiheAi7JHkACcCnRR8mdfWXeNTqRk3E/7gwWYKuOr45706NJ41w310cmRpfe2jyenktbTudaJzz1aUwrzW/dR3WNAJx0d0EWAggCYlHzfuSidds03G4aptI24JQpWJ0F0H5HDADnwEQAogJcXwFdTMTcCnSjhZjcAGAN0pwSk7B5BJyj1lGsIep525SXabzQz8+D80CfPVEbH0jbtcKF/K4e7P+k6CBAIgMUFgN5074BqnIsMgA4g2gwNrBUAiFxEFhOdL4hPv5E9QDpTuAu+cxY0qaK5SOHevwKnPb+bdQdQnv5x4eQAgM65zQLo8ig0Za/KM5TQtNkG7Af1UydONp7VLrBPiSNAHQaa5p+z6QWp6Q+08aK9gt068MA3zFGjvrvOuV92ne66DoBe0Bqe8kxt+tk5Y0zyL881c0bXXdZj0+4X3OUz/NN9TfsJHZhfL/6378iimR7UtTorwZfKJDTavUuzXpkNpAC671TuI8w2Vcc85Kq06LvDqzVfPeY+iznSKZf61A8C6H/7b//tzwmgy7+MzSwQZK2gX6byx9GHvZGZdliDcCr02vfbvsN2r7t6f50A+n7EvY7Zdyx/p+84jKC/GFOzpDD3ZvTi/tPa3X50f9A90a5Lu49QXpEj9Si8a7YW+oRu3nfa3/E7f+dWff+/FLgUuBS4FLgUuBT4SClwAfSPdOJuty8FLgUuBS4FvncUaAT6GjGM+HsC9gSmazzvvScvfO/VSKtBRyOiRuWC90+GZ+5dr/cF0G1vQbg1Qi9gt2BR+9d7a8TeCOk1sreOk7FDw0WjLhfQLriuwVogu2kXec6xU28jZmi7RrcasjZrQKP9lh+aVpf7Wk95YulQQL1g3aZpp481uncOC24yBwvEN1p+AfwFWQvMv+I15+8kfd8JKFaj1pPsnGSu87l92Pa33lftvDJY2o8+/6rrxLYAACAASURBVNT23lOgyWc20qjOL613eeaVvLTd8vVG4hRk3fpreF45fQWg12hI2xo0KZevGkHdsa7BcrN4COJQen4wQB6fyyf8L9CHTqg+wvhqqloAJEAdDPCUAFUaiAEP+pzGc/tQYLqGdYG06o9X68bygfeunj7x9ermBQpfGZJX9ipTy68FOE9g54nfl4c/ZKWujLV/J6D89N2TPipfvepH6Vnef9J3T/MqPUp/5MA0uwAdnXfAIwFBQIICp0QIevYsIEadtZqSms8FY1kvPD6Esrof0NWzkCmVFdZNQCPS4npRp/IqgC5wVLruOrRr1Hs88motWd603dM6uDxfMMf7Tw5E3b8439BU2gCeAyp5QYvyRdeORgFzn9Hi6BuALs9RBqhbvVnAjmhb9BIlwIznFVNHz0+nXiPAAUq7N8IhArCarBqUZjogMprn6AN8RWkEOiXPVR7q+AP9ux8BUPJ8YsB0z1/23HHroc4CX4wL8IsLHu26sOtSswYQIS6IDEjL3BjV/yM/8iNvADoXkcWVF+bBrCXMqympKem3tCFFc/eJ0M7069S/a43tA34DQHJuN+14nj0OBYDjBdABkeVr2qrTAbKK3HMxN4Lr1MF9yCwX4B0RuF7QUwCdcQPac8ETpNinb/QLHjbTCiXjIUU280gJmMo6iBMZfFFwtmvwRlL3XQVa6zxAydzjsADvA4J3bScrgMcl8b1jB9Bm3v3jc8H1Avs6lio/3cdAiwLDzJfHUKwc00edSOhHj1iibzoboQOZZ+ea/5tyvHtr9L2yCyhNlLvnrtPfOj10XahDAp/Ld/tO0DmiPiPJkUXAcy/m3z9kjCwEyAklNJRn4LMedwMf6vxCWeeJHlmBXqoOq4Oma0kdyZ8ix3UMsCTrhPIJbwFaC1zDT/ICfX71t2tW15AnwHzrQ+dw1AMXWRtKFxxfHL/77pvC/UN2f/eeS4FLgUuBS4FLgY+DAhdA/zjm6fbyUuBS4FLgUuBTpMD/+S/+xVvtJ/B8o8hrRNoIw++ki7y8N7IHo0RBaQ1sJxB9DYwLxBT8eQLdaog+GZoXUHBsPFfgvQYT052eIh9rpN7PJ2BGg9EalXasjf6ChjVI2VfbW2cG2+W+guRGhzo/GMi8TAtvOwXQm869USkbpUOfO0c1JBntUkBpo+w03i8f9GxmI0gsa2Tr2ex8biQIfZH3Tu34XcvyxpMMnACq3vsESL36fp//kH54T+f+ZLg8yfkrh5Yd9wJ3T+2Vz0/PvAJCSxvnbHme5wvAVjYL4KiPpEXpdAKfOp/Lq3XkMBOCumGdfXY+2qcTvV/pBaNFzTSBHJe3MRBjAAWEwfjZCEyAFKM1PefTvjXSEFleB6WntKxr+N5o15PTxuplDbHlgydduvP5nkxVXnrvyZGqdZefOh/VGzuvJ31RmSj/vreO7npxur99PP3+VMfKW8fd8Z1oUBq2HiPQAVIAVEozAHRTUhPZ5vnD8CMgTiNlNwK90ePKKHMHzxcAEQgCnAOQIxW0l+duAywBwn3lK1/55ILPlVdkSvCcku/7V0eZ03p1otd3Mi/lj8pI16iTU1/1nX0srep40DmDHp4tDsAHEAlQTclv3Rcur5UPcEzwAkAkipnoXwDt8lYdlNxT7VEuzmPXJuYTgNQL4JbPlAA6nDtNNgFKHTUAoxiToCblAuil6+6pmnqZtOemKoen3EfBm10X0LXyFunQcQqQRxdIpO3OpQ4g0IM2SKMM0E3ktGnZAdagbQH0OlMCHAN4QhsAVHU9JYD0N7/5zbezxYl2bb8BF4kc5wKsVh6Y/x4XQv2A2kQ6U9IvHTCYZ9OtUw/AtH+sJ6xJ//gf/+O3c93ZpxmtDZjLPFG3pU4AjNeMKZQAidIePQEY7sXznU/q92JumUNASi7bpk74tccOrVPbRh7bBn1jfryYZ/emBTmhs3t26oInTKlO2XvhB4Fp+GDleqPFqZu5on7lD7ogLwLMzBEOdTrVoW+VTxwIFpj2HQBgWv3J0QnUp4zQXgF09t9mj0C/NhU6+6Sms+/eqI44dQSGxjopKodms6LkXvrDOAXQmVdAdPi/utNz6dEP9IW1yKs6HH5FZzEnPRrBYz10YKF07VFmu1fyXc109dW3Hie2jr58D1jtGgkvPznidG199S5w2iPv+rJrubzNfKN/0BOsBc4negT+rTM0z/xnv/t3v7edub9fClwKXApcClwKXAp8JBS4APpHMlG3m5cClwKXApcCnx4F/o9//s/fKj8B6I1GKVjbiJk1oC6wuf/7Mq6Rx7oWYPH3GvT4XAOwwFcjo09GY4GYgvY1Gmi03GisGiLsxxp7e5b6GqQXTD/9vyBFQT/72PLECQIinUO+a/RSn5O23l8wwvTS3iPIgFHKqNdTNKBgOga7nldrtOCed18QUp7guxoqlyeXJ/o/xjrPcKTEoMPFZ8+yNIqnKeRr9GnUj316Ahn8XboWlFqeX3BjgaonEGJ5dGXhSStsX3pf214+WNovUPKdgOiVnX6u403r69hK0yegsUa+Pnuire2oOxZsrf471VXd5FyubqANfqtBd50z3nMIUj9UHuyr7RqBJSjfyO/yEc8JQsHjRBpijCWCEcDCaFAAJIzngpf83wwYyK36gc81CjOePctU4/cC6KWFenvlWWCyc3gCBu3DrgWO/7SendaTJ/1+crQoH8oj65S08vgkh6vzy8snuTnpmA/ZEZQeH1rHyk/HsOvR6iP/7/gAgoxA92xd+wVPAtxxAaDjvNGLSEx4k3LXnDpsVT6Ri4LmBdP3XO6mAyfimXTQpKumhMccDzze87tXjjfrRfcRS6MnHfq0TzrR/KTPqx/WQU36VK8oI+VldTN0KWgJKOoFDc00o5OOemblpuAzoJzRzJyde+KrU1/o52bEkCbwAEAZ/QXwB4TlwkkIXmuab8/BBvAGPDR9NfxF6m7PKDeFu/RsKnToUyATnpV/AZeqqwo2A8L1zG7kQVox5jowMrbV9e5RcGIwZTyyI/hJCdjtGehEVzdSnyhko8IBQom0BqCmPAHo0tcIdPpOBHoj/AEqAYu5qJ/xC6zym3tt1kOebwp315cFu9mnGWFLdKtR5EQFM8fOBc97JjUlbZi2nf2qUbKU9KWRz4zbi2dMX08JcO756KyDXcs79v3cdQi5MSsBQCP3yuvwcfVRU5wTmd8jJAB190+92QhtvitovXuZ1gFtkBNkBmcK5ISLSHkirQXwicJ370ypnPEcTgw+h6zxXbPOdH/AntwjFXAi0emBuWVf3vfL7vXRLz2uqmNgrKVbnRx4zmOs4BcdIyiNQGcu6GMdWpgT9kRcyFd1LvOiYwFlnWR4HxKwp9y57Z6njobujWyH5xxH1y6e58gCHFy4kDP6wIU8QlOzCCE7uyfevUTfuVwTfN+Ut3ZP3nWJNcC5Rya7h2Q+Owba/j3f930fsk2591wKXApcClwKXApcCnwEFLgA+kcwSbeLlwKXApcClwKfLgX+t3/yTz4xGDwBajUGLqi5vXsCHGswLdDjS38NLwIsBdtqnNf4yDML8tWIudHoe2+N2zV6n0C7BeG8v8arNQovYFfatJ9PoEUNHkvnAmsF3rxvDfJbVw0mGiYxDjHOjkNAnLKR5U3b2LMqa3A2wkSQTSNSx7JGn6asrwH+1EYNz0b+eh6ioA1lU/pqoNLxQScDAck1MtU4Wh45OUtI8/Kd/GGU0FPqxgKz7UPBqBOfnH6Hvu8BYTUSLoB3AjZP92wd/r+g0X7/BJz3uaf+Lb9Ul5T3fb66S7rsfRoR7dfK0AJDp3Fbdx0yCqxVp9Dnym/n6qQ/y0/8Ls/yuWC3v5Wn5T/ADYyxXBi+BSoBkApaYkgvKF/dgLxVBhZA77w+gYxmeSj4XFqUd5ePn2jm9ycAfXn5BCpXH1XeV7YK8D0Zq8tjux6c+Oo9udq+LQ8/7Q7eG+fq4JWJ0zha535eOXTspnDHwC+AbluAgIIDAJvy4vIk/xcwr4OWqXMbhdmIPo/yoARAAuijXUqjrAGBAHp++qd/+pPLbCj01Qh0QfTKHL8/6fSCEwsO7/zsXmH1d3XOSV+so8kJRK8sNP0wazu08axzPhupChBF5KOpoLlX/UA/eu64UbN8zz2NkCY9P0AqIDrgVWWbfYXpwAGlmq66Z/vyTM+3ZgyVUc87Brhk/KTj/9KXvvRWEmnsBciGzjNldlNnM56u1QVLdRxwLwIwx9EDgK+c9V6HJfc83AuAC4BsKnPlQP7ovnR1RPeXzIOgOWC6Kc0pAT09rxygsvqVuQPwApCGzp75DpBMv+k/jlUAqQUuuY/I8x/7sR/73Pd///f/JhnskT3whJH/APWAyMoWdGDeBfd7jj332C9KopUFWWnb88kZHzziOeCUOCV40QbPWxey7QWNG/nsOd+UyH0B9M9//vOfRKEDoMuH6K7ua+EJ/1zL/Z+xw39c8KOOdcgn9QHIeiEvgqwAoTiZ4NTAhd7cfcauqeqQ7jN4pu9N3UsyT8oZtNcphow01MHcMAfIQOnLM41Wb0YK5qX6SMcJSvbiAvHU6TEx8BL/F3CtU7ZOe+h2U81L3zpIqdutRwAd/SWAboYB5sW9Ge8DOiugH6hT5xvKRoIzVwD+ZieoXENPjxmgrN6oYzX1bTa36uK+u8gT9oH9Gk46rJNE0dMP+RQepX/MFTLxtCbvHmL3OLtf756kc8u8s49ELpFznI3ILMCFs0SPaqHN7//855+2J/f7S4FLgUuBS4FLgUuBj4wCF0D/yCbsdvdS4FLgUuBS4HtPgf/1H/2j32QMWkPvRtk9AQd90X76rEGoL/oaeBaIriFmwRa95wugGzldkGVB+aeIWo25BTFrIKtBqoZf2lrj1RofvH/LV2D6guvbZvu753l3DNuXttn+FKjm+wKGez76ZiJoNMxTlM7JeCQvOM/eU0Nlz3s2JWlT6WoMpGxkbiNUmgLVlNqCCx3nCbjs753n0/P9rpEnBXPsS+fMe/cIAI1cT22dgL6nMZR/arhbvjqBNhr5na+V4SdQ8QSSvwcWnsDxyv5TnasVC+Y1yumV/tnfToAW9O19dTaRdifQvP2zbx/Ce+WBZpPo3Fc3wUs1StfRCBACsIeoSYzEnjdNKZhEVCbG2EaVF0Dnc/+Q2TrHrN7qfPY36qgjVgH/AmKn1a6AgL/7Xef9CTgv4LF1ndatnbvlQfmhde3nGqjVr85h+WkN2Tv+U39PNKqsvvf7At9PbT7Vc2qr40DnmcIYA3vHAMj1jW984w0c+Pa3v/2bzgCGJz2rmc9mMjESvamJ12Gk6b/rPAWwAnjuRfQsIC8lgA4ApyAvdfjXCHTWmq5zjHWdsOpkUhl45XxYme7zKw9P963sVfZdQ7oOMw4j8AHTPCeaSE1+a8p8QG3X3WaoYdzMEdkruJhf5QNdATgLOEcJ2FMAvbIG+GR6boAuIisBhigBm+VR6uY++8r3npcOgIR+U8dxr2dkAwBzzjUXIDG8U6chQSjao56CX+oRaAeYp2MBJWnCBUsBlJrZhnt19ABoMgIbGmy65ZNOk/e6TjAvtk97PeOZKHocBbgA/JpqHnoJekLrpqwH+CbdOLRhjei56kSYAtZxMc91XqBfzA0X9CqQCNjKvAPQwluMnfTygOgAhJ43zX3u6+Ax5tLoeJwapC0lf4LL9N8MQ5TIsOeOs7aZ9h1eApgmYpfIdqJ2e9QPvCSADlDpGegAvfCr59RTqneYU3ihYGllHFo7L/QbPnS/h44BPIaelNDC/QJ05HxweIVSR7PdJxeQ3z0gc7LrXnkLPdazzOmrFzoQhwLmi/vqdMB3Oh0hy9znRf/gNcbCOOvUyv+mgmeezBpA3ewzBF89G953AdOj67zbdf4EoKvj6Tc63lT1gueUjKHnsZMKnQsdAY3gH2SACOs68NBPszXAH33fgZZm6KLs3oL56zny1SO7DjTTgcdKuYYJoJPGHQeRzgsy6Tpp5gxo5Z696/DuSU57/d0/OR7vRed4VANgvpm9lClAdC4dhH7g9/7eV9uG+9ulwKXApcClwKXApcBHRIELoH9Ek3W7eilwKXApcCnw6VDg13/t194qLqh9ArK2de8/gQ4nII/7NoKiRt8avbn3KZU3/SiY1GhJAS37tMDM1qlRQ6PDGqsLDi6IXgOnhqwaRj4EDNmosQVsa0g/0ZTx1dhbYJb2BQ8Zdw3qCw4WBJO+1rW8IK8s8FJa1YhXunX+/VwQTgOfYAkGWw1iPb8RI7JpW410Kv8WeMSQ5bwuANpndj55ZkHz0ncj/GpQ1aBIWQCHz41Q7n01plr3Rq8vUNP+LS91jss7jfQpnbjnFEm5MtH5f5KPNRCWH5602PLZ1tF+n2RLA+ECVmY0QBZWPl8BFysj3kv/W88asdcIqVH4FX/W6WXrk690tNh72x6GWAyYGjar10hPSpQvF0bipsDFCAt4bkTTZnuoU4tzybh6Vimf66yiMd/5KP1aB/UU7FFG5ZPTXPe7rl0nAzD192+Nwqf1q9+d+LLfWffyS2m/91fP/7/svc2ubst1nnduRh0JgiiFVChZ4iEPf88FxHcQ30F8A3bP7sW9uBe34l7cEHkEQdS/KFKkKYqkwEiAACdWy2nYBpxIER08K3o2Hg5VzW+uffY+Z++gFlCoub5vzppVo0aNqm+842eupylf2/euxdKz13MvX623SdMdja/e4fhW7VfONwcwfFnaCqB/9atffQLQ5UFqwXMMPLgugN7c2gBvNViqjOa6oCbgYAF0ADYLQJv5nqn1fGZ8yJDp+eyeWYCsRlDuO6XFTobxju7P07imtK6c9n0rWVXZzn38X8MY9k3BaEDUhmk3z3vX7mqdsJ8R5tsCSNbw3AWtAacngK4sYw7In00B6K1sok1lKDKmubahsWAwfKIxBjX80nDHzdsMHeQvakF4AE7A0u7Z5W94DZoBHlGTvxtZCmjLGAokwaPmjabd5gFnTbiHeN6Sh3frX5kpfQGJyesOsEbNmgEMBBTES9WUNowHkFRjBs5NpS/gM7RhLQp4C6SyJqQToK7nLtpgrBo5QD/5nBrwnFzJFN5rbvb333//6T72ImjHWmwIbjz1fR/8gkygEH6fOTHsNt7D7ovwNu/gHgoGYj3PYthRw5j2EyDfqCwA6XrmU2M8ALBrDm/nEx5gDuiPIbvlTw08DB0OkM6fv21oUyMHatroua2/a8p38opz3zOBQHvPP5U5q72M7yvTkIt4FRt6HqCUUPasa2p4zZzyzFmNEhmDfM91U1107ICqXXOrqDeOj7Wr0Q50r/wTQG9kEedCAN0IGo06Ae86n6xH8ppbWFsYkTjGRjqAxzUQou6ZF6DfqB3UNS5mXu2X4fh7DuhvUaNmQSPu9XcdNZEhzIGObDT1BDV8qsEJQH/nWjni+Wclv1d7+Pxd13vgA9MqcN3fC/CAqbO45u/nPvGJ1fHgfHYocChwKHAocChwKPAWUuAA6G/hpJ0uHwocChwKHAq8Wgr83u/+7k8oKK5an4r6AlDzeoJT/L8CElT03vVAp3/94T5B8b5XZbNKKhXYBXVVGFwBhVW6TQXDVFD1XpUYrUvfPjvB8ivwXKVGlYgFW1WqqdChT1MpX6V7acjnKnAEAezzav5XoE7n2rFPIKogWkFOw77rwVXgosoqcx3qkVWloSCZ/e6cSBPfOfmnPFLlkePcGT2UJwsI7rzhpXENIArK854qVAueOy8rHmn/Zp/5fwLofWcVd9N4oPwyaVCenqD65I9VnyZoOmVFjWTqAblaVwXreQ7wV4X6BF7n2m17UxkpL3R8U3bMfk8jgK6fCZhNuVAa1zhjJafsN4pYlJiG06ysAiRBGQtQAIBRpbBeTHj9EcK9ESma85PrnRIYWtcIahqrdOxd+1yvnpuyc4LjK9nqPSuZs5O7q31qyrmV7Oq75I2ukcqO3Z5RGrXPd/aLOZ65Bnf7+I6OK8X5Su5P2qzeU3kL0KFnmgC6tGkOdAw7AAHgP2p4EVDUSAk7D/QdgO6aqXcfe4lALWChXs/UgCYF0JHbrjVkjiHO2YMKREO3ys3KjUmr1TmiNO4ePduRtzzTuN9POdVcu/UGZU0L9LFW2TcBQSyA6BbaZK70Juw+VPkDjQg7beH+AugCctQAkQCfv/zLv/zkDVzgFIDX3LoAuYbxpgbscs+C7oYQxluafhlaGa9h5Bt5r6k5H8BLgJYUxgbwTeGvQBTem4YjRn7Wc7T0hWY/+tGPngp8pHc94dT5To9sPFjN4wzdabv52AHJ5AXa7zluyprKka41QG497qnpN2sFT3TWDoC3RQ9/xs4aKHhJvwHm9ArHy9Vw3dBe71toWO97+AOQm8J93eugjyAy6wzPc0F0xsr3rH3eC80M/Uw7hjeHXwxdDYAInfAgh3cAdStrAXwBQPWkdx7gMehhuG54r0ZfzFtpWAAdYzLBc+pGQ2KOBD2pK5vgM40HqJkXeQu6A9qaa7wyxrmd+0rPG64Dz2auy7nXlIemfLB92rLfjA0PbL3x4W3zxEMTjG1Yb6w95qy/q2okyj5u1AWAb96lTOM+1qOFeVFuwLf9DUC/jExAez23TQC9xi6sNQ1tMfJohAb4HgMNCjzWcP08B+8wX4Do5hWnZi/yfETd8yXytdE55u+ohoLvOaNyWGMM96mZYoooBvIo/FpwH5mn/EOereZ6dUbdyRTPr5MXpT/GNspQIhZ0H0Qe2Dd4nr//5pOf3B1DzueHAocChwKHAocChwJvGQUOgP6WTdjp7qHAocChwKHAq6fA7//e771odP4AXylxJ4BzR6HeXldB1PYL5PH5BESrRCm4xOcqliZwulIorNpVobACTvhuPsNnVUzM8U2gbgI73r8Db1ZK+N29Exj3f/utYnMCqwVfq3Crgr4Aeufd6xWYrGJzcuoEbqZiUOXTzDlqyElDaDaUZj0RO4YJVMyQ1CoOBesnYOg7p8HFClxf0aCAyvSIvALJ5xxNj/CC2pO+5RnbWfFRFd3OlX2qd/z0ti+I0lyvMyy+Sjjno+DABOVXHu/lX3mePjtHzGXnumtx8jy8VG/qSY8pR1SOPpKyXd87hfdObnTtFwRYvdPxT2BttbZU6jeMZpW9KMXNywpIBSACSEDBM0ywEkVs10tDZqPMrhya81Ajj0f7Qp8tH/S5ldzcydKrebii7W6u7cd835Ttpcfq2vZn/9xzJv+u/u+9cx+4w6uzD5XFV/2b+1T7sdvTK9e5BhDQqEPPNJ+FJ/UwBbwp6AdfArJQMPZAViuXBbOU/1Pelp8KdAF2AELgsUoBeLPg6VwAnX67PuvZCJDuHsV+wBibhmPOX9eu382zw+SbCWTw/zR0Uq52X0ZOFtABZDVMPcBS5R+AkmGYAUYN0c7zAIbKBwDSGvvMdStITQ2t3SOZI+QN4Dk1QJf5ewlfDTgF4EKNAQOAK4AXQJ7hlal5v3sWdG+uYuYdMJVC2HI9qanxCK9HaM8K7HPNhS0QTA0f7AwiAJD0VKXmHeZ5Z7yNKNN5p12NB8i5rEeq66n3zrPL5B/XDvMpaEzNWOV1xgCIjiyn5jtDTUNDPcepme8aUZhXHRrSb7z4AX0BVDUioeZdAN7MH+9r7nTAcQF01rgh3AHRAbf14oc39eI2UoUgHDQyogApHuinRl8AmeVl+sM61khCoFSPdoBawEbqGphgAGFUFmrAYvOQw/+sA0tBcubAMN+Mx9D6zAnGB0YloKavGiFo3MCcUIwMsZLvq98UPcv3/F5azLPJah/2XKBxITXrDm985DDnA2UxNCx9mbOeE/2N4HsqG/u7ifuIVKCxCrR27TI3NXQssM91z90C6ALnNcShDYBzIyggewDFqeHP6b2twQRr1/tYS/C1hTXSUOk1QGVfaCqReR6av2mdM+6rF7/e9I1qoCyBh0xlwN5VWYwRAGuTNcraKB+szhHdK1a/H1bnykZXYJ9wP8Gooim02NsNyc+a4e+//fSnHx1PzveHAocChwKHAocChwJvCQUOgP6WTNTp5qHAocChwKHA66PAH/z+779ovMDbBG2mwmYq01cAaX/ET6WxLy1INBVBUwnQNrx3Ki2m4sk27oAGU9k0n7kCzlYztAN7VsqN585wlewrusxxX4GH/U4AXRBiPtf/dwDvVKpNQKBzVpBvdV2vjiqdJtDeNlX6eL/gSz1bBBqa67VhVwEUqtSrspHrzu2k0ZX3dnlsRVvXleDNykCC72akg67HKspWSjWf5Zkq5Op5hwKvXvIFzbmvnp31tKG9rhsV5CpdC8zb5gqsn6BCDSnmmu9cyC+GKa0XZj2nVG5WqVnjAtfjSgaU1pNn78qMFRC6e9ec25Vc4TMUsIZwZ346HgBD88QCahRkQPmKkh+FMtf1BmN9NJzq5McpD6TxSnG/k68TQFzJ8CkfS4NHsveRbL3aQ67eO+dwNad+NufsUf/73ikzHo1n1efV/vdoH9qNb66Nuc93TQigC6KX1ninAtjgYUe43XrXAWARaloQveu4ADrXyg+NebrOzcFLzb162s6adTMBdNthPRjxRABdIIWxN4S8a47v+ZuRdSrf57X/Sz/l9DRqWxmqMFf0E2BDYBxvYg0GAC0rbw0/bL7z9hPQTw9N5qDnwoI/9Nc80YCoyFT7LoCu0Q6fCxwa6ULwHeCT8NuAmNxvqG5q7pFn2M8JC2+oZfqMVzIFr9561ANkaihBXdCPuRbIo9ZLnXcB/qzOvtAX70tChFPoK+cFDbSM8uO+ohc0Ne3aTzyoDd0tXbueKrMZ9/T+917OJwCdFMBugHw9xHlO0Ja6Hu/0T8MFavpvmhzo17zjAI6f/exnn+YDsLPGGdDTMPHsNXxnoT8TQMcLnQLgblQh6NfoKrQpIMo4AdBJ70CNsUJzks/fCp4HoZ8yg5ox1GDAvY0a+WOYeMLgmwMdEB0DSya22AAAIABJREFUnuZZb0QB5s0IDdTQ3rzryBW9tanhS40naL95o6/O1s7zPOfPfWOe3acs3u1f84yMYYoe6ESo6ZnOXN/Kip79pnHjPLc5L/QbejqHgOa/9Eu/9FQIFd80MTWW4roRiFgPAs32w7XGvcwFMhCgVzlBTRvIMvcUZBByjppxCaBTC54DCMM79UCvUU5zykOjqzNdf1cxJz1jCZbXmEQDAda3RkPIMdNC0GcidEA/IitwdlvtJz07znPr6ozRs4ay3jnkne6DGCpAa+hMga89U0I//n75H/yD5x5Vzv2HAocChwKHAocChwJvKAUOgP6GTszp1qHAocChwKHAR0cBc6AL2BW4myDT9A4tOKBiZ+c5zvcrBcMc6QRZVkDMSrm0othURj5qa9XGVFipzPXeFRCyA4rmM3fAth3wQVsdH9e7vxUQUu/bAg4FVKdBhco6P5+hJKdif4K3Hf9uXPOZXRtT+dN5mWHaG1YSJa+eE3rd6UXSnOsolVGKqdgrCM/n0rvzPxWi0ql9u1ofjOmqPdvnvhl63mdX/Fq6F3ifytfpAVMlasPSc59hV6mr+GvUAt7bEJvNkV1AfvV5QTH6PD3AHO+keemiglPw/cobvp42c44mbbueoHcjYDyi/26NFlhcXU/eaJ+833ykzIkAuvRAsY9inAKohpLT3L+A5g2nWkMVjUpYM6ydGs2sIgis1m/l9UoGT5n60e1+/996WxmjPJKlfH8FmPf7ttW5VYZc7XnP2Q/v8tYVffu+1b5xZw8rPeFJc6MCuE2jDsJtUwDcBFioAR0LeMzUHvClQPoKQHcfK5CJHNDjHIBVcBlPVAAAAHRyVVMLcsLjBdABEOoRCY2ahoPxuX4EQO3fzhhqghbypGt37rPdh5VbhmRuXnfGJcjKuPWaZaz1nmSP4zvBPcBzgRnArfJBwSyuJ9gsf9AmwJUe28yX4BnArUAWNeC+eX4xpACwFbgFyPR8Al3Mq04NXQAoKQC8jSzD3DYHsp7E8Bbvr5dpvbX5rn89J2GQ8Gu/9mtPoC41tNfIjPu6NgwDjYxlDIBdeMlTkM2eraGt8z3Pc5N/2i94Hx425DpzbWh5eBRvfz3+6UsNSTrX8g3tAYhpIEDNvkDecjzHya+O/De0NuN1b2cserjzbvqhdzzz8PnPf/5FHnJAtvLsHLv7GusdUNuCkUXnogYfyhgBfSIcANBSA4DK99Q1vMSQTL6jFkDnWUO4wy/wjtFsWDeMV0M1avrGPFDMEW1NxAHlCntsPZjnHtLxXcno7iG2cXXWtq2eceYZmXOBRg9cNypT+8x7KlOhi3KYOWs0Do0YoRlt1GucuXGNY1TSc3bB9BqxSnva0dCiaRNY/4K6yEFkBEaD1NCWd8obpgqgBgzW0Adv9XrKE6lCD3SAdMZRI4xGOKoshOald2U437UNaFbj1dIJ0NyUB1w37Qgy7zOf+cxTgWfLC6vzR3+v9zy52ueVS0YjYpwaUyIHWOdN+8HakqbQj7/PvPvuR3mUO+86FDgUOBQ4FDgUOBR4jRQ4APprJO5p+lDgUOBQ4FDg7aDAH3/rWz/xw3uCpFXq7MCRgqFTuXMFAJdCHxYoWAHZsy++7w6Q/hwgbPXuOfu79lYgus8+ot1dAH32ZQf0qgCaPDDv7/cF3xuycCpwdjS/6gvfTaVU210BWCqGCqQWfDG3uqB6le56qPsdSqPmzKwX+mpudoCTfFhgtiDTnEf/v1pL9WBxrAI39ZKpwrjfc8/kyQLZM49751nAqPka693YOZve5QVdpzd6lYgNawldOw/lM95b4L/K+QLozG293Xh3vYKkuXQpqDuvy7OdxxUQvJNLO/lwFzyXz8s7GjagzNTrsAD697///XcogBp4XhKmlRoFsTlPua5yd3qg76JOTGOblcyZMqG0+bhA9Envq117t0c9BwB/9L4Puw+u+v9oH1k9U1m2k92rvauAmKCJnpwrAB2vRwrgTUMm4xWMVx0FkFUjGOW3QB51PcCn0V/zISO/zeEKEIEHKgUgjfv0QAdER/4oHwzhjhEJQKGAEOODNjUSqqyfMr4RPZQ/0yjRuege0HML7dcbHzDD0Nrm/8UTGVCI3OKGtjYnOIAQhb57P+PqfgkYAygDkE2IYNctYy0ohExuX/heGc41+ZKRNdR4Keo9yTMA8xb6L9gN6N6Q2/S1aSkAkZgzAGNogYcxYCf8UhnEuMmHTqFt9xNq+Izw5Hom18NUAF3e9gxCDUAqeE4NzWoc0fVAf8w1DhBtigy8ouUtQffVfm9bK1CO7+Blow2Yo9oII8w7c2gBtDZkPmMvQAcvG4WHOdoB6ITTn1EY3Afpv9+Zb9286vAhHtgAyRT2m+618J4e6U0jAE/geUsI6+9973tP7dfzWWMMeUOjAIxATE1Czbg7912TrHvyrJtrXa99gHT4SgMzjC1mKpiCyPAiYesBOpEvDUGOcQfGKBggsLcqH+feN8/U88xxtS91T5lnd88Jyg0NjwRBnTfWFZEDzHM+01S03RpW0q6yo2cRx1njwp73ALLfe++9dz73uc890aah9QXQlfnwqGdv5Hv5t/OgBzogOgC6HugYc5juQZmjASFzDN9jxKW8KLgOD5k6gPmbvwfqLT+NiXre77mJOSkwrQFqz7F+1kgayNJGToG3MEKgQE/n6I7mobKqz802ygc1RGZ90jcLaxOZiqzRA/1z7713pyvnnkOBQ4FDgUOBQ4FDgbeAAgdAfwsm6XTxUOBQ4FDgUOD1UuBPvvvdFy9Y/ZCenxUEUbE+lUEqbWbP7yjyd8r6Rwqk3fft21XbV99NEGwFivn+qzFetXPnudXzU/k6+3FFtwmSFBis0nwHDK+MK/xsvrf07XtWXnk7UP6qv1PxU0VpveaqAGuuZ69VGAmSFJAtUL3i8clDztdKsVglsu+YYPf0GKpSsgq4Xs9QmDMcZsc8QZoq+fSKERCZSlrnbYarr5KU6xUfVBkr4CUQjiLOfKh6jvFd57MKXBSoep4J0Km0LTgwAfTpSb0zRum6LKji+ihgtpMLV/JiJTdK6/LZlGUqr+UT6CLNoGF5F/BHAB1wA0WnCk+AHr198caswlrvMhTuXM/57lqd8mMle+7sGXfo9Sp3xZfZl+Zaf/R/+zvn1+9We9Dd/fC5NNvdv5LT7Xvnb0W3AiqsQwFLvcvrvQ3wRPj2hnAH8KIAXJijtgA667iecPClxjsC6d1TmgMdvgZcNNQ3ABrAF4X79D4vgE5byOXme62BCd/XC7L0Y/0V+FfGAZSwVrt2um/SRmnbvaIhtwG/AIoYEwXgqKG0G3KX9gpMMw/m76Ym7Lv5g7kPcAvPYbxDu67dg6ihi2HDqRkDACYFetI/w4Mjf6Q1oIthranpi2GKAfDqHY6RjznKuTZkMDW0aA7kzgMGEgJigGOVo4CvAu/UAmTU8N5qr4MGKwBdeTjXBWCsHuDwb8OIazzhM917VufreZ/nmUbFATxnnOSxRr43hDtrSVAQALsRE/QsZU0VQGdNAhjqgQ4fANRbDF+vkZpALHygoQS8yNgwwjBXc+nLOFyP1PCy88u1udKpaQfjBo1s5An2MT4rkMr/Gu3weSNUVJZhiGGedWrmSUMy9kH4zbDUGoqwnuGPpqZhXxXsZy0ZcYM+AMYT0QGAE2OQKTPnnq4c6DqbsnruszWYrFGgBhrys7naWefMY+lbwyLG0PNWI/eYt12erFEi72uqHdqYvx0cC/QwMgEGBo6XZ+BJ5bxRoATQeYdrHjk6AXT5Ez5qWHbkLUYg8DHpFJwjauig4Qh8z3pRPnA20viFumcjjbk0mGCsjSxRXut5k7HWGLcpkRhT1yfrQpCadW2UCWrWFDREVsNj8zfQPHNc/Ubts73ubxDlDbICuW7EBUB9+q1RpkZIX/zSl17lMe20dShwKHAocChwKHAo8DFS4ADoHyPxz6sPBQ4FDgUOBd4MCvzwBz/YdmSlvOfH/1SyP1LeT+WiCp354rtgwVQE7P6fSoEroGL33WpsV+Pt2B7dt+r33WdUCFfR5WdXSrorWq0YYSrAes/quwmQ2ZfO7QTNm+ezAF1Dwk/F3QTv5/+l45yTKsgbnrJ9nSBGn3nE752HKscLHvl5PTz0clJJV6+c6V2uV73KRhWXzQ/c0PSGX+1ztmlfqpgVQBfsaV/mOMoHzFO912sUML27+5z5Tw0123DOhlPmfubZEJ4oUlGA6ilGXbBpeqDz7IrX4Llp5LBSPk5ltzxS3litoTv8Is/cXcO+u+HWoaEK5RWATk5WCgrPAjpVEqM8bvhWvY70UqzhxLym71OJO2k25c+VrLpLt9e9k859abdP3b1vxS9323xEk9X3OxBjR7d5/+4cMHnW/2uwxFo1DDJrtQp5ACyBC8C/enwCYAhmAaQ3UohpBczJ3MgZ07N7AuiG+KU2fzSgLevFUMsA6ALcjJ3xCApSN6ww3+sFS10P+Am88w5TX0CXCT4p3yb9lb28l7EDLmoEAKiCIQIepITUbd+Ut9Cc95pzGI9PPhNAAzyjHT3Gobs5q8mv232hc06/GlIYeQD4DUgKiNnxQWvyTZPrnDDJzTcPLfQqx8uy3vC0JYAFoFuPd/nAuSn/ML+mB6BWflED8OMJXq9w/6f/PVN17ALoeJ9TGP8Mxe7a1vMYmgOiNn93PeULHAo4Kld5t33hvgKlfF5Q7hvf+MY7H3zwwVOBnw2R77igHQYCgLg9f0FPvZLhKwBE1iQ19xO+nQLoKM8B6hUoF5jVmAIeEeRkTQCWCiLDF/IQ9DNPPTwsD7I/ARrWUMUcywLnjoeaOSuoOj2BO4fds+A555IaWmlIxp5otAbqgofMQ0FlPJyhPwVDAiNnUCPHTBEAL3d/nPtA13/l5DzL1vAGWnbN850GRfSx7wBcZg6ZP2QFNDcCB3On8Q1jdS+nRhbq9U3bPdN55kC+8J1ROgBYebd0ol+dT3gCOUshMkFlnkYd8mWNQqcHuvKdcw/9xhCIAoBOWHYL9xkFgTXZlAasa0L4ky4A+VTeQkbIF9SNRNC1Q19XxsDOaecMunRMHQN0NlIJNePQQMo0PBhsEGb/k5/85BP9vvCFLzylhuj5a3euWn1e2neteMZUBjXMPvPsfoHMhg+QvxTX+Ffef/91H81O+4cChwKHAocChwKHAh8RBQ6A/hER+rzmUOBQ4FDgUODNpcCf/fCHf69zUwk/FTg+sFP6r76fYNMVRa4U9n1uBRasQK6pkG4bd0CPR6CF7VU58eiZR32/wzEqX1eAzFSUqLR8Dv2u+mD7k36TV+Y4VdBU2dT8gNMrb3q4Vkm0AtGnJ1/vX11P2s0w9CsaPJpbaT2V41XM+12B8SoY9YAvwF5goR4sM3+kYIFePILqevMI0E8gXPpQq8QTnGrfrsBmFbh6fdWzv6GPZzj5zg08ItCEolMwS55pyGSUdYDBKLmpC04wvtJgep13rjtXk7dXa6l8Lw/dWbN31lT559G6LR0LoEOjAi4oX1W8ovAkxzRhhqlR8OuFyWcF0Es/vfhXiuLVunu0Th4peT8sPT/s86t96Dl7XtfT1R5xt80rej6idYGbFU+t9sSrffNq7mrUcQWg4wH+9a9//angOYsHmwWeXAHo8KDAuXU99lYAuqGf6RfgiqGvARqNysDaAYgQkJgAusZI9bxFnkEjc4dT1wAMOdnnNBKiPzOqRgEz1u00pvJ/ZHnHAMCi5y7gXWVcATmATPJwW3if+dIBaASwAdXwujWvOMCn3rzUjEG+pp8AcrZDH30/4zMPOAAnMkcAHVALQFZvUNqth78GAtTId/N5A7p1D+QZ3w0dug/gZQtPUQDQNSBjPthb6lUqaApAZvhhZXoBJUBdAGpDfjPeeX5wXTC2X/3VX30qePTXU1bP4AJU7sV8ViOMnhkaUYT3dK7xgNYDHe9UvEAN2864DOcOMNwxQQ/zl8MHhrynFkDHmIL5ku9YP9BewJXnTRVAzViMhILhAO9kPVOzRso/0JRnKPCSURGYP728qeERATpkBPuURb7UcK/7HnTqmaB7F7yu0cH0QBdAl6ea+od59wxE+4QK19uZ9UluatcPa0nPXNZgfxtN3pmGFQ1/3ud6hqaNaaTYKEo1HHH+oDG0bt52+MAzHu+t7K+HNDSuMSXy1hD5XCvveC/t9K9nWfgReUshCkUNG6Bv12vPugLojTyhfOc+AXR41Lzm1OxDrkeMgppHnbMRADoFGVXZIIDOGroC0Blv5W3X8Dwv6WXvObye9NCyKUlYB8g25oz5Ip87aQ2oBdDZswDQJ1/szpG7s8IEz/ubnbYa6QqjJfcMasaLzKGw5vn77/7hP/ywR7Dz/KHAocChwKHAocChwBtCgQOgvyETcbpxKHAocChwKPDxUaAA+hXougJpVYTN3k/F+wSb/GHf5x6BCN47f/zfBQ7uAOV3+3A1Wzsw7VE/73DAqo0dkNH2rmjW757T1nP6Mu+tomnl0VoPrPJK+Woqe/pMFZGrd/WzzrnKa72UX5YfygMCs10/vZ7AiQBBPy9gPT3XVXpWiTqB+AKiBbdm9ILyjIYLKukL1D7i5c5Nla0Nfyno33yhBZumUUXntB7uKOxQzlsMOc899LMe1DXGmKHInRNpMue+czrl227Nv4x8K78/Wpvylop2Q7gD1hRAZw4AsMgli/IVrz9DlOJxDlgAWILnlQC6czUB9B14Lig05dgVr1yN7448fJX33Fnrd+7Z7YlX8vhlxnGXrvZnAuirPdh+TJm4699uvyhQAh8adhnFegFQAHQ8/igAnYBNhk2GJw3hTl2jIIFzcydXHhS4YBzNm8y7ASTMEa5BCesC0IJwuIYVLoCOTKicqkyDNn1HAXzeX7lcoyS+K7jVcNyGyDX8Od+5HpsDHnmplzn9YA0aQp26faGPrHkLz0EHQHfAGcBECzQUrGROGuKcdt0/oYt51KknwKpMoQboJhc5XrqAPwVAAa0NqYzsMhczXuuAjoRepgAYdS+k/wKweNR2H+A7AfTf+Z3f+QlDBsBdZJ0FAB0eo2bck/9dO4C8AGwUvFUFHZkb+tW1T3/JI08BLCzg17XIGmoUnHkeqgd6zxK+z7WJN6gRRpD1euqzzzIuQF1CPjPO7s/wmKA1kQgAgi0AhkYKwCCg6QGamoA2NETBMxa6NEqMUQmo+Vz+YTysR1MH6PnM59zTUOyA5KZqgVcE6zASgLYa7MG7Pe/Q1jQqcfzwu57H1EQKwNiBAm/o7U7d9d/w4ly7r7K3MpdGeqCmn0aoYOyrfcDxShd4YBpbzjNHfw+VL5q2wVDthjVnnpSZXPM5c0+tMchqX+BM1cg2NVCY+0t5WTnpebT9ZE2Q/5zw49Cp0aYE0OkrPNd2uK9rqcaUPCc/rQB0PdAF0H0WAJ31TGFtG7XBGvklqK4c9vza82XX1Tw/9zvmtmB014oAulEEmCf3K2Qd0Ttcn6xnvfgB0Cs75m+Q1VlrdT6dv6v6XCPLMDem5KDmzygbyFf+/vt/9I9e5mhznjkUOBQ4FDgUOBQ4FHgDKXAA9DdwUk6XDgUOBQ4FDgU+WgpMAL1K8Xk9gSK/XyncqyS8CzzcHfkVeDvbqELA72Z/Hv1/t19T+fQIaFz19epdz21vtrVToqzmeaVIK/A7wRPv34Eq/XwqaQrKqUSkLkA4vWImf+280SdouvJwr+KyObx3SstH/LxTXs35Kz2novyqDUGEgu31iJrtVqlZAEL+mP1arYd6q/PcNHJoW31HAaSGm0fxbOhdlL4oPutNWKC/Cmb6VmUrSnm9gwAKAHhQ9qLEo4963+shVICtIPrk7Tn3U/ZNGpWGO/54xDdX67Xry75M70QUsXr+cV2gD7CAPLkUPIYAKPUMBCzgmhqPdJW7hsA3lCpzdgWgr/i7csTxP5JDz5G3r+Le3Tp/FW2/jjZ2dN6960opvpLzq/181faUUbZVgEUAXc+0fofiHfAc0AKQc6YVmDnQBZwBVZAZKwDdVB/uBwUneLegNDXAl7mLeQ4wx9zfjXqhx6DpLyrToBX3arjTqBarteL3tGHeaGo9sAVMlIV4ijLuRvLo+gdkRAYC/Oq97zV98n0AMgJ5yEho4brm/YLnGNcgi5WbjAHvYwvvclzMdwEkAB5AXIBvvCU/8YlPPAG31MwZACOFe0ob5r3AZUOvI88E2vAg9UxADUhmvwGNuw9AT3jK4lip2R8Kthtym/0DA46eJRij6wGAubmSmSvHbzQCnyVM/mc/+9l33n333ScAXW9qAeTulzUqKfDGdfelPsPnfQ4glHD6hucGFLQwPkBDPH2bK5lxmQubZ5kz1oPrAnoK0GEQ4Ptm9Bho7ZxhtAD/NK2CBi561nbuC3YDjDZqQfOcA6DXI901x2czvU/BbuhUj97Ku0ZFQA4xT9CHwl4IL1gawh1edu3CA/C7xgv0hXmHZylG0KEPrMV5Tvb/nkE77zXM8J4VuK6Mx1sZYxILc2oObfpdALh0oh89G5XvPFdomDfPd8om+KPhx/m8Huk1gmS9uz7gLQFjanhC2S6A7r4hgK7RUnlCAB3AGWOeeqBzHwA6awDAvsA7NBI8hw/qdc61BkTwBLyvR3xzoCMHKisYa39LzPNxowTowU+f3EeMqqKxGGuMfv7hH/7hi0KUA6OmEFmkhiLzvPics/7qN3P3HOaCfsHzGM5QG3XC0Pi873/4x//4dRx/TpuHAocChwKHAocChwIfAwUOgP4xEP288lDgUOBQ4FDgzaKAAPoKRN19NhX4jqhAxA5Afy6IVGrtgJdJUe+704dH4Plz+7ujzZ1Zf+672ubVs4LROzrdnecqr/tMlTM7UKUKnQlYTY9xFVG0VbBixWfeW6XP9OKaobund0jvnwD6Cly7Ak93/Go/5xgmHVfg1fxsAqhtUzqUptJ+1bcd30wQvv/zTMHnzn+9a+o5VDDW8JzmTKUGMMLDD2Uvyt96uNXLkncV4AAsMjwtNV4wAkX0scDJVFLXmEIaTYW1a+cRgD7X1hUI+dx1PuXeyliCz1DAGk56Auh4+xJqlnytXFcpLIAOiC6A7tzpbQcddwC6dJ18Nmm2kz/lnzty8lXfs1rjr/odr6q954Dn3jvl66M2Hu2Jnee5d/CdYIc8qQc6IFjlOaGmBS7IuQzvmXcYngTQJIw7QF69tZ8LoAui058C1QCFGJQA6kIjQS9qgIwCxTUqmR6Ygj8Nb66cqrFP90DAF0PJU1cW8j9AqPnFGW/B+0bZwKPcEOTmuDbstHnWOw7nizHoGcraBkw0BzU1QDqf0S9AYDypqWm7gGjnE7milznACmAVwC2FP+abezDgaS565t3wynhVGlabmjGYm5556T4KWEibGGLQLh7Ehv2HZoC5AOjU7jnUtEnkDQqe8Dzns3jc9zzQdYsxQwEs5smIBvCnc82+A0gHvQAJAQubZqDyZgLh08BvylSf5bnyJO93jOylyHkLALqgLgYNymtq7gVoB5yjho4W1p1rAu//Goewlpx7eAQjGL25mZd6hBfwFVgsmG677OUaNsDXzA1zBH+wp9dor+eRnkt5l0YN8DXf1cCl4C/8TfoI874DnOPJS0H+YJBiJAY9+tkDAc1Nm8BYacf1ArDbVBCMc8pL6VHemmeTygrGUBnelD3MQc+znJ3oj8Uc89T0ffVH+wLfAv2lqR7oGLOwdkp785VDc64bjYP/lbfwZs/hrAkjNBRAZ67mczUUoZ+CtLyr0Ud4TjnKuiTahTnQ6beyCOOWCaAbCQV+qCGOUTQ0MKznuAah7k2lLXNSw42e2Zn/7iEdQw0CuDZlCbzM2bjGRRgmGQYfAL3GC5N/dnJkdW5dAeiTh5lPok2wh1KzPmoAwP3/5J/+01d17DntHAocChwKHAocChwKfMwUOAD6xzwB5/WHAocChwKHAh8/BX74gx+86MQE8x79v+r9BCOeAxZdgXl91wqkXoECd/tyBXZNJdfVjD0XPH8Eej/ijkfvuwsMreZ5BX5NpeXs32xnKl2mEsf7V3QQuFx5TK+UPn5W5c8KML3yoO13KPueS7/2YV7Pfl2B8KXL6rkVwNW+F0TvnK36t5sT753gLZ+3/eklV88aPZBUaDe8qOGD9eRqfk6AifLSVDi2Tyi5USRaDO+J8pG/hoXn/4LvE0CvYtsxlg5zvXUeVrx8V67s1vlqXUyv89KpADp0qNcqQJOhPwGcDE+Kh9WHAdALxlzxzIeVZY+e/zDfP2eP+jDveVXPPgLAOw9Tfuz20Z0sfrQnr/aORryADxvCvYArfGg4bIBOgDJAM2oAC4BhwYyCYqxpw/tSTw/X8mRz3Qqgm/O5oZd5RsATsFHPVkAJ/nZ5hnlOD0LqeqoCftTjsyksuK9j6DXgRD27kZv2meeaTxuAh9zgGA9BK/NeU9eLnn5Oz1X3VoAgwGELXt141RJKHRCf9gEXqQE29crlHaULIB2gLYY6yBtznFNDRzy4KYJ8go60B9iOhyheleTfpgAWAUIBeBnCfeYHpq8A8nqgI8/gG+gJmE+hLekHLelLox0wNvKsU/P59EB3zQDKMS5B+wKn7GcNLc2Y9XgFwF6dO1xbPePs9nvPQ+7XAu/ujYJ58Ifh8h07fAFvUwDQa9SBoYbzAIhuOHdq1iDAOdEH4K+OAToaAhweaeh3aC0QCA8KVppLW/6FXgXlMbDBgMFUDkQ7sMzw56WDNBBorVc7fa73f79j3IDnRimABwAiBdANPQ+fs3Y1YmnqAIz+zLsNfzAGeNmi/LC/jTQ0z2Mro8eew71mbpg31it96TmVvvA538MHXFuzVj2/UZfvmIdp9GBf+VxwlPXXsxFt1rinnuR8pxybxneGcEfWsrZruKpshMeQhe0n7cM3guiNdMBzGrRAB8OdU8MDvAdZAj93rTKHRJaQF1gvpnRAvpr2AuOO8k/vOJixAAAgAElEQVSNKqZxggC69HAMjeSkkYK0p2Y8XR9XADp8qoELvFvwffLb6jfD1blz99tHHmQPNuoCNfM8z9P/7J//81d15DntHAocChwKHAocChwKfMwUOAD6xzwB5/WHAocChwKHAh8/BX7w/e8vO7EDZx+BtlMp9CpHeAc4WPXvEUDyHOXCy4zn0fur1Hpu+yugu+1NIHAH6u1A9Nmf3ft6326e+o4J7M7vHtFhBeyqNJr0LKBS8Hf1eem1UyL1PfPad09FeJXyE3ScY5kA+gR9Z1szX3jfrZJOZajvnsC3ntftS9vpfMyx7UJ6onQWuKBGuVkFfcOgqiwV8NZjT69OlbTUBehQtgNWWJr3FwWu7aGI7dzUy3DSYq4f5/iu7Fs9/7JrfMqOOZ9dNyiFzYGMwrseioA+emMJoKMoBmxCSWxI9+d4oJePpeFKDtDHndzx/ufQ9pFseNnvH8npO328c8+j99zp/529sHtxZdlOdq7ee9XX3Z5ReSCADrBEdIgCroC05pQGvNAjmBp+NO8sdUMBc12PYkEUagE5ebOehvSrQKoAOl7o3K9HJDX9FvyAtxu+umPgOwEdgA9zgZuLV0Mh6hrzAIw0xYJgjPKtACRt4ulKYdzmgqbGcxrQDwMiQJ+C6xqBFahVdpY3pItAPYC06R4AqJsLGllhaH3mSC92xoIHMzSlAC4bvp1a2jAWaIPXP+HCKfCG3qF4oBvqne+gL96qeojX+5T+6jUP+KsMwyAIAF15R22ebWroYZh7akB7+kiN/NvxPCARc6D3PDQyqgdApTmAqRkHYB0FmvW8U49h3qVMn2ernlWUrwVgu44bUYA+4klrgR5GEIBP6vGKQYNRAfBwrbdvvfOhbQFeAFrD51PXc11PZFOpmK+cutEooFMj2XA/vKCsmLw86eT4O3bz0Quqz5zZXYP0m+gEGGpQA0i6lhhv+9toOoCzGm4AwvOdfZOf4CUK76+crBFLzyPzuufKgq+MlXdi3MI+DvhbnjA6hykuKie5r+fbekHLk56fKsONGiDQW0MK7lMemmZJPnFelBHlZ4xxTJlBtIaCrwLoGhV1fMjkAsw1qEGmNgd6ozDA8wDnGISwNvWUpy0MeuQDeEH5Rs3aYR1Yeg7VWErZ3f0TWtWYoLT2rF0Z7PybaoNzHPJdAJ15nB7oGPy4Z3Fd739oXbrN3zIrGbc7p/VeeZl1xP4ND1IzV9PY+X/8F//izlHm3HMocChwKHAocChwKPAWUOAA6G/BJJ0uHgocChwKHAq8Xgp8/0//9MULVj+qn6PsvwMePLpn974rpf9zwIQdNa/G+RwatP1Hz33Yd1YpO2kwwc/V/ypt2uc7QPYEWSdNVwoXFYL2eeUNN78TBFFh53uqaJ406P9VQnasVSJOusznq+Ra8eCKnyewOL3PCvJM2vf9c/z11qrXit47KhPb5+n50jZU+npP536++0oBV6W7imY9dfTOosYTyrDE1IJZgCooIcsTKhCpoV8V3/WsBtzB08/CGFRW0iaKR5XIKgiryJUeq3kvn+z44or3J83uSvIpF9rOnLO2CViI0hWa6YFuvk6UnIQ0JQQx1wDn5v6dAHoBQhS4M4/pjHagwrzrc16vaOFnj/aEu3T7KO571NdH33dtftj+3t33VrS/8+yj/avydQcSwYcAYgBnAGaCKdQo3w3hjhcowLnefobMNYRu17/5uU3P0PDYzYcMX+4AdHOgC9YyFsKIK0cAVprXvOBAQWNopNEKNTIOQEZP68o7wXTerUemAKKAHzXjwStbb1xkJ0AZhTYA9vQ0BzgxPznhyyvfu+cxP+aupqbfeiJDpxkZADmBvCA8b4EgZIbGSgCOnU/GzZxSAHv0WqeGB9wnmD9BS2p4BBCNAuhYYJZ+N7S/IDVyjnaa9sOQ3/ARgI7gNkCaBgjU9ENwlJrx4J1KDf/1rFIe7xzRBkYfhi0HyDfcN57LAPKCdXiulmemt2/PMxNgnft1PVh3OasZo2Hwv/a1rz2FRTdEPv3qmoB+AmFc1wiAvdWIEPBj5QhzBH0pGDrwTnif4prQ0MP5o4aniRpDgU4N6w2fueaMINM9oueMzot5qQ1tXqC/Hr2s6Rr0YShitANqwXOMDJA/AvnQRKCYPjDWet8S2tx7SUGBwYdGHzPveeVIz55cr/YO9/sC+N/5zneeIiu4l5cuveZdpcU863bt8l35aXpKK0uUG8oO56Hjcp2sfp84n8gEw4/jrV/emgB653p6aNdrHpnqeZPoCNAJ/qSGtzRqYH4LwiOjoaU0NQ0ERjvwAXNKZApKvc5r9MR1xzA90Gvk0Xnhvp7R6af7JfUVgI4Xv5EOMEiAD03hQ196rp/RDeaZcndumWcH70P2YjRjWg7P8J77mbP/6V/+yw97xDnPHwocChwKHAocChwKvCEUOAD6GzIRpxuHAocChwKHAh8fBf70e9/7ey+v4vwKBFopfXZKoLsjfKS0f6T4vwtg3O3PqwA8Ho1p1Zc7z6wUVFWaFwCc171v9f6XpeMVKFaQxb5Pj6r+T7+q1KsirUrnSYcdXe7QuX28ost8f++ditEV4HgFOtpWx7669rPmPhRAsn0BZelaTx/eU0VpvWTqHVlFK5/rySQPtY2Z9xzFGkprasCfegLO/PYdR5WBvM/QnNTNa45CXnCAmntV4lX5aD7UyrMdAOG4nMeX5acr2XlH/sznlbcTZLF/hnBHiTpzoAOSmL8X7zWUxAXQDeOuB7pGCo9yoEujKw/0ytBHNHlZuXOHnq/inqv+Pbfvd2T83T7fefdONl89u+tjn5kyszIcPqxXaY1fJoBu/mNrQXT+L4DONXxpqdzomhZA1zMPOWXUC2rAYT2hobMhtwElXEP0n/Z3cpKxFwQEOMcbmgKg3BDKyCVlLHTVm5paoIzvAYkEz6mRn3j8UpB/3XsAovDeBnwGROkeCcgBkExpfmLDYTsXvLPhfwG/AUXxJEduKL+piVrRfOX1zDccOOAqdCBygCH4ASHdk5D7eHxaAI0EmwHlG06esRZQwhBD8JsxGRYeEAygywKP6OHOHJtTnppx6xVNe41gAvi+OmfI446BGgMDx4DHfQ0NALcIq8x4AOX9jrltuOrKzXkm6vkHHiuIW76bZwlAREJSWzC2oD+G+W9odPhUIxLGwDy5XnnOe6FTzzWA7eS5B0gGiG60E/iLdgDQeQ4eNooBRga2y3sm6LgKIy4gawoEQ5E7J/V05p6uR/N3C5g2HYIAuqHu9UAHSGc/rOd8Q3fDQ/IWNWMSYIV/mh6FuZGf5jlitReuzp+GJvfshNzSeIG1Ng0LaLd8Og04fW8Najzz2N+Cr5X1PDuNdHZn4Y5Fece5jrnAwACZhezCqKO0WRk++n090Gmnawl5B3BOwcjBKBoA6PABMoYCkF55hwwRQGdNu1aQp/CB/EvdfYfrguhdH9MDvWddAXTnxT2BexhPjXt4h574rDkMPegrNec3DH8o0NM1Rz3PiuWJnm/Lm5V783fvPAfQLw2diIiAzLGfyF7+/ud/9a/uHl/OfYcChwKHAocChwKHAm84BQ6A/oZP0OneocChwKHAocDrp8CffPe7P/GSK/C8IOzs2Uqh7j3PUe774/7OyGe7d95zp9036Z4rkOURiFtarsC4q3HuaLnjgefORZVr87rjmp4Tk6cmDaYCst9PBdEd4GgHFO3eu1I8TUC9/08lo4ougW691aZSdCrrqkhcGR3YX5V28kPB2CoE8dpuuGOBGGo9GFcAs8pAQXcVjioamwe4IVobUpPrKjhpQwAEoKQgGAp+PUepeX+9hPRAN4S7a6J0Xim5y3dT8X1HPnS9rdbwHVm1WrOzL1V0QzMU1BRAjBpETA90wXNqgC7DH+NxWLBAAB3lNHTdeZ/PMa7GV9nxSK7NtXqH5i97z1Vfrva553y369vdd9+h12q/veK95/Bg+7+T9ZM3+V8AXeX+9EAnhPtv/uZvPuUhlgepAc0BHqkBpZqKAZ7U2xSenCksaiTUfLmsFYx4LABRAmGMr7mLAdAFuAFtBNALpNMe46lHPOAzocwpU1bRF0BFPXMbIpr3C7IwnnqZM14NkAAq9G6nBuwxPDcAYOU5IJKe6zyPcYyFfhvuGNo23zNyn3FoCGCub4AS5oa8xRSA58of3se4eQ55XUCbMbuXQUM93Kn5HEMACl6fDdEPDzWdB+CrBXo13zMgrWAXc4KhkEU6UMM7BYcB1ATWBNC7lhxj9w7WFTIVEJmCB7r0pAZ4MxQ0PCwQDdhqpJhV9JO5tgqE1liB+wpkdq9g/gRY8b7nO0On8376psEU/a5hVfdhjdiYO9ZC1xVjhL/hQQBL+Zp1IwhvXUDQCClGSSn4KzjbqAzSHn7t+aTyqB68XDfHuwC6wK3nGIB0AECASAF0+A+jBwqRL/SUx/sefjKSDTwEKGthz9TYRxmmEZAGEsrG1e+r8trqTE+fWXvmqqem76xL5qDjr/HA6t09R06QfHcOn+fX1W80ny3t3cN5D/3CyEBDCowMBKqJhiMfcO+MelPvdgF0+bRGK02xQCQEAXQMRLjfHOjILWURtcC0HugYUFCQp5yN5ANqc7pTy4/WPRsJoGvcVZAcWvXeGp0KoGu8MQF0AH5SUlDDo3rVI2u6zpgz3uN+0HmvHHOOHv2WnOcI9l1kB/KeGtmvgSxri7//5V//65c9kp3nDgUOBQ4FDgUOBQ4F3jAKHAD9DZuQ051DgUOBQ4FDgY+eAv/2O9/5iZeuQJtHYNBKcT+BzDmylWL/Srnk8yoGZnt3wIC71P2wbd15/g7g9GH7O99xh76ruSztq4iZCjeVMa07hqv+rIDqq2dX/LUDu2e/VuC3z1ZhPd+xAohWba3mbbWu7Fe9w1VAquBT2V4l5pyjAkhVDOqNXrrYzgSNUfAVbEYpjhJSb0A9e6gFUuWFjrdecuYGlUb0rcB4PdMANBo+tuMAEEBZjKKOuuF4AQbwHBVE550qNFV6O67JTyoxeVfnlvsmn6uMvCN37sjLK37f8Yqfly8LQBQsEEAX8MPbtyHcBdDxRDdMNsp/ALaCk9PjanqzrQxcVmOb/DvHWJ6ec3FXDr7MfY/masryK9l+997V3lcZe3evXPXlzt7zaG++I3enDNrtBfVGBTyrpyrhXwXQ8eQtsCdwbl705vJF/rSd6W2pPORz8zBTsxYKcgKgm7Ob8ZiHGyAdWaQxigC6a61jR8bUY1pAAVnF5wVZAI8MUW84a0Ff6OeYaL9h4TUKYl2Sf/tb3/rWU/nmN7/5BDh//vOffwqHjCen3ro8g6xkjAC8ANqCgwCF9AuQnAIob78MYQ4IQuF9vMdCv3kfBQ/S7q3Q1vD1yOh6i0N/c9XzDP0H3KXmDxCNgiwqUCtd9JYFiDZUOmM1Jzn7UoEuxoeHMQWw0Vzp1NCxOdAJ6WwxB7rySnq6R7s3UENTx0u78LM5gZnXGoQoY+Fx5LRj9Dzr/rKSR/alBlF6scrrla8YIDS8slFbWEOcCQQIqaGPudIB3esB3tQIBf25R8MR6Exfyj/Mw8xlriELYxf0pO8aa7GmoUHnvsYq3GfkGdbc7ozJ582LrVGZcqApXQqgk0oAQNe0AwCnhu6mZi0YTYe5dg1Sc68h2wGGNVIBWGdeGpGj++eUob2v50rWpwYR1PCdocrpV41mBGyhAfRtJKGe/bxuH0rv3VlJfm1fu3d5vkPuO3aNGhr1BvkunTgHNsWBZw5Batc+/WN8GjbBU8gUC/xhGgFkLwC60RWQ5abnmHILmW0of4xJNKghVzpzq/ELZ1QBdHmx8r3GCzVoNYKJ+4d8Li9oVAqP04bpOagLoCNrkMPyHmtOow/4rkY6Gk88F0Cfv2dWvzuYb/rK3qFhEjwp7ZE3/P2v/+bfvMyR7DxzKHAocChwKHAocCjwBlLgAOhv4KScLh0KHAocChwKfLQU+PYf//GLF+6UdyoNp9Jl1dMV6DjvuwJy737XNu+ABneo+gjEvdPGlWLv0fOvahy791wBN4/6Jg9MgHmCXVMBU+Xa5KOrub47F49oNoGd9nde078qOOdYdv+vaOC4HwFubZN3q/ydec0FvOUvn2s4yKnA4/8q6Oez7TftAFQLnKCArNeenn6CQn1Xr32HirsqElF8qlgHXKnXFoDD9MiUhoAj5tYFpMDrSo90gK56jqJsVfFaAN0Q7uXB3VzPewQ3OldzvTjPVzJ0yoar9iprr8DmhmFtflAU2PXcgm4rAB3QCiWx4CVKf8CMKoYbRWAC6DU0WMm+0uXumOZ6uiObPsw9OyXxag0/Ws9396W7IPq87+q5u32be/QV7eb75jt2+71zCB/qcQ0oXOCbNY33OQUAC5DRAjhQj+kJoBdMbP8buQO5JAhOzXoQeKIGWC6AbkhhgHTklN6yrKt6/3Y9IjP1CBWo1QsbuVUwn3UG4E3huuPT85K1Zhh3wahGFKHf5I3/9V//9afCun333XefCoBoQTLCa+thi1e4cpLxIQ/NX4tMb0QKaOUf3q/k+abwPsAuAXvaKeDJ3mEubPoJwNV8246HPtY7FBkmLQAr9Zam5q+gpwA6NX8aROD9WO906IgBwaog3/AqthhqnRov2en1XRC966HezIBJgFt4h1LDOwL6GIEAzpobG/oK+tV4i/dMkLMydXqg1wCsMszQ9nqIa3gGLeizYZ+pAdCZWwxZ6HfXd2V7jd80hHBvZzyMzTGylzdXfY0C5zmmezXjq0FW9y/mzCgUPNO9szSbnr/wX41o6kHMukXu6IHOunQcrE9kEPshNfyl7OA55tnCMxolsI4a8rsgMnNZedD9pec5xt2zGsAk4fgxdKAGyGeOBZ27XzaPPO+CbhrE9Xzr3MpDc++e+7wyiPsatpx3e6/gtpGFytusfUPkU7PO5BH4pyDyzDNuZA7u4R16nzdSETwJf2jMxPlQ8Jya9aicBEjv/sG6EECHFz71qU89rRE81QGmBbQ5nzYSilF5PB9p9FkjFHm/UQJKM2jHuJwn2mj0EfPBIwOJ9oDREUYU1MhM9xP2gco02qmRwzyndQ/bGW7Qz3k28jl4CvmijDEqCiA/ewB/X/vggw9zLDvPHgocChwKHAocChwKvEEUOAD6GzQZpyuHAocChwKHAh8PBb7z7W//xIuvFPZXgGeVQW1wKuT87hEw8Ohdfv8IQOV9O9BhBwZMZdJzZ+ZOn1ZtvsxzK3DtZdq5M8YqU2Z4yCr8VvSb4NkKTHsuTZ4zzkfgt31uv+aY7vLFI97tGqjytwrxCQRxX8c7PYDa7wK+AlZ6etWLi+8KDlS5jMIYAAgPRGqUx4IVKB/rSa63JEpKFNZ8J0DQcfCZoVSpzfOL4g+lYcGuKoXpg5591Hod8jlK2E9/+tMvih7ohh4v+KJCEPpPBXHnesfnKrZ38m3Oa2VP56+g446Hu64nT7av9c6aAHppCN0aqheAwBzFrQELVh7oqxDuBTuUB3MfmAD6pMluzV8ZF9yRVc+5ZyqJr+b3Lki92w93+1/fuZMfu33s0VhXgHnHsdujZ1+fA57LowLogtErAB1gCA/05g6GDw0BDthiWG/WM6BCwbWCE9CoAAayyVDUOwAdL23+ANAF0QFvDUvNuqqhSuUrMlEvbz29AbyQUYzVkMXUBcz5Hy9ovQaRV+ZnZq0V8BAAZByszYaPRtZCH2ilN7tylTVPaHwKIFENjWhHr2zkuyG9qXmPgBl0/+CDD57Ac2rkNMA5bRH2vDKbNs2XDlDrHjA9mRmbhgvUjFuwnbG2L/zf0N0NFc6cCWLDFxpqUNOmRleEWhfoMeQ14LaAE8Av+Y4p0LAAevlsrrN6yjLnvMcCLZRhjAEg1vk3Xzbvgs9We7lycrXne797WM/C3A/fmaYA/sRQQnoDLAq6AfwCfAHIYdAAvbrvNH8482xEAXiAufX93Ge6BWruY90LcFa+zvNqjbU4V1Rudv/iu8qOnlvmfl6jPfpWwLXvEzgVQMeYTC9pAXTHZXhq6AmAbgQIaviH6A8UZJgREqjd9+c+uNpz6klemQ0ojJERRg4U1lj3/d7L2Hv2EminlqeULeVzeLRrSy9v84zbX94rcErNXw0Uet1zIJ8bhYEaHnLNc19T+zSFjNfOPXJJ3tI4x/ktgK4HuoY6nBMB0Ek9QbSieubLBxpTAJxrZMJ8lu8F0D1Hz1QiNRZRhhbMrkd4aeo88bwGRNBIwxHkG/RuagbkPDxLH5GZhsin1nhh9b65Brufzd84Kz7lM/prhCpqDIgM6S5f/ObXv/7oaHK+PxQ4FDgUOBQ4FDgUeEsocAD0t2SiTjcPBQ4FDgUOBV4fBQqgv6yCfira/RG+au8RuDifeXT/jjIFy67GtQMSngPOvszsrNp/7jsLrM0xPretu2OYYN4EpqcCprwx+zvbWs3TCvx51Nc77ez6vQI3dwBT+18w8UphrBLTul4r87mV8kr62v/pPcL/DYva3J2ADXpRoQjmu+ZmrFKxoSMb2p1rxioQDkAlGEGNt06BjNKlyl2UvCpsqQ3HKdhS4AKgnFy2ghPNY4ynKB5DFnOlCqDXY2jy4vQGk6al+zQU2a2ru0DxI/5SblXJ2f4UVOC6nlQFPKBneVwAHbAAoE+Pc2oUsAAHKGP5X28o+Kg50Lmehged3679uW7neOaesZLDr0uGTfkx5dCVfLnq03P6W35Z9WfS52oP87s7fdvtd6sx39k3r+aN7wqg62koGKIHOgA64AV8KCAAcFWgsTJIcFLZp4ciNX8F0GrcMwF0PLQBFieAjkEO4IV521lXfUfTJgAeNBw5clVQl7HjbamHM2C5eaE1KBDcBxRDzlEKkPFeABVDjiMfzU1OzfuMGsJa5F2G9cW7WA9/vOMBvfG+pIYWeg2aH12QF5oZCYU1/7Wvfe1Fob/m3WVsGgBQ8369Rw1HXAMq54U5gvYWwC7lNLwhGElNu9Jez3z2DuYE/qqHbYFSjAKYW3LcU3ffg6+7Zxl+G2AZUGol01ZngOYuZs7wvrQAVFMYG/ts90RkrYA9NJ8Aetfi6vyz2hsElN0POg/QAOMpZD+h3ZubHv5p3nplITSgz3r1Mw+NEgBv+8e8cp8GIXzXvdW9fLVHFjiFnlcGC6XLXPP0uwaIvh9eKeBacBbArznQNSRDDgHymsecSDmsEQ0IeQ4PYAvrzTVRwJV1uzuXQ4sC2Nw3xy694COiBBB5gtqw7d7ffdcQ7tS0Xx6d558aYDB3zK9h683BTY0s8A9e5vxgod8Nca73OXVlL+c0ZRhrj7Xq2VcvbEFkPeun8Sffc69GmqvoAoK60AxDIwB0auTu5z73uScA/TOf+cxPAPYA6Ow/eqE3QsMVgI5sLD/Jc9Jenuz+vFrPPYPzrFGaqGlfw1bGVA906Ni0J00dcAdAd077W2J3NoLuc/25X1GzJkyZQeQq/n7v93//0U+18/2hwKHAocChwKHAocBbQoEDoL8lE3W6eShwKHAocCjw+igwc6D3R/Xq+qonK4X7CgDfKeZX91bps7pe9ecKzJpj2gEKzwFDXnZ25jue+84V0Lebs+e2vRvTlUKQZ3bvWYHD3F9lcN/J5ytl0yNaX4E+V3Nv3+vNOO9fAeZVgl6BiyuQjvubw9ExF/icNPD/Kt2n8hwAR8AJxT6Aswpgc7YCnqCIrbKytBWcte3eR59R7gkGqWimRgHbXLRzviagvgppyjMdE96cAOiWeh2ipEZ5DdhCbTjMHYBePlyFnmfcVwD6lbxZ8XP5u3N5NcfllVVf6qlWMK8e/iio+wdYqacdyu96DAJaGl4Y4KBeX9Cx+T4nj1dJvONVaXq13qfseFXy6pG8eNSn+fwdkPrOO1eA3G6vuwOeX71zNy+7vWK+b/X+qzb7HUCnhjIF0OExPGMBeAXQG0Yc/mwo5Mo0vSntv16AAuvmWAaMqFcl/SqQyjoAPC+AbjQLgCNlnB6SNTAS3MHbDg9vPOgpGiWxLvFwJtz5e++991Qz/q6fgl3IOL2kASQa2pp2CAMOTehXjQkAoQ3py3O8ywIwhOc4oBvrH89L8wDTD8OtQ1tozXuo6acRRgBiv/rVr74o0NYw1wDO9aoHNNvJR4F0DZL0Dqemn4AueDHSJ/oP2EXNuHfnJD7vPljDCcCmGjbUc5QxFECX75CD0GACX12XU54rx/W+Z7+lmB4A8Jpx9Q9jL+aCAg0ngL7aJwRcyz/tF7wpAAnvdW+DDvAAEQQAExuVwRDRnAXgubYPMCrYDtCvcQs1c23ObPrRUP38332pIbj5rmeAaZhSYwllMzRnPA0dX+Ad+hUMbsoDQ5rLz13D5r7GuADw1JQyekqbwx6QkvOTXug8Bx1Zd9QYrZAvm4gMgPA1DBR49GxXkLzGJQLo5Wn3RHiZubOw/ndn4xpkCqBL07kPl885uxmZANC4xkvQXT6Ht41qgbyjDXiDwjPmuoc/NPwBOMfAQh5hLuhbadHoAo32AR81ZDzvW0U/gqc5qwigY7ji/FBzVlWu4InePUMAvR7o7AMA6dMgonKEfrXfXXMTcF79bnLdN/e8e5bh7TUI5V3wQT3Qoan7AnuDhbmknRqu9BzZM49nbee3PDLXasfAHGlQQo2BFgaunNEB0/n75re+decodO45FDgUOBQ4FDgUOBR4CyhwAPS3YJJOFw8FDgUOBQ4FXi8F/uS7390qPVXgeMMVeHCldL8Das4f9XeU+DswtwOaioOOYaeE+ijBm51y+M6sT6Ctz6zG8Jz5u/P+O33vHK36+zK8cadvz7nHPlR5ifJp/lXhuALL+1nvrdJ98qZgD7Xvb67TKnzrobNSONJn7q+SD3BEpT5KYBSMhhjWo9i+GnKT2lCUKnmr5EOhWu+igigAEPVImkC/irpJ365Tlcm+03yWgBEUPX9QKvIulNeA59R6TQv8lhbKGMdbheeUBWKAuw8AACAASURBVDsvxDuyofO9k1FVWE45235KF/sjj2hg0Jp5MzIAiuyuN5SbAOgoiQEMO2cASHjRUQBHylt6PwmiXwHojmMFrl6tgefKques7Uf3Tvn06P5H8//o+9VeemfvvJKTlV+7/j9nr7tDk1V7q89WALoGGoCngOfmQMcz11IAHZlSo5kVgC4gwvgFppGpyilq+tec2YKcrAe+I3z7DkAvCFjQD4MkcxNTs3ZcI4DReHsb8hzwWw9N6KIc4n48ppXNXBckB+wFKKHoka1BE4AKeZEpeKQD1FsA1PWSBfQzPDXrnfc7D8hZwylT6y2NAQF9BCjTSACZa4hq5oW2bNf7Hf+Ucco13tfc5Hgu4hmNQQVg85e+9KV3vvzlLz8VwKDKsdXeKC0K4kJLDQuoNcAwtHxD6zfyAWObe/TcC1ZrEZ4wPDh7D7ythz1jle8w4EDOGjEF2gmWUc+1XBrO80VlSb1Y2RMKpMIDhP7GgxladK81xLm06zsAQA1zDy8LKFNzv+tgvo//u4c0Skr3/e5lBVPd9ytPzMEuiN5zkfdJuwmgF7jtOhZAZ1+kAJQDngug18gMvuH8xFmKdWYaBTycicQAeC6A3jDmE0CvYUE9lun7PBs5Ls4/GMJY9ED3/sqReY4qL8+5rsEJ5wHTujC/GkEy/55NeR/vll4YHvCZa4lnajzQ0Ofwdt/nWbWGmTWekAcM3a+sYnw1OlW+c+5h/ZneRwBd+cd9eJ8bwr0GGA3lz5jMgQ6ADk30CGc8PQ/Rp+4FNRJ69Ltm/tbwnAyNerZm/J77GVM90OmX5zj2hq5P5mwFoM/f2T2zcf/c+/s7pvKGcWtUgmEJ8ts0Echz/n74Z3/26Dh1vj8UOBQ4FDgUOBQ4FHhLKHAA9Ldkok43DwUOBQ4FDgVeHwW+/3f5P+cbViDI6p47yv8+p9JntvVIaf9IITHfoaJgB9y0H88BcJ7Tj7uz9jKgy0oRsqLBoz48dzx3+/poPlf9WrW9UuDslEAqg+6OuYr5Kq6rmCz/7LycHnmer/rFOxybitSpeFZZh0IeQEUQidqcwNTmMqfNKtwEkwU/qXkWJSg1/W5+3Sry+dxQuVWg0keUfChjVUwDDOENY9jjglYT6K0CeYIDhg1W+aeSEZDqj/7oj14U2vBZFPsN4Y4StUrOhnB3vp2vKwC9imjnb8ould4rWVa+uQJFdjw7FeGCOI2QUNCBa+ZE78IC6LQFgI6XHWAYRgjmS6YGxPnEJz7xzs/93M89eaEVnICW0nB6KHZtrsZ4NbbdfuPnz5VLj9b8o+/vvO+u7Lt739UeOOlwp3+PZGr79aiPd+T31RnB72YI94a8NYQ7ADp8qQckNcCpubyplVnIrR2AjhzkvTVKao5u1ohKf2qAc5X+PAd4LoiuLAOkaAj3yi+ukU2GSac2zDh9QCaythgPNV6aevTyXde4AB1gBCCdcppxc68eofTLPjAevIvNj0xuZkO0U3MfkUbwbAfAVWYrJwS7kBXKTGr2Ad+HPKmnPqC8ub/pf42XAPc7pvJHwVLkSyOhALjwDgBnPBm/8pWv/D0A3T2/wOxMM1KgCzp+97vffVGa9oO5AXgyZD0AuuAhY6hcbR7juQa7hty7lZ3QHGMAPOsBahkjY6NG5gLS8k5rr/X2rewsQDzpOw3U/L/3wePIfoynoEmBfkBPgDfWm/nf3WsMw61BBWCqnvucAZwLxtwzkKCn4Kh98izQNbQ7x3qW8RnaN71LwcGChNKsQCb0bGj/hjRvCHdTSGhMAU3kD2rPTqxL5tTw4ALonkGYz4aM7znAsQi61sjBkNur3yUApxg/WJAPpa3AdMN2a6hQWWiYfeYQOdJQ6PC9xhIYkZi+gpp2pS10QG4awp2xGKmDew35T/vIDg2GGrLdnOCmX3AsGlp0TgXapRn0XMl33sO+gIEKBkjIqW9+85tP8pHC+wndTtQHjJqmIQXAOYVzJoYQ5EGnMJ/yP+NT9mnEWVnseajGjruzf8++Xnu27p7lOqC/GAdoEMCY6JdyGnmm8Qf1CkC/Wmvt5zy79neSsog5Yw+1cL7U4599nb//49//+0fHrvP9ocChwKHAocChwKHAW0KBA6C/JRN1unkocChwKHAo8Poo8Gc//OGy8TvK8T44lYsrBbxK1CqJrp67an+lmOj9ApT98T+/3yk3HlF7BWY8F+B4BGDYh6v7Vsq2qSSp8nU1rpfpd/tUZYvtrz7bjWeOYba987qaY5nK+tXctl/1KquyefJcQcIqZnutkn0CigUVZ/9WSnHDj6vgNrctNQAIikFDEAsIoMAydHGVciqtG9qV9qu8RlGnN2EVqChYUYpW+Sk9eUdDjzL2ev7pHaSSs95nVV5zXUXpbKdjweMLD8jf/u3ffqp5v0pjFIfNWQntalxQD3TnWZ7Sy17Fc3lmAhXtT/l8rs/Km9U6WPHBro32oQB6lbYFJ5gHAXTmzmeoCa1pmGlAlM47IZkBwijk5q03I4Ca3rATQO8a4vrOGnwkW0vb58qmu23fue+ufL7T1qO9asrsR/ve3XeuZG7HtRrjat/ezcPVGcF3A9YKxsCbzVmN0l3wFwDLNALUBdD1QBdEp43StKAqnzeEe3Py0l+jcVCbI5v1wHeA5xNAp++MoXKzaw6AGmBLD1/erzc3AAey1LUGiP7TP/3TTwVQrvKhoCYyq1FD6IPgJXK5oClAimHa8QLUE5aa5/yDRgBxhjjGm1KPRfrHOCx8J7CL8YJ5vQEOAR0FggGpAKUIiUzh3hUve+4TKGO/Yi8T6AJUBoikAL4IoFPrge44aoABP7gnsj8agp5+ILME+QD86CsAFAW5T7sCxwWeNFAQYKvXrDJude6aey99cw7ZvwDmAPS+8Y1vPBmmMY/QGS9n9i9DRsM7d2XPBI+lvX3xe8EtwDdo4tkBmgEYC/7Clz3D1EOaNcV5wf2FdzTVR3m5+zxzXvmhgZ/hr2ugMA0Rd+u6OblpexqVtU3Wbj3Cm1cbXjZsN7XRFFin8AbgJEYF1E0JwzoRQEd24IEu4IoX+0zLUzlcj2t5i/H0DDL3C9ZsjXSYP8Oaa7DjO2tAyRxV/iFzXPOcmzqfXBt+nVpjBdrt/PFe+BmjEGp4QMNHzh+uQWpBc+ej5y14BJp2HDW27Hmz0Y/oS9dkz6jQ1jD7nJNrdEnfjATCWqsxB4YurEvvR3a6JpjPeoTbX/reM6ze266f9n913Tmu7IBWnbM+iwxrWgrmTKMH5lNDIOodgL6Tz/N3V8+eXref0Br5JoCOXEG+Ubjm7z/95//83KPKuf9Q4FDgUOBQ4FDgUOANpcAB0N/QiTndOhQ4FDgUOBT46Cjwo7+zFu8bHynGdwq+RyB6PXto4y54vvvRv6PSBCf7/AQQrpSVbafvWoEMLzNjdxWlU6Hmu6ooXdHzbp+fA1RVeT+VLKXzBA934FqVMpPvaGPlAbbq72ynbc35mqB8gcYJsve7qextqNAVCD8V2dOzpkCMCmk9XABR6jVnvlpBED1tqA0brPJul9ubd6jsRAmJtxAekSiI9YyshyQAkMrD8lyVelPxNtdXwdiCH1xX8a2CXu+b8i4hNsnhSgGs0qsMpSgAhKAXNQpOvfULnnMtfaYBwATQXUsrxeFKJuyUj64HeepqDcy1ugLPBQtWXvzQUgBdz6/yeQF0gCrAG0OsAlgKAOCF3lCqBdCh4QQ5Crjs9o07cu6Khi8jWz/MM3f6+zLt3903Z9t35fOdvWy3l6z2iinDZ7/u7KV6oAPmsrYNtc46BdgDeKZg3CG4TL3yQNegiGcr75szV4BFEF1vUIHJGiUBoAOAsR5or3JED3QB9II73QMB0xwDdfOuGwVCOSDQZm7dGmF1TTM+wQlq6GaUD2Syf4wVUFQAH/B5erwbXhkg0bFqQGPUCcL/mr+WmncxBxjTACCVZoDRpoLgfe+///4T4E3NPrI6q/FZDbkcnyAzADrAkODLBNBtkznSOAoZz/5oyGbAJcPcU/MOQ6gj+wiDzd5JDW/UA9zQ3dTIxAK3TQcggN75n+tmZeg0oxTgxayMBewnVL1jRnYr+2fbc/8oT84zTUNLs39KC8Lk11gCnvTdAIt9d71/4c+ef5xP93T6VqO9nXe6wCn7Cs9K33pRc814mqcaWvTejpd3d8+aAHrDfBu6m7YB0JE7RmapAQ+8UI97+8L5DPohMwDRWUvsmeyfrGueaySdzqH0lDYdj17eK1kPgN40ERg+eE5kXurx3pDntKX3NDU8r3wASG/EoZUR4Wo/gc6ePU01IW2433zo1MicaSSpzIMGjbA0fxuuzpt8Ns9uGiuZUsAw+8gGPMoBxjVaMcIIc9WzNwC64C9ySCMkQHToVI/wGoBBi57x52+A1W8SP+s89z7moRETaqQIvfWo16te4yxkLwYgRlBoSqjVmXW3l6+A88pf6cb81UjIKBfQnAhH/P34v/7XlzkmnWcOBQ4FDgUOBQ4FDgXeQAocAP0NnJTTpUOBQ4FDgUOBj5YCP/zBD1688K4C/k4PdyAnz66UCDvF6+5du76ugJi2PZX+9ufRmHag+Rznc8CX59y76t9U0KxoeNdI4c44pgK3ytYd2MLnj4A1xzGVZhNEdHxTwTzfseunz628x1XITgVSAfSVN7zjrjJ7emBVEVzFchX1UyGNoq4h2wFS6nXe0OQoYuu1UgUcirT227Ch1CiWDb0OaIIXOv9T853toJzsHFVpuPu8ClE9iCZd6lnUfMWCRNIWAKA5QOmPXmUA6ChEUXZSQ2vDjjf8+Ar8vTI0KI+t1lmVil2bU4k626m8abuzjSpOy7fT2658Zw50vck6PkO4G8ZX5Tm0BizTi78AOvMlgC6/TQC96+PROt8BwSs5eBc0fiS3737v+z6sTL56367tR2OdyvaXecdqn5v9We1xj/q22k/bvwmg68EngK4HugA6IJYAumkGALJU1lPzbIGZ8l2jU5hqgnVB4b7mwkbRLxBGewDoeClSA6TqOc8YCprWi5RQ3QBwgMrUPCNozXP1fCaU+8///M+/8wu/8Avv/NRP/dRPeIAiCwVnAMdq/MN61mOZ68oDwGdAPMaCnKz3K7JRr1pkul7e1AAvAOgUAGcBVmr2AsBzCqAbMkAPXAB0o4FwL+CvOcsBceY5wL7WkAr6NZUInvMAWHiA0j7tffGLX3yqMaTouQCwywJY1mgcjJexUEM/QgpbzEFOzbwANFkAPS2MXYMMQWP3TMZSeTvPCj2fVE4DfAEwmTIAT36AfHiHvjRvPfPcCApzfXXPKAhYYJF+NfILhgPSDM9h9gILa20C6NJbMFZ69HxZD97eZ5SbSUP7x3PmdObehuN2L/H9rjPaYkw1ZiitoUkNUDovrPsaAvbMRcoDo7LA0xqNkKO+ecCJIuGaZC0wf4bSpmYNGUGAUPy80/Q382zac1HPoVzPM4BjBECvkQ4yUPrSfgHengPnmRBjDQ0mkalGE+D5FYDePcN1DZ1rUANvYVCAkQhnVOQNBfkG3XcGdz2nQdueBee+tDpzSDvpTA1N6AP9QzYYll0AXdnOWafrowA689mIRsgF6ON5c4Zw73xCo57bOp+VB4yvY2obAui8Tw9+28RwoQA6ssOQ+cheaG5p2qUVgL47U+xkGmNpP1lHRiaiZv/hbMkeyH7E39/++Md3j1/nvkOBQ4FDgUOBQ4FDgTecAgdAf8Mn6HTvUOBQ4FDgUOD1U+B7f2ctvnvTIwX6y/Zw1+4VWFBlVJU789o+FbxaASTPAUvuggs7UGxFp7u0vernBJ9VupUGq+s783YFjvDdVJbPd6/maNfmDszp51O50//7rgnk9b6V93E9yasAKzhY0EI+LJCsUnjmHS8AiaKpCriG7eXzKoy5NsRlw4cKZvBuFVooQgW/UagB/pgPFiUbykW9ojpWFL0N21lFId9NRf5OeV9Fvl5WKrTnMx1jFXK8S8AKxWuVkQBDX/va19754IMPngp91qsMsMTw43gOSTdpVjDdNlc8MEHy8nbBs0cyY8qctrMDQ+ZanPxa3uu8T1ozz6ucowAPeB4K8qHsbPhWgAMAAApgQAFC6Qfvcr1aKxP4WK3FR/LmTQDRH/XxTfv+0b6w6+/Vc8/Z59r+lLl+h/zRWAOeawhcQ7ibA13w3BDuAugAPw29ztoukFmP04ad5lrZR80zNTxC0W/eVuQVAMsOQC/NKsMBQvFEtR36bD5tZCjez4LTgHI/+7M/+1QAOgDmLKw5++Ze4J7CmjZfuakZlGF4YAtgAWIB7lnzPo2LkJPN28x7BdD5DnDX3MbsH4CIFMZSoy+AYMNJc/8XvvCFJ7CbIoA+92n6KsjpvGnIgFwBQNdTlPZp0wIgXvAO2WVuc3gC3nKvA2xnLNQAaIA5lnquQ0voL9A3AfQJckpreHoCtfJe5T73tQ3eDVhOgV8Iccw4KawHw+CTn5n9WxkOzypL5/409yT7qPd2DQsAFDW+ow+Gk6fGI7kAetexwLj7Qfeenin5vGcVPXPtYw25bEPAtHnNoWH7PUN3F2yv7JlGZV2rrEHOCoLoGvFRA6CTFsYCv7M28cqHJ/TupW4OdEKXa/BBjVGM+ydGGYKfnFM6f56PV79L5hm9a8gc6EbhYc2453puUsYiK82LzZmwALN7vmenRue4+t21mmtlIDRkTVKQPRjgGdnC9yuDexYy1Q505VxReT73p3r0T0PXnlE1zEG2sP6RKYLo8IHynbmqIQXzKTANgK4hFbnSMSCqIUKNMhlD5cHKWMB5rAER42vEhRqj0IZnct7remYNCaDTR/oLXTH4QV6z7xRAd7+bv59Wv9G6luZvqvJF+znP2cw/RigYpLDPPMnKA6C/aUfG059DgUOBQ4FDgUOBl6bAAdBfmnTnwUOBQ4FDgUOB/79Q4Dvf/vaLoUxAdwWQfphxT8Xqqq0V0D3vm8r6HSCwUlRdgcLzPY/oMcEGlYMqOx/Rarb/6P7V96XFFfhx912TljtgZCpiZvu7OXpOe9JRBWkB0IKKj97tc9QFWMzJaD2VcysA3XFXmaSnriEp66HTPIEo9VDuVZmvF4dhXVU6q5hraFIVytBFxSiKQcAQciBS8DASlNHLSEUp95YWk4YzRH3Xa3m74ECV1/a5gEtlyKRZ2zEvrIBIaQ+A/tWvfvUJRKdWIc69ACwosFHaUteTf4Lo0xO/QPoEKMrfz1nXHe+V/KmMmGtuzsv0aqrBgvwBzQ1tb1jTKp4FqQDRAW4apQDAUuAQGhrm1jCrBfZ23mAr+bKSg7v7oPcVsPsysvHuM3dl4932Xud9O/l8tTfc/W613z+izaP9VABdAEujoXqgF0A3jDIgqJ7cgEKG5kWeImcrH+t13Ty7U9azbpTR1HhiA0YAfhdAZy0ASghaMwblAfSozAbcAiS3ADgLkiNvAed+67d+66kAbOGFzhgB2gR8AX3NKcvewXrrejA1QyNLKLtY/xolAKbzPkAMavoiEM07ATYE0dkjlJu833zw1IAyAuj0s30BKBHIg371ni6A3r1U+SWvaMgAHRkrskmgi/bfe++9FwX57h9z1FzQ0MqczgCe0NPc5oBN9dqt4RZzC3BsEUCnLQDsKYuUxxoBKHMbzUUP4p5vupf3/YD69g3v4hpuMC/ugaYd6Dlo7kW+j/cLynHt3mqfPTvgDd90KPDIBNB934wY07Dw0KTvc00wn9znn2cu1+WUJ3prC/g1xLpt0B9oXQB97tfTw1fa067rmHNDgUzA34ZGBzgXAAY4BQC2eKZD/nAeMTw4NRElAF0pgJj17JaX6K80k296/vH7yhnXDTJG40Fq1rsyDx4RRKVmvSJjKKydnunsC++lL1e52rtnzH2hhg0YsxhFBBkoHeBp5LfgszJUfjXVjoZ5tkndPYV3G0GE2lD30qnjq1c086RMoeZZAHEKAHqjQhVAZy/4lV/5lXcwZqFAzxqZVvabB73yoGfKnpUK2Ht+l5/Lk4xXQ1YBdNcO0TOaA53nNR7irG8Id2rmtmukZ/muzdXZYHUv99Vr3/GYwgE+0BAFGvL3//zt377Oo9Bp+1DgUOBQ4FDgUOBQ4COkwAHQP0Jin1cdChwKHAocCryZFPi3f2ctrkLi0Y/rlxnFBJVUNqrQmW16/yMwdwe4VKkoYFhF1g7EvQIQplJn0olnVyCc763i0Ht3425fJ+3mMysaTGVc57bvfgR+3HlXQcLev6Pxbs5nH+3nyhtsB2zv6DmB03pEFZxczWHfXzC7HueCQnqHG3rdXNxVvupxQ60CTmVUleD1bOt6kU4oJFEKGsaxYJNKX8AAlHGC7Sjcyk87fpWOBUCrNO31BNMLbHFtf6VtPcx2ADoAQucMhbUKZEB0FOKGNEZJjNLbQvurUMjMDX87Xigt5tqeAMZOBk75MdfuXG9Xcki5VWWmnpyuIehXxSzzW++35lgtSAVIVq+85kAHRGibVx7o8Kj9nDzadb6TneWzKRd8ZiWTd99NhXFlypSTE8i5knXz3rk/7dre3TfpURnad831eUWL8uhsb/Z/t2/uFOddw95TI46ruTaEMmtWD3S9VcmhDfgCiEX4V0Afc/QChOpJiWxrTnDlprJEL1bkXI2hBKo0JBFAVwYLoAOiC6DrfQjIWk/Nyg3kux7xeBQ3JDZjICIGoBpyTM9qamhhyF28WjF2omD4pAc6ewbyqzRVzgPkcC1wSc1nhnBmXKa6QF4CAhpeHVBfkJ/+Ij/1wIa+yFgL/Ta8eQFs+gRQAgDLewDjBdABvZmvAueV9fCNgBHz0hD1jY4hKC+Irgc6z9MeYJgh82lDj3P5xRDVGBNMAF25xhwQdaPpAmiHwrx33+tewOf1lBUsc8yVIQWwea5AH7wuiI3XLjKXwhzRf8AwCvPQPXKus+4f9gWe6NmpspLPAeHYQzVGY8yf+9zn3vnsZz/7lPtZUJW54t3upQJlnnucT9ebxmpGhyjdPG+VN9yLZ5Sbnqsqt+Za7hnEeZn7NP2fAHrnDwBd4xZkEOC3RhXwXT3QoRtGGRQAVww9jCJgDnSiPdAGPGQUoHnWr9HFCkBfnSFIA9E0ERgTOS/Qn76aexyDCNcuvFTZPb2g25e57/T/2afuS6xXeRmamKKCmj4p75D/TUnE2GtUUXng2EwH0PMs592e2SuX4R3O2vVA1wud5wDGKch4Peg535DWwJD8yDSAc6JCUBpRgLNVU0/wrKH0qWcklMoHDTsZE/TrOjPSg6kKGgmqBmHTA73RBzAyM3z+BNBXv60enXdWZ5J629dwk2v4QGMUaMnf38SQZndmPp8fChwKHAocChwKHAq8HRQ4APrbMU+nl4cChwKHAocCr5EChnBfKUyqsPP6SvlepdnuWsDF9lTE90f+fLYKzXm9Iw331RuA91Z5NsGrggdTebAC16ZiciqgSi/une077rajYqjghM9NL9SVAmT28wpIqdLRtuxnlW59z6T9HNOKX+ZcrvhsBSi1T/a1yjL5aPJT+27/Voot25qeWvWyUmmsh1+VfA0NLiCkV0u9LBvul2fq+YJCSu8aw28bZhNlncBJPW8cUxXPAD1V2uoBRU27DbvdOZprYH5XBW+9T+rtxfXk9cnbncsJuK88xQAOnFfm6S//8i+flLS/8Ru/8VTzPd5WFAAAAQhqPTKle/M00o+uoxpStI+T/6uYfySKrxTPV2up361kUdey90K7Ag7lIfinCvKCVCj+610HaADghxc/wFLD3JqCAMUx1zsPq7sA+pTzXfuTH5VHztmUCVMmlrcmDSco1u9nH3rvnM8p51ftThk0gZ0JfEnTKa/drwSLqpCftJhgZe9dASCu2dUe4We7ftJ2lelTBpRGyK7KNMERagB0ACwU7wBEzZ+LN7DgMsDsDOFeQ51GWqisM4S7YAXjqTxA6W+ObNrTe5IagFk5CvhSIIO+GBKb8OnNH876AUijAGoA0ll4RgCG9wmyCdo2ckd5mXdPL3vlP+8QPGO8gsbISjyr8UAH5EY2Nn+4kUsAagG3Sl/mi3YpyImeFSaAbvu8g/kqSNr9kjHIB4D+/Q4+AFSmFJSnTeR71z9yzILsw2MboJMaOuqNi2GD3v/UzeMOqGeUAOhi5Bb6vwKty89T/leOdN3Ps2ajIRA6XW9N5qSh5/Wip2ZcXdc7ueJZt7Tf7cEAwRqjYQTB/JPzGX6FFp4j5MmZcsazEOPu/lJ5MOX4PLeVZjO8e89fpTVtdA0WuJy/STp21k2Nxdo3zhXIH/kEQ5Ia7cBT0IeaSAHwFIU171rCAIJoDUbAmakZ5r692nf6G8A57p7B2mSNwPfUvJs0DfQDmQEvGzECXnbtMofzbNbfCFe/Keae0XH0zMxZQhlOSgdkDoY71Kxd+oN8Qo5AKwvzYooO1iMGLxTojJzU6BT+wyiANqmRy9MAVv7iXowLeB4+b6oCZI5e5cj3yh8BdNNwCJ6/++67fw9Ap1/mWTcSimu9Z6O5D/VMxRw0msIKQNcoqu3MHOisB+iBzGLOMd5iD6W+44E+zxD9nbr6HbX6PWBkDfZSo4PgJc/fAdAf/Vo43x8KHAocChwKHAq8PRQ4APrbM1enp4cChwKHAocCr4kCP/j+959angoTFS87BUwV8P2xvbq26wU9q5RVAd/72qcqfSaI2/tmn1Xw6ZVTpfsKbK6ir+MooD2VgysQeSomeL6AINf1oOH+ehxX+aqicnrvOF9VHlaxpTKk4ygwUmVI++s9VVpXgdx3eI/1DpCdbd4BdFZA1XMA9N5bPqjSkHfU27YAuDkaBVzMI4pirgo+Q+5WQVawudcqfeVD+qKHjrW5zAECmhMchdukt2PkOz3Sm7tcj/OutXk9xYpzyDy3v1VsTw/01botr5UvqtzuNX01zDMK744VBWdD96I0lE4oac1bSt3cjIbK1/OpY53Kzn63Al93gMQOc9cdKgAAIABJREFUXLkCXbredmJ9B8yU1gLogpKCBdBPAN1xongHpASkQumtpyaAAUpXFfAAAI20gJK4ERVWymtl146XJsCxG3P5RPk8ZXL3o37H/ZXvU1Z0/spbj/a5yqo5JxOwr6ztOyrP2w/6XNlkeFrfUy8vnpseg6VXwVfBJj2VZ7+7h05e3+3RtClQTT8a3nmOqbwPT+pRB4hRT1YAIQEseFPPScObCwwDwhS4mB7o5ckCDvRZIyTkI+OuF+QKQCe8LwALslcQg37X61uABkADQMj84dTIIJ6nHUAkgSDeyxok/zUFAKwgSvdb+KgAYWXVBNOhlWAwgJn0xCgBEBbvYgr3sHdZCuI0UkW92pEh0E15T10AXW9xw8QLoMvH0ol3Mlb3OPrZXPTQhfy5FECs5kBnDI6fmhDk0J2a/jhH1A31DH2Vd8g85535oB8CnnjKCuQBltJO9+x5NlauMMbupdzXNT8B5eY8hoaGl2Zv05CCfQ35awhu6Fmv4dKB69UZtufCeW6mj9BOj2Fq3ikAi0e+URGoact5qgEC60/ZVe/y7gOVTTsZWtnjeOa5eP524B3z3Fbgb46/eyL7Yt8J7QHP4TtqeYn7OH8JRFPDT3ieA14D8tYTmflqyoPS0P7OfvmbYPKX/Sv/QHu80OF5agx24CEK/KxnNeHJMbowbDrrYWVUBq27j8onldur84dz0TbpC+uLtYb8Y21BO2rWrkZRrLHKSc565pwHHMeYgQgY1H/1V3/1AlBnfEb0oGYulFeeb1130MkoAdDJvObkqWdu9SyHTp0/+EDwHJkGgA54Ts16NKoPtYZGAPVGW5Bn59moe9H0/q/R10yNUJkm/yj7GAvjotYDnTUMXVi/pggRQPe3tfO5OnvNs+3uTFCjDs809h3DJ4y2OKfTN/7++m/+ZnfUO58fChwKHAocChwKHAq8ZRQ4APpbNmGnu4cChwKHAocCr54C/9uPfvSi0Sq6pvKtIHJBhyq45g/v9nYHSql8aDsqlXxmAtg75VyVQlxP4LTA0BzPVLxX4VDQeKVsKChbhZgKVp6ZgE4VZLyrisjddwVYJif0XfaxY2gfBZs6rrZnX3dz5nNzTBNA939BGe/v/PreKvEmPcsb850TeFCZWmVzaUtfSqt6izc/Ltf1ygMMQClnaU5elMxdLysFlGMumIiSSyCTWkU+NV5PKiNRSM785ZPW5buuz3q3CMqo/Jprrm0WjKxxgGE1baPK686N62nKkYJ3BSAE2gybXBqiuDbUKjWAgx7UKGkFAKgB6Awny7xUUVrad82ppCwNd0BieXonjauIvpLY7c+8r2u3cnnKFz0CqWe47K47wjbr5QmAXk9H86biiY4yu+Ad68CwqBiTrMDKKwD9aowdc+8rzxSwqnznnq5xvqsius9Bh8r7Kd9WPFrFc+VV5c0EeyYg5L2uFe+vIlpgDWV4wRbaathXni3QqRyTJo1EQDsFZ8vLlbdzny2/TJq1TfphruLKA9dzeZR1bQ5ZwNgC6KQV0BP3D/7gD548DC3wZ0MTF4hmfc89sntG159gBOAHf7ZDDQAlcAKtBb4BvwXQBU8KeAAIA2ZRANQazhkZZE5r1lPngTEaRYNnCtQWGGcsM2euY2IeChTzPvpLwdCANc57qKGhoBHexY1+oozUixLgDZlKzZx1v6o8AGBiDHgvc60HOjV7mPKB5/HWJX8zNX3WuxegujmzCS0viEn43y9+8YtP7VITiaAyx7MHtCu/ck+BPQBPgByLYD77NvsH4cotjp39Fl5deUG7tvWCpq5hzJRHnVu+qwEGoCOAE7wHYFj5DggGqE9h/rr3whfy4QpA777ffbayb+aGZ03Ww9cQ4NTQtPPUqDuOVxlshATPKZWp7dfqN0LPHfO5nlEqxypH7Ivfd59oBAzOFj3ns3bhu9/93d99Ksp82msUBsBJziDMFYX13zmDVgLFXGM4A99STwC9PDP3i7Y5z23lSTyrDZcNmM86oZCuoR7atFc56VxpUNx9qXvxao78TBlvu8hwgWr4ukYk0MDoQMhy5JKFtaacRIb9+Z//+VOhPQBtPfyRsXqOU2MwCc+yTqnbV3jV8zl0YX0Zmp35FBgHQNeLnJo5ZT1S2BO8rx7oGiUgPywC6NJkAug9g/Q8Da3727TylfEUQC89oUW96psDnd8MTUvBeuxv1dJpngHm70D5sO9eGV1UxkFr9gWKAPr//dd/fXX8Pd8dChwKHAocChwKHAq8RRQ4APpbNFmnq4cChwKHAocCr4cC//u/+3cvlKVVVlWRVQXcBJB3AMkE+ATaqlwvAFHl0VTgFGibQMuVYmC2c2UEMNupEr4KuSoDO5Z5f59x7CrvBCfqiXwFoBeYrGK088X1ShEyaaDitcrmOYcTcOnYVkCUipYJRJVWVcZIt865Y+lY+8xqHLPNKobaF8EIAYTmIS9ojkKsYdtVGOvJXKWboQtRfvGHMq9e4F7rJWP/yxcoMuuBblhyw9AKJqv4rQTo/O0kAzSYQPhU7M85kBeq6O0zjHcatExFW+ewPLACKv1+AuhdWyivzZWM4hglscYFeqDrhcm86C1XD3SUq10v9LEhYVc0lDZTqV9enHKu/X4ksXeyc7c+ug655vkCCYAF8gwK384LIFU90FHuWwDQAfvwtkLpXc/neqBDT2XYzvOwY17JqiuarOgx5XL3gslnBQQKlChvXTNdiyu5XTnS9TrlYtfglE/9/0rWThlXHi1Y6B7SPnit7O9+Uo/X9qXGAyrF+84VveXHPtsxzegUnUfTCghEm+6CGg90PUABVgSh4MXmQAd4Zf1iDGOO8ElT+YK+9B3ICaNVQBMNagDQAbEFTqCdQDQhrQFZ8ZKkANaU1wRjATQAavEox7uSmjGYDgFjlKboAFgQ+OJezz/U7BPeC++6v1D3zEU/BJDoF2sY0JXCWM3LzNhYy4BFAFXIx8piaKR3MTQTPKcWQPf+riva1YMZAF0Pd2rmSbnAfCC3LfaV/gKm1TgN4x5lE/MBEGhhDFMe2q+55pqHG9DekNd4uOu9C8DG/lEA3TDI1PXcFFCd62N13uGe8sjkz8rLv/iLv3jKRw/gCHgHLQTlahCBXN5FltCYcp55OsedP+cQ8FdjBWpoqOEeER/MC08NLeb5SBrTnvQX2Of+Rr2p/FcmrM72cwy7M26fLTA856l78jxXdB5Yu0YCQP4Yrh5jNO5rigWjHlAjQ/p+6GcaAAB0PaupNex4tLe5n0uL8k+9l7mmz0bkAWhG3ph7nH4Ydh5+tp/O1/wtsduP51mj55ruS0TgYH1RSFXhuka+0hciPVCQ59CYvlMj6/SWRk42VQDzApjO+qV9QHjyzFPTjuNDVvWPvUHDJsLBK9sBd/VAB4THUKoGWXi+a9CCTMOjHxCdezkTFdB2rVKzNno2nL9dpjyoAZ0yxHmXplO+1/AG3oN+gOjU8LYpF5C9AOjQlHp6oO9kqGcH98/+HuhZYwWgd9+HfuwLpBA5HuiPTv7n+0OBQ4FDgUOBQ4G3jwIHQH/75uz0+FDgUOBQ4FDgFVPg//wP/+EnWixoVMXtSmG9AsT8bIJsKnD8Ie8P9glqVCnnD/j2Yyqiqoho36s8tE8TLKxSaCoeV2ReKZXmfVNpaH/rjSCgo0KF7/RI4LpKL/uoAmMCp1VylOYTNNmBP7O/K3Cp454Ko4I4O36o8mYqaKZCdXpxTO/xtjUBtCofq9wx/K/KLxRRKJKpUboJJKA4rTeIXpYzFzrKPhTFKKlQBAIOCHqj0GrodYAjaaTxgrzP/3xfL0k9XcyB7jvkGZ+tAneuiSqQC35Mr6ap1C4vz/W5W//lzxWQPtdH13K/g56Cv9CjPAfIgMIY5Rw19FVxCBiDYtUw7vVA1wBCL7rOg3wliF7eXa3pyoeupR1IcEdMr5TqPvdoHdqfeqoKoBsyu2urHuiAd/X2naGza3ByJwf6Iw90wd+dTJ10WMnpKc8nIFBFNO1VNvDd9BZvX7rnVL50LytgtNojpxyba6l8suIf14XPSbPyQdfg3DMm3xTs7vgm30vXyoIpr6Vt10jnCNqaRoD1twKw4EnkZL1YBdAB0QEE9KADvBMoASyhNGct/Kl8oq6s5z7z4FIDLAhuATw3hDtgMIAJhTEAnAOiUyvPAaHod9c/7RoKnTzEgqHU9NtQusgmDauoARn0dmU9lr+Q8xpdIZOmUYLyHrp3j4A2RjGBxoZBpgas1igAMM89i5r50iCBOasHOt93vPId/YVmetEb7ticwQCJylOe0aMUr1Jku0A/sqfh3aHFN77xjSceoP0vf/nLLwr07FxPg5PKDqPCUAOUA6ITDrqe8HjEYxRRAF3ehK4CwDv5PfeJroMJTtrv7pHcDyjI/AA4srdpZAAYCtiI5ysFelUW12tVz2bbnmcvP6dmLjzXwLd6AUNv5l5DEXiA9wNWUuD7RjipYUrlFWPSM17v5kmnedbo/l6Zt9uHV/K19+7OJzsAHfrBG3pPU9e7mPXWtduzoLLOmvMIcoLimjOahed56E9/53l2yvfV+PmsRozMn2AlawwjQooh0wWmkXue/zQy6O+luUfOPUsZUNrLT84/gDUykALwDQ8b6h55ILgPXTRWoIaehsgXEIf/zDePIRCygD0CIxqLOdYB3adsEEDnXM/6x5tc+c4ax5iIIoDuXsAa1FMdGW1IfGoA9Bqy1vDHVAbO2Tz/zn1+/o7tmUDa0wbnOM/9XvN/1y48wGcakrIHKF81fpnypzJhtebkkbnWdr/xGh1DD/QC6CcH+p1fAeeeQ4FDgUOBQ4FDgbeDAgdAfzvm6fTyUOBQ4FDgUOA1UuD/+i//Zdl6lZZVTq2A8d5br6oqb/xx3pdVMVslfxUPBR1VOFRp2XunUq5KaN5V5VUVSSqKVgoOvpsgfRUMVeBOg4OOVcBDxecEQ+oNWxrahiBGPYod+8ojatKw96oEu1JyrpQt0ql98t2zzUnLCYr5//TaqJK43hdcV+nT8UxvLGikshclJ94ohHSkqFRHeUppeGruLfgjX0/Ql88FcQFa8IRpTumGhEWpOhXrzj3jqcHASkHus1WCF+TXI3zOjePwXfJNAdeCgs5319BUyq8Ufq6PCWysDFvs46qd5ipF2dm5RsEJaINyjhqFpgprQCrBc4D0eqDrPSf41jXY9WY43sqxruvyxCPZtFs3KyHbd8zvq1ifa6d0rIxruFpBP5+tlycAOophCwC6YXxRxNerXS9+lNPQsx7o0lMenWPYgU2VH53n8uBKps19aMr+8u40rqlMnf3yXmVzx1NDlblGJl90zroe5zx3zQuM6HHcua08oE9du35niPC2OffB7lcNFc6zcz+fst055j7fT58rm+FB19oEFeRJQUr5iRqvRUO4A6oYRQKwF3AEcABZSt0czEb9kFZGFkF+A4IZNpy6gAtyo57sADTmEhZA/8Vf/MUnAJ33msuXtVQ+AEQBAOZd7CF6YLLGAI0Ee7g2fD017xMoBlQujzRXO/MyZXz5A1o20oQGM8xVcyUDMn3qU596Kj/zMz/z9IzGWtBMwzKu64FeAH3uhwBbymHBJoEpADH5EnqZ752a/RIvWQBa+mKoZQA46GZeXzz5v/KVr7zz/vvvP9XIo4KHDaHetQJ/ss9bmJ8aXQDuWaBBAXQ9pwWBG72iMk0gs8YMPYdMmbOT7/TR8wd7mykAGDt5nvG+x4iA9VDgdnc+8GzY/atrvoZz0KWgMTxgvwHS4X95Bn6Z0Xtca7RZObqbl/JP98YpK+fZYNJugno1ECrALFAtLVYAun3lPGjYbmr+96yInOi+27QJtF3ecl6oWfumHyCsOm24n/Kc8rppEuSx7lGr/Uu+Iz0DKRQA0eGZekgDWLseAVIngO67aH+mBCmvd1+YtO95GDp4hmYtN50FYDj8TEEWIfuUf8hOaUH/kQumLoBH8bKmIJ+Vw9ScU/RGR47U2Jg50zjWvtAfCsYxROIAPEe+uw8AorMGWROA6ADB3CcNOSNpYEKtzKSee93qPFI+75m8+8mUIdKF+WHfMFw9dDENDzU8aSojjCVWOdBXv5nnOW3+vtn9vp5rtNExCqAzb/z97Y9/vDr2ns8OBQ4FDgUOBQ4FDgXeQgocAP0tnLTT5UOBQ4FDgUOBV0uB//Qf/+OLBqso8cOpQJ0g0/y/nn69rseKP8QLiEwlzQSpJ9hu/yYwXOqoeBVknICPz66UdxPkm0qFFcA1AdcJ6FQxO5VlBfdLlznbVSbTfoHAKr2msnICmh3fVFZe/b9TEk0aln/m3K76VhBrgkG+c+WVVwWhNEWx09zmKNNQjKK0n7W5g/VqrFKxNJtAfwF0AB7AAzxpqJu7HKVbebRzu1OwyzdVUAugT2DFMUv/yS/lybahonnORfn8ER/47JXisO1xf5V1XR8zV2nljgA6CmMAdBSuevnrga5SlXk0HGgBdK5VGlfh7fWcl6n49/+p7Jzyr/R8JKl381+6zvmZ66yKWGlouOy+H+9YcyMTOpgw2RYAdPO2Esa3gGTTGEjDCaK/DIDeuV/JigLo0zBJms/9areHyHfdQyr/fG7KIJ6biu7OR3mka2Dubzvwh/cV3CowzDMTQK/8k5cbqt294IoutKmCnjaaF1ugR8X43K/8nn4YOYOa+7r3dI+qYQz3FngCeDacNAA6wDmgCDXAqYZIgAQN8VvZznXbBNioJ6k5neFxARDD9wI+CaDTf4BDAERKAXT6XfmgBzqABkAoXpIWPN4BiygA6PUgBHwGQAJgAECvfDeSCWBJAfSeYZgX/hrCXfBXQK4ekvQBQI2Cd3+jpNCukTloF4MkQ1bDR/P8I9/XAx3QEQ93vW0Zu0AjvFW6AMbSBwpzAViJgQM19+kpCk80hDt8UNrPs0H3N71f8YAVGJaHyatsgb7wmYWxN1x/94fKJt4112DXyOr8rCyovGPMgPl47bK3YWCATKYwV+a0FkB3PXbN+17lTunQ/YPvlTG0A+8a5p+as5EpbaCLeamp2WM7Xr3RWYs92/PuSbPyds8m8xzdParPzL1xJ0OVPe1n2xFAF2SWf+Bx5gEZID0asYB11DO6QCY1fWlo+9IbfjUfOXzM+9xDuK+GR5Nfutf0vMl9NYREZunNzb5e+YfsZD1SWGv1oi8P+tvB/vD/bs4mP1XWa+Ch8ZLyDRmH3FaeAkTD3xrVsPaNGMHcCVhTw19GB+GZ8g8GChp5ALh3T0eeGVkKIF0PdGrmX2AcAL2GgUSDIOy4IDq0cx0gqzxrUpsChFoAvWt8t/d2DNOole8877g//7/svUmvvl12l8fnIEIiEyMxwQMzolG5gSrm5HOQL0JGZAyZEUIk+iojGhvFLhpLNLIxXWITwChIQQpBIbEZRNcJ15vLP+37Oedfft+q92/2kW7t5zzP3ey99lpr73v9VqNeFzynFUCn3AUHutYSJeheAXQyEJjC/SMA+s77zrdj2r2nc08LgI5jVSPQL4D+3hvA/f1S4FLgUuBS4FLg86HABdA/n7m6Pb0UuBS4FLgU+Ioo8K9/5Vfe7rzAUCM8+gKtoWUNiwv2LZhcAH1BPQxHr/5qcFjgd8G79mtBsRPAouFCGqyRwOe1/72P19M+gWlLW42aNawJ7kvfdTjQ+FWjXsEQo2i95xojd+yv6L3X1ghToP/VPZdGdV7w2WtMXZCa8zSMMq5GOdZoyOdGzTadMJ8FTDCKYvjqfRgPxiZTJjaaZ6OUa3zFoGXkH+CAaTxpjfSjxYC5BqiNClp610C5xrYaWTvXNdCVl/u9/CkP8f8aVdvXvc+rc0+GwxOPVUb6rNbvNgJdIzoGTsFzWgAtaAvoAeBr2lnaE4AuCFzw5RSBvgDr0u6kJ7/fAPqJV+w3NDS9M3xXXWkEOoZXjO6tdQvISMQvxn8yKTRt7zohnMBzvitvnNaGV7y0fHIy2FYvL69Xnyz/bl9O+r3nNJKywAU0Xr3VuaiO57zqaX6r3iw4VHnmGbtWFKDzOuV29WUdAKpvT+ueY1M3VkeiJ43AdH1DDwu2WzNbRyF0nnrTtM+eCygnOMk5BcI3hbuph2nhRdO3E8koaM719BXgz7rE9LfR1N0TWKoAIASd0fTugGdGKDIPAOhEJtMC/gg4W4ZDHgbI4NkcAugA4hymcEe+iAos7QFyCqCv84sgHWvRSc/z3YKVjWjlWYLitIBN1g+mP9DRdMnMq3LOfRsp715GfusYoBfRrxxEbAqQ0aKL1cvoH0FigGJ0E/TgHJzMjMCmpSa4ADKff/zHf/y3/NiP/djbgYPUaS9RBxt1MDrObACs8/ClB/f1gH+5Lwd8Rku/OODprvPVTevEpoyd9F91r3zjOEjhDnBuuv2C+5vCvc4odQDzmU+ORj6L391DsTYiJ/IqLXNj5DXnkTqelPy0OFTIh/xWxzSdUsuT0s097NLgtO8rfT8FQK+eXMfA3hNZkrd19rGfOFTCd6yHHNACfqRFT9R5pY4qPFvHS9q+K8FLP/qjP/rFgRwsGN65kYdcM3SQ7PiWnjiIkLqdA56Gl+AhWp4PiM7xQz/0Q2+yZo37Lc3QtXzfc57WDPrZ96ryJ3oYhyjLVKBDdbDBWQUHBcsp0F/lEadW0qVTc5wDmjgeWrNVcB46xEhy9HR5iveARqAD6lrbnLXHZwCQ9/1BAB3QHxDdshecJ4COkw26pJHr6M/uJ/Z9pjSsLOz+vvsZxl6nh2Y+YN3BCZI1xBTurFEcAOg6RBZA333L7uGdz/ave6gdg33lvicAnRJL1kC/APrpDeh+dylwKXApcClwKfB5UuAC6J/nvN1eXwpcClwKXAp8iRT4J//4H7/drca5ggg1/GsI0iC4xq8aE/p5jTMF8hbw3esEGz2v0YgCCU8v+TVMFHyw/zW018hVQ94+vwabAiPQ6WSE0sC5AEuB4fZnjWUdm8YODVjMkwYWDHwbob1AbQ0jJ8cBx1YDTwHCRkBZ63INbY6lYGUN0nzu3xp0ej9Bcwy3AHkFSlpDFaNZDWKc33THAgUYO6FRDYetp60xyhbatm5so9MFLgpgCMTb+lsBswLiBWw7V0/gSWVgnUOk6cpEZVXeqlycDGqvDIHLq+Upf+t4VwZPADr3KIAOCNN7YOA0ZSkAus4LnAfoYWpg2gLo8IHRdY2eLnhu5NzSc/VFwaTVFdVJJ934pK6XTisXnYfStvJZfWkUK0ABn6U15wMsYXQFQAdoMtIXQzuRqoJIGNsb4dtIO+hZYLbgLt93rlePL112bOXfpdfSyWurp1/p0KVr57Y0gk6bgaL8euqXv6+DUHWxPIY+4LyTHNun6s3qwoLj1aELctqPp0hHzhfcRx8CRBegsNQFOrVzJIAGb3A9jhaWrYBnBGmI3K4uph+CmMirjk7cBwCvKdxbVgBgk3sCDNC2/jJ9tm40rfXIafkDBBXcF0CnBUQR+KYlGtKUw4wJ8Jx0w7Rcb0Q213UNE7iHboBtrfUNaAUIysEYTL1OK4BO9Chj9zdo2wh0AfTqpKfPpuSHt+ijqe6hl2Aasg6ownxZD55nuObAE/KovFVApfqOMfzlv/yXf8t3vvOdN7DJVOjQzbT70I45byYA7mEkJ/q7KdXR79KQKHJrqgPiMoZ1aumaI/8zFsAyItlpAbrgHfkU/SfADojM3Dq/6kJazt905N0XNQNMZZXx7b7piYaMV6Af0FMZpCXq3AhieKnzXtnuvtJ1vetQ97bwtrwGXaAxh7XYATKpx47TAc4LHsxj9yt1puJ+1WPln93Drt58T/eXbk9rYse/AHr1JnzejA3Vo9C7WRKs403L/nJLZhTsPs0LNGA/IlBLi85zj66Tq9dWp9Dn8pZj6D5dWphlgz4yh6Y7pwXoxXEGWSSrTDPNrFNd6dT3HPWB421f6EP3p12b6VdL7QCgQwOiyt2bSVPobkp3ZEGZp8XhCl3O+CzxgOxy4ATEOQDtyEnnk3XHCHR0Mw4+litAh+sYQp/cF9Iij9CO/gD+4gwEiE6kOutGs3MgP0avs5Z1D/LqXabn7d6yMgZPNLtLHTcYm32kv+h8+4ajBHONzqA1Al2dsO+R7etpH7XvDfvuwH3rtIzOJfocAB2av/HJTeH+tPW/318KXApcClwKXAp8dhS4APpnN2W3w5cClwKXApcCXzYFvvuzP/t2yxr5BRGsCbmAU41zC6Dui7r95fsaGGuw2bqFC2o0CsaIF40Op+dpEFhD3YIhGqcWnPB6n7HpIXvfAhW9js+9f2kGTbhn65rWYMHnGqbWWCgdmR+jFTDS1VhfgJ7Pa9xxzEu/HXvngms2Zexp/hdoL402PWznhHE5dr7HQINR16NACQYy0kCaBhbjndF3TTEqv8iHPL8R4kTkFQBqlB6G/joobLRf5+lkSDsBfQugN1J107OfHCIKutfQXH5Z4G2NsQUgngzUO6/rCPIk52scXMNh57sycYpAt28C6ILo8LxGRgzWpL3FQEvb9P0F0DF6FoBYB4/y+RNd+d4+17D9/QbQm0GgegPZNH079CxvCaAD3mGIbt14DO0AaxzIg5GGgJytPc33pwh0dcnKQ2V59dsTiLLX9J7LxwtYLSBQXiv/ylfOc6PoKuOMdZ0Vqkf7m7wlANn6oHzXWuW7nnSNXOC7v7keG0l4cqTg/F2/K4OuO+hW5rNpiwGOAGQ40KulZx1ToJcZC2it+Q0fIY9mfKAtgA4w0jWqADrOHYAVOHPQAj4L9gJqFryjz/AzIAxt1wX4nj7ZP+5HvzjQG629DYBu+uYF0HGiEvgHfGldWp5nORBoxjjoCy0OKQAvHNClDiiAu6Zept+tL93sEYLbBenkZcHQpvXelPxGxzIXAOccACvOFa2pqLtGVY8t+KvcA6ADnnMA4gCcmyae8Zo1APCsAIv7IeSEz4K4tEaboueJABZ0owVAr0Na16uueXyutyNEAAAgAElEQVTGOUgnIehehwzmmowDtESyFvAtYAafbJ1qn+me1XV6nV3WycE5c83wfOZexw3GbsYcWjIFQE/oSl+6nlbHdP0R3DoB6DrsKHfQpbXi2xd42vT51GBnDtW/8F0dY5hb9SbPLRi8+nXfWZ50f8faua0OdB1ZXb+p9aV598gbDY4cNzOBuo+W34ywZaxdv7b/5SWcNpB9eIoWJw31yDq5ui7ojNp16DTO03sXc4lDi1khuM7MGehPs2rg6FLHxN2n9R2L3xyTfSu/tZ/dD7H/pi8/+ZM/+dbSD8BzIsbhZ/S/GSqI+Pc8QGtk3YM9uLKDTFSuuec3vvGNt4PzuyaynjUzSR0L0OFkBuA6gPTqZfSOtdm5pqU8WIt0tqGtDFj2qbpy+US6rW4tDzXTAXSXRtDL/QDfw5M6BEAzfjMyHr0rgI6udw2xb7tf7ztA90nlux1Lx0mfq9+J9gc8/6mf+qkLoK/Cu/9fClwKXApcClwK/CagwAXQfxNM4h3CpcClwKXApcBvjAL/zR/9o283qHFuwSV/aySSn3mJxzCFAdjWzzU6b8QyL+ONYNlR7Mu6xssCiAKuvXZBhRN1Tsa5NcaejHl+t2C0xogF4V4B6AW3ToYKvuvzTobuAjONbvHepdkJQD8Z5F5xk8C40W6vzt3orPJO018uSNdo8ab75XPrDxKNbjpeIlXW4N/Uh40oo+/WFYRfMYphlDPisKnYdRYQkKpRccd+AjsKXNWAVh5tNE+dShZoX4Nnx7ufT+B3AcQa78r3T3wtf67Rvnxffl2DYvte+W0/NwK99DWFu0Zi5s30+QAsAg4YaTGkt1ZrI4ZWf9XwbZ9POuVkIFV2lvaV5fc080kPeU0NnJ2v8gXXl4amq4W/Nw00QEnBO2rGewDUYPjnIIK46bK39vQJQJcWTzzwSm8+6eeleXnQeaye4/zyeH9zfXsC+quLLeVAy/k1EtcBo6CVPFP5kRadI8ew53V+36Ov9Cov813TNPc59K160ghyU7IXfAZ8MBoWndqMGkagAzwAHMAn1ijHeG+qYD43dTZyWiev6jsAZwzuHIAkAp6kzQWMNeU3ALqR8QBGRs6iFziq3wEUjDqmFdClhbaN9hVUBUTnr/W8uY9p6dFNXStLTyKpC84iU0RHAhwxjmZzAPz4mZ/5mbcUxzixCMRCk2bVgF5dT7pemkHFMXNeHa8KbkG/gsg6EkBbnle93PGtHMtznG8NdHQxoIkR+0agA7qylkK/Or/Br01Rzxw2ChpeIAqd7wTIiEDHkeLkpNi11b0kdJW+0AwnIQ/6DfhPC0hf+STNPQ5YzB0OF0am0y7QVF1xAoK7T9s9iTSmDwBgHIy3ew6eDwDGgT5uP3f92n1vecb9F9fII66NzQxACnNBOejyEz/xE281vGkBMrvO6aDIvJ4i0H2muvFpfTvR7dX+oWvi6lDu1fExxu673e+55+u+FB1n9D0R+E2FTpaJzSJSmp7GRl/YS+IE4VEnIPipMtd+dp5dM572EuV95lK+pmVMgsOMuSUWkEllSUeWdULz3ru+dM3q85UPzgdcJoW7adx5FjoQENo9hllFkH/2Izi8oD85D11Fi64WbGf+zFJCC7hsqnci0FubHl3bNUwZo+U69YoAunsb5t69EUA6ALogOn3XIYFWAB0ao2NKv/L18nhpVh6Gbjq1IVPwGGN3DVXPcx482THxm+ey/uIoBYj+VAN995RPuqp8t+8K3SfX8QfnMAF0Iv/f9iTvlGZ7b398f78UuBS4FLgUuBS4FPj6UOAC6F+fubg9uRS4FLgUuBT4AVHgv/rDf/jtyTWE1Ji63/N/DUkYMGow78t/jecYhTdKpQa/BfgWNOLFfY09p4ipUxSQRqs+o4aAjSxaULHOBWsYKVBTcFAjWJ/Zz+37GgVrTCxbrNHYeToBQ2uQW6PIzvGpnyeHiTUitk8d0zoPdBymQKQlctx07LT8L1COkaqR+q3NbFp329a5hAc1emG0NJJcB49GaDZdoqmvPa9jlRYCXDsvNawXJFqQr7xVwHzPOwG5BUt9/vLEgqrlkTWgPfHZiVeWR5/AwleAsjKsnHQ8gHUYOT36vKZwB7gxAp35AkA3jTCtkTECV9aspF09V2P6iRZPBsYTALA64yPq/AlgeKK1YEEdj+RLftNxSQC9wBqAHdFVGIqJliXFtKnvAdRMwQ0A1gj0ps623qsyUP0gaLJ8WbqWZ0687LmrG73nymDlpzRbOvFbdfjKbtcMaQiPcR9BI3SV6bI5Bxqc1hrltrzV9YVnq39oT+uetOl6yXmN3uY3AW5+2/rE6hN0aNOdM446YRQQKODJ/QSQablGYAbZMi0yLTLrHgC9CxACAEjL/+WXrpHwIUZ3DsDPphs2mh35BggH5BDsImoXAMY04E31DpAA8OfRMUATU7gDtBiBTmQyNASYMZVw9y7rnKZOYa0iAh0g2Xq7AMlGOgJk1AED+cNZ4Kd/+qffai93T8PzpOEC6GbS4LnIdDOoNEsL89N7AsA2qt909oC0PgOacM0p84H6qUA/tGIMzBmAnWATupe5atp76xHTwgOWRmF9FjxnHplXUzQDYpJCHACXlmh5ZVcwuPtA+Yk+Fmjjf8BDgbDOEc9s/V6j9AE9oY0OGICfPFPdsnsd5VqZXx2z+l25BgQTaISHmReBRgFX5g56rf580psbQVynkuofxt3oW8B8I3yRq9afB8j0Pjy3+kEAXfrX8afr5mkd3L3DnlOQub89rR8C6OrH7j3rVGYNdMcE+KwTjvrFiHSi8avfW8qHsZYXut/jGWR+0PlHXYhuQ0+d9hyOt+9a3YPtuti5Rn+TLcTa4oxHPck8m4qcFscW9TbjWSez9/Y1zsXuI6U3zzNtOi16y/0cekGAHF7HARYdyAHt0Qke8J3lJpABUoObGp7+E9HOeJBvy0KY3YR5Q7fjaKVjCO0C6HUMFEAHzGd/pE6jFUDXybap3wXQdz+7c+f8dW/cvUwzHcAflpXC4UG5guaMizUE/QHQvwB6HTfYo6gnd2+0+8sF93f/f9J/3WezHwBAd20TQP+1//gfP7INvudcClwKXApcClwKXAp8BhS4APpnMEm3i5cClwKXApcCXy0F/ovf+lu/MBA+GbLWiFXDPoYJjNVGpLXF6FBQrOm/NwKixscawDzPPjwB6TVmFmDSuMH1NfIVfDEaD4MIxoD+8XyMEQUralAwOgwjSA1u7wHoS9MaRteAuKDkCTTlfgtar0Gs//d5BeFq4GvEtWDPOgF0zKV7n7XAqRFQAOYY1zH+aQA0goQWY9UCzgtaaSQC+BM0AURpFKLRLIIidR4ocMB4azzaOVrDE/87F438a+1MeKt99p7SpyBn53nnsyCC/TzJRI2x3qPzewK+T3K/xurtd6+x3zXY+d3ydeW0hlgj0JkjdEavA1Qx+nwBdCIUa/Dk/sokBl2N/oBdC3KvQ8+TTK68vaLFE/+ctPj3CqDLM4y1fFHw13Sx8iIR6KY0Bbg07TIgOgC6pQvQ2Y1Ar9MKdN0I6crSSW8pI0uX9wD0GqW9dmWgOryOI5xXeVT3FwzqfBTUbb1czmm0ZsEYAIjKdeWY61r6oWUFuMaoOZ3KqlOrU5pKmnM03sPXRlYC2DCu8jnggGsZQIVpygE/+b9/1dmbWr6pa7mmYHtpT9/sK/JrhCAturgAbHmEqGOAEQ4Axd/5O3/nF5GbAJkAshyAUYC1HgAeRKQDktA20hjA1awitOU/6GbEvTXQoQ10gYbWfv6xH/uxtzkyPTC82ijwOm8BgBq9SEvaZtNgU1O7DmAAlY6XZ1b/sUZJb+a0vMXcwofMXaP/2WsBqpuWnnMqVwB2rYfcCH/4077xrGZsETSWdnUCwOkAZwfmizGYqpqWeXK/x/0E9ljbkR1LpdBvHSBo4QPuxQH4R/pwjm9961tvAHr3EnVUKw9CF7MZAO7DZ9ZKpjVyEzCN9cQyA/C0kfm0AGalE/qu81Sd3RT8fO/+Fr7p+rl6Efq5nkEbImkBBDmgjUAiPHj6W4Ca+6vvTCtdJ0F/L/DqZ2oXC3yRAcAoXZxAADK772UN1cGx4CH3r5PMewD5e7+XxicnhO7DuBd8UOeiBdCRJ486LyFPAM7wA4d16WnRLdUdZtGgrUMN/VPXuj7WoZisBjjVcKDTzHBiiRXnjfvU6WH5p/umAq7IcPmL+VQ+ce6BtzzQxaYHZxzVyzyvDqMnx0+f03eEygZ7BUFxUrRDQx3QuBanPQ/+VweQ+aCZguA7wGDWA/Q/qd4pGUGLbOkYA01xChDcZjzqQtYFgFyPE4DuPgce0IkEHV6HTMB+nuGxAHrpdNrTdG66Jy6t3R/QH3i3zr/qH3iRsQGcW6+d39QV6FbWG2hGaw10n7l7jNVp++5xenfsPh9+7N4QAB3HMA6clfj71V/7taP+ul9eClwKXApcClwKXAp8fhS4APrnN2e3x5cClwKXApcCXzIF/svf/tt/naHIF/4abBa01IBFi2HKyCINGabxxJBktFTriJoCvMCUBvhTW4PNExi4L/enPtfrv8ZXvek1kheELDigYbQ0KljKPWt026laUHIB7TVce68aN06f7U/HVwNJP3PP0tDPGlhOALpAus4MPq9GyxqBMKwUUKqhjs8YYTFecgCiW0+WtuA659aw/wq8g+d03rCuuWmp4UEjzTEsdY4KAPL9ie8Z787tGnkbhdSUjOtYoew4931e+cV+dU5rpO65lSPud+Ir5/eV+lhj9fbn6Vrps7zZsdInz5NWNTgyL4LntDX4CaD/lb/yV96AB3jCjAMYWE1TCnhVAB2gqxkNSicNxhqtq9OUEft3Gt8r2rwHEHjte/Q+GTEZ33sAuuBfoywBBQCRML4CWGnUp8UJAQAdGUKHN+q8aTrfA9Crr/bz0vcVgF56L52rAypz1WsC6IIT/KYOq/PJyg3/N4qf/wWNaAXQBVH6/HUMaUmT6kbOKxhTmV79yv/lz2buqLMK/Wh6ZeePuaPfAGPMOQd90UmAPlZGa+zn2dZXZR3nr5kJ6jhGvwTw4c2m4DaKV3l2buk//TECndTbgiYCJ4AW8qQAK4A3oGMB7QIHRH8K4qJHNlrTGrkC6N6Xtb3pq51j6M9fn9ca74BARC56AL4YxUs99K61gDToL+oDM47+1qhD+y1PCaCzNtIP91e00N6oeua6OgOZRj8i3wDRRloTDQvfmemFeW0qZPjCiFvOqx4BQDfSG9oJ/NLitCZvQzcAdA7ALO6pUxv9wgnC6F9BTCKgAdPgH6P46X95tDJX/c5eAnAc8AbQjP7ryEGtZGscA5DxvNYybgYDaAXQabS+znfwlPJif+pYwFy15IHrHeciE414RQdDQ5wQmDtS1Qv2o38bJVyZXB3adURdJ6CqYyB04B4nQJTroRfrKo4drBGUHvBg/+T+nbG1hM7ua3Yf+Wqf8TSOp3Wx6+TubVxn6vzTtYXxF0Dv+wU8Ix/SFkDH0aZ7z+qU3UP2HaB6ke9xVDMKHMeMlg/yHWWzQJzWqL7P9HnQpnyHDKhTkSfXefoBn6PTLU+xa1YdzLZv3QN7nuCu88N6ozMCMtYsIdC6ugJ+wfkIkB+Z53ffC9i/ozs50FuA5x5c55gA4+uwTZ8F0AHvBc/h8QLo6IWCv8w9+hv9jH6wLAW6HAC9+raON5ZD6X725Ay3fC1/KjMbge4cGYHu+Yytaw3z4LnMLfRiLeR4FYG+74bdB532aX7XfRljbnkSnNsAz9FrF0B/T/vd3y8FLgUuBS4FLgU+PwpcAP3zm7Pb40uBS4FLgUuBL5kC3/rmN7+4Y1+kC4A20qagqfUGG1FXQxOGq9ZH38iFGhaaEtb7afgqGKGxqAZe76vRsuNY0OxkDFgwnWtOIGRBQA1MGu4wKPCnUUTDXg1f25c+o4aXBWfXwOG91xDyyojZczlvnRIK2PZzz+O5BSQaqWo6do2sNVALqEurphDlc9MkC9hhiMRA1PqDjerUCcOxADpo7MaoVKcOeZDruWcNQTW2amiukX5BMoGrBT+dZ76vMXcj0E/Gq9N8di5PDg/v8ciJt+qg4TNXnZxA3RMgvM/3fvv98nVlrX0UQDflstfRYpQVPKflXIEaABaAcw+j0dBTTwC6OmB5u+M89Vs5XJotfX4QADpjKcDL54LfRJ1jXAe8IcqzRmJAo9YurnG594CmytvypGMu4HOi1+rVJ956uk/lotHTzEnns3zGvQq8V58qz8qv6wr0o281EpvC3froG7HtWJwLow3pp+smz2k64KVnDdi7HldvWvYCoAdgdVPtu2bzfUtksLaaqQMdqa5fhwbGUFCVfhW4aYQ/AKlgKOC2sohjCwCIUXLsDaQDtAPYF4wFuBBApwUYkTb0rWArc9I61YDmHqYpds/Q9Zc1CWBFkIVoSUBgQGEBdEF0AXSd5rrO16mC9PiCs7TU0xaABMhoiRAAGqIoAdBJnV3nKGgjGALdu+64pvJc1sU6GkFP11rmujyDTAtaMw+CUkbGm/kF/mg/twxP+wLwD0BHWmVAE9IpM15aQJyt2Su4z5gAZDmHfkFzDuaAfrgHYHytq875TzJPvwHpWk+d1PDWFe+6gIOGB4BZswhAd6P/4btmrzELgunpKy8nAF3Z7jzwLBw3TC/NmKEjPMBv0A+QHxrSD3nXLBfVoyunrkXVd3yuLnS/U6cb9QxrgtHw9AvQ0IwuyJROLPBny6HAd6fo2+4xXq2D762Ruw/x/14nLdy3+c7SczaFe3UvehMdxHpYJyMcexir0c2NCLYkUNe/0hcZBRiWL8nwAnBMFLgAunp19xF1ptp3mO471+myWZSQSfkcOcBpBn1KSwS6Y0LGu8bufvPpvcV3HPnLfuq4uOnkdUpgjYDHdWrhPjrO0M/KUut5w4PoTA/m1tIzRPebOQfQnT6YwQo9rzMNQPoJQDdzgBHoTwA6OgGdpcOSjmzrKPzR96++9/pO5foCXX2HZo7qrID+sL48WQbgbecTRzXBcwF0+VJZr+7oe8ju3VfG2l/viezXKQi+syzFBdC/ZCPNvd2lwKXApcClwKXA14ACF0D/GkzC7cKlwKXApcClwA+WAv/1H/kjbx1YUKHGcgwFC3qayo4X//41jaUpUI3+2xd4r+N7gTONB0RkGQFXUJ7zGlHS6AsjImoAqPGxxp41YpyAwxonF2RvFKjGJo1KpjuvE8KCsqVFwbqPAlEasmqE17irEbMGsj7P+dDw1usKcNVYxj01khkx0ahHIkga3VfQBl4pPxV4KvAs0CUdMSDVmN1IcsFwDUyNLOI3eQRj5UbM1DiocUkZKDC0ziKdQ/q6fOY95JUFz/n+yZhVwNi5WoOc87QGrc5zZdH+bVTMSeO84v+VlV5/AtL7+wLRC3raRwF0gZyOXQBdEJ25tqwC4C9AidFN9KfgYcGnBSJ+swHojZ6GRgV/BdABTAAMCpQADmmIRe9u2nZB9BOAXr49gd7SfPXKGnBPgArfCdL0PsqBv9HyXaMu+5syJ09V5xQEEnjyPuq86vdGhDcyt05JAu0F0/rMBSvkw4IyjAf9UWChoB8ADUAgB58340fXpwIsAJKmrG50+EbC0xevMyLyBKrwHX0wrSygKCCyB88ywheQQ95iXIBWgBYAPmRHaA1X1nmzlNA2ZTs6wjTb1Fpv/Vz0/YKH6iPWK+7jAWAoiFsAHRC9KdyhRUEygDdTwRPlaWkEWqK7ASABgRmPwAsgDGM1khLwtE4dWwO98ylggy6Dfu6rjC52XnaPAfAH7QGk0JOmTwZ4ghbWeyYKtKV26CtzJeDW/SFACXoYJwCAkqbrB8zqGljdy5xxP/oDCNn6xOwV3NfRD2jIvNKil7p+V64B3pk/nCCYSwExaET/iboFbONofXTGXUc9HV1oeX6d73A6kJcrL/DEAujdg5RfoAN8grOFrUA/ct7IXPa8rm1NFc4cd1+w+nRB8tXL/u6+xXsxD3XqqOzidOH+i3loBgxTuDsf3Udt37rPP+0lTrpfPtq9SoF0x1BQb50EmJOW5ej7AnzHuuhh7XBadLtOOcy7GVpMsV+dWloXuEU+kDUcIwDQ4Wkz56in6iTUPXrn033j7tG6v3PtQA6ULdYF5N4DmTBiGz5bftq9WkH7J7Bd5wWdxNDVlpuArkaBw/eUxvDgfMB1zmH96PqDniDymywQON2gazzgB3kU2VSn0NIXHXYAm3m2ILoAOtke0FnKLnrgIwC6Zcp856FlPa5DWPcA3d+c5LZ6rE58Oq75/qJOgd8Yk+UWiPaGr5lP+gavQg+yt9BuCvftQ/u37w8rj30nta9m1cAuAB0E0AH2SefO3//zq796etW4310KXApcClwKXApcCnyGFLgA+mc4abfLlwKXApcClwJfLgX+2z/2x74wem40gQbJRgljODDdHtEWGNUKuDwZvngJr6FgR1EjuDVMTQlvZJagunX8uKYpEY0MXKDRZxUAqLGqgIZgQY0GpuRuKwjc8XKtoAn3XNBYY4uAT/vQz6VNHRtq/OScAvY6D2gEs18FnvxNAF1D/BruaryrMZQxO9dG9wpyYLgqOGGUH6A6BuQamnpPDENNlamBEQMShqHWJ4UPjI6z9q81LbfPBaU6lzX4mTWgBqRGGja1ohFXnffOU8dUPivP1wAqzTcTwALp8ibP6jMqq680whry3tMer4D0/e3p3BrgngB0ZcBxwYt1jtEYSYvxFdDGwwhfrgH8NcILIzX0Vk5PEejKBX0s7ddo+MqYvDR8Mjj+Rmh9mjd1aMHRgnCmtsewii7UuEmLoRpjMsZ1DNbWEaU1ulL5KhBVkAgZOAGt6ttPBdCXp6VX9VEdLgSRvK7AIfNVAKtRevSr89nf1pD9BG6jZ1ZPtvZto9PVq+qmjlP+Uy9Iu/bP56zjWtdZ5tOa4AA+vU91IfOlkR19CjBhpDepqisD+7lrj2NYXud7QExBOMBw01/bCoZQj7s8Sb+tHw7YUQAd2hHJ6dEauYAl8i/OMwUH+xkaC77S8mxAV1IG0/6jf/SPvqjZi7yQeh3wnJb1RX5yTyB/G00MWIZzT4EaaArAQ112AGAASEAg2gLozF11nFHl7G2sT+xagx7TYREe6PrinoO+cr9miGG/JPADwNJ0zjgAWP+dMbRuMyC3kddGgMtf1Fhmrr/97W+/6RJSjwNKccBnOqAtwAI9AfDoD8+yTjNRi4zJNPM8F1oBWtJybsHK7sFYF4j658ABw/0heoz7WA+YiEzTWgNA4bixabDldQEso4RZW4yyr7zQJ/vCvbi+/awjHnsjwUJagFtLHkAXnJmcG8YgyEtf1klonWwqj5XX016h4LP6BrpZXxrgS8cFeBf5df8FH7R0AbqvY3xaA9uP3ddW3z+tlU97jq6PXLv7LGnBnPiOQFsAHRlAB3iYfpwW+tRJB53DAQ/DX41kr77HGcWIflrATHQU+gra6ihMW2djMyP1XaXOXV1D5AHXYq9hzF0X0J30dw9kkHer3f/sHO567tq1a2kdYrtfYF0wYhoa/4E/8AfeDnQs15iFAnlsBgzojPMG6wU6hfIClhmgT5bsYL1o+QX6x5wib+joBdDVUwLo7u8F0Fm7TinczdhCaxYG5FcAXV2y62fXzOp6xlA95nud73R9H9KZBl5hvSHzhxlAdErSQaqlTJrC3fuf9hjMeef5JJN9f+qeq/oAhzB0OjS8APp7O//7+6XApcClwKXApcDnR4ELoH9+c3Z7fClwKXApcCnwJVPgf/zTf/qLO9YAV8CzqbprzMWoy/8biVMDfg3ajYjUAKfBt1FAGLoE0wqqNXpDA2frdS7IsUYnAY0CLfXw34h5DSJrjGw0oUYl2o1A2Ah0/18AvQaw9wyJC/BoSDw5AdQw0jHUAMf3NeY4v6aF7dzyuUbjpmm3TivGYUD1RngxJum8GQqW/jVwYqisgay8wHkFDwXFoG0BM8ZavtboK3+/Al96z41U7bx3zjRInYxSNU513gQnCtD1c/l4eaXGtxO49cooejKWdSwngPwjoPkazWuAa5RkxwgfNLNEHSCI3MNwiCGVlusEKwBaAM4F0bm/PAsv1+C5+mAj0HdO7Z/80wwCvdfS5DQPJ7l+oqX3PtFRnkQO5XPHsRHolU/S0gJ+AaIDEGDQ17AP2NRsHxuBLj2/jAj0p7GtbHjeAuGl7TpkFcgoyNhncv0pkto5Xn2uvrLurb/rqCF40KwIgpkrw15bwEGQ3HSoJ+cFzllnLIAa5hEQEcO6kc60RibzPHijKaoBcwErmXM+n9YTv1sdVtCqOhUgXCAT43lTjAOEACYDJJFGuOMDONHoTvR2AU9A5DphdS1ljAB8HNzTlOqsO/B8n2GKX6OjrbkLiA6o84u/+ItvLbJTAF2wrcC0vIijmCA8kcRNAw3oyFgZM591AqQFnDGSEsCh8r/OL91jOPcnB746jtSJw4weALI4nQGiNQKdddroe8agk0WdLaAZkcddnwD+jaIHQBeUojUKVD7v3oHxmXafuTWSkhY6MPcczGdrDjejAGNtZhuAL+hIn4hCB3ATeIPHcRqAz2mJ2ORZRKK/B6B3DyKPAdax1hSMFegy3X91BzxJJC4HfAyNTettpDvOEjq1ANbiaKJjoHz35PTZNfW0jp/W/QLo6kRARgFfZLflEAB8dbaBrs2A0f0dfHnau+y+pX36lDWz5z6tmQv2qp/Qf6cSUMwBQKsyQItMezCn1pSmRQ507IUHOt7uI3DMabkA9q/ypJHsArKC6cw5fVz6dG/ata7vGd3fQm/kAKcIDniuJQjoi2D6AuinfeXTHnf3PuXR1oBHt0ILHIfQsXV0hGfMgIFcWCqA1qhys1VYIgP9ybOQc2VdpwZa/swMAoDeLBfQugB619MC6NQYbwkJ5HIBdKPQAZCbhUbH5DoZnvb59C4yLj4AACAASURBVHMBdGnNtS1n1vcm1nl1GC1jgkYc6Dt0p/oK/pZnfEfYvuz+dt9jVq/0vZ7+d3+JHnau0cf83Qj0067/fncpcClwKXApcCnweVLgAuif57zdXl8KXApcClwKfIkU+Jn/6X/64m41QhW4KGiqwaBpfZ9qo25KUYyKRixr6NbIWuMeL/YFQxb43sgNDReNvq4xSsBtQXkBeSM2NZzq9V/v/0aWPwEjC3iVhgvw9h5PUconw+hGjdSg+Oq307002hhJwJxg8DUNIm3rvTb6rUBlMxVYi7dRFNDdLAK0rXFv1oACpgI4zEvrT3Y+1lmioJRAp4a+Ey/Ldwum1Ti4YraG3IJunltjlfd6Mlwtv/TZJwP5K/B6eXKvfzIwr5w8qZZXYO/2u0CbPEbb6BWdSJRZAXRlssZIAHQjCGn5k0cwSjcFLvcVAJavjV71Ovp3ihaqwbHyUrBw57TjW4DiPTX9GwHQdeio3AjCmX66NWsB0AFIOABdoZmp7wFNmtnhywTQS5/VQSf+L33lmQIJvcc6MjXVc+dyDci9n7/53EZ8wmPoII8akKs3+Iwe4zxLS8gz1UWOpwAvgKD6FuN/U+Cuk1mfyXmCBay/gG8eADLKIPzR6D5BIICKpvE96Y8TyOWcVZYBnQSi4TOcqeQ95NOayqTS7l6BaEmATQ6AC4FnWvixKcAbSV7HKpwACnwBnNRpphG1yAVRmYDotDwfYIeoYOYOAF0QvQA6Y26/uV4wlGcDbJhinjkgEpAxAJxBe3UaAJCRlER/N1q8exw+Vw52X9b0wwXQ4b2WvuG5rsPMO6C+zgzwnZG3jMeob+aLNVfgHZB3AXTrEQugf+Mb33gDpwByqo+azcVIYAFxnKE80P049HAAXhVYbFYhaNKa52TSMP02oDj8RcpsWmivUxDtpnB3PqFlddSuDUYeW7u9kfqCfgD+zHNLvlALGrpy8Ll7KkBNnCvgFfpZJw/mqzR8WpNWN7qOdg/83loOX+FUZVQra0PT1wOekwafAznqutBMEtBwnTJPe5lXAPruuzj3BJzvnqvnVDd5Hv067efhKxwbAP4AnWmNXKaFZxw7LXLg+wO8vNH30p176qhG24wG8Ivp1Jn37m2rszt2x9F3qROALp8whzolsc53XUBXCjifAPRdF8s/Xaurj3oO3xcYRq+i1znQNeoeWsZjrXhoZsYJnQygFQc0Z348uL+ZLGx1+qEv6DXXVJyycCSghb4C6NRir0MWADrgL3QTQBdEPwHoljJABnQYoHXPCn80U0Qjv3V46PP7/ud67TtS34OtgW6tcXiSOeVAp+iEQyuA7v6j63vfR5y/01q/+7UF0Lu/ZD3DUQL6CaD/6q/92ntb4Pv7pcClwKXApcClwKXAZ0KBC6B/JhN1u3kpcClwKXAp8NVR4H/+Z//sePMF3BYwqEGn4GWNiBs5ZepTDAEAtdZVb9SYBokCGWvg1KC7KelOA9HwgxFN4yCGGQ3EtBhpCpS0fnbBB86rQcPUrjVCFNQp8FbjwwI6ArzQccFfDYuOuWlC+c154J414CwwusZI+8kzjZSiBQgQZMD4y1w5b4Djp7Ea9d3xGrWBcQujnYYeDNHSHpDEyBuNOgW7jcZwbhotuUbGjdBsXwpUcF7r8DYrANescbLG7Bqedm4rLxvV2Uj5ghGOYY3C8vvpGWswXlng2WvULJhXI+kayBbQXKPa/i9vlkfXUNfndW6Zkxr9katmmGj9ZUCTRixyH/sKXxVAZ36N5t1sGZuloYDryucaiZfujdLtPJUm72ntEz07Jzsf/L9OOeWtBdDr/ALAZLQmkWlGg9FitEYWMcii73SCqZyol/u8NRLvmlE+Xlqsk8UTL5Z39x7Ly4382jkpj/a3As2Mp+sXv1X/v9LTAuhGo3ZNVN+rr03HTUvEoqAgerdlMOjL05rW9Zh1SZCaFrC087TphuuAVrrv/O0aUt4ugASQL4jNmkFkoVHZ6H7SfHOQKaL7BgAWs0oACgB+Wt+WNbqZDwqqNhMJ8wNo7wENdSygxUmE55KGm/VfWtNyjQAsukcAvSnczTzQ7DnIj9H/zFeBRcALU+nimNI9CpGUOgIBOLRECLStPuy6s2u++o39E3NklCJjsOY5bbMmQCejvAFGWesdOwBvS6WYRtz7Vs4BR4iiB0QnehlQSgAdPaITolkQ5NOuq8gG9yDymZa+QXPqI5Neuc5NrmfqPhw1dNaAz3Cu4mDeuZ6+0BKhWv41ZTwtwHuBr+5pVt4ajY5+BCxnT0Nr2nnAUGhmhDbzwjPkSWRDnUoLOAeI93t+z+95i/AuwPtqj9N9sLrPffLuW3ZMC14L2jGfOLDgYAD42vHiBILccCCXzSjQsk58rsNb9wC7R3hF69O5p3V490WVHfnE8elg0kwijhHZZfyMm9a0+gCD7F+b2YZrlEOerwwi+/3btPBmZMLhiXkmSpg5p0U3uk+Gf3ZvKD0YS4HpneuuBQDGpvgGGEYXeSCfAujo18oZY9qU8dK++17p2z2rPOv65toA/5uZBAAdmUTP0NJn3yvYp+hQQot8qe+hu6n1GQ88qDOD8mj2FfrkuwxOED6bFh1juQlkr+tQAXRAYMspUFoBBwSBeuZK8Nw1vM5M1dOnKPTuefreUboLoLvv6B6VdzGjvGnZs+H4xAGATokJ6EuL/u276L4rV0YrY7vnrEx2j8zapbzQsp7pLMFn/i6A/t4bwP39UuBS4FLgUuBS4POhwAXQP5+5uj29FLgUuBS4FPiKKPDLv/RLv+7Opxfo06NrxCrYXUPPAug1bGNQag21gl5NA2jtaY0yNQrUc38/N0KOazFEmMrWWr+CRhhrmo7TFHqtxy2obsr4NS7XqHWKpq4hogY/rtNAplGnc7CfG4nndRpjanwt2OOcSNcab/jcqEeMNIA6GNU5MABqlOLcgjE1+Hf89NGoKoxPjeLiM4Yvj02NXF6CxxxTnRUKPDvvTwC6dCiIXv5ao2Gft1HKNXBqzPb5lZH3APQ1Sr0CHhuBVqPlAtWdC/tmuwB672NfXsl9gd4aVR3zyWDud08AOuM6AehG3hiRSQvY1QjCOmwAFDWaGj5odJxOOrQ7tytL8krpcwIVO78d34k2r9T2lwWgy6cLoNcxBrDJKC7oKahIi2HdtNvovupi04crM2u87xy+AjuWDid+K9Dc85/otCD5K6PwE2CvLnZOa1jnGlM2QxdBBvlPfcC15Ve+N8p81zLoWcMzutZIVQAdwAQjrwV/dNqSJvSjjkDoUOso06JzBRnof9fC5deCd8oO4AD9NKKeljELEDImnZq4nnON/DMC02wHgBs/+qM/+gU42nUaAJ2IbA4AdCOkAesYQ/VvyztA3wJYACAe0lA6Wr8a0ATQSMCVFpBToL8AOgCsWRygPX/NGkBkp88j+rzzAuBiKl3GYLpfWmgiqAN43TWrvN91prxFX+Qt+wNdmt3FzzpROPfMl8Ad/WOOGQcHYFNTPaMLlPMC2IwTJxyBbyJsAayZXw6AnJWD0xpB341iJx08PARwDsCFLq8MVvYZC/PFATiH3Mh3zDd98QDUbpQn0f8APLTMu1lJaLsG6rTnfrB6ah36TBEP7QBACzDDH/SRvrKP6pjgxT/4B//gWz1oeP4VaLW/Vcd2HyefuKa9AsW6h/6H//AffkEXnTp07ABAN2qXqP5mooJ/dNAqgG707dMetnuT09q4evq9NWVB3u7L3GOcwHO+Q3YpaYJcwsuCooyHfSq6w3WSubdv6kKdaroOseaampy55xkeXC/ASasjBjoS/mnWpjrqMrd17KpM0Jc69+AIYMpz1hbmjQh6WuRTsBk90fcU17byhrSsA417b89TV0mf7t+RM+jKgb7z2Yyb8+UznqMzCi26SycH+EmnMuiIjDWtuRlVaBkD9LfMQwF09LmOXDiu1OkAWcWxhgMAHXoBotMagW7q+6YtNwLdbGwLoO8eXT1TIHrf/aB1348E4rkXayv6i3Ghy+AZI/fRQeg8ywXQl+8FQH/1PtB+M3fdq6A77Bv7TP7+73EuebUXvr9dClwKXApcClwKXAp8vSlwAfSv9/zc3l0KXApcClwKfB8o8Av/6WW3hqunF/8TUKaRRSNSI9P8rKGvgDmfjdzaOuoaizZ1fI1IRvidvvO61pfFmND6lY045/PWRW8kTlOH9/tG8nE9hmdAeQ6j1QWcF4wtmFeAg89L5xrMatiGvq3BV+CPsddI3Dqx/Na56bwA3phmn2vqEMFYHB9taVZa8HmN+tY/pa2hEEPPgpQ1/CzAXQNsz2vEZwHWJ8cKwVINRjX0+90C4ad5WXDPc3rtq/k8gdPO4xN4LtiycloZLk17n1Upa6D3f8/b8fX/nvsR3bCGwwKQRqDrvKIBmZboQgA2owjN1MC4MHQLoBNt+p87gG7KaOgGMKbTEsZsIjcBTIiINLKQVgCda6F/gYQt1XGKQG8E2spyddIT7/X7E1h+ApiWP09yVJk+ycrJWNzz1LWCUtU9fC4tCqLAn41GFTBXB2Pk12mJ+THlLHrYer3Mg+sJBnVBbPUW0XsAJBzMl6nKaa1vTnYGoq67DnQ+uVdTNhsRzz3pF0CHB+PxefQXntF4Dx1M58pvGtIx9KPvAaQ5AA6rbwFVAM8BZHGQMfU5LWCPDm6Mv/oAOuIEYgpg02NDE8YgjWhxKDA6n/sRzQhgYlSj/0Nr+wkYbKpxS4V0fQF0Rp44AHWq84muBEQHeAHgOKWMJxoT8LcgzvJiHR0ERwWp+ltrLAPydF2vTDAegHPBfc4DkKH/8KfgFi08WNCsaygAuqnXAR6NHId29KWyelo/+Q4QDOAcEJ2WvuA0AZgMyN+IfuheWTddPqAacy3toQ1z7QH/VCYBSomYpwXghFfkm84fOrA1jwtg6WyI7MKD8LZ0g3/K2+hYsx3wnM41zgLf/OY33w7GvPrP+eX7kwPh7rXplxHgT7qqfet8QgsjsFkfXC/oMxkLlAkAxe7tkXf3iXwWPLR2e/n5yQng9HqzAPq+X5z2W9XLlQ3GCV1amqkOQ/AQ/GDK9TrbwQPsJzyYB58tHXz36Nyi29Ev6AbarsHMU9O2FyhFN3WPXIchaFq5ds/v+41OrrToMx03GE+z86AfzP7E/U+OgCcAnTmpHFS/9jfu19/I1MF+A76CHn134vnNAmbKdlrWOt+XuH8dzqBhnfZ6D2gkLaA7qds9uCdyxxrEnqf7Emjm/pLIbpwNdDxAl7fOerPHLIB+ksETj3ePxO99x+IeltNhbDowcR66z/r2jIt3LNfhOvPghMB9KguVQffdp73+nre6Sf5QF1qW7Rd+4RfegH36JYD+f/2H/3Aa/v3uUuBS4FLgUuBS4FLgM6TABdA/w0m7Xb4UuBS4FLgU+HIp8Hf+9t/+wvC3IEMNFQW7Fhx8Ms41GkFQU+Md/zeNZg3UjRzic6P5Gm1RQ6sgfNMOt+Y6v7ffa+xoNEbB7kZc8r2AOMYgIz4F4zGmGm3NZ8FAI/kave3za+jYyEaNGWsIcS5O6cilI0anRvxboxUjDAbPpXedFvpbDY4YdDAsCqoYLdwozQJAp++t8SldGUsN3TWGyiOCPj2vYCyfG+H1Cnhew25BMPvi9TWsn0C8BZM9Z+WmElvjtdf7nCfgnGv822sqezWILa38f2Xc+z6BlK+AyV57ur5zy7nrzFCQxhTY8ozOGRjmASOs64mBs1kpkDdq52ro/s8FQFdXqKugE7IlgM7/pkilxZgPYEnULxGRRGF5ADZ5HfcwTSl6wgh09UMdeJSd7xVAf8+4DO9Vll7xuvwlj+253qfrWOVOvVOnIEGT6gPvU7obTefa0/TG0NJ5QPfyGb0ssGK2BNcnwG+M4RzoWgE6jOrN6MJ8Ak5wAMYCljOPtKTB/R2/43e8gep8xzPtA+uCIAA8hAHe59Ev03oD/AIGe7CWwjv8DjBoqnVa+ubYOQ8wnLTQgBL8VgC9PLMAOuCpx9aGrj5DHwj60Xa9Yn667gBQ2lfWYYAcI0QBeDwAs4ykphVEtr9dUwBcvA9z2jWE+TMdOjrNOaKFpqa6B+h52m/Bi12P+b9y0LS+zDFgzw//8A+/RXEi26z1tNxDfke+4QkP7mE0JfurruUFy3i29IVfANApp0HdbKIOf+InfuKLA4Cu555SGtMf+gVwzvHtb3/7DSCj79AOfuR/HTJaxgAe6J4P+gq8ISc6CNAiO11fAHXoLwfz3zI13RcCcCI/HugDZR3ebnkCnb7kt+6VkCXL33BdQTOAvG9961tvB7zZ3wQg1e8tZbLr+/K90f/099VfeRn+R645iJiuTEBH5pdIedbY7ueZH6N9ma86uFTXFhDvfrb7vI6rMlG67H6m8rCgefcZ0KLZpfoZOcGpAgCdto5j7HFxvMFxgHbXl93LuP+EJjjYWOKB/3WcQsd3HM4XtEP/4IDiAR/qhIrsen+eq2xAd/SIjk20BeyRDzIIGHnNmNyf6+igftj9dPtZkJzPC6B3T1BnAvqjoxEZP1rGALk1nTvrTx1w66xgvzr+gvwtsYKuaAR6a6Ajo+53yCrQvWsBdPaZ6FIPAPSWxSiA3nfOrYFeXi9Yv/t39aFOEfCrmdJwqJDejBl98nM/93NvTh+0/O7aLZDues59SqcFxitnJ1ms3LqXKs/TXx1oaAHQpTdrHX//57//91+useLe7VLgUuBS4FLgUuBS4AdGgQug/8BIfx98KXApcClwKfB1ocBP/9RPvXWlL9Q1PC7ovICyUVFPIEoNKk2lyPMaVdHzakQ0XeJTXePWUW/qZs4XqMCoZDS1RseNZJEGnZeTAQ+jVyNajBQhAgnwAsM/xmCAC+v4bY11jFhb17TGjoIMNWxBC//4HiNGU9nW0YCxm/oQYzoGYw8Mb03/WeOKwL5AEkYaD4zSRh0yvkbQCMBpiK9RbQ2kHeuC3eVF+tiUiXvu8kwNqQvKe1/6VaN0Db9rHOQeT8ByjU58XtC8Bqj2pUZo+l9jM/cpbQqor754r18nAN1+roG79+5c7RhP/1du9tqVpfapY6c/zEMdTgpkAjqRWtOjQCKgDeC5ILoyoS6oUVwdteDnyYmlsu+45YfqR+esRtJXdDjpl9NacAIeyp8F0AXUpB+yaOpTIzYxEgP+EJ2GIdYavLTIsiAQuq0G+gXQCxZWxvlc/lj+e2+9ewJLVo+c+J7vuL5ONAID0rE8v04zNQzrDAU9uKZOXr3XOmDBb42UMw07LfpX4JTPRr7SVqcDNhuJC/ALoCiggg5uGnEM1kZ6E9HctQaQ1BS0AIEA7D6fZ5raH1khUhoQlsP06xjoAT4EJAG1uc4oXvgIENADGZSG0IGIclOzw4sA6IDSnN91D8COczkA3I2Opv/UcWUdFVjt+s91gLgA9bStiY6TV6PqHRv35Nmm/6btmgjtTf9NX5GD7n26P1KWTNFcZx/WR9Ohw5PMkQc0VLaYy5aQqEMdz9JpjPO6V6FPgmC0gOemP2euifYEDKXlHt6XtVpa0DIvq+N2HVCuClrDdzhGcACUCLDSAtDp4Oj4nO+uj/xG7XMPdJRgIfNQx0fO7RrTKFaeJwiHo4dgEvRHXppOHhmBLrTMmyn4mUsBQmiFQ1YBtNa+Rj6MAKVtdLwgqHsiU5wj/8hE9SGAJuD5H/pDf+gLAN3fC4rzXdfB6j73f0avdt/2KQA6+siyBtDC+vLQCT4xUp41tmMQvGWfyXxVBnwnWJBuQUX5bfeHXve0JvB91wV1f4Fd94I6lm3GKf4XQAc8XwAdhwxSeHtwP/fMuy/s+wq6tWUikHffUXQ6MPtInYqRx5ZRWOep7gu53tIFyI6lGGgrL4yhDi7oxSeddto7q9O7b/K9zTFXdtQXXofTlplC0LXIj1kveFcytTyZDgSQ6X+dcKBRHY/hme7/WmaEaxuBrqwCNqMrzbpDVH73B9BNnYaDJmvw7/pdv+vtEEB3HWYdck+pQ4DrcvV5abHvLT5bHm4ddWTH9Qsng+5rmGucPXAaYy3mPCPPWXegqY503Pt7BdB3j1W59Z7MUTPpsBZAb2gtgP5//Lt/99627/5+KXApcClwKXApcCnwmVDgAuifyUTdbl4KXApcClwKfHUU+Et/8S9+YaBc0OH0f1/+T+B6DaXb662PuQavJ4NZ05RrWN624LEGiYIYGLEa2X4CGP2uQIwGSo02TQ/O+Go0waBh7W+MH43qqoGxAK7GRscOfWsk1nC3KcprZDpFkxuBjtFeo5IRA9B909JrpOoc0Y+C5Bi5GRfjdHwC5xiy7Df3egWm1Vj3BKBzPbRumv8CXSeArkBDf68B/uQAssbYgqEfARlqKK4x+ImfHUcNyBrc1pApHU/AoePa57zSFmvU3nPb/y9b6+y8V7/AMwWGyktEMmHYFEDXyIpMCqALojdrgcZOU1j3eYLoAg8nujv+Ey+p50688lEall9P83AyZKozkXmur/5BBhuBDt0ASDhMO2364gKgGF2bJaN6E/lTB0LbBdBXdk40ezXO6onVGfJ3nbN6TueT7+tQ07VJcF967m+ViQWsXEuMuBJ8Nn204xU4bES5n8uvW3Kk+o/1wuhla+RqTEcPuwbRMp9GhAN2F3QETAQEBFwFAKgTCUC6EZKsCwD1AAWABvTXCFtA9+p6UxMDPMJPpFnnAPxABnUkg5YCowDjps4FNATA0MmDsfIsAXTAcNPQA3YzfgF0QALrxNMyXoz0gHwAfk25beQmQDqHgIIpvYmwLWAokEr/TxHoJ16xvjUR9IBEdV4AgOVZAC7IDTpL3cVa3Kjv6iAAX+gN6AWIXDmqPtHZSD7F0YBa1cwFgDI1kIkS50DudH7jvgWbmYfy3hPYiczXEZGxQ3MO5sIa0cwt/Xcv0ghFeEc9okMkIJAH+5LyRZ0J9rMRxKwPjK1Ru4zfDDlN+4+OLDAMgF6Qs7qX+7mW4JTFteoh5AUHJA+dwHTKK5gnwCzIZBQyLZGwANPUQTcCXR2pDtOxZp19Ci4XuN19+c7nrlM+D540ghnZkHdo0R1En3NAk+6j4GP3lYy1vHx6b+i17Uv3QJ7TMarvd79XuRRklB69RgC9ZYP8jB4D8POo0wq8VEcK7q3u7jtA9+30m/m1RASt7xzKWueloDG/15kT/lWHwVcdf/f77G3qCMQY5CHkkbmDz2iRl3XYPO3xnvZpu+fhOae9b3mL9QY9QR/NboDsoSNNLw+dX2XE6julfZOe3TMagY7MobNM3w6wy3nIHXqK51auBNBZg4hAb9YSnJJYQ9ALtJZm0aFrwW/3YwXQd/+zNOu7nBHovGsx/5zrfOJ8YBkKWua3a2Qj5RuB7jytfNmPXWv6/b7PnAB09DfrMXJEv9C1/P3v//bfftmvEPd+lwKXApcClwKXApcCPyAKXAD9B0T4+9hLgUuBS4FLga8PBf6HP/WnvjCMPRm+trc1ABRAWWOnRgrv28jPGgYwMKxRof8bqb5tAfFGs/t9I6cwdJzSANZgqQGuhi3rDFonXMOJNdy9J88EFLBuK0b1Gu0atcrY1jCqcYPvW/8Q2jQKsmOiv/0rgNSISIxsNTxx/0aW93n0uYa8RgVvyvamw2xaWcZaJwSjrhsRUeN9P9egqtFS4Kjje2WUqkHoxLuN8D/x/BqpF0B1rnZOva5Av3P0ymjc/p6edTJ88d0TQO/5vU4jZK9bOj0Bv0/fP2mxJ8D0ZJiVZjV0Wx5BEB0Df4Eo5QG+2BTu5RlkBd436nPpWJ6VLie+ck6cS+mxxsXy7kc0/PcKoNco34heAXTkGR7XeE2L0dp6zxiXATSNXMWYLa25X8GeAl/I8er7Ahkd8wIer2Ryr+v/T0AQc1Ed2vnztxqz+/wa5DcbwRrry2sAANbOJhqs61GB8UbI8RkwRH2LUbxgIf1Sr6F3CwKylqibmZ/qVIAvU3UDUJienxaZEBQHlG5qacACgUvGY+YGwUJLfQAMF7AXEAQ0AzwTUKAFQBfEZt2jtjUHQDpjMvKPZ1izlrEBMBmtTgR6I6QBhonIBCAAQDf9Nqm4mQPGb2p608yT/YW+QG9BbZ7jmozcAJoJGAKESjdo1BrolhrpWiHvA8ByHQA+stSI94L57BUAZIxu5FydGUz5q/wwVsbMAVBTJ7o6gHQvxffwi6n7uaYR0owB2jW9L+dy8JvrMrK6a5nyAs3gE+t5Qzt431IwgF9Ga8Lj6jR4p3XmGXuzBVU38b10RmYFwWmZyzr7CVLzHb813TH/O9fsVaobrcUMuGMKd4HHyhW0qXMR9FbOmTvlg5bfuob0eciJmSYAvhgvtKMFwBOYxvnhtCY/6cCCW11Pd71ZgPm0r+A7dL39pG8AYAJhOFxQ454D2fWezBVzpnMA6+vu3wvU7np52gud9jhP+xv5tbToHrO0MGNUHS+6rwBkZby0fZ+A9+BrHYx0zKsjrXyj0ym6Dj1piQhanSs4B55sDXTWVh1qmAcjtGk536h57tv5EzTmfqwdLduAzrGPPEtHDVrks3vD0nfB1O61/a17yCee7X1ML6+sWx6EFp1kavktD7BOy+tUUl6p04oAOoCuALp1uTmPdQgQHaefvquyNwI850BXI5PMO8cC6KcSYoLo60RS+TzJQ+nvOwPzXj2m7HCuKdx1+MApirWPdY/1g7WPg/Wf5/V96/ROsHPe/evpt75DNgIdeqNXiYrnEED/3/7Nv/nINviecylwKXApcClwKXAp8BlQ4ALon8Ek3S5eClwKXApcCny1FPgTf/yPf2FUOb3kayhZY50v/xqINB60ll3rR/p7DbU1pGmcrhHCz312r1mj4AJ0+78A+bYLvjfKAAMXBgIj/IxArPFQI5jAeA2pgtEFSmoA3Ag3rjXyhJZzNdoYUWuNYu6p8Q5a9Q8Dh2A7hqVGyWl01/Bu+lTaGp4bNe9c9hlb97IGG2EcLwAAIABJREFUIY1KRl/WSH2aTw1IvX8NNjtn/LaOHPLQe4BvQfM+bx0b1rmiRsPyawEO51me6rjs88qAfVjQsUasAnt8XzlYx4SlS0Ggpf172uUEFr+6pjyw5608tp/0saBRnU9M4W4kZ0HNRqCbZlZeg/+bVrsOJ5XVyo79b9+eaPYbdTjwWSd6du47B3XYYTzNGLEAeiPTjLgEQMWwTW1UDwA7ZR1aVN9Bw8ru6vHy1sruST9/hHdK14599UGN4MhHea862N+UxQICy3d9BuMuiAx4C/hMGlWioJtSvTK448a4Tap0IjoxeGvopq2zEbRp/e51SqqjUZ28AJIBoD3Q44IARHNjUOfgeYAXpD3/63/9r78BwIAY8gHXudYAipl+lxbArHSrkwv3FsQGeLK2NSA69AUg4SCtfKPa4UVSvZvCHQAdOnEsgE6fHR+AbjMvEAVvNDxr2jooyBct6wLAAqgKMM+8cj+AQkB02gLo5Xk+A7wb/c59Gvnn+ACvoCF9tu+c696C+atOJ02+KY2hA+u12V94ZvVRZch5YMzsC9CRHuwfmH9S4wME1TmD8XZNPTn08Rz4wRrZtOgG+RudIV/T8jxpxf5DQIUWHnIPtSVkqtN4ZssKwLM67uFMInhY4MzvCmRW/vnMXJN+nhbHDQFtQO3uVXA4IO01PEALjdxH9Tzmj7FWb3YdB5Q2XTV6GKcLjx/5kR/5ApiGb/2rfLmn6NrTfcuuPdVb7i+d09178r/X62gJr+IU8N3vfvftoOwAzitkZUAm6HNpCh/raMW1fU9YwHX3EN277P5r193et3r1tD6rg/ubAHoz2phtCccjo5QBWrt+oMcAUNWj3U93/wEftOwHtGiWAnjTvTfyB9iproT2pnOHH9FDHOgkntd9YveeZrrifjxbZyIzXJhaHH1OmQDKBXDwf+9z4i11Up2N5ZfSVV50Tlyb+j7DO5IZcJABs2PQImc4kSBjgNqdZ8bezC/NNsZ5rvs6XUr/Zr1gj8OccsDLnNMa6H13YW+EnhZEN6MHrQC66dGrC5qxgP72naB79Mqje83Ka+WFMdWhuU4LrPPyKy08ipOLa2Udj75XAL2y+krHMEetgc56iJ5nb8Rn/v7Vr/zKe68X9/dLgUuBS4FLgUuBS4HPhAIXQP9MJup281LgUuBS4FLgq6PAf/cn/sQXNy+AXnBnjXM1ZDUqpQbFGttqgNbwsiM6AeenCMJ9wT+98J9AMJ63kcFGrdSAy+cFrAXhMBg+AegYzkyrXAOh/WtUhek5pUENd9CzadP5TRCnkegacJvCsNGUO2dG/tFieGsEYQF7DE01pvcz9zRKp9GoJ6NQU+pvpoCO9wmcPNGmUTFr1NN4JT++kpiTQdfzy4cLoFcmyvcau72HwEQj/PxN/vf68sp+XhD1JJ81YC5A2Gc5j5UBjZZPtFo6fUQLdW57vgbFU2QTv2no1rjdiDGMy4BCRHNytE4mAIupQGmVc+W40dQrlwVgd2xroC+fns7dsX6EVsvj8nR5pd/Rpzr7QMumHG8Kd8ZmytSmTuUzOsx01dR9xjisvobHahgVQEeGBex7bnnyJLPL06exLeB80ukn/lmQvABzHQsqnzxr5ar/10mp0feMH/AZEI4D8LfrRGUd2jeKDMAE8JwDUKogMsCOOod+uE7QFihYELd9Zr4KoHMuEX7WhOa5AAG09Fs5AhA11TstEW06wEFLDOEe9McoesbWTCisJwKp8BKR56ZmZ76J5OT+pKuu8wC82BroAui0OB0I+NIvQWH6DlDEb3zPURCX+wsqo0OqbwCsrB0MmE2knPMJv+BIYB1052X3N9AWINR62tzPqD/aljJBzgA6jIJkngRdoGd1DPQxxTDAjQA6bQH0k87wO/oiEEQLbUjjz70B6Osox7ObkrpgfnkNXQvgxYHzCCC9uhlgW2CJ/YRp09FJ0L1p2gFn69C3IFGzzCgrtMyzZSl43ma92XXfNa+6nbltBgOcX4igN5q8YCF8Z9Q1LfOk04P7O9fN6l7nSH3NvQXpLbcgzzC/RMGyXjEvjI95NnNI9zC7Xlffln+650DHdQ53L9i9E/NrqQkAfzMm0KI/lAcA9DrHch37YsujbAT4Ovx1HXu1R3gC0Lt/rw7vuuA4u34IsprFoMApoK7OAoCslXWcggqkLoDe/S18KT8jHwXQ0Qfu57mnZSpodUJAL8Ar8igt9z8BmNBBAB3AlOd2vW65BZ5tpgPSuCP/T/dUbqR/nWt2r91zl7cqj/AHPAXwy/iskU2L3rA+O5HhdRaT1mb76lpDXzqHOpzRcp3lZ9C9OoPQwrsLoMvPAujoTCLQLU9yAtCbsr0ONQLoT04Pfa+AfqVvnQ4Ymw4BtL0ftOyYmH+zluCYoaOcEehPe9bK2PLD7o26j+27hhHovg+j2wDPWSf4zN//+i/+xadsg++5lwKXApcClwKXApcCX2MKXAD9azw5t2uXApcClwKXAt8fCvz3f/JPfvGgGp5egZwnwEODWQ0FNQys4a8GNT7X8LJg+r7w914ng6ID2t92TDUI1BBUsLsGxoIrpmI12kOwhWs9Gr1oKnjO5541jDaakGuNlsHop7HFvjcqvIY7o7M0MNcgBT0blUea06Zw9z5Gn5feNZ7R54LhNZKWfpzXlMY1UOs8cAKONYyW82vgOfGdfa2haQHtkyR53/KEhsGC20+RpScDsc85GazXCOn1J4CxQP2CiUsP7ltD2QKE28+l4Ue0zBrZXl3Tvu957Sd0bd8EPDVqNu00hm4Mm0YIKV/wEsANYIQHfW0EusZlgPTSWn0jCCsd1zivgf5Et+XXT6HTKxr2PnvPyhafG7VfGWd8ADccRp8LpEOLgkTQUAcLntcIdPRV6d3IY+evfL90Kj/4efV5QU7OWZ590gEF0J13DdP+ZuaMJ3llbGYQocXYbypd6FT553vT5QJUNJ1r9R3zYGpVWqO/AVgBMdoXgDMdmOgr9+UADGUMRi82+tboaOlIvxvdR7/94zqAa9NsY/A2nTV8IQhtCzgDwM8zCujQZ8BFQDXGA4htXxlTAXQj3AEkoC8R0ERCcxAhDrhPS1SyYDvXeA4t4EABu4L5yDeAAc4ItICsHqxtBTblA/ibdde077QA4YJdppoXxOb/XVuUESKYvZZ5MoU7ayrPkJ/gl6YtBqisLFW3A1CaCYD5agaOkz6wb12/mBPo6IFc61xENG3XefjavQt97n5MEMc07416hLfatzr7CXAzb/ALQLU15nlWI3Ubqc/zukewJAAt81knQR2sfEb1TfebC6CbOYKWfpUP6mwDT5lamha5br3jAl/VMb0HfSS6GX1r6Qz4QF6DZwHOyZyA3DTFPtf2r+M77QXUJXX2U4fKr7s3q/5lfDp1bCYL+iVPCqC73lRvLl+7n++e7MSvp71C9+yuyV2bu4b3nqVTZYJ5MYMB/Fd9gP5pxoY67yE7C6AXMC2o28wvyD66gfTttNBLcB1+ro4rDdGlrtO0OqjuPpGxuWYgG9xfBw/mAZ5T7phbHCB0DEI/yROnuXniO+ez4Kr6ory173Gm+WfNwWFFZwVa9HVTuHeOGLtZtmjrOEwfqt/riIMMWK4HPYUTiPOrfgesZ6/YfRP0NksIe0zm3QPHMzN1AfrXcWIzUuy+pvK6AHqz+rgXVWdt6S9pjVMO+2Ad4KChADr7DB3maM0wUnnZ96r2z986x7v3rIzBu3VGQ7+5B+Ezf7/8z//5R14v7jmXApcClwKXApcClwKfAQUugP4ZTNLt4qXApcClwKXAV0uBP/tn/szxAWuQ6v+N9FsQyZf9fRHfl/U1Ci/YXkD99NvpuzVgvAJiajDwcw1vjah5AsUxUDUidGunW39ZY5DGHQxLNaDwu1Hu/FYa1riCEahRZEaVG+3YNO2N1sIgU7AJ45HGbH5rRAc03Pl17h2r7RrcasTt+AqQ8Zm/E7B2MvB0TjtPJ2PVGl/fk5ztQ+/JvRz3iR4n45PzVqNVAdmVDe5xAmalzxqw9v/S8WQoOxnc36P70uz0zPfouvPb8+s4UhneCPQaODF0mwoZQ2dlE6OmNZZNBSrvYVgWQMeI27Hz7IIeOw/Ld9UNp/F9Cp0+eu7pPGUPXUOfGm1bgIo+WvOcFiOxdYzRNUam0QIW8Cx53lTLtK2pyrP7DAy+p3XBOV69Wn6sAb96RfCnvLGGe+9bncZ31dP9bT93/tC3plqmBYDQ6QBA6ZWO23SuApIAG6TjJmU5h3XPoR1jMWoL3gR8NRsIOlvQjRbdLKAN+GF9Z1rGpL7DkG+faU29juMJ49O5BDnh+dZOZ7xGkLIG8SwARA4+Uw+ZtKy09A3AD+APYz339jmsO0YNI48FpegbgOHpAGS0VjpyDdDuwRhbMxsAxnlivaMvHjqLndqm/0ZmGnksuAnNkKPf/bt/99tBunmzqjj/BZ64TpAK4KvrLvdnXBykB2/NbGXWNbC8BdBtRCbODt3/rBxVNgSwaOHXv/bX/tpben5aHB4EQIlEr75jXpx7+LZrHHwnr3HfRiXDu3Wi6brT6Ek+N7U092yEZDPgWMvZsRQw35JAHcPK/CsA3brBtMydTiqAQIBw8BTzCG8bHU4rgA4vmvlEZ5lmiOieCjkXyORZrYnNZ5wHdCTheYJ1RL4y9t0/nNZbdaJjPjkh+Rv3a4aMrm11FmW+5B34hz5a4gE91uh/I/N1LmiWJPr7BNSqe3e/0n1SHbO67j6t0bsPKi3WCalAprWvASXZX9QhlbELoDMv0K9jbHR0HdfgE+bcg+e7ZgJ4VscxHkFY9G+zW0nDdYLgmjqR8HvXPRyNiARGb8Pj3RuxhmzZJenRedn9jXuDrsNP74f2V4clnYnQTQK/0Jv3GHQeZXdYK32vYa2E1lvuQT6FNwTQkTnllpY+taa8Tpe0zAPyDD14Zh00BdBZgwDQrX/eGuiC6K8A9NP+XprVoYfzXgHo3ft2D4jzHvIJr9IWQAdIR5eQ0p2We3xUj7TfflbnnEB0fkMWzHZAC2j+D/7BP3hzusNxhL//5Zd+6SOvCvecS4FLgUuBS4FLgUuBz4ACF0D/DCbpdvFS4FLgUuBS4KulwHe+/e0vHvBkrDoZSxZUfAJdvXnBq76cL6iisWYB8o1sr4Gun9ewqCH6PcC1YPsaFHYGnsA0jCuCKBrEMNBaL93ITmuAahTCWKRBl3Mb2VADHAZeDM/WXMUQu4A6/2OEMjLM1KAngLXjch6MsDLSXMNrDT4a7Lync19gs0BpeeMEHmw/TkBbjaqnuTzN2RNQ+QoM7bP3vI7jFV+fjFCn/nPeGoXfk/aTHL3Xl73nRwHc9/ryqb8vv9TYuhHoAie0AHUFhjoPGDZNzfl7f+/vfetSAfQapTXSc84C6HzX+z5FwjlnbT+Fnq/O/ch9NOQjg/S3NYGb+pOx1pCPkVjQE+Dsm9/85hcH+sQ/7tm09wACOgbxbCO+TC3diMwFcU78UYOyullAyhTJ6zx1kne+WwDdflreor83aq26ibE21X0jhgE/2xd0q9HG0Lp6WsM9tAWooG6w9YM5VycBfm+kIVGJRpGht03zTMt1RGIbkYu+5yBanPG4RnJv+NyIMCLMAQoBvplzsw0A0BolbQpmjN1Gx/KbkbHIlanHaekbUagcgEBGWNLSTyL1GAcAumnLSdUL/wic8hvncC4HaX0B0DkABAToaZF7gX5A6a4/3EfnBFod1WitLe68AQQb4Q9/AUIAbNMKdNPyPEBmU57XOQQ+7h4DfWR2B9bt8hYyB4jF/HHe1u/t+lIdgg6zVjF9EEzefVX7Yh+VO0Aqasr/1b/6V99aaI2DDOmbcQzoembta/gfupW+yLj7CPrL3HgwXgF0nq9TIHsa/ne/ARjZrAzwsfNOawYBnDXYq5QWrX9Mnzcjkf/T50YCn87TqYIU3dZEhucF6NiTKVO0AFDlLfd0jUK3fz6PZ1jrWkCPyHvkCj7geTgxccA38Iv7M6JFWbfMfIAsOZ9dr3aN333yKwB9HRi7tvGbez0A9PIP68Lv+32/7+2AJgLF9rG8fapTfdqXn/Y88mX37srJ0zvJylHXmu5dpbUOIdXnzIfZGuBvHVE5l3kxlTetdHKNkR9omXsddZArsy7Q8jz3MgCe6FcOdCj06f66Ms9vgt06tjmPuwcpLdD5gMCArKxr6mxa1q46p+z6WT7ZNbcOb10/d/8qfR2bssL61OwY6BiAcw4ybphBhLWN+7uWIZ8LNndvyFw5t/TZcgToI50uaemXjmQC6PAx9GA9Zv4XQKdfjUBnTRRAl9/XcaTvtuvQo76gn+XR0mwzWZS+rFPsgz2gVdfTljJhXKe96qv38O4/nz47PsbNeqOTFLru53/+599KorAn4O+f/af2U98T7vmXApcClwKXApcClwJfPwpcAP3rNye3R5cClwKXApcC32cKFEDfF+41jpyA9DWInQDBNYJ5zb6kPwElNd4ssF7g+2T0WSMezz6dt8a7ntNraiDZqRJMEuSyRiSt0XS01hUWVDE1PMZoDLsYSgAXODA0tc6oEYm0GI6sn6nhugZs6wNuLdiTUd450VAoSL5A+Bpqlydq/H3iH+l5ouUaRneues1pjl7NT+drwfH+5n1fOZSc7vU0no7Je+/1r4DxV8/66G87vu+zmvkCvCk/KctG5zSy0SgrWkBAja8YQ838gPwgGwLotNBXozRy9QpAbzSWxmt59usMoOt4Q19rEG9WCebXyEdAPYzE6BVo+REAXWcfaNgI8a3PeQLNy8vy/hrnNSYXHBAwqo53PuTX/lbgUqO0esvzuZ7+a1jfuqroWwBaI5wbmYqxvCliBWJpoXuBfwz+GpTpC8ZsDdqAhwLv/CZgTdsoMgA808fTH9Pn8xzGCrjngW5Xl0Bb54vxAKADXnMA4lrvHlCffhTMtwY4xm9+I+oO4ACAU4M4LeM1ypzI5kYX0xcjigHhAXE84DXXLMZXugBkf+c73/l1ADrgOYAV61gdz6rrBQ50PBDMsDRKI9EFJKAf9AQ491gA3TT3tIzJSMCmfeazWQoA4AD5C/giXzpIMIfKqs4h1f9dX9BdOrUAoJ/Wh5Nc9TzmhJrygKC00AfwnIOo+sqEJWUsRSMQJLCj3PG7c0lUK3MifZHFAtjMmTXu4evKKjzgPoZWwAzZgNb9a+kbePtpLwYfNyLU+VIv2E90DVkRTOmMXux+DAcP+gQPI1/yIHzYsj3u3RxzQU4BdLMR8AwcKX7xF3/xDTRXNzBHOgVAH54NgA5IDQ+gb572Jk+6kH68AtC9zrW3+5E6QAmgy0PMjaDjD//wD38BMBvtu2CidGEuCwoK9hcU37Go+3euy7O7n+z7Q/mngGsBdPbLBdCZFyN62V8UQCd9PRHo8sJGoJfv68SGviNVvyUe6KP7DOjZ6GbnzTVqM6jIz3WUebVP5Dd0tQ5M6H51JC2yaakO1rA6MEK/vhfsnrX7od0rdS5LX+5n+nXWJ0FqaI3Mw1Mc0BnaqBO4X7PglC7cv+u+ADot1zUCHUcCo9AZq+nbiXxv5h4j0OmfKdydJwF0wHMBdPm+DntmF3l6P+k6xBjqbNx9cOnM5zrGMZ/oYMpQ0KI7dEpybbZlfJUd3+9O/LPvXPt+dnpXMJuLWWHgd/YS7D3Yb/L3S7/8y9/v14z7vEuBS4FLgUuBS4FLga+IAhdA/4oIe297KXApcClwKfD5UOAnv/Odt87ui3WNImvQW2BxX86fDIAbubBUOnm9n8DHj4LdNUzUcP0E1O9915jR6/ithoZeKyhkjVzTIAtcaEzX6KmBCKMEYDtp8DCEcQBImKoW44gGWox9ptTU0Lb/G6mB8aYgmAbGE9jteYJDJz4ovywvrJHzyeC387q0PEnQGkx3Tj9i+Ol93+vbjvPE9+9J+onvtp9rTH51z/cMqO/151Np9JH7vXfO0q2GfGUMo2hTxDZNJ6CU9c9pkSv5EyPiAuiCApz3mxVANwLdKKoa8Y0+ai1WQD8ccgANMTID1gGs0QIe+ScYa+p7aFg9UZCqzgoFulY3cm+BOVr+Gi0qwFJnKD/XKWmva6rTGqWrZ3keOlWQHMCzYDOGestn0FpKwNq1Rn0DABpdig7m94JPjWjm/nU0AJT7oR/6oTfwmHu0tjiABilXATjg5epP5gvjPkAPwAxgA+CuYFadExqFjRHbutXMu2m8qYfLeJRH+ABDvCl/GSMRgQC49LU1rHmWAAfnVaYZqxHLfMbA7wF9oZfgFDWAoQUHADrR54DogBeN+GTda1RrQRPupUMC4yl/Clh5fgFs+mJUO62OarScr/MALeOxz4A9fT40NcqUa+t00XIA8EF5RBkrkOgaA7gj2A39u584rbGOmfMEwugHNeU5oCvgiqB8AXSeKfhTIFBgiH6bnhe5QY8ICMJnXUO6l9AZBH7HAaN1jQG45BHaOv5B2+6tFkBfANj/mdtmgfB5lq9phHgdsAC3yxeWLaDPyqLAo5H66AbkpZHHzZqCzq2zDSAq4DmyCPDVaPxmKoJ/Ac9JlU7LPbpn2D2IayffF6wU1PT3Oi90fy4vVXfIS8w54LkHfbOsATKBTCJ3tFy/EejyEs+og1T1+tO7QmXj1fh3r3QC0eVJ5hg93dIXBY3Rq0YdnwB09JEA+vJa+a41q+ETHCc8umYBYJvlgha+dzwnZxDvC58VtF4ng64ZptImnTZ8x1xxIHNE1cPr8Dl9ebrP6qnqIuevYHt5tHxXZ1wj0M1kwTqBoxYHdAZA9+B5rslmFVEnqN9dpxuBDh28Dh1mynhaaG0K9wLo8McC6PQHfgfYR4fiTGHJBefdPagOAvTv6Y9+1Tm02U34rfsf7lFnGPa+Zq6AX1l3bOkT74Q66hVMN4X76o/+3/6e3q38/fTOwbhZQz1YH9B16Dz6yN+/+Jf/8r1Xg/v7pcClwKXApcClwKXAZ0KBC6B/JhN1u3kpcClwKXAp8NVRQAB9n3ACwU8v0h89j/tvusLTy3yf8QosPAGw3K+GgBoYT4C35y+gXiPQ6fMCPl4vCIjxAgNPIyf2WaVb77epBzF0YVwnSkmjm4bbRtc34qdGQvvfaImCWcxJjXMaljVYyRfStU4F5ZlXc9V5OQHKa8jrHC4gv3zac0/G1I9KzhqWC3Isj594/vSc8mjnv/T46L28/+cGoJ/AH/mt8976uQtYAVK1Dq9lEjBiAjoiH6bAhT81QD4B6MqbkaUasmsUXj4/6aXlmY/w2ise/Qj/1hGG/jYCvZ/pm8AXLcZ0s1oIoAuubQp3jM9G/2Io7Z/ZAmjV6er1BcXL/wUcuK7gVueB72uwb2Ss13l+HYY0SrumFOgC1GwtYv43IhRQtYA7zgQADRxGnfEdnwG3BMYLfvDM1jzGIN9Icozx1qKF1kSGk2KdFkDK2qU8U8CeFmM0qad/9md/9g3stR4xLYBIQTAj7GmJBDNdNX0xDTPXAdi7JnAu9/fgmQCtHKQZxilAwJn5M5KS9a1gmvIq0FMHAWtmK9+tAcz9Ac85SEtrLWhaI5iV1YKjPKe8Vb4TWLHGbSMZibBtTfIF0AFO7ANgDrSiH0Rr1lkDmgISwFOAGYAcHqZEB/hB/7z669oGuAOATsp1HCQ6pup+rum+QnmEvmRBMKKfFhDYtPCkLa5+EdwS2C3/oCd0njDKXqCE8+oU0P0R4JyRm/CPwB28yvw1PXHnb/dYBZsLhjayWBoUwDItOi1yWl1lanLS26MPS4uCUMhi5Z551JmIz41cN0uK4Jg1tGkBMpFDnCDh8/JvS/bgXKKDC/JJ36UHfSxgvA6PpyweJwDd+5z2EN376YABgI4TBvMm4Its6ECjbL4C0Hfv3fV0QfCurd0fnt5J9tqTfJVPBNAFWhdAJ6ONKc+ZC88DNNWhBxAdftNBoDwHrxYcRd+Z1YOW+XA+2avokICOhX/84/5ds7inKfO71vR+vtPUMRl5tQwJOqmRzmZXQDYB0V+9u+2+unu1Pm/f4ZZ3fdcwAl0AnfGha9EX9MfMFehd7mEkOfK2e4dmDmoEOmNV36MLWTc9eJ5rsAC686YjBU4U8IPzXgCdtRme+CiAXt3O52YH6rwXQIfG0LYOROwBcIbgwPFHh1DGh741owtt07n7jO/13eUkV70XdGg5FHSqTiPwIH+/8q//9Ue2xPecS4FLgUuBS4FLgUuBz4ACF0D/DCbpdvFS4FLgUuBS4KulwKZwf3raewBpr3s6VwOgoO0TKLWgm0aa031fgU4b0bhjewI43wPQNQ4W6OFzo2hr9KLfJ4C7zxEowACEsdc0rIA3GFhJw4vRrUbhGlg1xHSMNUbW6Nf6e0bDa0htqkp+2zHazye67/elcY1wT9/Tf39bI9TO/0cAx6c5PxmT++wanZ+MUGs8XNr7/4nPfNanAOjvyeB7v29/vlrN8v/dfWV8o0WlA+AKAKVAQyM+AbowhJKGl9a0wxhXMbgKnmMgFUDnuQugd/yc9wpAXz7/OgHoAr70qdFvjeDnN6IgPQDQifjlwFBv9DntRqA3ah9jbuV2IxtrTC/ox3ml2ToTNc12ddo6BTU7B/PX69oXaCIAsenaAcsFBGnLP9y//cZIbn1mjOamdqaFvvKlQL88BY9iiAdc5RnUPvYgyk6QjHsTqeXBeACqOODlpmkHfMOoD+jAvb0HLcBB9Xh1JYZsaz4D9JoqFzAMAN9U9MyrQD5gPoAntY6JQidSvHxgBC60hSegkwfAk3/0qWPHkcDIZnilKYz5zRrojNOoP1r6ubwtiM2zNq2v6yu/1VGPfhdUgRfq3CCgznw2Da4phWkFgNVNyJDp3wXTjUgX8BEEruw0bTDPK2AGqEONegH0ph/vWtSoTsfp3AOAGnVJ6mJ4ibT97B2Y00Y20s9mLdApiZaxwcMc6I3SuhHQ0Lqyg7yYLYcMAy154H7INaFDK8aJAAAgAElEQVRz5Brgfq0OfuvsV33QfvG5z2Ou2jdBYfZVgD0FdI0ypkU+cZywLnprpRdAh06dz2acKIAOiAq/mTEBGYMHdWbiHkag4yQJrzUFfeX6BKDL9+7fniLQu1fa/bX/A8q576RlPYYmAJzMJ44FOhNB2wKbLY3R/e7ucU/7qu4Tdq+0+zTp8Wrv8h6ALl+gUwugbwr3RqCbNYBx8rm81wxQ6EwdiNDf7qHpLwA6cu7RKGHOEzSGz+pQuIDrOic497SA5uoiPhdwBWRFD6Dj+dzrdu/79B4hyFu+3HOd8zraIEc4SQmgo9/UFaw16Hvow8Fv0HlLJuiQ1H1b54x5N+U5urDOYdDaCHRroCu/G4GuPngC0FsypA7Hu7+unHVvBv/VsaGZyjayHR5172L2IPkEmpk9A8efj0agP737lAdO53Q8yIAZjWgB9y1NAz35+5f/6l99P14x7jMuBS4FLgUuBS4FLgW+DxS4APr3gcj3EZcClwKXApcCX28KfPsv/aVP7uD3AlxqJGuU54JSJ8NeDWYnEOu9zr8X0XIyHBV4F0h7AtVrIMcwYnSEUXK9V6NfmgqZPmj0wwCEUc8DI4kRhD/yIz/y6yLhuK5GqhrIl1Y1+NV4w2fnhms21bvjLmB0mv8nkFj6lk5L81fXbqrI9+b7U4xDT/d6MjY/3fsVsP/KoeBVX7dvHwXHP3Le9yq/H6X9U99rsGVe+4fcNAVuo4ww0NUY2ihPouGMLBJA9zkYI42mRq78U6YbEamekd+WX9vX6qny8kfp84r+783NKQK9QKMp3emjkWi0GNOt/QxdCqBvBPpHAfTt64Lra6CXPo2aNWpZ+nPP6tDqN64veND008xzo4vrMLSpuxtpyGdpRitwJojWVOEF97uu8Nka6IBlRKNTN5r06LQABNYSJkqs9ZC5Th5lbIDtphIH6NNxBKM0DlREMNKyfhgNi243JTYtThNGoPMZoNsIOgBCQXrGCJBv7VJAecAyDgzyGuppjd6GxvCH9+A8rpMezBcRaB4Y/Y1eZqysYYyBlv+tt0wUqCl9GT99tlwJ7dPa5hro7/RV+tLKB7T81nTr1Q3QHjnwaIS96dwFawC4BFYZG+CB5RKsW8+c0KfyCbxkFC8yK5BPC00KoDdDw+6dSgvGZNpi7oPzBA4MtIArgEUcRP5XXjhXJwDGYNQjdIJGZh9gjpQBWmSkAG9lHn6SzwBbCzALvBX0776jOnX3J00Tv/uY/mbEOy0gdvcuTU3OXPXPsgg4msDPlhxgvnXAcM2RhsyzGT94VnUI38MTRI9yQM9Gb7OeAXIiI4zb2szoCPQPz0eOuc/ul+vAUNovoNn1a/dXT+Anci3ASYtuhh6mtuezB3PbaNw6gwigV1e75hZAd/7bvree7tp7WnM/CqCjU08AOvNuBLpgKvOuvhVAdy1u5hd0SjNwIFfOGc44zjVtAXTOs5wIre8SroX7/tHsA9UxOPcwLg6d5uA3vmcd8vmMa/mgTiVL1z7j1Z7c83SgU1cxJnhKEJ3+W84DML/OGYz5FW89AejQEH1l+QlrwdNCaxwXkDHWz5a8EUDfCHQcKEzhrrOYzmAtIySIvjJXWrQGOrRt9gbKZLg3Qwar47qHcj9rRgzWXXUzjgc4uZhNg/Ge9qwf2aOe3n/2XYW+sKeEx3TaQOfpdMX5twb6R6h9z7kUuBS4FLgUuBT4PChwAfTPY55uLy8FLgUuBS4FvkIK/MW/8BeOd+9L9Onz9woCLUjeF/MadE6fTwa3J8BwDW0n8P107ckIspHsGrP23H5fA3iNXUa+NqUnRiYjwAAqvvvd774BJ7SmqMbwRfSIaR1p+Wv64UZn1cjVyP+NWlsHBUF0rzlFvD8ZPN8DyV8B5U/89mTsfc+Z4mlu3xOlJ77e+32vQPV7AOmpfx951qcYy76XPrxHt4/83mjlAgGMD6Npa0xrJKXFuFhjqDWsaQFtapTWcMs9jUAXKLOPP2gAvf34CN16jhGoyvFTBDrnNRIYIyeGWsAyjMDWWz5FoGOE5sCYawT6RhKuQX91YXUOn+us0OwCGstbMqIpcZf3+xyjzegrIEFrvgtg8mzG22hbo7UwNhNRKTBq6mfBsKZkBtBS7+n80b4UWAOYBBDmIBIYAIqoPyP/HD/jpM9EKgK6MJ46gwDEGyHO/DXFOX3R0YHxmQKXFiO28gKAV3oCWgBeczB+gW4APYA7wTLo0lTaADAayKG1dcxprYms7AnY0DalMEAFUbYegJMAKhxETgNkevy23/bbvojMJ7LYrAG08H71QyMCAYbpp31V1unbglSNmuU8AXtTgVs7medbS9ixKpPoFuRMZxXmopHCBZ4Al03Xz7PqaMDaTvQ5IDo0aAQ6z+o9qw9wEhB8oa3zgCAgfMO8CrTT8mxAdmvWFog2Op3zeC4AF/NMCxCsoxNyUhnge2gGvaBh9wndp/C51+3+pGt+nQU2hXtpwjV1dkF2C9o2shqnEoEp7oEs4GSAEwPzU/2ks4QZGCyFwzy7F3MvV4cBs1DAF8ipEba0RJVCd+gP71o2gecjvzhswGfQs2tm92rQtgDd7sn8vef5+bSn4l6AnNVb0Jv+APyiD+AB9AcHY28EeksALIBeGTyBczuu9v3VvqZ7/N73BKDDk/BmnVgF0NHRAOmV+wXQ0RU6FDFnfYbZB+CDRqCj0z2X9chsOWTM4RBAZxzQsg490mzfI6oXmmHBz6zvlpMA3DSTBC2A8De+8Y23jBQ4K5UPOkfoyr6X7b69oO7uZSrXvb+6XhCd88z4gVOZZVOgO/Ts2tOMMdxTGrhnVE9zDe9PHKwDrJ0e0FpnIuRdmeVZrLOA5xzwv04T0Iu+NdtKAXQ+16GxY/c9b7Py8D+80P2I0dvoCnR4HYjMiIP+hj8Zmw4C0N51EH2hQwJyyr5w/5SXp3etp33p6f0DvkZ+oB0tOs1a7ex/+Psn//Sffur29p5/KXApcClwKXApcCnwNaXABdC/phNzu3UpcClwKXAp8P2jwF/483/++LAnsLPfPwFxNRqfbu51J/B2gXPBiqdza+hZY1uNpDW27edXIM0aRdYYuAYj+sD9+B6jjXUyCzhh9NDoQ4vhp1FkRC1q+AFAx8CK8QfDeqPyeFbr5W1qwY3a28iRk2Fk6b91S2vQ5fnLD6XH0+/9/onTyyPStO3pu1cg9/LqE+9u316B169+e3X/j4z/ia8/qhl+I3376DM+9bzK40bWaQzViL0Aeo2hGBAFT4nYMzUnbQF0DJzW8n4Vgc6zF6hYPl7dUv57b65f0elTr63hnj63Dngj4fjNmpS0GDUxKgOiozMKoBuBTl+4ziguWs59yr6xRuLShPtoXLafRmo2+wa0b11heKTj6FrC5/K1NTgBdwEI/v7f//tfHII4J8AGIBt9il7F6Nxo4/a7xnr4kfFo2BcEdG7Lr4AYpianhb7WVcW4LVhAC197LgZoAFSOH//xH3+bK6MZAaMx5nug601HzmciwgVnMWiTkp2D641YoyW627kHSGidc8AEATMcU9RT0JB7WotVMAZgFrABGRSY4hpBDOQUUMC+EO1OSnHGRku/BS5wGDPVvJHAZgMAGJUnuScARNMmA0YIbmHQ/7t/9+++HX/v7/29NzBGwJdxLK+dwETGUHAUnURf6Adta20DrDXqG/7wT97VAQ8AWj4AJDXyH7owZujCwTpf4KWAlXsL7226dUAYeKRrC3wnXzCvOsbQ8uzOy2lN4lnQrmmn4VnASKPyO9a9h6mJ3Zd0r9JsDjzH35jb1bUd/+q/Pp+5kWcE0KWTADo10AHQmxoepxWcOgA1kaE+D95ib2b6dqNNaXWwsfRIa6IjyzwHBxmAaSPzAcT4Xl3FbzhPWGscoNryAewNu2bunuBpr/XqPHWo613vwTitGU25FHjbaHx43+wY6BDGXGcC5EqgU917Wjd2vXuSv4/sC/tOUN57D0BvCncdBmjNTHKKQG/JA/jZdYJWHQM/bAS6JS/Yi+B8QjYpHYgKoHNPs2PQ1kkLOspbRqTXsbUZIdC9lmpBZ5thBHln/r75zW++6X/WwNLebAHV46f3Itf4OkDuGt258BnITyPQ+d71itZU5LTQseswfKWO1xnP9bbOb9CYPQ7rImunGWBoobWOKoxdmaUVQDcbARlYTN+/EejVafB/eW2zjdURp7R2X6oDHLrAvpr+XBqyRssv0Ib1WkdI6KLjNTTTuYVsIycAvTK17+iVy5OMrjxCBwFzWmjIgdMGfeTv53/hFz71FeGefylwKXApcClwKXAp8DWlwAXQv6YTc7t1KXApcClwKfD9o8Cf/3N/7viwAqNrGN3f9sV8zz/9riFm2xO4XUPO02efsb8vIOzz9jlPFD/R4T3Dpfc6RR+YmrEpdzHEGJGA8QeDCsZ/WoypGFcxsmLUMU0pBmz+GvlodISREe8ZJ09GE6/RQLYp6WtcPvHFyZjW854Aw1fGutPcdP7KQyc+8LtPAdG/fxL4/zsh7DOXJp/ap9P1nwrYfuozT+f7zIIBC1hvNFFrXWOQqzHUKBwMzcjDqwh0wcMTgN408e3bglRP8yJ9fyM0/dRrNdgC4PD8U/p2U/9iPCfSkRZwTWCTa4l29dgU7kafnwB0DffMT1O+NmrtpO8LAGwq9KZrbeQ4PNLazAWvOa+gKoZzgQNawS1AEYznTSeMUdwIagCtAqIYpQG1OKB19XT5mD5LJ3hLkBUAj342hTvXCUQBomjopgVMA8gkYhwwtFHmAFp8R0Qhz0LnC14axUZ/4QOBUsAI1hAjogFWiQ6zPjvGdQF0Il7hCaOWuU8znLSkAvwjmE+0uvVrARsE0JlX/gT2aRkfsssBL1K/nShIWsAlgCuAC7KtbCptQHyPOsIIZlon17UTeplSHZCfseOAZlp25qCR0CfZc/1r1D7nNUV10/8y18yP81THCngeENQDcNR0+tC5EXzQ0+wDzFHBmNNexe8YJ/NCFgPmpWOCdoyd56In5Wtani2P0Hd4ywPZ0UEBmtEfD+a6Oqd7oe6V6F/3I6a9bm149wWCZeq20/7S8a5TYNd+swQA9i6AbqYDWkBts/XwzALoRHpWxwrewWONJuacOmdAkzrRACrxHPife5gKnft3zljDrF1MS+YFwHZaaL37rdNe6tWeatcyAXT5vPNHP+uohsx5HrrALBqAeui7pv1vuQfm6Mnp6glAP+3h3ttLdC/f+340hfupBrqA7HsR6HXA6FqDDmK99YAu7tHNlmMEeh33BNAF0aGhYxJAL1DeNOZ13OB6S2agl9ALgOe0vD/ovMQ7BfffNdx5e7X37HtFZVXeOs0bdDBFOi30UxfC73UOU09Dg43W5ruWgOnajY5hzXH9YQ32QD4tfwL/ngB0I9BZ01zfkMlGx/d9a/cjlaWm4Gd+kCXmRufP6mJToQM+o2fqFIDe1ekKvVagmnmQD1hj0C0em8J934FO72kf2YvKFwLoZlFxDWSfAMDP39/5uZ/7Ml4f7j0uBS4FLgUuBS4FLgW+BhS4APrXYBJuFy4FLgUuBS4FfrAUeALQ94W7hruTEe8EmuzITsazNZy9B4x+CrVeGZ4/8luf9REw85UBosATBpUCFRhiNNRiYMHg5YHRTVAFww7/A8IYIWhEHdc3vaARLJ3HGsteGb5rtNVA0xroGtBORpnlkxMfdc5L11eAb8Er77m8st+feOU9I9F7v38K/91zf32GgvJVgRAM3hj8BJowINb5BIMwDiVGlgKWCvwB+gg8nSLQTYtKu7JQg/RHAfSP6IGvct41KkMzAc9GbAtu8bs6RADdqH3ugSHdaGdARuXWCHSjo4xA19huVg1oJ2heMMb7GJ2u/iiAzTk7/wKbGGbNxoExuVGzglhGtBa0QffVsC/wiq6Er5pJg+9wTDJdsil4oR3GdwEI7tnIY8YsX6J3jcACiOFegmQAANahpeV+1ruGDjpE4RTF90aqYng2+pQ+6kCgE0HT2jaDA3PSOsWczzNxPMGwbbQrMgQgQBQiBxF5TRvMddYMh5YFsOmbQAzjFVDFCQAaOc/wiRFyjk1nMFKdG01HJCbzZwTo3/ybf/MtCtsU7jgEWDeafjT9OHOEk4QZCPob/MLzpTdpgk1tC22fShG4JslDAiCMi/sDTnswRscL3wqGQEsBS+4HsAZ47WHWGfiDfgio0BKdbgQ+YNKr/VRT/CLbOF9wEAlfHYceBXQBWOaZygu8Wz5nfI0AbZQ9DhtNP27pGJ+z9HRfIYCuc4zRmgLXXQv289PepABdZd3P9FUHE9PL2z+iX812gGNF6wyzfsCPAJvIkZHV7sukm46J6i73cIBxOun4PAF0QHTkCj4UKEd+jAyGT+FL5R6+N7U1dK+cn+jyxCfSRCC21+7+zX0hfIEzBpkmaNEh8jbXt1Y7667R+NCljgY+U1q4dnT/uXvr7dOusyegdq/xnh8B0OmLta9x4OE4RaALXrYGuvWvdSDQyQp5gw4tnVJnH2SRPYqHALp6vg5h6hFpV2e/LYfSLDToIHUfjjEA5x7oQRyXfv/v//1fZLnQUfHV3Ox+pvvuBWJP7wacU12PzoeGlh2Bz1sSBD1Zp5rq91MEuiA6fOi+EBoInuMUAo2MQH8C0NER9I21DQCd9y2dWnBo4TAC3bWyeqTvDq4f7peQedcP1q7KS3Uk57teQBfTx1MjnrmyTA06jDHpUI3OZh/nwblPumHnrLK172tP+13Gz3jQc7QA5+6bmAP+fvpv/I2vcit8730pcClwKXApcClwKfB9pMAF0L+PxL6PuhS4FLgUuBT4elLgz/3ZP/tux2oYePrMTV6Bj6ffTi/n7wFUn/r8J4C2hp73Pp+MtYz3ZMBr/zR0025EAsYPo9wwoJgCEyOaNVVpMboZsYiR3Wg6Qa+mGDU6grYGOI1wW4t9AXUZoUbbrYHuuJ+MM+8y03+i29LvaZ5q+PXeT+ee+nbqz6eA5O+d+/T7e3zs7+/d/yP0/DqfU2Md/WzkeY2kBdC3VimAmCAcYCD/C5JhyDeFOwb+pnBHDpq+ujqqUUwYGwVx7N97fPeDovkJQC8ArF5B59R4Dtho7XjGaiQaLYZs+ZD7N9p3AfRGn0JrwYoCNdBGJyHridfozjUCtbSVa/SZ80trPW2MzgCNBc23Dm3rgDeSEwC2/S4AUQcheALAWWAcnYwx2yheAFHvA7BkphAAJ4A3Uxxj9G7NbuYBIz4GfcZgGl9aDPBGzUH3RjZCO0AdABpoXdAYmuk4sdFnjMm1AGO2wCEtQCng+be+9a23NPZGb9Nf+mY0Ot831TzrklGVgAEFPDDeC/DQT2tyY1DH4G/kOo4CBZB4JvWHOf7W3/pbv64GOkBigcXOO8BQ10hBPutUN/KZqFkAE6IPmaM6m7S+sGuH4GgjwBkPqa1Ja03bNO1P6wvyxLywZgOI0vJdU4AXfKFv1pgGLOmeY3VRo6eJ7Hd+4cf+oVOt9cv86HjSls/wC2m5OXDW4/nIjM4j8jz8iMzJW9Chjk6r6yvj8nVlVqeZXQtL+4KvOuz4nNXZjdykzwX3zXQArwmg65ACcK5MIh9mGyhoii6okw58Im1poW//0CE8B/7nOvZwOp0QRWp5DWRanc18wQOCtuiw8sE6KzztxQqel7bNEuI50peWcRf8JSIW/csBLZo9gn2pfMj4WtOZ758im98DwrtOnPaYnfsTWMs1zSDwyjEPPVbdKICO3BqB7lwwxvJFyyWZXYTr4BPm3EOdhP4C7KQcAnqX1rIgAuhN4d79e51vXbuaHtz1nxZdaI1ss4aw/qCD0UP/L3v3smvbst1l3g+BxHOAD2VsSwafYnLxMUgJpXQJl5KkktyUoEQJ1aSWFJNiIt/S5wYFG2HJBReocZF4ldRvSd/m78g+5hhz7b32XsunT6kr5pxjjN4jWkS0iNG+1loY6/ZJ5vpmhdmxcbXPPv+342rn/Y69/u/e5PLv//2//+pKHsYRR6kivpWcYNLDOSiRY1lhNvo+2ZcRofVLudkUFqBbC84I9BxsOFI0TwF0Mlvnos2IYwysPt89f1kDyuRhj8ABlL6mG3J8dj/tJQeX/Ya1osuYKhOMz2x2A+MpwO774DoQlQ1m97zn3Ou1q73uo/1tbQyg5xRgjdx9jM//3g9/+F1tk+/n3hK4JXBL4JbALYFbAt+wBG6A/g0L9L7dLYFbArcEbgl8eRJ4FoH+yEB8/v8ZCPT6M6j4ivTe8pbv82/V5azDGuzO36/A+cLlE7xv3by26WIX2G3KRYYdhtyMcyDKnqkKEAYrGHMYtxlNlJ7HqNQZnSdAX0N0kSZn+uQro3SGaWXv3wj09/b9lcwfyf3q3u+B1K+MsWdj9cpw++o82Pc9qsv5//fU55U58jm9Z41zO58Wnvv9THe84xRI7fxlZZEuSkZDBuEMw68A9KDBgtRnAP2VcfVtyP0E6J0rHtzNYEv3FEmoJMPOEdX+X/zFX/xwSacNPGdMdf+cDugWumn7MCAeoMrQfRrUyXbPOt8oqz1PliF9x7+/9WsQPaOskm5c4LtQjjE5ALnnjNOVQGCRYEq6NsCt/gsgFqBrf2mhlRuN7h6lJleCXQu+NruB6GBnL0sfDf6SeRc5ZpSnx4veJgO6n553MaIX7VWq7jI2ZEgPeBd9q0/1ZWes//jHP/4AxaVwB9FBnF0ziuwGXsga1A0ekEUpv4G1omlFS3t+7dWXRb8zqoOIOXKASp09r9QHQWlp7Dd9PYBuXAIDyqK1gXwAckHfAnNtri76WlR350tryzqb7DER7U92PKevyKN6KhuH6m9+bHToZlowXrQpOO39ndHr9+CPUh8X5QikrAPGRpzvniInGenvRfCDK6tjN8W43x85zHltARaI03niHRXTfXP2M4eN23XKO9exRxkT0v0B2HRP5e5bzijmcz3ZTBbk2KXvd+8C3oHn+k8K9a3bpnA/o0z3bG+fWfkuQDeW1jnMMziMuMisMaBsXniPsbUwDbwrVbo5sM9bgN46R2ZXa9MJMlfG5/4mmarnRpV2DILSmOds1cXBIlBNLhslvMcYrAPE9t0JwmvHCcUf1fXR3tv7rwB6zhU7XgF04BQ0VRbJfAXQjdXVlXsW9gJ0/6fzkl17c+uWuUTvdTVmzgh0Ok77dh5svXctW8cwv9Mbrd+cM3Ly4oBoPAXvzffdO1wB9Gd7WXU8+/TcDzRm6QrOR3SVy3pS6nty4XzmkoHE3ydA937teisC3TjseB9rmTXFBaSTWc4LItF37lpPOp/dWNizxH3nOrO7nOegl4ng3N+ugxTdnCOZOb96jaNYkePW5z3SYTNbmIMd16HkeFDdOPltOvvtz/M78zo8vAeer645Abp9S9mC9JWf/+ff/JtvY0t8P+OWwC2BWwK3BG4J3BL4FiRwA/RvQcj3I24J3BK4JXBL4POWwO/89m9/YxV8BMnXsPpNgKgriF4j9lmPfr9q8ALdNRScRpErqP7IgLkR6OqyEW9nVFeAiZFojSQAYdFLohIYWDo70D0z0Cm7R5FSCyGvIsVWjmvQXKP0GQ2WIfa90PcKop9yPg12V/33TYyf9wz4R+18tf2PxsZpGH5Pnb6k954GukcR6AvQGQIXFjDOZXxUFuGqND86U1T5HoC+4GvH/BqGPzdZnwC9SKoToDPqAuel7wbuAgAM96Vylc6VAbd57f455SgZgXfOB8UDVGf/rnE22blnEWTuueeBMrqmB8idYXazBgQMi3xdoBV4UgJ+UqK7ANOOufD/UmYHcxjXA/Tu27EYPlPUOyM3aLtGcLoXhHAZO1Kal4oZ9EwvA77GJRCjBNB/8pOffLgAejLvMtb7AT+KXARh9AtnAHpfHcEtYMZFnxdxBmAHmpUbfUuWwHmXNvzyL//yB4gOKGzEu/aWFl0fFd1WRH3nnXoPGA02KkuRb1yZf+sAsQAdTBT916WvRZ6Dv5wQwMPghXT4m8p2U+IDHiB+1wIl86G0tkCM+3Q+vP7d6MVzTVwot/1uvDi/nWObsvNeOUOQ04LajQzVf8YjIKo0tuo//bIR/sZM41D/bbaBTQPdOdxBaDIo0ll9NiOEfumexueex74pftU5WQP55Nd7yXN14x4Toy4L5c/1fB1cvLZ7id0bnfq2eXrCuXX261nriFWkppIMt3/Buy7jOOiljuZB6cn1ybaxVMsdkbP7xDMCfTMDGOvGisuzZEEIjNN5+qpxpK/rb0441cXcfwTQ22s/c9J79Pq59yNP9VSv6sZhJv1m7Hbkh9LYbi0/o4TJ4WpveTpw7PeFc199te6ea80j2P4MoOfkYhwUgQ6gbgp34yCHKOVmTdk03taejYIOLJrn9LV5XpaoAHogd1O4u2dHrHT2/ELW1mAlfZcj2x6p4nf3KVuHPluITF+ne0VXL3ClD66+Vz36Tnd+36pv3gLo6mItVFprmufmUXODnqSr1skmeH4Vgb5tMH6TIZBubfE8JX1QpiJOBHuEFkcKzm0u42GzqwDonMSsIcqF5/t9y7NXT+YsZd+lH8zvsum4R8ej2J+cTnqbin0dl+mNPdPePay/IDqA3p6jDE6PvmOcAP38TvfsO0v7tHXoI+8yHBnvfv7vf/2vP7ft812fWwK3BG4J3BK4JXBL4CMlcAP0jxTc/bFbArcEbgncEvjTI4Hf/Z3feVdjvi7A/LqfX0PSacS5MhhcGQuu7nEKYQ2lV9A842GG3KtyI8d6ZkaxjK+dKZrxlZFIqt+iGxlFgAUGL3ChKDWle22ES2d3lhZ5Dchr5D/bujLS1jUEraxOg/bK/z39+gymv2tAfuI3X4HyV+F5VXvU3rfG7ydu1rd2+yuj9xreM3YH0IsU63PGOANkUawB9IDDAnTnK/8sAXSduKlIGYnLbkEXiDrrYuAMaHkfZ4POow6gp+f2WIgAegNmAWFngjs1A7gAACAASURBVBfJu/Mi4BC071xWZRkEgFi/r75Jh/W5Tcusb8vUAVzs+d3gKCgtFbOr1Of07Eb6qRcYW6Sl522EmXsW9X6mkKd/wXlRzQzfwGWXZ6ir5wIlawRnxC8K3LOTu9J9SiuuTfR+qV5BnM5L93vPCqCv4R10KEI+5wY63/oAnoP3SjAcQHcBOfsDPuSc4veOC1GSe3DNWCqtfZFvrTXGwPa1upZCmHNAoARQdE9rnQhBjh4Aheg7pT7JIQHU7fx19wLQN93xZgYAovfc8ZWRsdB6FrzZeq8sNtrUmrxZL0S/A6PgIiiya2R9aV1XDzLuMub0rUv9NypZ/3WWsjEJwBbxX/aFIt9bo5X6N4cTv29KYXPCuLFXIMuOI9Bn6tmPebVAaaP0jaV1sgg822P4/65tW68FaX4vpXEODK0B6ZzTWe4K8J7vWXhuXi/QVu/NMMBJwwWmBdCTlYjUoCZ57RnoRVbTicbE7vOKoE3HlLLe5zlb5Ajp76C40rgv1bQ5VTp340oEbtkpgNvdezZmA9H72tWCnrwWNK+zwrk3Jo+du8Z350iD/ekN5Xnsxx6jcB5xcOUIce45k+uOoXM/v44Vb7X9LYC+GSKKQAdNT4C+KdxlkchxjYz2yCU6e89AP8+GDioaR9aF1QcBdG1xzz06RdvX4WDXSHO36PHTUaQxrQ/0pWjvIr/p0RzMfJ9Qn5yN1GWB/dUet7n+1lx9BNDNnc3YkkOfdtPBRcYrgeF0jna8CtB9pj0B/dqcV+6eB0jfyH3joAwxIPqmUAfQiwj3+64LC9D9vsdTeH46vCwUfcezT3CvLnuG+jMnoPYvzQtyBdCtgznuWff6Pki368+uTeF+9T3j7MNdw559P1uAnlOd9pYdyBzw83/9q3/1rX3PuB90S+CWwC2BWwK3BG4JfFoJ3AD908r3vvstgVsCtwRuCXwBEvh/f/d3X67laSx99MG3YOp7QOtbFXsLYl5Fvzzzul8DwhpJ17CX0e40/u57rgyBp7FPXTZayt8ZnhjaMvQy9oomKL0qo9eexxcgKTVzxu0MmHu+70b0JtfTeL31CP6vI8EaMB+lfPzY/n30uX3+1Xi4MgS9MqBfrec5zt4Lz1fWV7+f4+6Vun9J73kPQF9Yup8DMjMcAmgbzQOgL5B8FaDvuaIbCdbcXh3yOcl7I7PUK0NrUZcBbgbdYB3DNeN8usl7i8ZSAm07z/a86ROSLZTaoyjOM4AZmoNPDOBFWypFzW55RqOuvMu4AWio9xqwi+4yPgCdzvZWFlGXTltjN/hZJJf70a9FG/q7CHxwdB03wN/OAaaHtx0+V1poAFLkcxc9/sMf/vDDxeDcOeBgGtCe0ds9pJDtvGYgubHN2F6ksZK8g+YgyEbiLTy0NoDnP/3pTz+UIEqRpGBFa4QSfMipwXjZM8i1LccC7yuCzthh/A9M6bvgINB+AvTSqQM5jVFOHuTc2lZke6W+tyaWqhxA37WuaHjvB96D8OSn/3ds71hrTSzKb+d8mQ7MBUBgU36DikXO64ugn7kZTFOqTw4d+lEb61tjtteU+i+dR/bmbI505kpjnex37do5qB17VELn6XYG+6YGVr9+1HvP9vX/+lOdVtZ+36wQZ0aR9JNy1zv1DFoZn+ce69Sxr6yzm42DnlongOZA45sTS9GvnFi2TZw5QHTRufRNoKvU5EHQAHp1DaCTJdmvbrJe5bzkPo7LSHfovyLb9W1RskrzQnYIF5j+HoC+4+KEzQs2r/aC2qRfa6tSBhMp70t7T69WN04Y3cdn+1zHfpz7xkcQfcfBub/eMdHnX3EeeBWg08WdfR1Abw9ynoGefMjRHNs10jjo6ADzKKioNJdzLrBXoftBdKU5kZzcc2XfHGyfvRkxzKMc5/x+9nUypYfpmy5rjTElVTqnXAA2PR6IfxT1vv107o32u9VbAH2P4bGHy/FH23YP1/EAOSsE0M8U7uS3616ZELwfbN6sE3RD+pbzIP2gzUr9ZH0Moi8wT3cG1dOv5voeHVJmkHSjvcNG3Bsf1mlrtjXKXoLecW2a9vP74wnl6RX7F2UAnc6i6927Z1wB9HM+vfX3+b1r//a79jbOOSAY5x3rkZ78P//lv/ycts53XW4J3BK4JXBL4JbALYGvIYEboH8N4d0fvSVwS+CWwC2BPx0S+FiAvq1/FUZ+FxJ7BM6ry3tA2WlEOB0KTgPgGv3WEOLZe/5pxrkiKDKoMtIzugV3APQzAn3PBH4G0DO0rVG26LDqGgzY8jSerUzPPn11LLxiID/lfTV+vm2Arg6v1P2t+XElo/fe87uYSx/zzBOgn8AloLURvAuTfB48CqArF6BzMHkE0DNKZ6it7zIS7xnoG+Glf96jFz5GLh/7mdUj6nme+xsw0vYAnJJROacBMtuIL4bY1V0b5d15tiuPfl+YT3f53KZVXwgJpgZgGVs3c0bQUVtOEN9ZzEVqbzQskFpq700Dyyi9abwZqFc3gp6dTwyEgMqlKy8NuTFi3ImOJj/GcPf9pV/6pQ8wjJG9aE3tKiKa4d5nvV6EGZDWGauMzuBFV8ZvBnD943md28opIN3vdUb5LkBg03MvzNs2kHPp40ECEEWEK5gHGAYSwAT9IiLWM/RXEctKfR4I0q+boj4A0LjoHFql/inCVgS29uSwQPZFJYLLpW9Xbrp1cikdtntp00aWk1NXkf8An9/7uQICJ9Tbda450JECRaAD3yLDRQurC1ntWmmcqjvnA2NKW63bLm0IvBszC1ECsJ5nDJXKX0nezbV0UyAxeEdn6sOdH4CKsa3/lGUN8Lc+OzM/5CSwzyCTTXe+acpXF21Gnqu1TPv2yIyV9akLr3Tv1V5gYf1GoNMnC9A9O4CuBHyKFleaBwvQt11FtCqLrGwd2dTd5lxjBkASfV42Cc9ozpl35JBMrWXOZ3cB1bJbFOkNdp771/p9x/W5nzjH9Y7P7dvTCVK7zcn0Nr2Vwwd9Sfc5A13ZGCrbxR77oW27x9w908Lenn/27Y6l3aefoLhnnONn++88GmaPNbqKQH8E0D2r+wbQW+vSvcbDeTb0CdA5TXW11rn31V6lumr3zuszhXvr+qb79hn6V3Q9pyyl9SL9CwjTj+nJjv1YGb+11320P7rqd/2sfelwJeezdKoxJ3uMueGiO9dhYB0L9MEew3EC9I6KIXcAPQcQ7QPQ7RXJvxT4/m9NBs+tjyLQy4TSGr4R6WfU+TpWrfOAdXTPfKd/O/5FWWS7svUz6L16beeuNSOnSCU55SzmeyF9n1PdM4B+fv89+/r8brv62mvGuflDdkrzf523vP//+Of//GO3uffnbgncErglcEvglsAtgc9MAjdA/8w65K7OLYFbArcEbgl8+xJ4D0A/jdFXtX0LoF7B7Gf3fAXIvvKe02BwGnmvDEJX7zkN8SuDjB2MPH7WsLVnKDKQgFgZ67w3gyrj+Rp7gQopJF2M8HsGOsNU0eeMUG8B9DWqVs+Ntt1oojWCvWUIXaPKKYersXFlWH8Ejv1/n62uzz7/6PWr8fHqmHmrfq/M1k/x7FeeexrEns2zV+/53vddAfQFN/3OmLwgdQ25QGVnsQLonSWpXIAussicS+bPAHpAh0E2A/kZgf7qOH6vXF6ZL1f33KhLr68jzqbu3vTYoCw9UXppEc8BI2VnjiaDjaT0v41Ky7hLnwEIQVUliMxo7/K8jdbK0Ufps8lenTPkM+Zrz+rqokpLk7w6J5Cp9CwR36VjL3W1kg7dqETgndHXxTi/TghkUySX1wJbSgC96G2Qd9M7M5h3Jjc93HneSsCAIZ9BHUTe88oZ04t4U889V129GN5d6gUKdMartaMIcdB2gcBGVGtDAF3pM+aJS7TrHgFg7SEbF2N9Z3QzzuunNZCX5lu5zzNejIMcCjqjm9OC+65jgbqVIlp0InhYinxtB6s7T91cD+4bxzkngBubunbPge18+dXBJyDaObaZZTa6kP4BzLvUZVPd7zqlr4qkB9DJO7hvnO6RCmWWURoz5O8iu207GecQok17NAv9Fzghs13b9S15dCUnf5vTC8PXsWnnmPstzNpzzYu27HWy3bqtbDd1dnDn0Rp8rhmP9iOn09N5Bvpmy+C40BVAr48XoBvrC8LqkyIsd10l+2RLn+VApDSeG9v0KTAYJFTPQLjxDdoVCS06OB3j95XnuUfdvejuU54B9J59BbCLrC07RGdD02EBTu0oI4i2aDu9HkQ3ls/xtDr9UZTzuS/d8bPz9twbnuNos0wsQNdfOw43Ah1gbi31vjMCvXW3qOjt63Ve8v/OP1eWlp2uM/8A3PQvndrYbq/S+3cu+X2dAozrzj6vzBlwoTs9Ylx10SGd700Pd0QGPV8ke+P7Sk8m50fwPL1x6lvvNybWKcgc5FylVE9OGV305RVA3zPQ+261AN1zW5PJMXiuJKeOrQmgt4apw0agd955IN0aQ27KBehl42hPtHpTZok/+IM/+Oqi41vb3CfnN2VH4bSOro7d/rAmlIVFRhZrTcd72fuss+EVQD/75a3vxPveq98D6EF083/XE/f+R//4H3+dbfH92VsCtwRuCdwSuCVwS+AzksAN0D+jzrirckvglsAtgVsC340EPgagnzV9D4w8jaN7r/M+z/5eg0X3ufqy/8hw8MiAsAaiq99Pw15/Z3hl7PJMRpsuxoVS3Hl9DdvemzGXManUf0A6oxd47rxURpiAipIxsFSg7h1Ady/1XgPyGn4zVGZo3FS2V327BuxHo/SRwWWfe8r7LQPOyrT6PrvXI6eIZ+PkrZn3CKBf1eXVefHqfHnlGY/q/la93/P8r6uVHgH05kiGdmP1PNagcRlAD6JvJO4VQK+/zYNN/+n/wYNN4R5A3yjPZ7J/S77vkdl7+2JBsOesAXnPMWXgpEe66IcAAUMrGNx51ADcQgd6pAhNzwjiFEmWERlc2vPMAc5StZP7GoL3d/1clC7AuBFe6vZoHp2AzrnZLlAS8F1nAs5GAUrAemEb+NkYom/X8QhUAECBeDIrKk0JtElhLJWxSL41GAPERVoz4tPZ3qP0WjANVCnttpJhnm4Hy9QT1Ol8dnLIgcB76xP1tS4ADT5DZoEU7wsw+TyQsADde2UfcIlw3WMTyKLnM9ZvGvqyQjQvFoLtXDCeFzqSc7DE+NgMKhwtirjXjxud6Tmb8ndTJot+LQ2+clN3n2f5pgvUa8dPc7617XTq2chC9e48XQCj87BL27/rIzCV80RrdLLS90VhkhFQk4wBNtHILnJZJxb3AXO83++bOUN/BunN4/0JFjZ/12HIfN/I8vS0z5wy2ejXBXnrFOhePlta5NK0J//uf+5DrnTlAt6tS/uAE7SmQ9cRppTU7YGK/O8M9ORrTpXCnTOR8dn9Gss5BtEHux/cM6S1t/2dkk4qkwRdDDoH0H0uZybz7Mc//vFXF31RlDed0JEczeuV19bzlO+uuys3v78F0FsHzAc6S93oDxH1gV9ljkn2sQCyOVFWETI9nRt2r3c+P5me/bttXaDr8+vscq6hu5bpl3TcCdDPCPTW0iuA3nxZgN6xB9ofRNf35nmXeV4GHDq7bDmioU+Avmegt3/vKJKNStb+xnVHI5RJpP+b88ZtDhAirLUvPaK0xqWDjMdH8t71ZPvx/P+jvUwAfaG5NZFDkYvOk3WB44jSmrbOOeuk5//ps7IW1W+e3zj0mTI7KMmp8WvNqM+UQL71vbV+I8Xp8/Yn1uoF6MbCub407+yDclzgnCFtv8w1Ls53+91s96Lut84D+93MXmszCtin0BHWcXVcgO7+V7ri7OPtz7d08/n9jv7MCdGeoSwp+13tf/l7f+89W+H7vbcEbgncErglcEvglsBnLIEboH/GnXNX7ZbALYFbArcEvh0J/O7v/M7/70HvhUOvQqA16l094+o+5/+e/Z1B46p8S6JbnxP6Xf19GpL8vQDd3ydAL8UnIxAjXZfPZdBlcAMVAguM4gEWQGajNdWrdJvKTUsaLMhQcxpHMoR79hpp1kC8xqEM2VcyfKVPrvr7fNbVe9ZQ+sj4cxqBzve9Mq4ejY1nc+HR68/mxLPX32rTK5rhrXq/+uxXnvPsPefcWeP2gifjNCN0ZyoHgBagg+gnQM8wyjh9FYEeRFfXK4B+noFuzO18uWrjs3HxTC6rn155b++5Auhls8jYnmNNmSxAI7oh4AO4iT4WEaX0/73vGnCTRfVdYzbQVyQu465+Kk07fbbRfitP9d1U20V3ZQTecZFjkfuReYBOCeoAr0Arg/VGT2pXZ4yCPQtngIXO6S4NeyWDeSm3fWYN1vRwY40RfIGk6LqOGQBMgudKBnopytUXWNk09yA/MO8CNHZs5xQVwNy5JHINSHb5fbOd7NgCZcCTLsCrSG/PLnpZWaQ1qKEe9YsS/Nlo2IV3O36Nl01nD44U1e73jXoMoFvr9GMOHUptlqZWGmyvLSQHfwCJzhJeoEJGG0G8/b5QylzZKNnN7GAulArYeNd/69QGFp8/6QNAvOh482yBi2j8Ivbct/TJSnuDMgxwFthU08ZvKX/JL6iqDfotZxTzePvlBJI7r8j3BOjpxgXUV9lCFuat84k67znn+7wrfXfq0OrefqQI6Ud1OPckJ0BfmJgDBF3IQWUdFMw9DiUB9K1r2RSMVfMxPabu6VN9EEAvBfoCdJ8LoCuBrpzF6KEf/vCHP/d7v/d7P/ejH/3og+4JtNM3O+5zbnhrr7J7qvRFctp1rde2ree+AEBXNxcdSz5d4F3Ajk4pE1KZRzZTyY5Jzz37tzp/DEDf9WnXyJ6vXzbbU/NKCfzR7y6w8wqgd9xEziI7n1tv9FGZPALoADFdfwL00oifAN29ToCeTq/f01f1XetrMFg9imY29j27tinNzY4q0X+bxcNnd76efbTjZMfYqW8e7ZvomzKIKB0JYD10WR84poHnSvpwx88J0Gv3FUDPieMKoOegZd1YZ036vfWRw0FZbIpE3/1JzoXGQZnGksfqbLp+nRfsTWujvcPK+swykfOAcp2g7LU6p12pfq2Z7lnmnNbq1RNXe/5Xvn9d6W33WoBuTTudi3zu7/zGb7xna3u/95bALYFbArcEbgncEviMJXAD9M+4c+6q3RK4JXBL4JbAtyOB3/nt3/4TD/omwNBbNf8m7v8IAL4FSl+FhldGhUeGhjVC+n0Nz2SwZ/VtxJf3bdQKY1GGOUa0wAF4wEgpwsAFxjDKZzD3jIUxa9zr+Rlntq5rnFojTQb000C2hur3glmffesz+9rV+04j+bNZ8Wx8vToOHhkCr57/CAQ8q+urdXnWpvM5z97/6nOf1f+V1xf6ef9GMGacU58AevNiDd3gBXDetemcGcdBTcbRUrhXr03hzqDq5wToQdAT0jyT4bPXn8nmY/vglN9GEG/UEZCxUZcM2PRG4JU+AVJdAEgRt2eEqf8Hm+iagLlSvzDSZ/jfyELG+lLyK5tP5Oa1TSu9WTW0ZwFdkcfBK68Xad455uA1I/hGwzOSB7tBzYWlpZNnbBcBCnQAHi7Rw8nFWOwcYyX4UDQaqBmYUSdG5FJ8uy+DduecG6+9Bt55JlitFHFq7DKwAxoL9Be+kMOCU9HnwRC/X4Ez/zPunYHbObjaVN08b9PJA9w5JGhPjltK69AVVNlx7nnknHOC8aHt+gYk8Ts4EaAwbjoDHaAr9bkoYOO1aHh18Zr/KwH0zVqwY2vnePWp73dNDKCv09vCYA4Z1dvzA2LGirrturQOaOaX/rBOGxcbSUke+txlPG8EszGdAxGYlfOdueKeOZzoh/YVSp/LEc/n1hFm63gFxXPMWCe1nSd95lwLF/6csKd6G6tXzlKNlwWprQM9e3W/164AehlM+qzyKgK9ewXQlebgpugPoIPoxtfKYNPqL0D3vPoPsNLenBnNVfMIgOYcshHoVwAdOAepleZkjiH2e5smPv36aG15C4htnz3aZ20/e08AXb04BNCLrRt0KtDpMia37edacjpSrB7ZfemC/hOMN14qt49OeZwR6M2PPf5AHYpApxsB9OaS950p3HcdXEdV/78C6K0pm8K9CPQgujHTHAug50SjnZv55WxjsvIe9W6tXd1QGvOOIXHPnB44XpX+m9MG3bN64D0A/dQT9enCdbqmNU8pW0trK1ltBLq67d5wAbr7rL7d/Y/6B9DPFO5kXdYS83x1BT0PdoPSxsGuUdaatwD6jssF4SdA53jSEQju177zzJiy3yPJb/vB+txxD0q6IocWfbnZiHI+emuf+Za+uBpv+z/jtfPPzaMrh8n/6dd//dk2+H79lsAtgVsCtwRuCdwS+EIkcAP0L6Sj7mreErglcEvglsCnk8Bv/9Zv/YmbvxcM9YV/b/LsHq98qX+1xa+AqH3PK+8/DYnV5QpS7Hsz+vT+NX6scdDrm8bXaxnvGYsYK0tNDHoVMcigygBW1KD77FmMRcQo/ZxRiRm2zmi7K4PmGsFWZicQPdt89fezvnw2Xp59vtev+vZqfF7d75uqw6t1favOj+7xrI7PXv+YZ763Pef7d7zonxMA936G3z1XeVNcBtClPy4CvWgmRsPguXLP1z1TuC+0MebfOgP9WbtflfXVfd7SQc/00zq/qMMakIu+dw+G5M7LVPpfwAMckPqzyz02GnXhBDBSClowCXzq0i/pH58P8imD9emrHQfppYBwZzMHojZl9BrP3cN7ukBOF2M1Y24pYZVAlXSpzlUVVb4AsehbJaM0fZsxHywuxTlwCc6Dp0qQobrSwevMpB5BeACt6D4lYLpyU9cuffALv/ALH+oq2jGAouQQUFpvst/5ATIElcm79il3nKvLnuNuXgEEpak3FoBpDgHkyOlC5gIyZJwvOl5/Liy4WhPT/TkIACXmaal7AfTOe1cao50JLkK/9pHznglu/G10OqjRuFIuBFfHhUjrjKF+G5W8nzMWdv2kZ0ohr+82OtR7++w+rzW9KOwzyj3I2HmxpfFW6gPtcnEo2QjJBWRktG3Y1P3m1YLhxkJ9tVlnFpZ532ad2LHk9wV5gZndSySLU6cGUpPX6raFTepXP+3z0uUnQA+QtqeqfSsnclkQTwemD829zVZhnIPWC9B7hn4Pop8AnRNQEF3f7zED5xnoG4FOd1RXOhSg7jI3jXUZNIBN45secpVh5Jx7u8a8tS492gef+7tA/QJ0Tp0di6E0TnN4oX9y5LQeGIOPxtO5Bp8Qr74++3Z1j/qdjh7b7kcA/SqFexHoewb6FUDXplK2Gzu7hqwzrDFwpnAvA86mcOcwVeYb9T0Buj7dffn+vnsA/989QHsaY99z0+d0uvmYk47xxHnL+mPN8/+d9+8B6Ntn60TXelB992gPezl1c1lrpG/vov/qb/c4AXq6Rxs3a4DneK91xbz9D//hP3w4B11p7pS1JIDeZxd2A+itjeZizlpB9DMCfeXUuqNe9gNFoCt9h+v5nL/WufCcs7tX2t85Le6Z9hzhcgoA0Hd/cH7vOec4uZ5z7z172s5AD6KbH7ufdv+/9bf/9rNt9P36LYFbArcEbgncErgl8IVI4AboX0hH3dW8JXBL4JbALYFPJ4Hf+s3f/BM3f/VL9Fvve/RaRrFHkOjKkPBNtrznPnr+lZHhChSs4eE0Qqxh4jRSrDGk1HwZA4NGjD+Mr1IbKkWzMaa6GLwYbYtKcv+MeqWHL1pUW9bQvs8OoGfkPA11J/TMENb/34qE+hhnhbf6+Eq++/5v4nmvjvlvciw+asOzZ3zMvDvv+QzSPqvDe14/x9JGLO78CKAHlfydQQ5k6OxgYGtTgQbQS8/5Vgr3Nd7vuZObwn0jG18Zl++RRfPo0Wde6ZcTFq7xPF2SIZnhGDRSajtI6mIgZjSnT1xgTtkrSk9dXRiki5plwJWmvLPopTdOp5Pnpi0PBDKGA/dX+ifAttFY7reRwIzupQTXPiC3q7OJjQ/QYtNsO0f4V37lV37u+9///ocIsgXoG8FmLP3+7//+hwhtpbT2IgRdZAVia79yAQpAF3hWer0zQcGkzpZVqmewn8EZLCZHpeeJvnOuuujOIBzIyrCvXQCu+xd5H+Dp/GzyfZT2VV3KRCD6lhysKS6f2zNx1b9odX1cpCTY4/2P1rP+n9HeOCkbgHYnl9LC6w/Gf21tnSMLa1+XMbCghHy6yHT3Euv8oS6b5n+h8QlnF0S5R84gZGbe/MEf/MGHMaEPzmwy3XefZ0x0n85Hv4IU/W/3I/o+GGJOnpHHzXvPa++wDjOt6ZuRxv1bqz1zHVO2z/y+QHnhutc28wE5nI6B6TX/b8/h982I0z3Tfevk4H8LPc99ywL0M6p9deoJ0LeeC9CLQK9+gBrZA1zm8kbxc97IqcX42OcF0EF0Mto05sZ1TjlkC6CbT6JQrwB6Z41zjKGbXUCbOep/yj0H/dm+6K11aUHp+b6V2QJ0bVnnl3UQoifbfwbQT+eJ7f8rh03/23oVgd4cae2uvALtyeQtgH6Vwr3sHKd+tZ6Vwt1YaW7lIJDOfQug53hjHV2ALjtKDjbus0c4WPOan8lq58Rms/L66oocR7yfLt0MKvRtMjJ2rT0d4wLoniC8Z6fXty+q3+ncsmnMvWf3Kzs/rH+dUe536zWAruTUtenrF6C3LqQHNz0/ufTeAHr7H/LIMY7DTPsmn7fOAtNAN0eKHEOU1hrrVVc6w5zWtnUEWp1mX7EA3Tjqe5x5lBMg3UG+Oz+652YU0l7OdHukDEcWa7MLQF+Af/bZOc9bW881/dX9bBHoAXRri7Fn7aWn/Pzg137t1dvd77slcEvglsAtgVsCtwQ+cwncAP0z76C7ercEbgncErgl8OklsAD9PSDx2XuvXt+okldg9X65/1hJvApYn8GrR3B///+KTDIA7vnoRaAwzjD8lEZXKbpHFCCjj2iRPTtdnddwub+T1xpUzgiW4LlngQFH5QAAIABJREFUr3FyQVdGmJX91zHcfkwfrqHn/PzpEHHVh6fR76oOz/rtY+r9ns88G3tX8v867XjP897Tjkd1WqP3pjTevj0B+kIbAHIB+qZwZwgNPCn/tAP0BcHkt2nEzfHgD/CT8VjptQzDwCuDbnCA8by0tAH05gQQWmQ18FRaaym5vbdUqOqRkRkcZQTfKPTV5TsG3GPhpPdtlgLpwDtb3f+DBco9x1i9NmU9hwqwSnS3euWYIUprdRz43lmsSrCqFOOiPxfAbjSqe6yhXT2D5OpVunHvWScE9VyoAZwC6C5RausQRd5S3Rr7jOeBb5HvHBNK4U7OZ6R1+h70AcI8U6k9pfH1OWMBJHAB36VU9+xS2YMsPrPrxKlDArXq4T7qq9wz3fVjEA64J5dkIRJ9s6noJ+10aXdRuUowcfcSC4bVcR0yFvD4zPb9rh/gTnVWGgvWX5d+3YwYG/2q3Rv5F2jTFmN7n0GGHb9i/PqpHeQPiAAhxt9GKHpPc8aztx+6R+1caF3kd05B2/Z99ulQd8LLjSykX889QnO7/zcW1hFm1+Gtv/f62X5aWHi27+zPHYcbtW++L9wSgeviZGNsd4yDEjinL6wf5u3W2+s5dZTZp2dae3Jo9CyAsvuCgmUScr+NQAfNjBl1pDc6f1lpfHQ8gbmSHlHaM65DROvt7tMere27x3kE0Lf/PMfcFBkP7vt966KOjVc6hGzaf678/L59Vt8vnO1/zYV1Fqn/zzHzdQG653PseRaB3hqZY8xVhP1mzugM9ByfrBlBXdAUOAc8A+jpLvct04vST329jinG2Tp4kMvqijJSKI3HdcZVlyKofYYu/d73vvfhso6fAD0Y3jg7v7N59joh5aCUg8/O65wEGiPmR85adK1MMWWMsa7VDrrgBOg77s8U7jkscELYYxvosKsIdO22lwl2F4Fedhdz0H6mY09Op6DVheuYZ90r+l3pPu256PqySiiTY7p99VZzQsmRz5EQLnrMGgrKW5/9fu6jzu9HO5dWhle/P9v368ey6NCn+rd5QK/5+dUf/ODZbe7XbwncErglcEvglsAtgS9EAjdA/0I66q7mLYFbArcEbgl8OgmcKdyfPenrwsa34N3e++o57332IwPCszZevX7W+9W6ZABZ8MxAUipFhixGraJbwMLS2ioBnc7EBDT2nDv39rkFD/2uDafhO4OYz50A/TSu9/fHwtZX5NN73jL6Xhn9MwRVvgLSt0/Pum3f7PtebfvHjo2PedZbcn1F5iu7j5kH7/3MGr4ztjb2tm8Z/0p9XARpRtQF6GBiEeiMlAygzQ/lzwJAX52yAJ08A22M8BuBTr5FLC+sA+zSQUH0hTSAr/S9Lobuhcj6ac/Q3mhm4HPrtnPVONgIxT1qokjE3t+Z60WA7xjZSC1jYdvLsMzpSNQZ2NOxF8qdJ+BY4FtJthnCGYS9v2ixUpJ7lvqT557nHTgmx+A20F10IaN+adIZ9wF/kaYi7wLoC5+ktl2IW/8prQvBZfVbx4qdo9aHoryV5l5OWNpW/ZXGTOfKayO5FWkK+p2Rx2dUaSAvaA5E6zeQ0GXsdL6s0rwObIL7pUUmA20D6Eobvc4KoGU/2+6Fy7vWLYTY3xcYqkvn1Cs7fx0c4GSxkaurQ/1/wS2QWKp242Cjuc2PoKPxsXUBTvdM6TOKvrlJRufPrn8BOXpgoyX9vXDNPTZrwcpx70dGG1l57tFWv9f/yecq4r0xtGvmgtMgXHM7uLTQd0HfjoP6wd6qSMjqbnzlSAJumovpMuC8DCbG2aby34j+MztHzkP2ZNq1UN461bwj5wA6px7zrwwrdApoF8g1z4J35rkxk9OJNi14PvcPyfFqjd61doG29/aa3xfa0vlFxgPodH1jFFAsUp6OCKAnu9VjRYTnmBFg3Wc1rq7AuHbtOPO5jwXo++yrM9ADsvS2CPQu7clhqwj02pgzhNJ42eM6AujWGX27AN0Yby/k3guKty+aC9W9uZDza5G/uzb63T1lEumig3MG8ZnOz7ZGanf7s52DObicOqFxswC9iOwcYFanbNQ8uck4UtS3NY6jWw5vHDVyePMd5gToO873fHvPaF7T56WvV7pf81x70xXmsD1OTizq5Pk5i5h7rUPKM4X7Oecax9a9YDe9I0uDe5nP7t1xN5zDFqCT6wnQmz/apC9zJrWGBPb9vo5jqxevvgefOuLV7w7pdmNrx7m+7zvtDdDf+y3pfv8tgVsCtwRuCdwS+PwlcAP0z7+P7hreErglcEvglsAnlsB7APp7vmQ/qvYVlDyNsvvZR7DzFbGsgfqV96/R4Xz/afA9jZdX9z+fX1sYmDaSnFEmwxaDKsNlkXkMIxndihTJcFtUxxp5T4C+EH0NW2fUXgaxszz765GR9q1++jrj5oy4WmPQKd+ruvX+Z/V7VMer8fpK3z9rc6+/Ytx6az68+tordX7PHHn1vWv41tYFp9u3VwA9iHQC9AAdkM7wyyDaGbZr8O0M9M4grS4ZojdiJ4N80ZrP2vesf9+j/97SO2/plT0DlBzUKfky3BeBDiwzmHfGMkNuabSVnTkdGFhQCiaW3hz0XTmBft0TlC9FPAMxWFD/0UELwDKmBw/WYFyEa2NDH+cwoR/TT9q60ej05p71LdoL4JG1AwguYlvpp/rkvCRajx41tgLq6rlpi9WjaPzStBe9TX8XLa9dC5v8HVQtZXzpwaXr7uxXDlIZy5WM5UXNipIrgk3p/sA5CK7va9MJIz2XwV0ku0sfl3KY/DrvVek10JsMgIhSR4Nm1pwzjXDwxLMXjGojGboPmQRAyDjHAqU+MzZd2rn6nFxLpS9iE/DIQF+K2Ec6tP+fr+/YJd8dd4DHRimL9lN38Fy9T9gXdFSXTf1s/S0SuTS/9amIT23RLuBj22t+BuKKnk5PLbwroveVvY26lDZZ326kqj57C8qvfjtTqu86Wx1zXFo4u9kb0r3JfF871+29547rdUbYz7SGbirtAHrn0ueUCNaZw8aeSz+D5/ZYLrrrTEeeI0LOC/u8QJz2BdDpAnpTlK1LWwFCEB0k9Jnk4fnpAvrLGMgpSV0CZBydtG9187mmr3zOfUHP8/9HAH0hu+fYh/70pz/9cNmPlrlCqT6lpFZHMlrAvEeCLGTdNXjb8l0AdE4yOS4Ap+ZxTl/006Zw1/cbfbwOAjt3zf2cb5Scks4I9Maa9uc0RHbGTRkPVqduZPMe29A4XAc04755oI6csFzGY85MdJp7dmyBUrvXKeHKYag5t+PEZ/ousQCdzmiN3bneMwD0HVubocG4Xxib/MiHnLovGW0Kd/XouBdtFKXdZV41z+0Vk5GSI4W6gOgi0Regcw4pC4Gyfm+v1Ng+HTrMa20suw1Qvk519iFdbwH0dXIylsB+lzpzMquufi9rU+tjuvPcGzzb2+53wL3H7lPpyAA6hyR90hEaZOrnr//qr77yqPs9twRuCdwSuCVwS+CWwBcggRugfwGddFfxlsAtgVsCtwQ+rQTeA9DPL9YfW7NXoObVs94Lra6MrO+p8xU8XiPClXHh6vXzPoxTnZ+pZJRhJGIgYngpja7IhQXoDPAbgc5osxHo+7t6bETCpnP32kaqvSrrNdr7/RmUfjZeTsBx1TfvBehnn3zder4F0J/B9bfG688CQM/Q2jggr9NxY51KFiBtVBWYV9RNEehBOka7DMEMoxvBHEDPiF19MkgXBdhZpFeRjT5z1c/v1UWnXvgm9JB2bApT98zAG0AH0YFvhvWiiQFlYNjfSgbPDPlFtSUj0BVccLnPykz60T0HvMhJJYC+kaurOxjBS1dL5y3YOyNHQVhQ16VNgRolkKMOSobzYKw2d34pEKuNRVMr12BdVGR9DDZ0xrt6dk48GM9wDUSQCdCx6ciBkyKti6AuBXn6loxFqRdxqmSU7/xX6dw3Lb1nAX7gn/bvGfPuXfpo8kvvBRcay+q1kdXu39wyd/asdvcw11zaB9DrR5cxsv0ZFFH6abx47qb5d68FkKB8F1mAhy59tseagHKl9FWe8+c982+dlM56d1/6ZB0wrMc5PejPEyj1uU01r0/2rGSfD2DrB44+nfNrXO3POpic+uaEk9vHpx5ZnauvPdflHnRFznc+twB9odje8wTfO87UY+WywGwhbWvwRtJuP1wB9I20Pvcd25/72YVi+iV4blztMQ0AejqFfgHWODUAm/TGI4DeWH8E0Omy9nHmXJG/ZBFAV6pn8gbxz6M2zDdzm+MKvWOsKBe8X+0fTjnWj9u3p+47X9u+B/+bn/RQEc7kCaCX4UP9Fi7veDV3riLQT3i+7bnq7wXvtWHnzOqDdUJS13VW3Qh0gHt18Z6Lbd+9DksbQX2C9N2rmPPgZmdDFxFtvdOnnVmtNB9yeDNXN4NBe6Zz/vnMlS5sn2zc59RhvcnhS8mpqXFPdoF8dQmgJ/uV0875c0ydAP08fmH7fuet+fiTn/zkQ4YD33PWicUcrC+0Jedic4vst993/0OW9gHgubW4CHClOVfqfPvFTbuvvzYCPdBd1Hh7AOV5PMHuZ3f+qUfOC0p6t3kNpm/2ms2osGup/xsTORAYS5wgujjalNHFPR9FoJ/99+x7y/m97Xy/v+lI4LzL/1pf2o/8tb/+19+zzb3fe0vglsAtgVsCtwRuCXzGErgB+mfcOXfVbgncErglcEvg25HAewH6q7V6j4H7/MJ+GnBffebV+9Zo803c5zRe7T3X0LC/L4Tzf4aRM3IiQzvDT+lGGX5K4Q4OOusuI4wyQ0bpM0+AvsBjo1ROQ/ca695qX4aYLR/18/7/vWPh7P/z82efPurjsw+u+v+s5yvGpW3/szH1sW1/qx5fR+ZrnH5r3p3terU+b/X7GZ24cjQ+9wzFhekB9M6DlgZbRK6SYbL0u8pHEehn9PIZhZ5cAqq1/5y7+/9nff8eGb7VF2uY3d8D6DnVuMcCdKlLOxecUXOjzjPgMsAyLl9FJbofA2npxkGUAHpwqihz9+/sXs8BtjcVfyBAqT87PxNsFYlFzymLXA/WMIYzRhdZVjYBQEL0dVGR7rkGc/fpNW0FpzvTO4P1CWq0dyNHGYmBK+D6BOiM+tpZm/1dRCt97NnVj8wCRqVs7szVBeieEwDQbsCjiDP35/CQIwD5tobUf+n17UvwdNP4WiPqF+PG/WqHPi0K0vuK+t6U2BnpTyhW//r/Qhv9tQ4rG9UOXnYOrnNiS5Wv7wB0wBnsUD6aS+ml9M7VWnEF5Fo7g6X0SWfmmjNB59Kw77hf+EuGyU/pJzCt7XsGvPFXVL10wAsRN0p3AaD/lza4uZ3evBq/q0eKmg1i0qn6UulnnehOgH7qmeq6z/b7tmF16Fm3BaALjJ5FTad/r9b88xnneF2HDNGggLC58F//63/9kNWiTBMBdICtTAylIl+YTl67Dm7mAfXcM6ytVTniBNBLUe1zrT/me1Gy9Je+aqzJ8GHP5xLtveCd7E+Hr9Wx53q98+KUZX2/fevedH+R+9pTZgUlvRGQNK5zwFLueejkt/20ddznXu1pzr3K6VTxaOzs/DQGcjRSBpqVC9BFonemvfcF0Evf3TxsTq2jU+nGldpLl+RERN/nWEVfF2lND+jnIozpjHSv7wKr1xor7eFPWe3fRW4bY+690fBAsbq5jLON+tbmnfM7X3e8+P0cSzsOH+mD3Ve5B4De8QDGP2eMv/AX/sKH0p6kI1fUax0LFqAbr81BpdesmwvQfZcyr+iGMnlZU9KDdCF55CRoPSq9ulKGnY4qUO4xI5tN6XQ81Jc5UZC7zzVeW984oVjnNqvA+f2LnmoPwPkhBzclB77gPpntd7xdLx99P3q2f92973k/43zXea+3Dw2g/9W/9teePeJ+/ZbALYFbArcEbgncEvhCJHAD9C+ko+5q3hK4JXBL4JbAp5PAb/3mb77r5h8LBNew2wPfe6/3vv9VGPpIAK98/nzPGivWKL3GQEamoi4zdJV6nUF1QZCoNoYlFwgUmOksX5/LmLfGXs9bg8p5rt5CltN4niH1lMszeby3f3r/W/c9wcgjeV8ZjB7166v1fNbed02c482v1OEVuextr+D1FVDKkPdoHp6Gs1fksP20vz+CV/6/Y9D4XKPmAnSRx8FzZSksGSbNnzOqq2cWgV5k4LZjAXpRXacBOZ11BYOu9NlVX+wzr8DF9sGjMfFIhlcAPXgH5pSSWklOYO2ewQwSiLIi97OePZNxubN8weVNE0rv6BsXqLKGZtGTRYTqy82AASp2HvF//I//8UM0o0vdfG7PMs6xSOk5MnSIwFJ2PrkSrHQvkF/ppz7WxiLcivw7ZZrOM76ANsANRC4ClKHauCsVuvpkAGcE9/wiw8giRycAoHENsGhD0W4gujYXge5+OYYoiwQ3ftW3c1mV2hw8IN8zorc5rp4bfatugUVAZ9PTqmfwyzjaaMIcJur/K3hn/KqHLBHgYZH6e1Z0cEI/A5iBC9HfOVEoATrrnRT8rqu1qDZegbjmUu9ZgNP79UWOGWDHrrvan0y9f6Nv9xxc/bBnCZNPMDy9RQ7mjv7lDODSvj1CouMMguQLanot4H2udVeZMxrP6VltqO/0v5/93KO9SsBsZbz7g2d7h1Pn9v6df1vXZ+v46tBzDr8VgV4GE30BoAc4lcAaoEk3AFELgxcaGxP7U2RzYHbPVfecoH0AXfS5qzPQ9T89LVV6oNpcD8y5b2NLGZhKXjvnF7KuE1n1fbSGn/269+zICiBdumYOa+askjNP7XG00DqAbOYDOvTcl5xj7Vw3d4ycc3wzXTS2z7ZdAfQg+iOATg/plzJuWBtbK5VFWgfQd6+90czaTj5dsmwAn0p6MJkpzcecZQLoQfRTX60z7NWca0yYA6XSJpfgq1IfBj3VXx1k93BxXnr03WXn+9U4utpP7t5+91V9PoAOotufcBLhiKHk8OZ7j6hq33fKoqE0N/Z+m72GDHNW4LiQI7LS+9on2gtsn1lrf//3f/+DM5eMC5zTumRosf50HMzq6dUTfl8nK/Jd56nAvlIfWdu6fG7n6e6L6S17Gpd5uLLweW3hEGAPcmYNeKZLH+3/n32vIX/to0ddxpT/pQ/TU3/lr/7VZ7e6X78lcEvglsAtgVsCtwS+EAncAP0L6ai7mrcEbgncErgl8Okk8F6A/kpNHoGgE4a+cq8v6T2noeiMxsgwQg5r7PX/0kIywu7ZfQw5nTUJ4ohK6nL/TWl8BdA3xeoZRXZlnDwN1FfyfwX+fkn9dtb1kbH5U7Tpak5cQddX+uG81xVQX2gSHHHvt+pxgt+zLqdBd/9eY2D36VknADgBSJFdC6KAiaKqGIQZ64qkEuFnjDcPM0qXVjejdO0+I3ZW7qeRf6PdnumxlftVX55ySP4Z9/29n1sIuNDoBOheC+4BM/RIUJBxs2glQKAzupV7tq66b58x/mcoZYRfCMdI/V/+y3/5cDFCc/IBU5Sg9ab03GhQBtfOPxX51/n1wCKDdZHVPr8pUunGBcxFLCuB4oVkxkzR6oDsL//yL//cX/7Lf/nn/tJf+ksf2nD2S3I1vhj3A+ibwp3DxgL0UvySJ3mXHhcECRp3rm7ntXut81aV7vFLv/RLH1J7g6rdH3DV9uTmPoBC5yMDQj3DPFnIumOVXIJzSn8Hw9VpI/Pdc6OSd36aK6UqTn4BrJ0PPp/BnyODNSkYYd3aNoBMORMAGHusQNH2Rdyvjuq5u57ufN36BPaa+7seglodEWBMkk8ws/e7F8BR9La5krMbOAj0GFdd9FHzGCwRzQ4QKY3tQJHIxuSp3MjWTYHtWecZwqd+fZQmeZ3mNgvC6pmFKCe4TL4r+2fr0Ftr0HmfhWzpvNVvJ0RcvXi+z9/n+rE6Z48x0NfWjrJgLEDXRzvuN300OLo/5ks6iEzLHqGki+gQl3aAlNYnpc9VN/cPtCsBwCLZi5rN+WcdndxzI2D1dbq586evZNrat2Ng+31TVG/KaDC9M52V5ESnugC8+kO9jNnO8gb8etbVPmE/5/UzK8PuqRd+r4479yf1nzlFN5J319bhTOG+/Qmg59il9Ix043lMg2eU/cBrZNWVwwFdp//oeg5TyvRofdlYU2rD7hP26JRTnjsXAujWBj89X2mdNi7LJtC6oz4cgZ79vLIvfbZX7PUF6HTjHk9ibFmz9YH1gp4tu5bxuXqgiPucv4r47yisHPX0T04yAfQc28iGAxd4LhNKThRKDjWBbiC9jAHNvS3br1orjBVzuWh4+iZHFP1nr9MRCHTB6sJdyx3vYI/k4pS20J7eat1Rxx0Xz/ry/A73nu90+lB/2BcaU0o/AfTG3v/wV/7Ks2rcr98SuCVwS+CWwC2BWwJfiARugP6FdNRdzVsCtwRuCdwS+HQSuAH6NyvbNfhlrAvqLbC+AuhFdG5KTxEYpfEEczpXV7kA/Spt5p45GjjY6KQboD/u+zUWfrMj5E/e7QQOrxgp9w6PDGGPIO/CUffZ9z36zJUszv+9BU52TmzdF45uCvdN5c4oeaZwBzK7GOteBehnPc7zOr8EgJ7xWF3JbKN7/a/UwwByAF0JDhRNXaS3KOAixQMX+jFAqWRcZrhleAee3CcDs2cVdc1QXMp0JcN3Z4kyhjMSB27BhNJlA/xgu6vz1PuccuGhNpV2GaDIeM44ri4LC8DRov8AXKAHPHdtxNfK0+/aCLY5txQIkpa71Pdga2d+MiDvGejqFkAHjzImrxOBvioCPQcC4ADAUD/9shGD5mpQTFtLa6ssrXpnxu+8XkcRMGYhLjlVN3LpfGVjw70CX9q364fXNqPAQpudN4DCOm6Y40XO6+N1euAMAQyI/nR+/Ub6AczGprHDaeBcv7a9V2Au3bag7YQfpVo+ozMDAs2JHG02Yrx+Ub9SWSvJKV0I5mhXZ1wDQ0VZGjsLf8ipbDLKdYwLkCfzBYk7Vxc4+/9GJSe/IOVCqKBqMjv79lW4su976zNXry142+efa9Tq8LPtzwA6cGhe69/gObAVQAfYRL/mdEHubwH09KAxHUDvuIkAOlDoPp2BDqL7XGvcHrHgM3RWENBYKuW/MjBV362zi+dvlo9H8qyvH82Z5oiSriqil27LuUQp1X0gGAxc8E3HJDfte+Tc0lpTn+5++VyHtPkc9+c4SS6PItCtXfuMK4Ben9JVmxkluVylqF/nGvPWOnEF0K1ToHWXNbG5TW9eAfT66xFAbz9Vf6tLa47XFuZb1zrOw7PKfGLtMYZf/Xlrb7zj7tH9vMe8+NGPfvQhjbv1yToURKcnHecSQN8MW+tY4P7NIyW92XgF0DcCnW7YM9DLcmNOBdBBdNem/DfON1p8dUNOTzk/r0OU93V2ubKsLOSv/Z0/rzSuG1/W3dpgTyUbThmArFc7tjkCtKexdp5z+pH8r/T0qzq+e6pnzpNKbUpu9xnor86k+323BG4J3BK4JXBL4MuRwA3Qv5y+umt6S+CWwC2BWwKfSAJfF6C/+sX7VePqJ2rmt3bbK7B4GgP9XcSKklEkg/me5QtEgBwMOCA6A9NG8DG8BM5vgP6tdfG38qC3jJRnBZ5B9H3/M4D+zAi39XpWxys4n5FbuZE2xvJG8GzKZHMiwy9DZOl3GRQZiz8GoKvbRmhuvfy+clhQc8Kmq8Gw/XElr/536sRXItD3ed6/kc76NmNzmSwAanoEGAiWinres6jpoMBadQpOkLXIXFHFDPBBdyWIuNGywSMliF6ENhCxkeuge2nS9WfP1h76bSO7k30G6U2LumltjaUiNxmsgbEuwLhoSaW67M8a/Y2polPJkjEfVHMBW0F6rwX+GfrJu1S9IHQp3INljWfvC54r6fSM4Pqnc9SV6tWZ44zzgRFl/w+M1p4TYJCF6G7RdS5yygnLGOiMXzLXDxnvwbNNc2uMrDPAFaBTBxADNA4ce18gSjT5rnucYKoXiCITQZfIv85UVZ4pjE+A3pzd8pybJ6TiDFEKWuMcvDQ2lQskN6uF5xrbRdUXoQiMuza7gXtpX9GNxlAR6CLsc2RQqttGWgZlOoN99UhgfJ3hTv3l/fu+jqlIry18XJ32rSxu85D2Rud8rH6ri3eM9/pm51iAbr49ikBfgA6iAlHWEICtCPTGV8d/KK8i0M3vE6C3XhWBbs51f6X3Nw/Ml1L8K+mXdJyxBLh3drp5UP+RRfBVuc4SjdfGxKO+PsG2vzebgTZrC31uTrSWKOm86iXjyB7tsenIA+j13fnMrdsJ0K+cZAL1Oz7ONfZZCvfW2fMM9LdSuLdHL8PL7rsXoHsdtA6i5/DFaewE6I9SuG8Eem1b/XdGoO/c3wh08tz10vpddhXrgqwnrYuvRKCfOubUFe/ZG8pOAqC7AuhlezEHjS8Q3T5jdaF+2J+gtfm+8DmAXgYecimTgzVm1xb9FTxX7msBdLrd97DVO+tMYTzsMSethWUFs4cqGt7nmtdK98x5CjTfvUvHJhhHXlt9B77Xhxzgdr/9SI8/guevfj+vjwPoHJIC6GcE+q/+4Aff9nJyP++WwC2BWwK3BG4J3BL4RBK4AfonEux921sCtwRuCdwS+HIk8HUA+sfA8wyiX46EvpmaLoRjANvoyRN87VmsjPVFQIAtDEqdI8sovmnb+50x58qAnvExQ9gdgf7N9O03fZdnYPrqea8awNYoHTg5DbLPIPoa5teoelXvjUxbWOK9m/4ygB5EX/jBgA+gg66ujTRmtPtZA+gLGjrvVMm4XHrpK4DeOZ4L0EHUTTt9QjmQsYwYZM+43QUiBq3oIgbidBcjNIO1S6rSgK8SnAVPO8s+Iz9DNn3HwC0tsHJBLbCwkeXnWN55Acw3XgCOorwZnBegnwAPBDe+1IXhPkO+sjPYGee9FoiWmjzI5POgUeezg2XGcgCEEfwnP/nJVxAdNCgNKyN9Zy6D8Dl59NmdE+vooN0bnblyOCN78ePHAAAgAElEQVTevVakP/gLajs/VZS9+RjwAfA3Eq8UyIChvj0BemsJw7qocufJuoyLjiARJbdOK8ZAsN3YEZkpxbUSuNhnbNu19ZEj0Lm/WF22EYocBQDL0v4DFereGbMLBN1jIY66mQOi5Es7D4i7tC9ZGAvJQgmgF4FO7huNT/b63POLQPfMzvxdOLIyvNL7yW11b/O6sbH7kY1cT34Lat9a315dq15939avz5zOTLv+7Dh4L0DPUeYqAv1jAHqweVO4A5aA2WYpoBvoa/PIXg2ACkSVWYVu1O6NWLbW1adeW5i2TkjnOnsC9GS8ck1/LJg2Fjklga2cQWRSkDlEaR9adPzP//zP/4lI4BxVjGfX+bP7jZ3j59h7BtD3vju+Noqe3kh3rfzU4SoCvQwr5xnoZ7RxmV6UAXTraBHoG4UeBC2Fe30aQA/OnxHouz/fLBivAPScLXLqUtJ1wLXLulBWFuWrAP2RLngPPHePAPoPf/jDrwB6GXLo1SLQjbM9qmCzqxi/65h3AvR1+NBH9hT2IzImbFp/fZWjkxTuG51urdxjTrb9xkSp5ZWboaT5mTMHJwH3dhkj9iNd7tMxQ/YdnBVzWjT/eobP7Y+2lEXAPuLZ9/Fn8PxVna8OdEM6S6n/zzPQ/8bf/Jvf9Fej+363BG4J3BK4JXBL4JbAdySBG6B/R4K/H3tL4JbALYFbAp+PBD4WoD/7sr5Gum3tq5/7fCT09WpygoagJSNN8IuRpchRxtdSDzIAMWwBD67AV9GjjGoZVxakfx2AvsbpR0bvn7U+/Hoj4H2ffi9oeGtunf30CJpcGdKfRbNcRYCddff3pl4+Dft7nqPXGDk38jxoBjruObGbHpUhNICu9LzayfCaYZJxeuscnAxGJcdH0GZTQT+Tzcr9yrC8z1g9+UoE+gnSTj1SFCs9sgZk4JOBmjF49QhdwrC/xtOtv5TmpQAHgxi3XaVZBY9djKdScbvAQnIVmegCUPdcc4ZgEBqkBWb0LQcJpfcFUaU9PgE6ENC51dW56MuFrNIMp0e97l4u9zbOMnafYBFYLQq8aO3ayJjd68ZWKevpaK+Vepku3nNU9/xp79kIdH0iAh1EJ6c9g/gcoxtR3FhuXF4BdJ9XL+eMd+668QYAAwMAeuBXuef3XgH0ouoD6PXNgi7jr3PN/92/+3cfnAdypPje9773J1KTA1g5XBhbyYEsRPcHrclkjwAowra2P9pr+P/qNrpAhgFAS8nw38Uxo/S8yreiCUXU6zcXEL5OFgtOjFUycJkXwRhruc9xwDC2lAF0wJEMi3TtzN9zrAfUHs1bfbNjYqOSyaU+S1ee68jK7WoFu9L1z973bG1L7+ycv6rHAuEToAczlasPivIWhXuegX5GoO89XzkD3bwgXwA9iA5WFu1rHIP0AJ6S45E5RNfRMWVB4Kykbl3aGSBTWut2PV057Fg/17JHAL3PLJTfPqTHcuihD8qkoDRum9f01mbH0KbkFkDftXfH5Tkmdn07nWQeOQmd7T0j0AN75LdOJZwVWq+sWfu+AHoZOoo2DpyvbtoxVwT6eQ66v88IdOtCdd2o/Y1ADxh33Ixy58QJRTeFu9c6YsV6y6EMmHUZp0Wf07vWssbD+3asP/fVGn32w1v3sda3LnHQy4lLaW9BV7qA9AXofq8P/F4GHrL1d/PPnvGP/uiPvtq70AU55nHo2+MXAuhB9HVKVIeiz5X7Y0zkcKXcNaOMH41v4DynMuvQpnA3BrqPdYiuyrnLMzbrwjpuaIf9jItz9as/55qxc+6V73batBHoC9D3+IAboL/aI/f7bgncErglcEvglsDnL4EboH/+fXTX8JbALYFbArcEPrEEPgagv/Il+8oY8+rnPnGTP+ntT3h2Gi8zbAe+NnKUwZIBqFR/SlFqpTYEvhiUuhhWijj9ugD9hHdr8DwF9rPQj590kDy4+TPA8EqdnvXNguCdo4+MaG/d76q+VwZx97iKgNxIMa/v2ecBM0bJAHpAYo3TC9BFxAXQ1eM0Sm+k5c8KQA+i0yPAHYBeJoscccj9CsYYH6I0iyxngPeZPgcyAJ1KELBzzZX0Ua/1viKf9SkjMrgrEm4zbtCLQSORehtl6b3gZwB0o8h8bs8AZjwvjTjDerBH6XPpX+Ns50H1Ujfjc59hHBYBz5AdWAfE/N2Zp4zem1p/IwYD6MEDur1IQAb6hT+N0QVca/xW7ysHjdrjvWDMpqclz9LwW0eKohZJ7V6l4deWBUO7XnG46NkB2OBzAB2wB469t3S1AEZOBkoA3ZjiPCEKt1T2SpB/wcmZwv1se7rx1Fc7rjk/FHGuLNOA0tja9+6Zw+69RxWYQ5wBOIcAPqVzV/pJFsAMGeRQYN50PAGHBfMi+B6MCaAXfb4AvXFwRqDvmLiCzxtdnJzqt3OdfwRXruT9DKI/GptvrWOe/2gN2dd23AVad7yeAB0473p0Bnop3HeN3BTudNqOr6KVT4BuDxdAt2bpyzJqKOmN9IpnFQkP6IJR1ZMuKEWz8hFAfyTPs2+v+qO1efd/3S9YSbfRfQubOQ2J5HXRW+swpE0L0HesufcVsD9BcPOovk2nrS69ardnvQLQzSH6pwwR2pZTAznTjeYqgK5cWSw89/sedUFWZfEoHX8p3a0JRZ9b4+iYdIXPmfvJrVT69dmjOX/KrcxWnkVWq29B6z/+4z/+sJ7T842tAHpj4dkecuX+TAc8GpvGeesSoJ8eJHeOXWX4aB1IH1qXjUW63Dw7M3KV9cD7QOsynJC19cd4DaCXAYSedsxJ1x6tUQr39k7pQf22WUM8d/WP5+16sgCdM4OML13rEKadjQOl18re43kcInxead6VBYJT16M1cftg9/m7T7j6LvBofvn/noFOn5JHqe87A/3X/sbfeEvV36/dErglcEvglsAtgVsCX5AEboD+BXXWXdVbArcEbgncEvg0EjgB+nuMJ5/qvZ+mpZ/+rqdxYuHPGlMYRfLUP1MvM2yJnmTocjFMMuCBXowkC602An0j0T8mAv0ZQFf/s32fXqLf3RPeM7a/Ti0XeLxyn+r1dWD7K5991P5X5dIzrt7f/zJ0myfGcoZo5aZQZiwFIroC6AyfjN2MiKLPF6CT5QJ0QHDb/aUC9DV6ktmzCPTgNGPxeRREIBVE3ujbNaaCOgzcdBIolNGZXgLIgVeX36UelZpVqc/SKfqS/soRCHwJSIJSe060DAQBZQb+PeeXbgQ9Ak6leaUTg1jBGfcU8QWQMERLM+wCPoFOEXelUt72dratehkvHSlgTDJaN/boW+e1cxxQZlDXrj5XNoWdA4zfAVUl3a6dLgbxBYMbLZmRvXUk0Jljytl/yV5kmwi/HCmA2iLn1b10/EC6ftpjQIp6NM6Mkean33c922d73ka8W+e0DTACKLf/OutV5C2niAC6/gcuzjOeT0eC7bdHujMA5176ruMIlAAMcK4MjibXgFUgpIhw/QvAaAt9A7DlLFFk/gL0zTZgnIg8d5kzexyC+pXC3dgKGCm3r8mg6HPluSZfOcI8Auz73t7zyhr/CIy/8v+zn95aJ3rvQtNz3G2U8oLMPQPd728BdE41+jKAvs94FoEeOFbHxpKSUwhdaM2iU4J3SvOuz2mjdO0yIrhEnuZUou83zfap43z2av+w4PxKvvuZtwB66zOdYY7sWLbu0qV0qnWFTsmRxP2TG32w56qr8+q1Xc/OsXFGoJ86b8fqjr0F6HTaAtHmtTpY2/aIBfO4TCkB9BxeHgF0/981Ql+X5YJOK1uKbBT0A4Be6u6rFO7B01NmZR5ozm/b9/cToFszAWeXsdhaAKzvGej6Lt3y6h7v0Vx+ZR9L97c3MVfIPacSjnbBZetSewWlNbhjDujzPUJD/+XcYNwtFNe24DnHJ/uYjlnRR+0VfGadQcD8MoApd0zm9BC0txfre117qt4fQHd/892zu8q85DPa4P+t0b2m1CaOZoC10tjkkOOypjzSv9sfrwD0Z/3nOdYomTLUZQG6+udg94Nf+7Vnt7pfvyVwS+CWwC2BWwK3BL4QCdwA/QvpqLuatwRuCdwSuCXw6STwsQD9PUaW97z307X009/5NEIvWFijLCNY3vrKztJjlAigA1YuRiXgnKFetFupDZUB9NI2f+wZ6GdUz2mEP8HjK+Di00v70z3h2xyvHwvQ13h+JYlHkPwRcOkeb8H1Uy779yOZXQGdxs86mBjLDG9F8RQBysjM2NvZncrOzF6AHkQPKHpuZ7GWxv0KoAcJz37YuRzUXHj51hxYWVwZNa+gRiDjykFi5bTAQVvPM9DPFO4ZqRllO8sTyP6zf/bPfhW9RcZ0UNe2DQxgeCd3ECoorATNgXGGXBG1pcNm3GUkDh4w3ktZClC5fC75atuPf/zjD+eCu4yDX/mVX/nqXHB1KlOBcZDBVsnITje6QKn9AXHd1+X5na+qBEeKoqdfTxCzEajpRiWDfbCLMXtluGnaAxFBj+aqfgcASuutpNeLSjxTxO6z1XHXk3UA8fseh+B5QSpG/p075kRrD4jgXO4u/9++X1jgfhuVvTJa0G38dca7PgAj9Of3v//9D5Ho6wgDojRGOFyUUjiAfuqO+nfnSvP90Wqw4xq8L526sgh39fes+m0BXxktkq/PcNYBwdTT+N/0yiewb1wrQRGyLrrSet7lc6XLLoV70H4h546tK4D+SFec+n31XW3vOa+sJ2/B8ldAztX6dbWGLDT1+wnQ1wlrI0AD6JUBdDqqCPQccQD0dJO+2boVgW4NMZd2foB+HWugL4DzLhA8velznC5cIB5dFbzTn2VCoF98Lick+znHGeRYcgXQt19XNick33Vj3/cWQF85iOh1XrXrRz/60QfHrT/35/7ch6v1hIMInejnBOj10+qm3XdezeMTIu+afO61t65XEehFl28k9wJ0AHUBqDWite0qAn2PWFiAbu5aM1snOoNc5hLjZc++DqCbs+vsB8i+x+lgZXEC9Jw6OEAYV45jcXHkynGLHgPQ02PPdOor+uHZ7pxzgYh4l/3CznMOcWTvAoZzalOSa58zj62ZLuNQGxrb+md1vf83Bzl+LMA27zhSlGEhgK0MoHdkh75qT2J+btaAnADMU2Ni10WR8KVwp4N2XdpMFtpetLvSvTqTnQ7iAFFGIHsuzgDaUwaZnQfnXv7cr1/B9Gf9lny1/TxuImdOetjPr/7gB89ud79+S+CWwC2BWwK3BG4JfCESuAH6F9JRdzVvCdwSuCVwS+DTSWAB+nvA4avvffV9n66F396dTwPfGvIyPGRALNJF2Rl4jG9gTxGfALrXM7IDRiLzuhi8AmZFoGdsWiCw52YuYMzYfgP0PzlGvs0x+wpAf1afK+j9FkCvv2v1js1H9XkEy1+pW+Os5y0kDk4by4y/XaWt9P8AehHOC9AZGEtj+SyF+58WgE6OgY8ToHekA0ecDK0g+hVADwCTcUCAYXf7iaw7P5jBdOGlCPYixYBBgLILRCiVLWM96AigKjn/9GNsdMa6tOv6KKO4cqEmiAN6MKIrO7+bkb302d1XpFdnsoMXpcsuat5nfB7MOg3JjwzPZLEAfdPZG68LXhcIrANGAL0odJAgGHt1xmr9ol8X0K1+9+yAnNLfPb8I9CIPfa6oef3fWgIUqH/A0Oc2hbpxVpQp8F6b9B/Dvj52AUYAR6Dcs4pAByr7P5hjrOgbn7HuATlFRarPFUA/nU+uoNoJWYPantdZ8OSvfZsqeR0WToi+Z7CDoDmEWJt7b7A9faddQRkl3ZbszYGgjNLPmUWmyMv2DM29M53zjtcrgJ6+uALb/W/b7v2vQPBznrzymV1pH61R+56vA9AXogPoOfgAb2U/UIrgPAF6MutYBvPiTOF+BdA7liIQbpw/A+jGSdeeU208BM+BdM+72qvVX1drt/+dc2TX+11L3topL0AH0UEygM/Y7Wih0nCnR8qoECxcR5VTV9aucyw3d6vnCc53/9Fn16miCPSchjZ7gzUE1LRWKM3P1tMAeiCXrtD/ewa6/xWBnvOfPnPf1sFSqHMQAkp/4Rd+4atzq9Wt9rnvHhdwtWdKZsmi/toxoV9qg7bqt8ak/ZPjVf7wD//wgyNXR6W8F6Cfe75X5vE5tuwNZLQRfW4+7phc2QPD6trRKdZfGUvsRdwjKK6kWxtr5CkLjb5VqnMZaP78n//zHyLQy0LjPh21QU9vNgX7mgXam5Vhj23Rd/q3DD10z0LyItCBemMjKK60h+1z9lTta5TqHbC3p9tMGvYwHAe053T82b39qU/Pffi5/3n02V0XNgJdX5BLe/cA+v/4t/7Wt/fl+37SLYFbArcEbgncErgl8EklcAP0Tyre++a3BG4J3BK4JfAlSOC3f+u3nlbzGSQ7v5A/veGf0jessVcTM3xkOMzQxLC1aSUD6KBFEehBdIY/hhKgikGFQQdcUJ4A/Uw/vGkf18ivbhnuAjHVPSPJFVRdw92rY+JL7Opvs22vAOtThup3ZbR8BWCc4+CEVKdxfYHVI0Pblbz63AKdjPlroOt9AXQGRYa4E6Az/nYVtVoEeunbAXTtC+6dZ6CfhsQ1pp/98Gg+bBsejZMro/4aH08I2Lxax4a3oFjt8P7SR5MbPVIWigB6EP0tgE4OmyZ1+xkUZbAGmhivN9IZtC6aFpgWyVU0pQizYDPjN3Ag0voXf/EXPwD0xpk6B7eU6sGIXIT4ZiXQtnWeoAOleFUH7dtxBRI4Y5XhGsxfgzXoE6TfaPiNvFsnj+6rfaVaZkBm6O8CWJtb52d3DoABm8J9z0BnDN8f60EAT3+SbWfAAzc9zxiwPrROdAape51noJtnrR9K7e+yfnRerz4rHa5SXydr/bfR6TlZcLQQTRhMV7p3Di6i5QD0ADuQEBzpTN6iIgPop67YedoY2nWuebbgrXt43kaEG8u7Du6cX8AHCAAcgQ791JEAxt657ldHbTMGO6JAPYJbxrh7gB9KbSD/vZrL6Zz0w6ah3rUgvVf51r7sXD+C8+nP3Qe8soY/W4+u6nJ+5uoe7wXoRaFvpgxzM3heBDp9ll4LoHPwMMbTx559FYFeW06AvrByAbp+PCPQA2b6sjONleZH2YfM/wC60vNWN28WiKs+OtfuhdQr66t1/Vyr6aHf+73f+yoK3fpcenMZQNYRR5tKa72OOHRW+82dX6fe3LH3CKDvXnR1hN838lffb7andT6xPm2a78YO/RnEpZ9B9FK468urM9Dbt1gXjKsueq0ocH2+jmQL0N2TjI2hPW5mHQZOx8fdBzR/taG1Tlt3/PpO0Zng9HsAXfln/syf+SoC3ee+7s+zPbR1xnrhAmA3u4q1v+h/83HnLucEzibWHE5XOb4oAfT0p36wB+Aw4FIfupbulomnCHSw3JrKscraYG0miy7P7+gb5RmBvn1WWnj3pn9ysNC31gHw3KXtu8cJ5Pu85+aYp3R/7TSO6Ifd//g+WN2sl2/pgPO17Z9nfXW1dyXfzQZkLd0jXnzmf/r1X/+6w+j+/C2BWwK3BG4J3BK4JfCZSOAG6J9JR9zVuCVwS+CWwC2B704CzwD6K1+ur4xZ312LvrsnXwH0IPqCSQaqzvvbCHTGxiLQGbtcjGGd83eem8oAd6ZvL0qGoWcN7RvJSUI3QH88Tl4d89/ESLsC6Ofzn9Xn6h5XcMJ9rqIXF6KfQD3j2RpyX53vgZyMo6dRfg1zxvJCTqCvi+EQPG9ObMSeeXQC9I3q2hSbJ/x+BtBr5ymfR44EjYdPDdDr2xOga/cVQAfRF6AzTjPgFoHuPumNM01x4Ba8Zbylo7roLuAEUGXsXXDKKF0Uns8VZQ2QLoAFO/Qn2KjUXyvfPY9U+zaiz316PuPzjidR96WrBcuSi9I5xBne6dQT0u1YXyipHQF09xFxCRArT4C+gHl/186NggbzwTFpzoHU/ZF2N5l6tog9wEFJ7weeyEhEdFHR/m7MgjcBe8/lkCBtPPgFuucAoA3WHrCCIwMAlMw8SzvBB44HPr9tAs05KoAz5L46BoAQsU3mPlsEOogOhpCHNi5AN1ZOILBzcJ9t/Kyu0Heb/njBsPEopb8U1MoA+q7NyX+hHgBHTkXYan+Rqf536sPGr7FqDAZxyLExCpp0fq2S/lvgspllThB65TDQfRdEbb2u1pBdI66cP67k8k2seQv9u9/VGlb9Nzp+ofGC0iIgrwA6mLXHSwA/CznJ39wB0DlE7PNyYNkU7tV5UzZvtK/3Aug5fD0D6KKTu8wP+tpFF54AfXXc7uGu1p793xm5vvd5q08bNwvQgXTtlX0hxx3z3EWfGstFnwfQg87bp7sn7TiCHZNX2RTWyWXH946fnQPqEkDnvFKacs+jy4tQVpaKnY60ntHN5rkyB7PWyU3hvtDavO2cauOM3NqDWIMX+O452e5fpLjSz87Jc/917st6b3XRBm3NkUHJMQPIdbUmlx3kPQD92X702evq7vnNSetz2U6Ue/48JzmZaWRQUVozrGlkRNYdf6J0hEB7E44D1qLmEvkEm/XnpnC3V2ldANHdp0whxnTrnvVrs4p5fk4zys4tV+qHYL6+5URVRhzrHaeTMouRfWnj7WP2PHj7rjIa2B9pV31qrnU0jb3QI7lfOSadc/787COHqP5/jnNtzGnJnPPzd37jN76J5eK+xy2BWwK3BG4J3BK4JfAZSOAG6J9BJ9xVuCVwS+CWwC2B71YCbwH0VwwhbxnuvtuWfftPfwTQGerXILEAHQDcCHQQg6ErWMgQlmGSwSRDpTKAXtrm95yBvsbJ07h6QtRn0UrfvqQ//RPfM/a/Tm1OcPBeeN6zn0H04PHCrYywVwD9vO+VAfcZKHaPBR5XUL86PALo/s/guHNizxU9U7irUwb081zRE6CvMX1l4feFuJ8jQFentwA6+JrxOIAuFSkjcAAdRHcZE3sExPa1+4iYcpH7AqUAOogNOARDlSdA73xrQMj7F4IWYaV0/3UKWkO3eu7zN4oLJNl+KgIUkBLhVqpwpYjozqJlxF4os5GRjYnGsHYVAcY4XpS8emza9B33jcUM755fulilCEfpmV0M9Rv1DcDmLEKegRmlNSWDtehwYEa7lKVYJw+wATB2Sb2sz/bs4s4t5kyhfXsu7Z4/z0APQATQT1kX2Q2ku2dXUXLGHlm7v74JoBd9a5zVJ6COMZL8z9KzF54G0INw+9o6kQERneFMHntcwTn/dxyQZ2l1W4PLvAB+7M/OHeP5j//4j7+6OAkE0/TDHj0BuJTyF0QKBJkLxtDusxY8BqPrj51Xpx7bep66OEeD9N65BzjXuI9ZH9/6zKPnbb20+wTo29ebrYI8AcrmiDkD2DWHSgOt5NxxAvT6vwhegCznomSxoOvUTQF0+7gF6KWaLgLd2DUuuqR8B/5cnr16k47bdfmqr0/A7P27v9sMA+caf86zHcv0rrlTFLr3NgfMCSA9IEjmO343u4k6r4PCK8cRnPvPXZuv9j9XAB08J791mguglyVixwuIG5xUlsJ9I9DT1Z39rNTujZj2dyA1pxmOGjnNNJ69pyM66EJtPDNNbN+uc0sONeS6UfT+vw5vdFFttZ6vvu0M9PZEz/a0b83lV3SDdbAIZo5N+93FelrkP4De2eFKWQPaH5Cd+WFPobSGBZeN193/BNA7dqCo7yLQWxeAdPC8i94vTbqyOVe2n/qMfigtfADd+MjRohTu2mCut5Yqyb4MJ/pvIX0p6+kpa+XOURln7OXIqkw6V/32aN+968Ozz53fLxag06naag9U5ij3+5//7t99Nozu128J3BK4JXBL4JbALYEvRAI3QP9COuqu5i2BWwK3BG4JfDoJ3AD9m5PtCRkZQjKKPwLoAKD3MEgUgQ4WMnYpA+hB9IXpjBUbJVh0jDLAdkahMyT5uQH6N9fvn+pOr8D007D1lrEsg1lw4DSYX0H42nZltN52r0F3fw+ANO4W9Cw0YbgtAn1TuC9Ab05syluGx+AhIOUnAySjdMBKuQA9CNX8SBbJ4ATozZc1Oj4yFD9zLDifsf2yACv57lzdPtKGNd5vBPoJ0MmJ8djF6LppQsm+4x8YQhdagYClYgdxF2CD2wzMDLmAJyDRe4vU9jcwuyCo6OL6P4eIIqz8vzZvBPpG6TJMb8rUK8Nz56UzPjPWB8+Mk87bBn36SWc2NnZMqA8jOeM32dLZPV+Z40b13rWgtPfqDBzsudj6orTlDOHkLRpVWXpzcjHmN9pNvxfxBlZvRBtY1DjymeC5Ul1LJ72pbPWlZ5ROH9QoJasSUCji39hJh5g/YGERfKLQ9wxX6xUIAraBUs687TI2yEM7yTWgozzTxJ+Ad6NvT6eHhRwL6LQJKAmWbH/vmtj/g0kgeTBNH2l/DgLG55VOUF9whWy0V8n5ovaCdY41cP3Fv/gXP8zjYHAAvShe/9+ft1K479ypXid423G9uujqfa+ubVe68NX/nWvHzsft93UW2D5ObidA3zTu5n4XXcCppiuADmoapyvf9N2rAD3g3lnmotDt7cw5RxgsQDd26LQgnNL7i7b17HSDshTuyfUKoLfOruxXF519svuFXVtaK5N/AL35Q6eZo8AdfR7IMz/0wzp1trYo1bn6rA7J+WX7/nSqOPcgV+ts4z+IXgR6R52ss401quMVlN5rzJib5niwdQH6RhUvQC/K3R5elhB6VOk9fQ+gR3YclMJdnd3XutL6om2nY1COB6dcNiNFAF0f5BgXRLd/0k7Xdw3QOxrG2mydNr6aO8me/DlnFLkt/bk1o+855ACecz5T+lw6071k/igLDXme0Bq4dtnXtEZax/q/0vO/973vfXVkx8pePXbucoZuv6IfdiyqR1la6JKOkAHlfa6jPcyrjlFRdva7NVKbdk22d2ldOh3Ozr35zqtTp1/p6Ud6obXjTOFOFqs3ve9//ft//9Xl437fLYFbAvw1MZkAACAASURBVLcEbgncErgl8JlL4Abon3kH3dW7JXBL4JbALYFPL4EboH9zMj4B+ltnoGds2Qh0RomNWhNBwRC2kT4MOqV0Z+jb1MT7OwPIGtauIEMGnjsC/ZsbA1/3Tq9ChysD2SMAfkL1R0b08309Yw3XV4B3jYonwGEELirFONv0ygvBjNXOEVX2mQD6RnKKzC2VNyBY5C2Q7qd5xyhdykuln+r/DKDve68M+W/Bpm8boOd4EEDPGN/550qGXcZWRmnpu0tHDWqScWAAvAuakBE5d1Zwhu6gEqhaKmvQdKM8vbfIdfcAgIoUA1TXiYNRPPCun+i1rqI8AQrG44UudGNjxvgpBbYSjOgCTnNKMo6k/C81MvB8OhNtRN9GvAaC6Fn/D9ipl797vt+Dr8rOz/V5MFy6YJFoSunAnQsvBa0ozqC/EnBlOHcx1Htel2g7AMulDzd97KaTX/AFEoA4pXp3JmxgiRyB+/pa33kviKC0Tq2zhjHjOUqAOCgNoLtvF7gWkHCPTUMfQAcJrHtkAJ4rgbnAk3IjRxekrlNM+uqE6xn2F6Cr70Iqvy+UDV5pn4hI8LOLzklu+v5c95v/ZL+gNtlKWeyntmqv+6Vn6K91/Amgp59PgH6uBacTx4K3ldEVbD91/qP17Nk6db5+9f6z3gvS97Xdn2ydg6StKQsP/b4APQeanGi2XxwxUFQwh491uuiMY9DLvN920E3pJ5/ZtUaGBdHnAfTGDoBqPhVxanytU5LPBP08szGiNH/Sf43X2r5Q+gTNrWXv6YPmVc9TxyCjuUOX0UEuawkgWGYLunqh+cJ0fbb1OSPQ6/dHThWnY8C+3+8LLT2LfJuryvSI+Q2gl9I8gF4U7UJca2YR6FcA3X2NA+0Gq+m4Lv1T31gvVzeeAH0zsZB7Orb1qPtcAfTkGGBdgF7EtrWvlPVSg+8Z6BuBnhPGzsH3zOdn48zrAHqpya0DHAdqP9k3njjnbcYW781xwX3Ac8efuHyutpqL9a3ST+PTvfWFeag8Afqej04frO7ftrXP6oz7HQfkv3sVe7DmNd3eeezKHEatp/YsZVtS+ruoev1e5gqlvUNOkQvQr+D3OU9e/Z5yOtX0uROg+/tcB/+3f/JPXn3M/b5bArcEbgncErglcEvgM5fADdA/8w66q3dL4JbALYFbAp9eAjdA/+ZkvFDNXTcV3xoEGbsArc5B974MP4xIm3qQQQxAdwXOi/BjIH4G0BcGLbS6I9Af9/sjkPzNjZT/fqcrY/erhsvTUPaK4ew0vmZ0vmrbjueznqdh7YyS7jmdK6oMoO+8CIIwaC8gzJAdQG9OMAIXocvoep4r6rlF/J4R6Np4AvRA55XBfp0FVm5XDieP+uytSJ4TBnTfs08eRaD7/J4bfwXQg+j0jehAED2A3hneZJxRGijIuUAJbha5CQCeKdQDAu4p/XBnXIOERU91vnUAvShPsteGIkKVAMSCqQW8fg+aa/c6BWn7wo2NzgRKNg2siN8M7wD6jsfT6ejKeWLHUX3Ys+lj9yuSkVGcbNPvoPhCG88H9NWJXESudoEcZVtwX44HgLSylMk+D6LXBmO//iNfIKGoUSXgBdi7gIGdZ/qpzAGcHjyHYV6Zs5Z2as86DwTQ3R9AL7JaqW49g6xEZnaBIWUfMKf3PFtjcx0iukfOATvf1slhf9d36yhjTK4s9HWOGqdu2ueB+fqoy2f6WXB5gidjGZzpAtVKkU+GZWVQgm+NJX2o37r07bl/OKFa9Vm97H4LXPe1nR9BzV5fEPIMhu1cuJoXr4C3K0jzqC4L0K/OQN815IxAL2V0JYju9wC6SPQAeg4Um/XBHNw26jN7OPpKf+x50wvQjYOFcMBdkarG0nlOtchZF3iWc43SZwLAJ0BXr+3r9+4rkve5L+yexuIeBaFNgUYOJmW1UJJJadsD6d5PB+YMUv32GJVdb3cN3DX0YwB6jj+dgV7fBtBFBtPJZJvjnjaJWAYolY8AuvbteqWd6W96UX3TJWBt53Ar1SN5G1ubfWR1k/e1N1CukwA5baT6Rii7R84LZB9AB9E5SNG3ewb6OjM82g+u3nu0H35LZ/QafV/GGvqxzBycxche1LdLlLXjQX76059+uHym89LJ4vvf//4HeK7kSNb3IXNKxHrZXsj553/+5z9cQHoZRPQJWezRHs1NkJo+MKbpCOV+nzqzBuzeZI+QMMftjdrDqqN9k7oojY/0ivbtPAtMe939O3aHswDnRc4AxpJ9wa5953rw1j7/re81j74vaMPq0TI87Tr1z//Fv/gUX5nue94SuCVwS+CWwC2BWwLfgQRugP4dCP1+5C2BWwK3BG4JfF4SeAugn8bRt2r+iqH182r5p6nNQsegxmnUZ4QJnjPWdJ5eRjTnX0rjqWSI2fTtexZrAH0jIzMgMWSc0T03QH+tz78EgH7WcSHElfHsUcuvPveW8fQ0cmeYW0Pb/r7RxD67UaXB8yJ2iyZmKCy6lXGRUXWjqUtzqhR5K6K26+sA9G1LMlDns23fNUCvPuqxAN3/A5yiojpLl+wY+UFuRleRS6BgKXjJurM6A+jpik21CkB2Vi9jPyNuhm5wHmAvyhac6pxhBnLZAUq1DxQXLapcyAi8pBvVeYHARpX6fdcnY6jjMpQL2oDa0sCKZgNCGd1B9CLQG4vrPBCsOI3I/b0Ab8GTei2YDmKAKwvQQRvPDziLthOVVxQ6yFAUvX4BvzOgA8xFoIMBe175jl0AsPPJAQh9FqgGBBa+cI4I2Ptc56Mrz/T5jTMlQ3rRdaAR+Xa+t3HWOqRenYEOMun32scA7zNBajBk23RGoF/N1f63cFgfBumuItADZgHJPkuvAJ0uDgQbYRvwWDlvlHfjQ7+XQYBcOZeIKnQZC5uyfqOL1SF4Ti6N53T1jtFz3/UWQN91YSFcAH31/kL011bN/+6cdLVvfLY/3PXsbMPWZefZrh/m4makOCPQizxfiF4UunkgAh1Ap5s2+4B5QJcWgb59DqBvBLo+LYW0vhZN7gLBSgOtBO06/oHuPc+pLtUzHcuxpguwzikg+Np4Va9zXUpup4PCW3B9dd06YBiPdCj9qTRvW9u1Zddgf+f8kvNQAN1Ybp4qryLQH+1tzvG542zbuPPfXN3MGZsRh/6hgwPoqyvoyYXd6r0OWv2uLH27saD/6Tj9r9S++oz+Dsgr1SV5u4/+7ioCfbP3tCbXvtrceFXmsGj8e3ZHQ5H/noFuHQqgg+hFoAeIzzn/yHHhrfe99Zp2chDTB0qOVC71ssaBy+YKR7F/+2//7Z8A6O0hyaP07Zzz1ulKu1vzlWRW2nRl2RM8y3OD9J61+w/6gPOLuih3jtHvrV/2Re3FOGoE0Jsj9mA5xnivtb7jb/Rbc8JrjR9jqIxAXte3dEDnt9vPlVXIXuDq5+t+lzm/H/S3trfXUxr3m11KXf73f/bPXl067vfdErglcEvglsAtgVsCn7kEboD+mXfQXb1bArcEbgncEvj0Evit3/zNDw95ZuC8Ml49q9177vnsXl/K69vmNeRlKPO/BeiMNUVPMkowoHQGppIhprTtWzK+MM5s5ONVCvcz3WtRcgv1T2P5FTBK/s8im76Ufnqrnl/X6PQeGTyT56tz6ApAZJQ75+46eex73oLwz4zu57OujLveE+Q8U7nvGeilcA9CglDBYOWeO8nwC350eW7G+03hzsC3em6N5eZI9W/sn324c+JzAej6pLMzSwENWGg/4JPM6BFGfrAWPC9qWXSxK4Ce3DaSEcRdqBsQLFJsz9MOvnoNqBJ1JYWxs2AziDNEi5YqAwfo4Bld9FIGbGVjYMFHUOHss4Vr21/qD/wUxQbSbgT6CVwDlEHV1d2BR+M3WSuLXqxuC4bo5eCaaLeFNpvCnUG8NLbWgWAcGGDebNaSTTOrb0+YmPMWA/+CBJAhcCuqbiO0PaeIW78XWVmEbW1Xlx0H5Bug1D4wrZTYQHjPUMegohIs6TxbY6/POIsawNo2BfPWgad+2df871Hqd/Us0lDpvRvJXfuUoPnVuut/PnPqw3Tqwq0iFPUBnaXNf/RHf/ThIucyAQBZG13s+ZvCfQH61jk99EiHLwA9AdjW8wToz9akq/Xtap16de260rW16dHepPqvE8s6YL0HoJsH4HlnoK+u4VTSelMEevXd+eEzC8JBsFIx+3/RpkoOKUEw9Sw7hffR2fSDlOKyQKzjkbWujBxg2um0s+v6ym3HdevyuQe46oOdV+q2esv8LxJYXTbrhHqWBcZ7FuKuc5NnbsaPHS+7n/H/c39zNS4aM1cAPbhZ39LTAXRZM7StdU+dgNWie5W154ysN8fdO2cK48W61+U5ZUVwz1JuF4G+AD3nNKX2rdPQRj7Xn83bHa/6ouwg2tMaojQecxYAjUvhHkB/FoH+7HviW/P9fE0b6f+Oedlzv82PosUD6EF0fdbapr5F0GsLZ636Xj/tumccJnvQ2frSZSwXrS5TzTpE2Kvs3N15sgCdjt9MBwH00vD/4R/+4Vfp87U15zQgf2Wj3qWEV9bH+lw/736PbDgucooE0M85sXU9v9Oc/fGo7x4BdOOeQ1pp+DnYrAOjZ/+Tf/pP3/NV6H7vLYFbArcEbgncErgl8BlL4Abon3Hn3FW7JXBL4JbALYFvRwIB9GfGkbM2rxpHX33ft9Pab/cpC3FOSLOQyPsC4QwxovkY2ZWMYZu6vWh0/2Ms20iYV85AXwCRATbDy1sRl0nuY4zr367Uv/7TvnSAniH5ShIZiXOk6L0Ljq9+PwHMq/pijdLG2xklnDG4SLGMkBvBK71nWRnAYPCpVOKM9cCHC4DzjECw+bDpcbfO7wHopzw+B4CunUWgB1W0L0M/+ZTFQkmu0qG6RD8xDHcx9iYzn199AOhuhDjjr4gxFyAAPLmkIl0QBKgy1rv0HSNvEfCeW3Sv/gsu6yttWlC843WBjv+fDkrbL9tnDL0izH784x9/uALoIDqAfToT9cydGwvsGPADQ+lcMjzPxa4+5BIQPQE6uXT2N6iy86MI7CDhZmXIMO9/mwq48R/oASqk7O3sW4Z20MGl37avPa/Pad+e474Ax/v+83/+zx8u/axNnWGrLwHJrgABWWiHsdi4BC6ak+6/kX7G1q6fp55aeLjgJwea5BiE0hbG/s5xVnY+cXVYWAC2BE6AClHDXef8X72yQPeMvjUPwDpzwrwCHYsuFrVbtKL7vQXQzzmx9d7fF6Cvvg9Irgy/SQD+3hX4XFvOfn8Eg0+nkVcA+p6BXoYMTkDpMfurhaxFoINZm05ZG88I9NV/C9A787jjLswJAN1lf7f7Nvs+EM98te61rlnbQDf7RvrR53ZOXO3Pz71eOuwE7edafu7x/K1t6pZzJ/1f9K3+2uMIzowYORaUTWH19ungWTvcc+txgrxXAHrQcVNr777CutYapdz1hf6R6ruo5XR+mVr2XPf2LMaD8cJRhuOY0pz2f2vDea76Rh6vsw1d6medC9bRqT1T6fDXyWwztvgMsJkuUZ/0j7EVQNd31uHti6s5/B5Avp+/+pz5VNS5sj2GcWX8NFcWoIPoXk/Hkh8nJHpUCaA3LrxnMybQxcFmay7HLs5kSs57HFZcHClax5UcDDf7SLrJGD4Bep/T3/phx5r5rP4umS/2rPod8z7THFemq5sP9ZG2c6K2f7Gv0vZH68Kzvnz2Hf10XnE/47UU/ErjbI8B8p5/9I//8XuXgvv9twRuCdwSuCVwS+CWwGcqgRugf6Ydc1frlsAtgVsCtwS+PQksQD8Nac9q8eyLd59/9X3Pnvelvb4QZ42G5LFpArUr4wOjpFR/4LmS8W/T/THwdr0C0Bd8nBFrN0C/HlGfE0B/dU6edb5qwwKVDI1XsPwKyFwZRK+cKR6Bdv9/BNDde1OtMkSuUZixN/CmBIdLcbwAHQR5BaDX9gWEC22uZLky+a4B+s7bNfZqV9CVjNbpgME2PcLwKjWpKFuX1wLvC9Ddjz4qUkzZGdnSogNBAA+5g42r48BVUV0u0Vc9K2jP4Nu1kdz6pMhOhuj92b7dlPNFgG8EWJDBZ06ALlW4lK+lcN/+3sjc84zl4HJR06BSIAUAzSlA/RdMB9CBpAB656Az5gcyQIMFJRvlrr0bWW1+ZIQHabYN5kbHHJg7nUuvBNA7c93zXoWTO/7JYdMUg8HJTf/t+a6gczrM2DIWXECOjAVBY20p6lBpbO3+of5cgNEzz8jJHcuboj6AHkTvbPFzn0ImHABE/4qml7HBPAuE7Tp67m22j3JIaKzSXTkziC4uZb1SRoGiposcDX6dUbunE9Spr5PRlb7f+p6OI+da812tg28B9K3zAnS/7/nnVxHodFIp3DtuAsxagE4v5pyiBETLIGAer4wC6Oa7cRZAVwbQRf0CmGBsFzhr3aIv6KyO4FHa96U36YrOXlb6XODdM0+orG79b+f1Ov/4fV+7guW1cV/TJlC4i061HpRFgj51LIbL3F3duQDdXNh+OyPQd8ydddtxcbbhaq99AnTjY6EmGFu6fOW2ewG6fmvtKZV7Tg/k4r5FBpdpAqzW9/boRTSXFr5IaHWp3kUel+0gYLoOiDkDbX+2d6pdm8LdZ3M0VKpT+pfzUo5UC9DXeexqz3e1Y/4YsG5elcUEQC+SWQmglzKdw1/R5wH0dIA5R3d2NIy1rbmrTgF02WfMLaAZcHaB5+0/rJWNA/LZY3Hcs1T+QHpj1/jW9/UXHWEMmJcB9F17zGkZcDjyyciz43ePOeIcs3Xb472MvfasxgJdRT6cDHxmx0r99Oh7wOqxV76fn/chz3WsNL72iAP3/wf/8B9+aV/Z7/reErglcEvglsAtgVsCDyRwA/R7aNwSuCVwS+CWwM+8BE6AfhpRnwnolS/f773ns2d+7q9fGS3W6EVmQSIg3U8RoAH0zstjzAG+GEmUjCYAunJTuJ/noKvDRpRkXKm/Fkgs7LkCiW8ZNT/3vvjY+n1b8OAKOH9snfdzV332yGh2GuKv/j7n+VuG9+pxfibjY9GhW19jeWHwpiVlYC31MQgVWAImQIjS7wbQc0Y5I9DXaLmgcs8iVcfzZ43zfv8cAHogZMFeTgpeI6OcDsiOYX2db/b3BehFtdV3DN0gbBdwHkQHR8kc3AFNV6cAU0V10WWAkQsAAtEZfoFJeq1UwMYFnbUgTF80HjviYs/NLsOA9i2UX0M32FP0l1I0Z/BAHQKNytKtB8c3qqr05ozmnrsQXyRbTgIAwELOIpHduzPQk42oOAAdxABqGlvBj9L6avNmUwBci6DTD/s5z+h8Z/3FuF3dRdQBAmCAPtg5sbIm8+apdlpfSgfsXiBAl3YFkAAAberS340l9wsgKwGUnACsc6BJ4ATASl9d7THW0WHXL585I1yb68bBGYG+wHF1gnHdWe7kVD2Ns553padLL5wjy5ZFF4sw1nZwPkhvbhQpaw6sjnOPbe8JSs41u3m447oI9Op+6vircbB675tYk966x64n7wHoC2OvALp1RZ9txgRzo/N7/9t/+28fMh9wBKLH2lcF4kqnbP5tCnf1DZgF0DcqeQG6viyS2Rw3ts1Za5d7pGOUdGWppwGqnEroV/Pd5+gX82zX+EegbNeExtCOi7NPznHQHNS2//Sf/tNXc54MzSfyow8A9JySNnuEZ25qe21cuL4A/a267Jhwz6ssEMlg54q1fcfFZvFYgM6hZ2UYQNdfZL8AXRs2awDdUNp046Xo8yLQ29cE0EsNv/uOjl0JeLe+k0l6KSD7DKAH0fVlgFcfqVeOuZyXrIFlDigC/RFAfzR3Pwaeu5d2qgNHInuLspkoje+O5LGOgM5d+qx1yhxdBxNrW84K+gQ477KeW+td9Hl7BYC871zgOfksQPe+Pbe+TAR08h55Qs7rUOP5uyZb76uLNu5rZJ8+KLW78ccRxfpv/0tG5lHtU9pHtY/bTC/p+re+w5z79/fod/c1Bzq/Xp/oz+aE1/z8/X/wD95z2/u9twRuCdwSuCVwS+CWwGcsgRugf8adc1ftlsAtgVsCtwS+HQlcAfRnT34Vmmd82/u957PP6vE5vv4INjN6ZUxX7z0/k0yCFQwxDDkMqUVDlHoZbArSnAC9qMiMGJ53A/TPcYS8v07GxyNj2DpEvDrP3gIj53MeGeZ71sKkK6i+nw8uFaW57y/VaVGeG73DgNixBiBUII9BMYhbCt6idjNynync13C56TAX/vp99dTnCNBLP528lNpWO7S7dLtKxuaiv+kQUegdDcH4f55fWf8yjDJyu0C/TdtJ9p2BDgr0ow7ACijh0mcbZcXQHRjyuYWO2rDv3X4BAUofr1y4rP3ONu0KeAATQE9RneAUWCblq9TpdOueNUv/lo5c2zeqlAw6573zSYNBnJv+P/bOZ8e25KrT9TYIgcCSLQTij7FxFfYLNLRRQ9seNGqmzaRBjZpZ8yrNoAEb4/IAJAy2sKuQJaqMmJgJ79H6svVdPi9i77Mz7828mXSkFIqT5+wdO2LFihWx12/9ETRmfPWK1hMZnoSXUaYbUp17BDIAa/oHvVFSQ3O8Uc0Tj8c3in/Hyjx2vRCm2rnnM2C7nqsAAhpgAcgVTJvAcI0HGC/jpw/muMebFyCN+1Dgo/QHJNLYixrPfM8BzAUGDAAJ1IACht1m/uQlatopmLcyWpE3yndTBvU++KA50DUW4X6uk4asFQAcwqsTHrg8Ytjlo3NMPdDlDQGvehfDB4JE1IAolX3KLXPLChQz5oKOEzyvh7bjKh1X/a4Bgr/Pdo52rTOQpvNytuvNPWQFoMtDE0itsUSBUkBEwXNqQCsAYOqCv/CEHui3APRVCHdBM/iiZzCiPeCBTBFA15MV3gYoo3C/xpPUnPlcH6x776Fm7Zq3mfXM3zSE6L4szUoj97ZGUZhn1hWIjixApluQKxrQIBcAYgHQqelj52sFoDeP9TTunGeL7mvyZXl20qF7xgTQG12APcQ9Cg/k8hayzDDiKwBdb1vmHF6zAMbWU7+paaCL4cCpBdDdqwy1Dr9oyEefpmyqcRi/d0z2A56HRkYioV/kZdcQ0Tlz3pA/R/Oweo9bref7vNsxRvcz9gEMTj766KO7mr3EKCnsiRg9mX6FOXPuGbdh9qk517jPYZjsOqJm7bIfuTexf1rY20yZZbobjZlYc+yzRg3QaI71AF/Xw79G0cxD/+AvDKc4hyB/amDHuxx7OIU+MQYNDvHIV24xhwLt1PSNswaF6+f+fSR/V+f0M/m8kvGMv2exAuisDf5+7/d//6zZ/dumwKbApsCmwKbApsALosAG0F/QZO2ubgpsCmwKbAo8DgUeAqBfVahMZd5973ucET9uqwXbCtapWAdM4c9Qf4b7VaEISIRSzzC3eK/gNUHYQQF0gDCURSiQznKg67lSZU0B15Uycirkq5zs/N1HWfa4FP//q/WVgcaKAnN+CoxM782HULDtT4V7FXkT8Ghe54Jbhjp1XdT4QwAdAIqC4lIPYT3QC6CzJpp/WDCKcU4A3ZCYE0Avrz8nAL1gCHTWAx0gBprJHxNAZ9woZ1G6Ij8AfC2AmALoDWtNW7QDYEtB4S2AjmcztDdvtQC6fIHi1/kilHwBB56PgpyCF27HBN0LECqjqFH660mKUhkgF+U7NSAxgKft1pACkAzQ2tzCAGWCo8jUhvWlLfgNL26e1xyyKIz1vocW5XPGLw/SZsHYGgjQPuC5fQFA1wsQEEBeY7zQUJDKXOMqrQlHaw5tjBEKonz44YevPK0BTQCA9KRk/lXQ48U694auSQFB5k7jCeffkLvwAfyDQYbF/Yma9exaYk0Chligs6AxgEdzp+PRX0Bnhmk/AlKZk3mt8g3wDwBdEL0AOvfUcAPPcI0smM/5dwQcd64FwbwXozjAHIw44C/5hRpARACGuazhT2WmgJprhLYLdne9TGD6TE6XD2zTdXlrfzgD0a8A7AV0+DzPIO33/K1GCisA3TlFXghEYfgB/1qQYUbS0DDR+zSoAbyaIdwbspn13rOYADprERkCAK4nK7wNSAiAzpzXeIlznyGr6R8pHiysJ9YvchzZO89mq7MBtJsA+gRKS9Puj513gENTeWDMg1wSKEYm1ZtZ4xc9YaGbIHqjjTB3TTE0zyzTaKZz3d/kGekxAXQ9xOEPPdCpC6Bz5u65iPlBrpqOQgNYjR0618pe2gSwRuZCG+oC+NDFMP60y28+Ex6oocE8oxmRh2cJoPsu4f4lz2o8Aj3cu6nhSdO6sH8JnpPKhD3hDEC/JQPu+z7guQJ6sbewTiwYL5jWhLVZoyfmzH4yXvZB1wdrVwMTAOUaa0Fb9yfOPYLngM+AvwDn0IYieM6+hpGZhmrs1T3HwNemEmI8rGVTczEHXXesa9K2cA5hH+oZB7mgsQZ9bDvMmcZw0Il+02dq5Ijj5fwzZe2Z7D0C22/Ns7+zlyMHmA9q3luNwCGA/t9/7/euNrev2xTYFNgU2BTYFNgUeOYU2AD6M5+g3b1NgU2BTYFNgcenwEMBdJXiV3p4BOZdufelXTMBdJU9Augo4PhrKD6uUdkigK5nDNeZtw9POL1IqQXQp/c5/09F+0ppugH058tdV4AHe79SXl4B0F3DVUZPBfotr5b2c9XnCXTVQ7PAiB7oAsJVMKK4N6UBisgCe4AQAlF4FpujFCVec0+j4OTvPgC69OkY2kaNUcpJpf2KPn43jRCOvAILiq0A9NKsALpe+9Q8C/AFhTDKV0OZIlOQMQJ/E/SrpxiAsqGPqQFxBD3Npy3NUPYWtDJfLjUKcsBJCjlMm37CORNALLDHb3rDU6MUNxoBCuR6awp4wA8AUXp/UdNnwGcK4Ci08Tlca35kniE9qaGFodDhQe+jRvGtIh/6arwEH8uL3DONQVDKQwcAAz6jzOc51CinBflQUlfO462mN2MBe4CWDz744J2vU3NkwAAAIABJREFUf/3rd8ADCnhTHLA+ULqj5EdJD7BUDzqU4gXz6hkr0MG8QpfeB+01xqBfgoPUPMP1Ax30JKSmHe6lAHg0Bzo8onzomhWU67wUMHN9Op9dl9CyoAr9MV868scUA9QAXfSHkPLstWcgbgFg16dgX2WH3sWA6ALo8KIAOgYNzA19aQh3QUfbbB5cx1d6KC9ci1POrHa9rrMJUp/tklf2qVvXHAHoyqIz2lceNpQ2nwtsAvgqj/AAxfDDAkinHLsCoEuPnuGmMeMtAN1Qzcx390SNLOAR+NXoQ9QYTepxisHF3JdW8yy4XCOLyq2VsUL3IcdKH4m+YdjtH/zgB3dyBtATOmpsQlQPQD2NWHiWADp1ZcwKQD/bEwuglydqdEF/O1bWSgH08oQAOusSD+HykgC6MsnQ3fS/qTv4v21iaKEnNd7U0EGvcNoUQKfmN/dd2jTaCfvaNIaokVcBdK5rWPoZvUUvb2r6w5xRANQxejD0vqk2HgKs3hc8Z47Yt03FAk+ZboYa/rFvrEvmxsKa8GwA7TVy4PzB+tBzm3VF2HfyjlO4hz1KEN11RM2e3uebroOa85IpT6jdL4xwVAM7AHfD9TMP/YMnNKpA9tfIiz4ZXp4zmlFZqEkD4NkXOjkGamSI40UW9Z387FxeefuQNyDaFkDnXEJptB4B9B3C/SHU3fdsCmwKbApsCmwKPE8KbAD9ec7L7tWmwKbApsCmwBNS4HUA9FU3z5Qpr/vi/oRkedCjqsSmgXqAN3ce19VzlOsEAVBECJ5Tcx1eFhSULCjzVf6gVDNk+yoHep+/AfT7TelDlIL3e8K/hl/1vltAQ6876t8RWOL3E4AtjzSk+fRM7dgmKF4Aq8rruR4ENVch3OHl5kAvAImCzogM1PC64B5KRIBBCkCUALreMAKsDwXQS3PHMz3j5rw9JoAurQWXJs3sL+NV8UrNH+ApBYBXoxxqlM2dw8ppQ7gbuhxPaPOVAqBDd0JQA0KpwOV+7gNs1UscBbIFwBTAmAKILSjts/R0BGyuZzX8WeCkSmjAR+Ui4+NPXgfgwetX71/4RAAf5XXXBCCb/aTvBckKXHZ98BnAVwMFlNqlBXOBJyvjZGx6buKhiFw3XC0gGb/rAS9gRY2ivlFLUOxrTAXg0P7gRaenNaCJXvl43dNPPXWhpSHi8SzXyxYAh/UjuENtuFrGwHj0cgQo4PkCE4SH1wuPGpq53mlTUIOa55nrlTYMkwtQAUDYuZav5c0zwxRpP+9hrIbOp2YcglbQxPQopjjQKADgq3JyevQeAZICXdYF0JFp9bjnGfAwBdrWs1HQsQC6vKhBQemifJ504P8pkyvTJnDadu67tz3k+rMxyAsT8O1cmIca4Ev+FHgUQKfGQMZIEvAERhLMBTIMAL28vfJAd2z1QD8C0AnhjlybHugTQJdHCCVtugkiZ5hqA8MU+ZN1z/01rJqA8qT/nMsjes4155zAe6xXc8J//PHHrzxj8ahFxhgRgzVtBA54qmkw6oHOXl1DuXl2cV15Ppb/qe1nDWomb/C/ALogegFm1iDArGeLGpGxHuELPdD5zcg2jsG6ADryEeMCC/2UB5mzhhznNwFZAXTP8/S9hkMFyWscxjwXXK83OtdpcCaArpc3BlFGPgFEZ09+yvcz9hPzs7O/Ga2GGv4R2OdswT6JQQo1vOb5ACMAIthwDTXrw/cq1nCNtQTQBaA9K7CWmDONDU13I5+wpxekr4EU/FA5zT3KHuahvI28YT1jAADte5bgTGZOds4OnU/khxHJmEu84THUo2bOPBMg+6a8v/U+Md8hVu8UR0A8Y29EihWA/j/+4A8esg3sezYFNgU2BTYFNgU2BZ4hBTaA/gwnZXdpU2BTYFNgU+BpKfCmAfSV0nYqsp8CnHxaKv6/p03ldMNQC6CjKBNAV9mjgpDvUcig1KsHup6NAOiG76OeeTdVvm0P9Neb/afkz8kz9vyW8muOcAWcr74r4CAopDKviruCkyqp27cJDvX/PqP9rOLX8KP+bq5Q1gSeNwWsVHS7JgCUBOVQtgqgU7O+XAf1ZkZhy999PdA75ucGoDO/0ErPp4IJKIxrdMA4oJXK2oYGBrSrjBac4DuBcJTcALsAJ4AD1ADoeJAT7hoAquBL5R3zQOhSC/1VeY/Horm1qQG76y0q2Ms99BNgFSCCGgUyObapAWsLdncMtGk+VLzR4BOeC4gOQFWvQjy+DHMLgA7NLOYfZdworqsgr0EUSnT3A3gG4EnPTXjZUNLUGDCg/IeGAACEl7ZwnwYgtGfuckA+FO2GeuXZ3XcF0PFCZ57w5qNgsMBYzPnOWgFgB5ygRiEuqMG8F3Qr0MP3GmMAfAs4A/LRt8oRrtXYhTWIB7iFva77mYZi1BohzPVXuXik8C+QVlAI2teoBPoyTgAUeMdQvdTQqSCngKBhlw2rLtC18njnt3r0I7/0gKcv5N4WRAewk58LoEMj+ZO2kKHQ15DONYybAHTX9Apc7Hc1CnrK/a/7w+sA6IylnqPQsHyITEFusebwQMf7GPCcGqCUubgFoLuH2GflDeuQ+WCeBFlZU4CVVwD0AuEAeKZ4AHAraM5n1hdlAujubSvv8Xmm6JqoQRafj4B4+lhjNOQK+wsFeYX8srB2pD2yRmM26hnlYgLo7dsKQBdEn0D/EX/T/sqwArCTNVhj1RoMCaDrgY4MM3w3n3ttAXTkiWlGqOmXZyn2j+ZAZ16gh6XGsI7dext6vmkiaL/yQLorp9x3qDEMY3+DJ5F9DbuP7HnKP84EGs6x7wsSw08C6J///OfveIp1YIHXTGsCGO2+xt5mVC7Gzh+pQgz/jhxt2hr2HY2RBdAF8SvrAbaVDciHyij4oAB6DVCnUUMNcZhn92BqzjWcYyicc8rb7OW+D2IwID8is5A78AWyjj73vqP3iu4JK9k7eWC24/96oAuiw/ca3jE+/v7nH/7hU7LUftamwKbApsCmwKbApsAjUmAD6I9I3N30psCmwKbApsDLoMBjAOiM/EgJW2DjZVDoei9XALpAYD3QUUbWc9TcxUcAunn+AFvMgYcCqB7oBQ0F0KucXIVoVXF7poys8vUpPVSuUL08dl/A+az9+wIIPnt1H9/d6lv5Zl4725y/Hym951ytwAl4osrC5m2uhwx8JCjO86rA5XP/Gl7U33z2/G2GWhU8py6ADsgB+EoOSYre1/QFAM/8tdQrAN1Q3+XzaTwwgYQrysWH8smK9+Ya7LorODCNEwTQqfXQ5l7ADsEBlNLcJxCMUphw4RYUt/5NAAMFsUp48o3jBaZHGGFfBU1QMvNnX5FNAlr0C28wFNrU/N8Q7g0zK4CukrygOACEuUupBdKpuW6CidIU7y890AHS4RO8JekDoHTz2TI2gC/C3NIvPL0tgMZ8poZmDb2sIlugo3TE8EBP73p80y9kuwYgyHRAF0NNM4euNWjZcM6M1zXKswTvGAtj0FgBsNDc8NQAJbZJ+wAqFpThgAkow/ltGtRIT8ZYYE8gghr6eB3zUUMK1iH0t/A/9NcwgFD0gBzUAjqVHfJ+zxdTzrmOrXvegH8BJJhbaubXHMEYYAhoUwNq1LuvIFXnnT4VfO5njQcEyFYe6D6TtSmAzlwLzDAXBR2PAHR5v7JiypnSZgKOU/489V6/2su7183f7X/3EL0/6wWqoYFGP8gV1oShh6n1QMeYAb5u1IszD/QC6Hqguw4N4Q5YyVwaXYGaPcs0B0b/cDzwpmsXgJD1pHcqfcNIxTQJ3QsEXFdRBM7O46Vj94DVuqqcxODG/Rh51TQRRrlgHpAVBdCbNkEP9MqxubYdT/dnxj3fI454uyHc7Y+yeoZwr4f7DOEugM5Y+FxP5Hq1M9dEabEwHoFVDK8aDpw+F0CXvnzn+USgtfLHcxT9pQ15vGc2PkNfo8Cwh8P7zBsFOd+w+z0DrM4nZ2fYh5yDGKvpSpDB8hI1tAc8p2CgZyQWxkL0CIw3KHijG/WAmrXiGYSxc96w8CyjpFB3/+I3ZDPGVYDoylJoz9rzfIl86BkDPnAMzHvXIPSXzwC45R+NP9uORoLUGj7IXwLogOgYPZiuiHqek1dnyFvvHlfmbr7XQmPmz/zn1Iy//Ms12wP9ylvsvmZTYFNgU2BTYFPgZVBgA+gvY552LzcFNgU2BTYFHpECf/anf3qv1m+9kE8gZjY+FV/3evgLuXiCmip1BC74f3qOqshsCHeUOihJzI9nHkyUPzMHegF0vDtQwEwvYgF1nj+Vr52XlcJkKldvAbuOuVN2lXeOpnmCe7Pto37fAgN63+ralXLf8a0A79nPghWr9ieY4f81enDO/K3Pr7J1eotzXRVrHUu9YPRgUWE9eaeKXj1K9cJEQShYyvPqiTcBpXqq1zsTBXHBUnmV+wEa9cojhzW/Ce6hNDVXMXVzoLMmZgh36aHxgIppveNVSnsd9WoeJpgnja/w+BE/lZ+PFJv14leOaHjAHNpXwMl6oBdAh2YF0AFx6gXZfiBLDNuLotu8t9TcZw5nQt3qpUwNPwgI0j9zkRK6Gxo7Z4S0bY5clMSGfUdxrpc1NUp+c35S67VF3RCm0K7rBNAaBbRGGABmes7jzdlc34BWKOYpyGKMBBgHNcXnwzeEYrXwfHNYM15BFa7De04PWD6b+5UaAF3wCbleoJ115B9rDOANcIoa+rp+oWfzEzMGQEIKIHE9u+kPawKFN8/3Ojz7GG/5GroaVpzxaRzAszsPfpZWrillivse67EAOvMuICiQbs2zK7cKWHUNu0667gqqtg34qgYDBZfgr4YDRhYJbDBuwakCHAJuBe+UKxrFmVqFGoAGQw5CdGOs0BDuzKvRFAqgM0+rHOgaOwnaVP7cAtHlqa6R1TmtMvCxj15H8m61p/e70n56oBdYbAoJeB76W5gHwkBjyMIarPGWERlYK3pW2ld4BL6hzBDuevvCb8whUQ2QudSsX4yBKNzbPwB38z0jKzR6AlRkbRiCmjYKKk8AfdJtBTjPM8zq3CoP8Fv3fYx0DDUPIIt3rgXQkb0B2YEsbAh3vdA1CqmRTteyfSkPTn4tzzf8eunZEO4N7c+aBvjTu9cc6D4DurOnsT+5tzWEe88xynojRxhhBGMoeMnfMfSSB+AD+t9w8D1jHZ3NPN/ZT9roWa30oj2Mhizsacp75gR+V+Ypb2uwsDrjVs7Os+wtMLY8Sd/kC/ZQz3fU0OlXf/VX7wB0UgN4/qBmLOyRFOR3zzHs064J2vfMQc3eZvQGatYSew81vyGbjajQM6sAusC1RopcwzM0OKPuGpTv4AlK12qjF/DZ9AIC6DXk4Jyldz4ySDnF3Amg93x6n/e4I5l/9s7mHLIWOJdj8EjNeXMad/633/3dx942dvubApsCmwKbApsCmwJPRIENoD8RofdjNgU2BTYFNgWeLwXuC6CvRnIFNFKxU4X2lftW19xS1FTpZ3+rkDubjVXbV/s5FUpT0VulFwA6ChPDVav01xtC8Ivf8cizqPyhRjGn1T+KSZQYglE8q4q1flaZ03CYnZ+jOT4CYktjlW5n391nNUyFXZVbU9HjuFbtt++r+44Ug0cKqSOQwutXwLHPWK0B26und5WoVcAVIHKeCxZU0dz+1OtlejjpZe5zJigP6CYYrReWyl9DUFJzn4pRrjszAlAhjSKS/jd3cu8zh7VexK4bFIiAwYRFxbOLoscrbRZAV8Hn3NN+84UWzKeNzlHnge8LFM/5nvxfXps8OEGOOW8rmVmPXvjASBbICeSBfWUOqhTmWkAYygTQAYLqVdt+MEfQzpylzVXKPBhSFEAAegsY0i9AHry1AVgNoU4Ia/qmPAMQcpzU9LN5cgVwqQU1VTjXCIm5rMwp4IqXKbmFzXMKKKJCHMCsY0cRLsANDxWUM1Q+Y6OPANUU+BMgTI94gORGGMH71bDweCZWgQ4AoBECynw9ogG+mQeBW+bW51MzXtco/RQYoTaXuYZU9Mu+MT+EzG1UAUAJwAho5r4ErZ0/ao0UpHm96/pZwECwSiCZuaGfBdDhl3oFmpeWGllQGVBQgbYqy7rm5p7b9cmYG7IevjDfPPOnpz6gjTTWGKDRXKasrjxQDkMT/lw7zAX8J1AEzQXQ4UXWpQA6NFTeCqDLM3NfF1Cb4CNzOffgCaJOup2BY/fZsx9y7Tw7te/da+dZrL91rWrs4XwYNQPPcNYI824BlDKSBvJAutC2YaYB7+DXyvAjAJ3r8JD9/ve/fxcNgjlknZM2g5q5xhvZVBCdF+4RyANA5xrkJzWAH3ITQ0pk+DQUmWcO9/KugY7t6Gx9NBeuQZ6LYQDAJAZR9BmZasG403QX8HQNpBqmHBla2UH/Jwg398/VnlijMtrseCeAXrBbwyrAczyf/eN+5qj5yhm7ALeGg/a1Y+D8DoBuGhLkh4Y4yGCjSVEz3kbzqSFXowFxXfnceZ7nOfrNdc4TtMZIRBnXqAs8C8MAjMnYwz27KedWa+7W+aT7uH2Z61j+4/nSkzXG2c4C7wigI5MrQ1lLrklkZFOsQGf3ctr2vEjNvDRdiJFOqGlzprux3wDogNUaudWwk2ew12pkI4DuGazyqHsZfNOzEvLeNAPMe3kCgxq94xk3Bg8aPkwAffWOs1rjR/L5ynu199J/5BNGGdScK3zHdE/6r7/zOw/ZCvY9mwKbApsCmwKbApsCz5ACG0B/hpOyu7QpsCmwKbAp8LQU+Oqf/dnlB569jF95UV8BsA9t8+xlv8pkFTZVjj1EgXCln1OBcaQMRNHQsH1VHE5vCJQwgAx6HumxR43iZQLoKpt49gzpqGJHJZuKmqkwPVKgXgHQV6Bg5+AKn8z58Z7paVGFXWk9n6Fi6whAmIrolZJWhWAVi0f3zX5Ob/+p6JY+Bf14Tj05uaZeVgXaDRcpaNA+Vqkn4DbDs6v4KnDJ8/yeNlQSUsNjepmjTEaJKThL26u8kHrudG4KtPN7PYqrJEZBB/CKwp5ab2SuJ5S3+bwBJwRgDZkp6C+ALm1ov6FXGYe5hgXQ7cP0kmu4bGhTpWppX/7kc8c010nns/eVl/hsP1n3BdBRpjbvL7+reDWEu3MEqF3PLe5VmQ3dBF6om/saWgo2UDPXGC0Qlpj0Esy7wB8AqN7EgD14K6ogR+kMKGtpGHpBKY0pBBWp68lF32o0MkGGGkQAIgD4mJOY/gIc4DEJ/6zWi7Kia7dGSCizAeMsgOa0hcJdwFkPfJ7r+AHTazxFXwzjjYxnTQgyMT4BaUPyOi7XtQYrjg2FO+PRGxw6Vv4BnuMxBngEoOJ+QU2/9IyFV9h32GeoAX+cE/lFEKTAD/1rKgaBfnl3AuiGbWfs5lWn5lkFrWt04FpagT3uHa6vjh3jBOhvkQ7QApny2c9+9i5PPDWyYQVQCQ74HPrVPbhgGs92TVCT39rw3BgsNPWEADp8zp7vOqI297nRMSpv5jmocqQypqDi3Aflf/eznpXuA6pcPkguLuyZo58LCGoU0D51jBNAr3wA5EUGUAOg1zOXaBQaT2CYWNnBeUwvU+a5ZyBkFXxaD3SBMXhM0J65Z48yEgRrCVCcNcq9lfHco5ES+17zI7MWkbMU5MxKbsmfziV1ZQWfj/aa8kVpPHmA5yJnvv71r9/lmMZLFgMqCvIMGpr2AnlSGdM9H3p6DmbuCijL63Mdd01WRtd7u/Q0lYhRcppqg3Xf0OGlE2cajfIw0BOYndEg+L5GQ/CL8gUQnd+MrMMaN5oUc1ijRduX9+Rd5affcx3jE2CnjZ4X5n5d0ByjLCOmQNeeAeRhz4bln/IZnydvrM7XXuO9nnE9W9C+Y2Z99HyHsQgAOoXQ7B17DYN4xjQcdfysQ4yVLKxh069QOw/UprvhTMNZqecfAXQ9v7snwb/Qk/MMdc+CGk5o7NezJmNoio5GcJr7POtMeQBvYegDiE5dAH3K9/nee/ROdeW9eJ5jeRb0JWoNspTaqEOmSeCe//ylL73OlrDv3RTYFNgU2BTYFNgUeEYU2AD6M5qM3ZVNgU2BTYFNgbdDgbcFoJ+NtiDbCgztvVcUvG3j7Pqz386A3yr5qoScoG6VHCsAnXYE0FGa4EGKcgWvKD3PARosKCsK5pnrWbCwgE9D0KqUXgHoVV6v5mgq348UM2dzeDT3V+Zyzv3sD/9PpftUIHeMK8ChSvLVeAs4qGhc3TOViCqzVzSegCr/F2ifNCsvTZC1ffG3guF+V2/mhtREyW2eT3lEhZ+5DlVqMibDWwsI6E0Df3asU3lapTf8qbfx9D7Fy9dwnChaaV+lNApOFNyWeoqh4CyAXp6EHhocUJcWfK7ScOWBrqK2vDVB3KmcrKK5Cs4VgFW6dX6nB7rgMzRBVqhQhrZ4XVughQYKgBrSCy876F3jiSqQ9eRHYapsQi5RoJsggwC6fIJCHpmF7AIQbQ5y5sTwqYDsBZT13GZ+68XNNfwVWCxgxrilKf3XixzFNgA6uVP10kZpbk5ivNJmNJCu+YIH0FAACDCWNil4YUFTc4EDoBvCmBrvc8ePBzoAmjmQ8SYVWEOxD/2gM6UgEjxQQwPGKgABOACAboE3DX3PPeUl1wR0ZCz9jWvlEdaygIM5330+fDZTOrge6FN5EiBBvuca1q+FvjAX0AAgXQBd+mnww/o78kDXw73ycwLHylHmDFDLcPqGoDWCwOc+97l33n333Xeo4e3K0cqDKccK7k9AR/AQegOgA+gAouMNDyhDARDRGxm+N8y+vO7YHZd0cVzdG44AdK6Z4KP33ZI/T3Uynfuie7lgm/unczH3zFsAOuC5ADpeuYLotwB0QfT7AugY1+iBLvBNDTjLfCMzpoEL/VO+Ilvc55CFrBOBamRN5V3PA/1ewLN7zzTsnGeX8vrR3APsAZ6TYxr5xriUY8h2o0kw1nqgN5w79GzeegF0+7ca34pHCsZq/OaYWEsClALdgpmAyxqZESa7BpHIaPZG9jdqftPzvMZ2fC4AivzW+5waWeheoFGSBrE9L3huMSpP54hnlG6CyKszdo0waQvQ3KgmGkGyX/Cn8RK1hjsCoDX2q7yZn3vdrXNtwfTKTAF09gUMrDAuee+99+4K0UCcX+VgZRzz63zSvvtSAXTS/iBLWTOWvkdBD9MmyAc+g/Ml8lnQumulADrnDfYijS27D9QYgt/pp0Zy1OUf2uc75xt5wBmOvYO9BHogr6iRCdOYap5djtbv6n327P2rv/GZ/nGWATw3qo7vtIyHvw2gP9XOuZ+zKbApsCmwKbAp8PgU2AD649N4P2FTYFNgU2BT4JlT4E0B6FXGHg25L/d9IV+9zJ8B1mcKvqkEuAXAt69nCoTHBtBVyqNMMtQwihOUL3g2opBE+YMS1YLCQq/ZgoUoi1AANaTeEYA+vbpWSrDVfBYcnr+f0WoqYs6WR/vC54IoAswq8Gb4wObrnCBnlWDSXbBq8ugEUeS9I+OIFV9PRf8R/7afXDOBg3q/6J2uQq7XrjzM+a7ekyrBUKoaErO16QBU5hmam//1iHRcKPJU9KN4VkkJz1bpWS8r5qdKVMbRfNdV1BZAB0hXKY6iDpAPD168iambA13FvYYlBRlWAHo9narsXYET03CitO29nesVL5U3bHPeU0MKrleRz+caK5ir2Xy8eAZSADiQCQJMKMubsxZP6ZVyWkWvoDhgtO3RJu0Z5hbwBKBJABh+EFAGODCEO/PH3ANgA07gBVdjIgEVwY7yObzX8OPyHHxjyGzlScFRgBKABO6lBrRXhhpu2BDnBe2cB+eNe5trvJ8BijR0AgAu+A+tGD8gOqBYPbt5Pkp6ZDzzIthBDS0FYJkLvToBmvlzjdIvwXOALfheT8t6gDMO6LoyWNBrvCB9w+czR4IVrJ3pde5ahoflSXO6KhO5R09D+QAAHfCN+j4AeoEDaDEBdNdgAZ4C6IBbhuCnhocEbagF/uWB7mn1UGa8E2xSjvNbgS/2cz0i4UWAEAsGC3or0l4NRTTokbcngN49RxlSWVLg3b6t9uwj+fM2jrCuOfpe2dT9ec77KoS7gJbgOYA2oI/gOUB6AfSmdGCeNWZhbyyAzrPNf77KgV4PdNrQUAS5A58jE5EZrLHKGbzkzXlMPwuuIWPNyw1IfXS2VYY5b913+HwfAP0IaEPOvP/++68AdFNyMD7kq/mmkVkFCwumQ8965k4DtBVAvDpLudZX9GgUD8FhZSNzLzhJbV525BTGDQ3h7nkM2vF7Q9E3hzXrlhDuFniD/ZXCnMNflhr/wGsFTis3aLPnNPPIa/R2dN5m3dT7v9Ew4AP2HvtC/9xPm76iALVz1T15BaCvZMuctxok0C8jk7BHAqBrzMTa7Nm2HvaMv2cHnms0EOgHcK685f+mC6lRMuC3kQgA0vuewb5cOd33XOZBQz1qzywaMlY+rYww3TO7xqFT86ojtzzH8Tw88i3M12ovOHs3u/WefvYO3N/oyz/90z+9KjWcYz3w96Uvf/ltbB37mZsCmwKbApsCmwKbAo9AgQ2gPwJRd5ObApsCmwKbAi+LAm8aQK/SYFLiCjg7lUFHCrwqB+9D8asKgpUS6Og59nGCr0cgK0qP6YGuEtBQryr2uFZgAWWOYAM1ii4VSij/qnRXsS/QcAVAPwO3rxgQHNFnzvuKD47mpeBhQfE5vobZriJt5uE2lLjeePXYmfM4Fc+063fzPoGJAnArQGK1Phy7Sjbmiu9mWNJ6TFfphvJKgBsaVenZeW/IUPqGUraeeABMeiyhEESRxzUAAAWNoFNBZZ9HjWJScJbcmp2zjofP5SnuVYFLXYMIAK4Cb9BQvqiHEF5CKrdVQDcqQz1aC6Dz7Cp0u24nEDV54ggUPwM3Jq8XACgPlt8KKHGNhi9V2jbkP/QF5LAwjz4XuaH3KzXekLMP/o9MUUkMbxgKGaAH0NW8twDhgk3UPIO5oQBOmy9zO3JkAAAgAElEQVSXmj+fTx7oAl+MoZEzHCs1/cBbmAJArrc0yn/kaeUvABb5rikA6FW8Y9hRIENlOqAPfzVQqNEKz8TbnMK6cc1RAxQZsh4A3THRL7zHBAhoA+9/wRlAFcM0M3bXI7WAP3RnjZuqgFp6uIY713oYKo87BoAhc8EyN/yv8QBzVhlkmGDlUXlQeWCkiq6ThjQ2xDB9gSfLB9zbnMDsc4b1NwqFvFAQxfXveq5MlW/tzwTQBbYA0M3hynwCdH3+85+/K4QOngYZtkf7lWP837zKXUca8xjWmz0dUIfC3BYMgQfcwxhPwS6eXTnT+VwBysqvCVqVFqvzzdsE0I/kJf2cHvgds/TmunozN50FdDUfOQC6OdAB0VlnhEM2hLsAusZeE0CvTG4OdNZIowEhf0zvwHoUYKZuZAdkV8fOOtYbFoCqaxDvc4zEKLRz9tcz1tm5dLXH+J3rqv2zXeQ/+c8B0TEQMqKIKYYEKzmzCmo2ggf7MuuiHrs1Qptjq2FI16J98zxXEJ42WCv1QG8Id9IoaHgESNn0GeyJ7m0YLXiu43nIrUa2QcZreMT3eOQKLrKuzXePrEfmMv/UE0D3/M7aR64bHpxzGfLC/QCe9FpoWPnXMw597lmm9OeeGiwBWpsuBdnbPblGVUa6gabQsufp1blmnnedL+U5MpLxNgc6fSGVBiA6a7NjMCIOc8V4emb03A9NoA/guSA69xkFAmMW+FLDZOhLVBBBdPd/ZADXIBss9F95RB+YJ/Oglw+mkVn5s+8KfC6taZv93oIMcW9nDKYYIc2I6R/cD+ZZ9KHvbFfekRl7DUWYI40GoQN/G0A/FdH7x02BTYFNgU2BTYEXRYENoL+o6dqd3RTYFNgU2BR4DAo8JYBexdzqJf0KeC4N5v1nL/2l2xXlwIrOV5QRt5TZBUqPAHQUPygk9fSkL4IcgAvN94zCokBGFXACzCpu6pVMm/WyqLK1cyQdVmPvd0e0Ka0n8DifczQvva9ej4xvemQL5NK2oAU1bdRjsV4bKwDdvq2U0H4nsKd3oEox2lY5KI0dw8rDquNTmaxisl5O3NsQpPXybIhPlIoFIBnLVD7bPxR/5sgkzHW9XwXOUf7DV22zCjv6ZRQEaryaUHpSAEk7vgkodb0wZhS1esKWXyeADu0Fg1BG+zxqeKReblV0dwwFJvhc4K08UTBK0HoCWOXlCVqtZM+Z7FutpZVcsV0V2fU+F8zR65KauXX9cE+9qpAv/SsIiHLbvKko8AWlqVHg6hEJgA6t9VZHKYyHJaAB3rUFTqGfgBX9aN5o+iEQRV3gFJ6EX//lX/7lrqjYh2cEPKUV/QMsowCUdb7pk2AtCnKAb4Gfemx7j+sSPjTnJ+BL55329LgHkK6xC8CpADr9rvECYIW8zvyQl5cC0M4zBE6QJc0zDF2YU+aG8X388cfvfPTRR3c189B1Z18YB8CN4WsZN3NkMce8MmMakvT/CaBPIFNQoCARsql8QBvwDeNiXxM8py44oOGP8pT+VZ53zbUffC5YAa0AtwS4GtYfIEYA/Qtf+MLdnHT/65oof/J9ARABFkMyK3/c1wVH6QsgiKU536Gz68hoMt1DjrwOC5i1v4yjMnPKE393T5v732OcO2ebncPuu/ZJ3luBRN57BKDD/8oCACk8uwHOLewbhESmFEBnDguge5aQPo2AwdoqXwig81z20Hq/InOMOoFsLM8WQAeg6m9E7MBIDPkBGHj2d3TeOqNn+YLPcy2VLxgXaxnDNkBo9mHHhSzV4x6jJA1OujcbPaMGfjWWnHtkz1SeuZx3z3fN3y2/nAHoRBDBEECjMI1WWHPMy6c+9am7/Y269JgAej3QZwh31jUAOqCw53j2H8qqTc/wGjMKpNJXo6/IkzyLs07pVmPGGqN5JvBMCe0YIwYc1hqk0ee+nzSainutZ9E+uyDxNFbsmckzsnsI4/mrv/qrVwVaIRcBi+H3yoZG2mIs7BMastCu44O/NFaibeaMvYZ9BqMtjfuoJ4DOtZ5p4enPfOYzr0r58AhAN7R65UHXKv1sWPfuH9CEfZ89nZo9nbMMcovfoAv9odbQVLqvZOORjDh7n129A85zLGNvqgIBdPokgP7lr3zlKbaO/YxNgU2BTYFNgU2BTYEnoMAG0J+AyPsRmwKbApsCmwLPmwL3AdBVtF4Z0RVQ9aydWy/4t17ybXsq4o6A2lvtnfWnirwqfws4TAWKYXRRNuh5Qzso0OpNiNLEULoAM4Y+pkZ5ZBhAlXoq3vm+Ci3BQ4GBCaCvlOr2+QjUm2DhvK60PlLoXuEB2530LGhdhR3X1+N0KvYKqsjTBRxUMs8+r8brdxOUVzko0K8C0bYNGd++1ZNRhafKPK6rl30BOp5Rr8iGW9ebCfCRzz5fXhM0B9BpuE89Sx0fylU9ZQUrbavhcLkGJaXKSpShFkOLa9xQmjPeKm2bQ9IQ7ni8obQXcEXxiIITjzw8mamhQ8fRMO6do+k5VSUkPFHgtkACv01PzjNAvGvoiiy6JfdKM9oTQNfjUtCX+dPrUgBdpTDz0FyaAujlb40uoKW5U+EVgCEKylMBdEAG5ruhenmGPIOsE0Cmhn4/93M/d1eYt4bxZb7qhV2vemjputZzTXnH2PqHl7ohus1P6vwDGMiTgBt6YEMHvQWp4eV6UwNgyOvQpHsMQAT3U7ivgAEpOcz7jQFAaU/7emgCJOAVbb8B3uRfniXoT93xa1iAEQzt82xAEENMa5RCTf8EqgFxzM9rn/W8nV6eky9rNNNUDFzXvM3wo3sN/CHoBj34nn1Mw4CC+TM8bQ1ZXIOu2blWJxCnHIdORhCgxksUkJIaHsXzXA90+l0adH+s8QDjbWhjZSL3MncAXwAhFIAQADv2d9YVAJGlHvfQRb6mbgh39y7387lHlU5Tbk2AxTNPr+s8n52VrpwB73PN6uwgwNh9/whA5/4CUcpD90m9wakxgnGtUAugY8wD4NuzkfnPDeHeNc96EsBDTrlXszYM4Q7QDN8Z1py6KU5m9I/mQKeNerXjEa0nLPL2aG/pGXSewcqf0LX09Bzae+YakGcA9vTwhacLxAKgu6Yx1jHUuNFhNCoR/HUd1yimkSvcj/UMpu5+XVnL53ndDO3vemVtNjJBU9iwP7A3EU2Huuc2DQE9cxUMZa9pm5xpKmN7jmqb0Kae+o3m0n7xvd77ptPp/jnXQA3H9EDnfp5Xb/yjNCpc02gqrCujlHiGkoc08tSQpal9kOcaGlAzdunH+AS7qQugszbLoz3fwT8F9zXm5Bp+E5THu70e6BifEIXFwpyRNsHUCT0/ArAL5lPLi/SfZxidh/NzDQE1HKsxZg3AOmfTGNbIGNQY+7hH8UxkFDShZux9lzl7h6ssnrJ2JXt7/WofmB7ojI05pk8bQL/Pzrev3RTYFNgU2BTYFHgZFNgA+suYp93LTYFNgU2BTYFHpMB9AXS6cgvkOXtZVwG3GtJ92p33XwXGr1432z/rm79VgcHnMwDdcH/U9dJDeYPSVe9RlF4qt1BSAlZZAD1UypivU8W7SsYq3PXQUQl05NU15+9MuV3QbfLGQwD0tqdiv/0sOCIvzTlVMWldJdMRuOKYCwatlPUqlKeCqUpF2tDbl88NU8r9DRFZT+sqK7lHMIvr6YvKUMETAcEqxVEU1pMcgECvVoDJ/k1lZPmV5+sRjlJMjzlqvq/hBop+PF+paaPePXq7UgM2NOx1ac1YZihv6QYYCnhuQVGnUholqCGxARhov2HbG8q9wLfgjDxbwF4PKftXmTXXuPSUB28pJyffXJGHBc1XAPrKCx3+0+uSGk82wRgBdIHceqDPtQP9zG2OsniGp9UDHcBEoETZI/gMv6IYV6HNmPHq08OvkRfoZ0H6KsiZc8BvPeYAQQHD8CSG50sbQ6vS5+ml19DLKvblPcAfeRavyoavFcwGAILPKu+6VswB6u8A6ADHFABuPchQyLNe9PAHZGUsFuZL2QVPFqgVxKmxjCGIAWkMEw0orWch9QTWpyGOICDtT76v7OS58lPnnTVTkIh15e/0r4YUjB2vWgpAup6Z1HrxFSSXN+lXDY8EtKm5pl6tHQN8jGe/RbmF7IJXAdAtlQF93vSG53mV/eVBDSLgUwwjunagEyGKLQLoPrcAmsZWypbpzdl9yv2p+9TR+WR1Tqv8ekoA3b7w/MrY1Rlg9TvXHQGlyJdGzkBmEAnCaBb3BdCliwChOdA1KoHf4SnAemQvMkjQnNr84NTI3vIM9xCxggJ/lg+QlxpcsGZW562C53Nv8vp5Ll0ZhNV4wf51LQHqffvb374DHRljwVhkqGdUvH09x1AbXlsQvbxbI0/BWcdAnytnCgzP9VAPYs8VgpT10MYgSsMK50lAFBAXT/+f/dmfvTP08txWw8jV+RkZTsoOCpGkNAyswax9mWPqeU8wvZGU/K50gD7TQ9y9iPVQo0u9t/Vcb3qdKeNm9JWeYVdnGL5jHuoRrte9hmU1JICnNLiD5oRQxyCDmvvYI+F11mYjB0F/AW72kxnJy/lhrOw1gOfUPOvHfuzHXkVGMP87axAAnz3aYr55aozVzMdOXZlIm0aBoXYf6JneM3p5krE3rUDHwHUA55zbOa9z9tWojmfDjxh0UM+0NVcA9Dd1Pr0Swn17oP/I69b+Z1NgU2BTYFNgU+BFU2AD6C96+nbnNwU2BTYFNgXeBAUeAqBPxd2tfrwOMH6r7bPfbykT571nCuM3BaDTDkoVgZkC6PQHxQRKPcP2oWhUIYNyyvzSeNsCVNTDYSrdq5ycoMKRV1eBRedZBWrb87oqVyeYfh8AvfStQrkga5Wmeks5h17nuCZYOvuuMrhADN/Vw1WlouM48tqnjQKwtKF3DfdUuTzB9Y6poUBRsM05mn2dwAj95NkCRADngDaC2wAHpUOBdz7XKwbeMuQoIBwhWfHcoUYRqvIVfjUsMcp0lNINbYuyz4KnbwH0huSnXwWCSzOUiORaNecqAKpKWRShzQ2tkrhebgKLznnnU6V1FZr1muV3aTZ57pZsmuuhcnMC8ZVVva8AUsFtgabmQG+obmgrgCOArgKe8RmymFoQx/6V7xoyFfkCDwlawyMYLeiB3vF1DdMXFOMWaCpoCvCulzk1PAsfwVMANAXMiTYA/1lQeHMNBR5Zed+2H86XhirQjjmVD1mzjEV+Jc/wDBE7DXi6Bv2N51RW0D+NP1CMv/vuu3flvffeu5P3gHmMmzE0xDjtCfbTZxX7KPyNEMGY+at3H2sCsIACmNU854y5crngVkEbaFEZWhCD77uOBdO5B/ljyGKAEAF0fmNNmusWYwpoZy54+AH5YAEU6vO7DjQqsG6I6CnHypM8H/pb3GNZH/Ae82Hh2Ro60WbltHzUuVe29HkAQ3jqGoYXucw8M9+0Jx9QF0BnTho6nH7I2+5J9dYtTxZA7/7d/q3ORStZ9TYA9NnPyrzpMT3l5Azh3v2MuXYu8Op0zVETJho5CFgHoFb5Vw90801PAJ01qge6sqQe6BjINGw7XuiEdGdtYixSL2/6aAof2sCgyNzXnPmMkICc6vhX55vV/tQ9X9nhuWLuSfN8UL6BhoLEhpcWvGRcylAMY0pPaGiodIDQrhd4egK13asLHHdua1DI9fXk5v8ClAWUZ0oSw6ZTI7vw8oU34AvWpAZDjKc043/lPfxELm32L2r+PBvONduIBY0y0X24xjOrd5BGetFAyj3DcOvSqsZw7CEaC1AzLzX67FnTzxo11AC0feJ392tqjLgwcGQ/gv+N8KLBnkA466M5yPVAx8AM2tfArgA6fe75R+Mj5oO5IsoJ4Dk1z2I/b/oSU7ewL9TooWuOsy9GVd0XlLcC6FyvAZ/8Ci2UR0aZ8RxK/zSi4JoaVzC+7lGA6P4PH33yk5+8O6NQ027/VnK9v0/+me9cXjvf2yqTvaYAOhFc4NOZA30D6LfeEPbvmwKbApsCmwKbAi+HAhtAfzlztXu6KbApsCmwKfBIFHgogF7F162urRQ/t+55U79Pq/wzpfCbAtBtZwXoqIyYALrfo5gA8LQAmqigQ9li6GNqlFQqX/VAV/FeD0L6U+/lKuhUShf8kfYFnwTsCibO3213AguObSpo5xxPJf5U4NZDSRp7T4Eg2i2gXQWuSmPvm8BQAfsV387nOoZ6nThf9YiU/qU9n/v8KoUniFtghD7Wy7pgGopDQwZTA9jgwUJBEWc6AGqeNxXvKksBdASzUPKTG9YC76psRYlYT2eeoaKQvuAdbsGbp160VSALoKsQLWBF3wXPqQ1DjXIT5WxBVcOU1vNcRS3PaOjjGl1M76GCdBo9CGR1zm7JqRVPe8+kfddH11b5t4AS1ze86gTQCa1rjleU1N7LPQAD5tNFYT2BFZ9pOFToCfChdzg1ETEAdSgAoa7zKT+gWz3M+N8w/3goFtRAGV35V+9p51s+pE1DvxL2XG+vKtJXtOvzoGEBdEBnDTJQtgMCEFGBmnn3D56Qx1TkGyqda6C33mnMgV6lgDbSjJp7zXmKstz854CtjMM2a1DDs1kfMwysQBF0ArAAvGDN1SNcD2rmW/4X+Op65PMKRHGfEKTS69a2aLfhnHme18I/zXUL7QECKPBPw+cjY7o+uh66NjWA0PBJ2V9565wBlEhrvPwA/gy3TP+dF4zUoJlAFOul8v1o35rrmvkXDKVmL1c2YpiBh6vFkPWMTQAdkIv93H1EGhQwrJFB99/Sy+9XwIhrdsqps7PQLZn3Or9PEMhxuP/1LDHHW8DKfcQ1gkwBnKYG/O06Qw4ClhrCvXvtLQBdL3RkSiMh1AMdPjAiBDXgObKFmr21Mh3PbiMQ8VkAjRq+BECnCKB77zQYPJqDKed7nquBGN+3Xz3T8Rt7slGS6inPGgeYlK9Z1zUQEEDnOvZl55f+8vzuYT1/9Uyl/Os+3L2zcoxrGh2k5wr2Go0qqAVCqfVAZxzwR8OfV+4bRl1QGfmuwQy1wLgya3rOz/Ofe5Ngu/fNs6jrhPY08kKG9L1CD3TPwkYcov/IwpmeoN71KwNU11tzezd1EGOtIRf7gGdIzmzIVL6j8Mf8C+o3xQLXuiaRyQLM7gn1nJ+GTe5D9MuoN9TMEwC6IHojQiCXNcT7zne+8yplDfKX9TojkyiDBNCN+NT9ivlrdJemYuB+DTZ7fmP/5jojY2CMwX5FqgEKvOFZmnXFvVNeHsntq+B597D5uW0zb0ZUoYbuzpMReDaA/jo74b53U2BTYFNgU2BT4HlRYAPoz2s+dm82BTYFNgU2Bd4CBb721a8un3oV9L56ncqX+w7xSHF0tZ0q1lR8HN17pjQ+G+dULtpOFbFVaKOcEuxA6aBnB/ehlEFxSo5hCsoZvkNhgbKoOfBQ8vkMFBjmSkQxhpKpypUC6HxfpWYVP6VN+8znqWydv1cZOmk8n1FaH4GMPtO2Cuio4PWZBYMEFlVSQQu9JPlcxXC9ngou9RpB93rxF4Dic72LVmNXIdlwo9MjSQBwevoIDtXru7l1UYaqyIRXDLlNDf+g1KWgtEZxaO5HQPIqcOvhZb5k80MDbulBhGLQPvFcPGctDZGMAhBAUsWlXkh6j688xVTAlncJgdwQ7gCEApuMRzDCfKv1pNXbjbphSaF1wYSVIl/wpWFnoVHzjsuHqzlvm/Nz10M9SO1X15bebTXI0fCl3kvm/UXRyrx8+OGHrwq8oKc3inZDgeIpiEK7hiMFnV07eqKTv9k8ztwnEI+iu2Oq3KVtwrNamo8U/igQLKCsEYh5vKl5HjJPoNVw4HiYAaA3ikBDpgpuCMJoLLFaZ+QHh7coAEHkGrYwNxrqII8LkmOQIl9zXUOxA9jpWY6MBjjTA5V+mmPe9gBwKNBQIJD9orRg7Vr4vt63hrqHXvSroAZ8WlnZea8REp+nvC2PC5xTKx/5nXtqpMP/Ak7wIGCGuZOhvxFVANHNTU9dcMDnuiYElayn0VP73T7TD8EIaoBKDUyQD84LtXKSGp6rF2b747nGvhV4QubqiYo3Kv0VcEWu4p1rDnjm13s1hnM/n96p3UMqO+ae2H21ZxT7f3beuXq+epPXTTDItnuOmueI7tP1Rp2fNcoB7GU9sl+xV1EDknquwgO9sleQkTVq2gb7iew1768pV1xD9UBnD0auWNin3BP1QHeMRPfQSAmZYR+pC6ADoHX/ci3Ip2fn7e4jrtkaUDo+6WDfSnsMEIxsgwcqvO7agobSk7DzPTsLoENXzi2ltWcx9gP26rm2ui+d8W4NGZiXRsSp7J/GWgXQkUEYqbJPUgB7NWhBTjteamS4844cqdFDz1TzXNp+yUeC/e7l0ELDrdW7EPM2UxfUQKznO/qo3DbVjcaFjXLBcypD51nEVCYacXreZD5rlEjfHU/XCjKQP8PT045phjgzsibgG/gdPjf0OzVt9j2uPAl/NIS7speacXsWpXaPp2be3ZcwynO/okb+C6BjuFK+o/89A9SAr3Tn84xsNeWTc8i8aNxDDX8J0DN2I/ewb7hndO2u5PHkm/4/f+v9Hetcb4wdOYq8omZ8jkHP+A2gv8ndcbe1KbApsCmwKbAp8HYpsAH0t0v//fRNgU2BTYFNgWdAgSMA/UwBN7t99hL+GNfeR/FbIKeKlxXpz9o9G2OV033eCqBDyVMAHSUIykKVICh6UEgKuAAkobhDgcvfL//yL78qADYrAN0Qvx1vPTXo4xGAPgHBKlGrpJ1K1irZVrSaiu8jvijQyDVVSs35a98KonBPFXcCoCjqUFD1WnNiqrSdwJ+KUZ5dDzfoN0Neeu/0EKySn+cJ9PF58qe0a/sopzSiQKnH/OIBBrBMQYnXkOVVIMNP5ppkDII21PCP44c/6tXOWAXMASwbBpU+12tVkIEa4BCQFfAWD7XmTkexLnBIbb+YE9qsp1GV5SjpyB8tiG5oUAwB8EamXcBOw+/W0ACFtlEZpD30Z47KszOcvJ6/1BoiQGf63LzYAt6Tn7uOVmuj66Gg2wTQpUMV0/KTgFy9lFWeQ1O8Xi3MrdcBrKKgBrSkBvCsgre0r/EGPIaHlgWPMnKVUgCh5jhUwtP3eovTNwEk+GCGYe16Ka3hwXpuEdbfAoAuCEHdSASGFnct2y/noOOtoh/leQ2WuF7jDNYgyn5zKTdKA2vpgw8+eGW8QFQGjVjgH3O4U9Mn10E9G/nMn0Y79AsDFAtGJHr3AfA25UHDIHdvof/SQH7v2LsnnIEoAhWCQ+2nHpGC/bQjSAPNakhBPzXkMCWJXorM80rRz3fuQ9bTUM216LXuG9BU4wRq5BOyisL/DT+MfAS8oUDzo/2rexD9KHDC3o3csrDuzL1rLmzllqCDsrXeoRoo2IdpaFUQXZpNmbMC326dh57yeOp5YoI2pa/z2T2zc1+vcz+7ZwtKY5QI4IO8sAigYwzEHtKzL/Ng6gTWaftZz2bWX88VPM8UGvAW6xUZQQFAJ2oKQB7fV8YD6Jsmo+ky+Iysrgd69wT61XNH+WCea6dBQuV253zyUNcAIDF0pLDn13COPZlz6qc//em7qA7yGfdr4CeAXplTY0Zkw2rfdFzT4KvXlp7wQY2NSiPmpRFVCqCzVjEuo//U8AD7P4Wxc+4yso/7i2ciQWqNz3r+6rmiEX44YzXaSj3J4a3OZ+cImtaws3O0Oq/3fUGjS/a0ee6ucSe/SW/GVANN6FGZqtGP7yCVOzWU4/t6r3v25IxB1BRSuyCDiQbD/mZpWHp4ZJ5VpD0055xCmhdq+t8c6KxD1yTziREecpq6vIV8ds1RVzYIoEMDwuBrnOF8VL5O44/Swr0bXqVNZACyiZq2lT/8XoM+ja+dq9U7+5T7qz21++XcE6Y89lr6WSNBDUs1/OC6DaA/5Q66n7UpsCmwKbApsCnwuBTYAPrj0ne3vimwKbApsCnwAijwJgD01Yv70dBX4OpDrp1KwVUbR0rZo+edtXnWb3+byqt6+vQz1xWQFORAEYICSMUpykmUO+bkQ0H3K7/yK6+KuYtVcAm0F0B3rBNAr8KxivmpTOl1/FbwyXm/paxXKTPB4tWzyktVCtP/+Zwqgqv0go7m46OuBzGf9eilPgLQCzbpAVhPH4EovVs79yrSaFuvVfuHssy5n0r3hnkU6Fcpa9hNFIwo61DgosCi1juOe1BkFcQpjVFuEfqVAjCEAldFHv3U04Waa/kdRSPK3dlmvViZB/+nTygsyWON8rJesijW8aCx6IEkMFHlco0ABNBVcgLKm1tTQMqw3oJ7ApN6jVGrqDQkc5WF9Vrnez1FqblX2tDX/sa8z7Vku1VKr8CII8B5gnKl75Qj8jmgccPfMh7ChpPbk5r/BTWZT/mAujnt64nmc+VxlNwCoADi3AdQIoBeGdPPjMdQ64Twpi/m6AZM6rpqTlAUxAXXpyfeN77xjXcsKJzroW2ObuaLdXUGuHSeKgsx1KjBEvOq9x1rsAA6ynjBUMYO71OgvTlmXdOsf41F4IHKPGlOXZnCPeQW5hkU+oZHK89lPmd0jAksFACpsQhj99q5L5Y/e93kC65rnloNGeBNrkVmUZBT8I2FuTXUMyDV9DSce0/32dm3uRc5pu45htwVKDOSAsY+GDkoC+kX3o/2DSOPCVJVrhawKw1pU8MfauSWBkwYkAioUutxy/16oGv4M3mhRmXTGKRA2wqAbP+O9uO3cWxdndXsR0HWachQedj5azQKZIoRfQTQAT+RGdR4GpNrWQC958B6oLtP+XsB9AnmTQBdsJSauRdAZw13zRO+WfCMvZRoRJYC6OzfnkGo5QnPkhMQ7V63oufKi/UIQOdavM2NOgMNBdMx/GRPdl/AQKZAbgF0jNuUK9TKEY0Ze76z//ZT4x29v7tnVhZMAN31wl6CHCh961WODOtZxZzhAJqsaw1c9b61r9B/nj01jKKPep1TI7sBi5czGbIAACAASURBVOEBZEBTX3gWgsf0uu7aXq1jzyJzfuf5W/7tGW5eUw/0nqnYS5VL1L6bwA/Qr0YIyHzPVZ5La1TXNCDtM+81GLJQONc1tQd7vPnD9cD2bEobTS3kHkzNb6SLofz4j//4XZtGjGEf9xyBkWbXCrIfD3RB9PIWvMyeZi75VYSjeQb0HapRAiq3OGOxnjzbw3fun4wXgwLGQC2A7t40+eMh4Ll8dQScSxvGrhEvNXSvMS7XfenLX34bW8l+5qbApsCmwKbApsCmwCNQYAPoj0DU3eSmwKbApsCmwMuiwBmArrLg6oiuguNXrzt6/hXwvEqQM2XAVEQdjfWhAPoEHlSGVwmE4kElEMpzlSfUKFTJ10pB4fTuu+++87nPfe6uRhmrggZlmKGAqVFo9K/KnRXoNxWoK0W8NPXaI2X9ioZT8d35KW0nmFXgosD3yjjB3+lfwxYbzhn6Qd/ylXSv4tnfq5TV00c6OkauqYK4ikdDRLff3G8IcH7Xc5zacJCAtcxhAQ5DaHMdiudeyzMLyjXPeJWqPBsQTiAOwErFO/TUi4zQkbSB56X5n2towD1VbpdOKJebA7ThMFEYA0wBBFDqgQQtGjWgHtGsg7/8y7+8K4TtRuFMvwTSm5+dvgi+V1lvCPPSpiBcQ34zNsdL3XCnzGWNX+AD59e1LW9PAKLrpUBteYbPpafjUdldwIE2qqwXeLDPBdChhcp7vLnMPU2NB3pDzXZuC8Qyl+awZi6gA8AnIAntlC7mX6VP9BMAnXu4n/kxdDWeZr3PteE81auLdgpWalABOAnoNEOVTwDWdV2+m/mlK6dQsgOikHeUmmfXU66RF/AeVCnPcwDqANGooZvzx3j0sqZm/mpQM2Wn/YEe9ZrTix3QhXldjdXx1hhlfl6BrH43PVMLckzwroCAfCaAbhQIgIaGNGfcAJcUQMyCS3qg+sy5nytz3du7tsqzvY55EOShBkAHPMcDnX22Rh/MubIKEKXGGT1PdH+HJhpYIKcBZsytS43hg5EfMCCpx2nXPWuxfDblypQXzpOyfu5f3VPneefqWerqGfCh1531Y8q87oud6xWArnGOaXGoAT31HsYAzTzXBdB9xpkHOvwr0KmXsPzKuidFAF7ogIqAdaZD0QMdEL0e6NzLOQ++YQ+mj83djowVzANAdy0LoHtWMrqKfSm9evaTr8o/nb8pG7pncf5gzbDfc26wn+z97MsaHrE3VIazl+qljFyoTKEfjMHzcGW956+ek5VBXDffFZQHzEv3yHpWM4Z6+zsexsTzMNLjDERd40bOZ/W413OeZyHDNIxhvpkj9xv62JQrAubIcvbghnTXGM493XmZZ3flonJuBdj2XmUH33Xt9Bo+T5lSsL1nOsH0zqnfadDp2aL7CecRjRvhg+5L0lF61LCKudQ4hvXX1EJ8L09Ac/YaCsacjLUpMwTlOQsVQCeiTWURZ2XW3HvvvXdX+pu8rId4jUynLPY+56nvY5Vb7BsaZ1DXCAF6aAQAgG70siMP9KsA+tG7bcc65TNjbxQP5lie1RjsP/3mbz50O9j3bQpsCmwKbApsCmwKPDMKbAD9mU3I7s6mwKbApsCmwNNT4BaAbo+ugt5Xr5sjfeh9U/GzouCZIqDX31LiHs2Ofa+CUYVewSiBNn4T7EEJYm5iFA8oklTuoqBAUYdiDyUPiiuUOCp0zJ/J8yeAjgKpfyomqVfKnfsA6I5zKusmQDhpOxW5K3rONgpqNGw44y14UWUgY6kCstfxuV57U3k8lYpHfVYp3FoFWu+popI+V5nMs+r1zRzr1YVHj3NmTmtDIcMHHRMKWEBlvJngiRlu3THRL3NIU6Nw9Df4pSAD9BNsB6CuwUe9Jef6QyndEJT19ENhrFcngFlB8gmg18MMkKO5k1FMm08WBbcAuiHc9ZhuvlWUtA0RK185H1Xgyluu4QLa8Isgr/Sbinzum4ruFRhRPpwhU/tMx6P88DeeUa99le2MbXqgwzMCCfCLRgwN4e44Clh1PUJPDBgArin0Xy89FLpT0S14xdhqAAF9zHEKKNQw7YyhtOhaoi+dJ8B420VWdk4LxAssaSyiRxc80fC1tF9FN6Bpc2HDkxq8mA9Z/m9oefqIzLYIcGnYY+hYakPTMifQTwX7lMeMoQALNHMPgWaCNBpOFShpGP6VJ375vPtVZePcM7jOtgp8Necw/MY1AirIBgENasZAmOdf+qVfugPRm8JhgoCuKWvp5HytAHTn03HMHOgC6IDoyF75gxp+BnCBvwHQkat6EfN7z0XSQXmuNyZ7N2HiAVIpeD4i9yiApzV6or2CVKbsoJ5GBAXQS4c5R1PmzP127lNPf/r8t0+c8zllsH12rDVeWgHo7oV6GpMeBwDd9CfUzAfgOXsTRg5dgwKDRznQlV0C6PYXAB3wXAC9Hq8A6IaTRgZU3sI7RB2iINPkHdoBNMcTlvNfAXS9eyv/3NddA5Nu3UP6W2eke9Bcd9BFj20AZ9O2ULM3C6BjYFXjO+SmgCNyoTxKPzqGaaTTCCuVPz1/TznBsxvhpGuHfnA+4bxirfc/Z60azRT8RY6QnsGc76b9QD5jKGGUEM5P/DVKUSOquP6Ve0bI4Zope/tuMffnKQtXcyhdurfWeGGe47oP+jzXWiOYzKhJ9Sqf55bOTb3XOQN7n5FjoD905v9pYCcN+d5UMNQYJDkm+ki0HCPfMAai7XDeYO2w37r3YqyiBzoAemnBXGKsbKnMZOxNETRlsbKAuvzjfunZs3ILumh8h1EK45fXOR8IoFMzft85NMCac3/0f/fLM7l/9O5Mv9jfWDvUeqDXwPiLv/Ebz2FL2X3YFNgU2BTYFNgU2BR4AxTYAPobIOJuYlNgU2BTYFPgZVPgKoBeZcCtET8UDH/ofWfA9/ztPteeKSNWv1XJxeeCEVX4cW+9Jes5ynUFIAVUqVHWNB8fSn0VkCi38PDTCx3lTulZAL3KFgHlqWB1vqvgnEq2XuNvfeZUvkxF7WouqthR0aRSpiDRDDVdZSDt1htEpWG9zVVe0e/Ok0o/agGVepL7e3OZ1/NCcLlKzrZfZRpKpwJteJyYkxOlVBWHPFcAnfvwWDI8Oko+FWso55sLmjEU4NFYw5Czel7TNkCShd8BfCgo+2eo8IIMBYKbFxLPO7ygLYzH3KgAZwXzoFs90KukRbn9rW9961VB8SmYRSjrhvssyIqSjzVjqeKyHrMNv6vSnnvlt+ZO71qlz1xvX/ncNVIAonw9gb0Cd4JzK56cADrXFnyuIY4Aul7ozK/XYsiAd60FxXONAKZi3XVLm+ahp4YnVWADFtSrC970efQLoBvQHQCe9QRgBWgKaFUPwel5rNykrjcfcwNPoCQnJDg8Ir2ZA9YAfTDka8GX5rOFLis5xnfc4xpjvTWNAv2hbX+XD+ijhhtGi2C8Kv25vukHjKQAHwO+NOLGkfyc4Ap90WPZ8SgzuVb+hGY1EJr7bT0+V8AbNLFPBS4LfBVAZw64ztQiAOh4A+KNTc3vhP+nkGvefNXU9Lt97d4xP/dsMuVuATNoA/BFwdO3ADogSv/ga+UfMhVDCtNFMJ/d7wr01QgKnqyHK2A8xgIU5HX3JdvQQKTyZ67Hf88A+upcNUFW55/v5UNqgSjqGiiy7wCcWwTQjfSDl7QAOntJ56UA+syBXgCUZ/YPEOwf/uEf7gB0gGbWtvJRAJ191RDujhEwUWCWMx+ANAVeJSoC4LkAeo3MPM+YNsZ1AO945lBudC8qUDrPY3P/KghoSgZkKWvJXNOkb2Fvdp8HQG84fWSQZ9QVgF5AcHrYC4TX8M+1UZnYz557lf8dA3NrGg5q+IL1Ss2c1cDPvYy9CrrM6COcSQBlkRHm78YAh+dL7xoaGfHoaC2738nfPSNMGd4xdT57tvWcX/reeo+rjJtn2O613UcmMDvfH/zfCAacfzEWqXEo/KR3M7/XSLXGGKw/1q4FYxT3KOimoR81f+a059xjBBfqIwCde5AHRPyikD6rZ10N6jhfsh7O/uY7SN8tCqDDkxreUPsewvWc0wxBT816qEHEfP7c3+c8XX3fXoHo7E/QzUI/a+xMX/7Dr/3aVRbb120KbApsCmwKbApsCjxzCmwA/ZlP0O7epsCmwKbApsDjU+AxAHR6ffXl/NZL/y0K3BcQv+/1VSId9cWxFkCXBiqMChbyW5WBKARVDKGoanhI83SijEdpB4D+hS984a6+AqDbNwFDFXcTqL4FoDuelZL1Fo2mUm/+f8QDE6QtmHYGBLU9xlmv7yqcBCu9vgCS3uLSjWvr/VpFnkpr+4tyyTCX5vkWjC3wxHXmkERhi7JQjw6+B+g0zK/5e1Gwo2xUYUuNhyQekxQ++yewVWChytaCzbSP0l9PPUF6w02jnDTnMkrkKnQdNzVjat7YhtGkXzP3tiAkbdZTTNAPmuMlCEhq/m34Xg90AEhzZeKJzvWCT4xJxSx1+akhNI3KUD5ofnbWZ8Nsd60UOC2A3vVfD1LlQWlWJfoKQK/sqFwVQBfI6RqH3z744INXBhGAFs4ZtMbrEvCaGiXyam0VjOQzNNHjmxoeN8Q/NdEADHkL7xq1APoafh8AnX4KJAKiO+9cz1+92Lp24YkCF80zjszkT9lScHvmSkXZrVc0Y+i6tg3XTiMvQFOuhw7Qo8D/9HKvAU+NNbiHtWTREASAjbXW+yYYXECrMo65s1/0jb8q+js+AbXyoWMuIMl1E6iX77l+gttVnmvAA+jEs80Ti+wCYLMwR4ASn/3sZ+880ZVTytOrAPqkyzx72G9oYwh35Cve4QKUgOoNPY/BBPNBjYxt+PwJoNc4jvYBhACB+KzxADXyGfDmZ37mZ+6ie5S+TSEBn1X+OWflzcoPP899uODViiZdL7fOWW/r9wnAlQbl1wmgI7MbLrthkQVKAdApAHBGRhFAdz13/lxbyphGTIB3e66ZALrertSGcAdAJ2pMxwiwCN9QOAtg0KYcB0BfeaCzxmocuDI+qTxwb+qcrs7Fc111/0TeaJgG4I9BjIUxYpBAIdJI5SR9bbjvyjjanwC6hiV83zNzjQJpY+6hPZ8UgK2ns6HYAQHZPwydT83+YJvcz35myHV4C16wIMeQExTkhJF7qDW+VAbJV8oQaVyZzXNrlMP6LwA79+WeRyqj5zuI9FXuzHPylB/yRN8VrsoR7p33lc+hb3OmS0vPxEQ1MH1V+RC5aHQOeMl84NScY+wzNFO2U7OPG/0DIL3pQlhnGATifU46mMoYAXT2KUD0np89j7gOpqwqD/Y+v5cXGnkAI2ijObD2GY9nEAxwiFxCwbgLPpx7wmr+57x2/c/5XMn5KRs857NmXDvMRc+ftLMB9Le1a+7nbgpsCmwKbApsCrx5CmwA/c3TdLe4KbApsCmwKfDCKPDnX/vaXY+vvEivXsTf1HDv8/yjZ66UgPPas2vOfjvrn7+pvBAEq0JFJTuKBv70SEQpqALFMKC17AdAB0BE0QsQAXh+BKALVFDrgW7f6nlM/zqeqYBbKczm9WdKmavzc2u+Js2rhJJnpweStC9oNL2z2vcCEW2Tdut5TBv1SOJ/FUZ8LtiDghhFOAWFmAo28xkKkOghraeqimVqrmmoZ9rQW4p2AdzMqwporgc6ILLgIDV8JghuiOgVENaw0ygvUS4LVqKwxCMThT81isoql8s/5mqnv4wDL2HAbwpKd/OvUxt6Ha8tlO4Nu9+w0xiPmHubGtBBsLaeoXzWeMEQoFV0t59TiTkV272PNVpv6gJmDbtcoBxequdogUt+q6woMOHarJJ8Gt90HTRKQb2sUe4aPpoaZbVGHIwVANvw2Shm62FWML2KfGhqJADmE/4QVGD+DEuMgpc2DaNOfxtunX7ioajncWUT/TYsKnUjH/BbPYgZF56ZFEDLgkQC6NTMX/c4QZQaSRg6tvLANa4XY3mS+WmY+Hq8A6RIF2rGJwDiehSg1Utej/3ObXnLyBfOTWUj3zViw5Sb9dI9ApflO+UY102QtutnBaBLr0ZFgOeQgcgsQGuMHoiKQA0N9O6DHxpBgWetAPSCzq6j8mvX1gSAmONGaSE8NrwDH/G9RjnIF3hdOUr7zhP8NAGo9lOZqQxvyGZkp4ZOyC/7Sg2dlDl8rvetc7ECyo72bvm9e/lqX761B7+p892VdtqX8mnPUR0v31c21qhNma1xEQA6wDm1XsZGBxBAB2AjmksBV3Ogc6Y68kDnGci08iaGaHiQ4oUOwFyPV/hAIEwA3fmCDzWqA9j73ve+96oYwh0Qnc8d+wTruiZcx4K5V87xK/Cz8lVjItYJ/cVQzr2e8wZGIhT6KbhMTb+U75x75hqX9hNEngD6XB81jOxe3rUKHaCv8sgw+Rqpel6jhrYFWTUgZL74vv1utAPkhNEGqKX5CuDvOQJ6l++m0dw0rCrwXjniGlqB3107XY+ruV6Bpr2nv69kCN913RYE5zNryVQq8FANhuAP54K58rxMzfecTymcaWqMxlmhvN33KM4jGnWwzmtUyvsVXuqA59Td95AHRx7o9Kc54OUJ5o42ajg36dW9rnsE43N/ZI/kN9cPY/UMTm20HuevPLaa356Bbu0LR3Mtr7GXNjpaDZiMwvVrv/7rV8T+vmZTYFNgU2BTYFNgU+AFUGAD6C9gknYXNwU2BTYFNgUelwIC6H25vvLE1wG8p3LnikLvVp9WCp9VH88Uxme/3QdAV1FVJcVUiNXroGA642xYScFzlL0okwTPqfVA5556+jVf530A9AL/8sNUtFRBN5Xct+boCIQ/uk8QUUVjFeQFGqfykf8FxKgLdquYtU0Vz1Uu28/mNUYpVFAeOqiopf8FsFCYG5odT0TAaAF1lIZ6p9M3gTENK6QvSlnBYWruBwCgoPitRzgAuuGGAWbgH55PjXKf8NB4CMMv/k2FHmNuuHOUYx999NFdwXijIb9ppx5RbbOKddozByXe4yja9cRDoVlvdBTTVSBLa+jKGsBz2UII7IZtL500RkCxqWJW4HjyX+e+YTShTT16mQu9auHBhlemnxPAq+K4wHTlnDKigKmK23n/CgzhPviv3tv14KVfzh81PKOBDe3hUWWpHBGUki/rGct8GqqXGr5WdgGadj7hTxXIjLsGEPQZr2MKwCl/0oM5o11Lc4TTF3PUUpvugBplesOfN38tdJkefYLK8IaKfGr6UTBmyjuV5PbZ+QMsUZkPL2McYmQE6NDrK++lkakBvE6ZMtNWuC4KoFROFtgpGN7rO6aCYsr8GiVN/nSejgB05qBGHawVZBfzyRx997vffVUA2sgt+957793xQtcjfSnfFxyYIFHnlvvaTmlgzlplBOAmIDoAOusdUMLCfit/IcMLYE0gqs+o3ILPNfSh1mCImsgDPXMZLUO5M2VK52k+3/+7j64Akvueh27t52/y97NzxeTdnq+6fxYUY40BqGnM4d65qvFINRoHgFmjKcwQ7pVVBembt5q5mgC6RmzUTQ+ArOi+gIxmn6SwB7NeTMNRAB1ZO9dgeaRGM36vXDs6t83vJw+1fSO9aJRidBhq9kr6Sh8JZ17ve8Za4LQReZS9rrWemSeAXsDV81+98J1DgVxlWlPmQF/D+FN3X2c+NVCkVpZTM56eVfzsM2sQO8+XXbsNwU//akh2Bq47psqPrsUpH1frfs6te4hrbbaxMlw6e18qT9vm3JvmO5F90Mtcg6KmJ8HrGblMhAdSMtSIjXnoWBttgDMjRoOkCgFIL+2Ye9PLECmnxigYeup9Tt2IAuwnRqhg3XYfoo2+P5S+E1xv6hL2SI1RqFlLRqnhDE/0CosphHjuXANTNq/me7VfrGT66t0a2hpmn5o+eK7xvLMB9De5Q+62NgU2BTYFNgU2Bd4uBTaA/nbpv5++KbApsCmwKfAMKFAA/Ughs+rmSilzZTjzZfy+IOzVF/wqcFbKpSvtXFUwOIap2G4fqixCkaTip2AKihTaqJIP8FClL0CEADpeSAA2Ppv29a7Ta6OK5xnCvXO96veRwuVMWX+LT+7DMzynSkQUtqUVyiOVorSrl6jKG0Fq6nqS0q6KLtpsKO/pWVgjB9qo0lbFvW2hTFMBC1iJ9wsAtt7cAoIoBQUlubdAdD2d8Top4ML95nClXcO7U6McBESnoJDXQ4camunJjiKu3i5VBkpvlZx46hl+HS9N80dS8wzbMfer65qxabwA7RvalX5LY55N+G4UmhRA8HqO1cMMMMt8lngJAXIwVhSJKLQbOlzPdxSaKF4bNWDyfMHB0oXvO5/0y/XKOAU1jfIwwZ+pMFZ5WnnQNcfnKqgLoE9w1GtV8jbsfZXJ8BZKZkFAaG9uXeaHPLoAlxRzh0qf0l7PWKMl1CMSnhQ84Nl4HBqimjbtIzylIQVAOn02pyhe6H0ehg/0E09zlMl6BVPTl4Zibn5pZGO9ugDQUT5T83292Binc8azBXTgndJXoML5mBEpOk8YIZjPHF5WyQ1YpqxSXq3mu7yhnCwP2n9pRVtHe1w94Xqd15f3JjDdMbWfE0ApGOI8K0sNOcs8I+8AA83tXP5BdpnTGXCiz6OvBddWALrzOL1R7YeRQWxnAjP1QIe+gH4Cf3gPA17SXwAWoxWwDjr2rnU+1xAHoK0hd1kTgiF4qlYeISvhQ2SWKQJc+wV0+Fz+7XmqwNrZ2aXnlStntqe45uxcccSTng+c/xoQwXsF0JUVzCXnKfZSZQl7muGdBdA9LxUgmx7oBdB5dvfyhnBHnjUlgAA6UWPYSzuH7FusFQF0vVGpBdA5AwJOly7yhG317FQQV/6Z5+6j816vq2z03MOaos/Id42k2At+8id/8q4wxnoJQ6Pmu+45ivaP1i73FZjummeslWkdS+lAnw07PcO283+NZFifzA19p9ZgD/4AUG+0nK5Hnj2Bf9uV9q6nGqcJoLuHtR3Pt+61q3eoebae18z9ZTX/PU/3TDP3q9VaPTv7r85D5aXJk+Vr+lTDTt6HkNsUDAMbFWZGaSlPcJY2VzrnlEZ3IcJRUw11vlYAunshewa8b6mBLdf0bNZzHP0qL/e9hnNP1xJ7ZM8VnvOpeUbHXAOSOR9zfXfvmZ/nvZOX+J99kLmAdhToqSGA7wT/8YtffIqtYz9jU2BTYFNgU2BTYFPgCSiwAfQnIPJ+xKbApsCmwKbA86bABNBvvUyfKWavjHSl/Kly50obV17wj9o8UixVCXamDDr7rUqned0E0OstZQhIapQiAOjmABRAR9kLSATgYB5MlHtVmBqeUgC9czlDuPe32e8zZcsV5VkV+QXx+/lonjs/Kp0EQBoSETrVy2rm+a7nZj2weG7noqCYoQen0ph7UOTZJsojlGZ6laNkr/IM+qsE53PBfPpZxb5e9dRVuHFNPaBQIupVjkdkvXIACVVSc0+NJei3ilrGoTc6Sjm8846UpnhnmXv1448//hEPLJ5lDnZC0/bP5/lMAVwABdo0vysAgV5/1Cg49dihrjcPoIfhNQHSUR7qKYpiG3AVJTdl5reul9cEEsrLVZ5PkKrgFjxQhfI06piAWr1Tj9bcVFavAHTXQtuokhbQskY5AujQnQKAbvhz+FfwHHnSyAQ8p7wsiGtofnhCvgDs1tMbgEjQBK/D8gXtTQBd73c80Ls+WEsCrqwhc6tTM5eOh1oPKPiK9VivwIbfZV0XjJ4KesFp2p/zVSOLepkzXvcM5s9c2awLritP8nsBn6N9QtCkwGCNdpRbrtnuWRMQubWn2oeCs/Oes34WRJbuyp161DXvOPwHIC0PwSPuZQLorskCDjzrCEDvHgF9+OtarjEBvxe0oh+GlIe/jbIBwMJ6MUc2n5X18KTpIeBb7mtfGRPRNeQBgTdqQDlTErBWS2/asV340T9lzREId+u8NIG1W9e/rd9XAKiyrucGr4MfmNvpge5+WmM09jnn0vMUHuIapAmgA7ABkPacMQH0rrmG7mY+y3d6oGOIAYDO3BuKGeMaU66wH3edCaDDZ8g1+FMeXQHoc0+xrZ5xVgB675tAfH+b7SsPC0xDI6PDsD9DB4wEKIy1EWI4/xhlgbr7M33v2cV1Rc1zC66XT13Xru0akvKM8kijm3Cmqte55zJq5ou1bOh99kiLaRwqk/zc86Vyq2u3Z+vpgT3llr9zT/e2KZd7hpvrd/W+dSQTygc9G3VtnrV3BOJ7z+SzGmXVqJXrNUbhmp4P2EPc9zF6qAGGMlQDDdcuNfNp+HN4snxNm5xxPat2z0ceNFpPjTzht6Zd6rmJ9itHKssYW43MaozB2b5rib2k0Q9MgWSqickj5cPywi0Afa757j8rnmJfNzoasnUFoP/mb/3W29pO9nM3BTYFNgU2BTYFNgXeMAU2gP6GCbqb2xTYFNgU2BR4eRRYAehHL9NHo7uPkvbfM4AOfTq+fj4C0AVOzdWJAkTwnBolhZ5SKPEBvvQe1ctTwHoC6J2XemjzjCpU5px0/ldKsVsguv3pMyYoKC/x/VQItj8FtKoI5v4qRgtkoqAquD6V8yp/qbnPkMPmoLevKmRVsjYvNqCKuTNRehVE4bqGaS8dAFZQmlP4XEXajEog2EItaG+IV3hCAICx6m1LiFiUaxSUbQDKet/RT70sP/GJT9zlRldxCS2qwMWLHoUiikU89uwLYASKZLzeKQCb5fvSgbZ5Jm1Ro2groG6eVAAMAPSCnvUQMsSmeSpRhBKyHhAC5aJendQaFqAcV3kuCFljBY0lyofOO3xWDyEUrKZVQGHaENUoZgVH+F5l9vRSXXkCT3mx6stcQ+VdfrMvgpauA64DxKEANqNsZhzMA/w5PdD7HEEN1leNRuClv//7v3/nww8/vKv5DZrDx/AE/GaBJq5BeHcC6ITsRjENgK4HF7Qt+MH3RmEAhKE/eJ3Bk9TOCYYlgPk1lIFfDbvPXNeDuJ7Nyh9lTj3a+K1yxtt9OQAAIABJREFUs6kSMNYo+Ow8sD4EYOQNnicdaf9ofxUQtA9zz5gAROXmlOcFd7pvT0V6gYrK3cpl+1tAq/zteqn3tXzIGsRoBhAR3oN3KIDXGBsAoFOISLCSIz5zNR7p0TVHG/UE7nrpZ2j77W9/+52//uu/viv0E0MejXr4X76k//CaUUVmSo62i0xU/sKzGvZQT5nTeTFqhxFKOt7KZT7PPfnW/3Nen9spdYJ1q/NHZXONLHoGmMZohm+n5hylxyT7mXKRmn0ID/QJoMPPKwBdPp3pMwrwNoQ7fK8soAZYLoBeIHEFoOuFzp5tBKJPfvKTPyJH5hmu+6dyiv5pHNa9ZgXAFvT02vkM70P2YuD2zW9+867wPXIb/md/FkynRk42vY5nK2raryFk+aBnOMF0QWX2K9MysO83zQf7SYHNnuGgh0YNnIUAyzUM1NhFHurZxHOi4+/6pJ+VB9N4YZ6DlW+MtXxQIyr3IZ8zz7M9c3Ve5dO5/pUXV87x3WNWQPiUwZXhXK8c852gsqfruIZ63U9Y057DTbfiew5rs/sQZz8Nnaibo5vrNGyi7t4N7/CuxTmVYr+4Bv7lnGLKmUa5ga/MgU5dML9GX50vxk8b8hXroUYj9MN1RM25ymg2nD88D9GvRrbpXJeukx/O3u2u7gu0zzpqBCDG3jMobX35K1+52uS+blNgU2BTYFNgU2BT4JlTYAPoz3yCdvc2BTYFNgU2BR6fAkcAel+0r/RiKnGP7plKuN53tY3Z9mzzTGE8r50KnaN+n/Xt6LcqnyYYcqTsRUnWENwF0PHM1HOU3LF4Oaqgog/mOD4L4c5zBdCP+j1BlpXSq3RcfT5SFE5AcCr5SjN5cPZTJWW9MwuEM8YJLtnGBDhRYNUrsCCR3syGkARU0UsQUBLvMgohDI/4iPmsZzkA40/8xE/cFYCWguR6oqiIlzbU9aRkfgmXSr5GCgCP19IeYbE//elP34GT/Oa15PyFf+AdCuBnadh8zIBEjAv+QxHZPNEoIAWwAbNXSla/a7hzQH+AVPKkAloBAlhQCKLEttTDTQBdL3SerbczCsXmWHWO6K9glICwHu7MeaMNMOeCxVzL+mgObQAXAFvoBwjd8PmAx0YKQOneeapie7WmjhTbc+3IW3xfbzueVTC/HvxcK4BODfinIQN0mYY4fWZ5ovMH7xPO38I99S4EJNTzGp63HeakADr9VCkNnxqVgBrFt0pp1h3rBcUxNe255qgBpijMCdcWgHBdAXzwfYGT6Q3eVA0AOc1D3Tym8KogK0rt5koWmFJ5XWB6gqNH88t8lt41HpIH5JmOVXBCHuM3Ff30o399Nt/X6GC1N1Zu1iipwAXPaEqHfoZnTB0A/2mAAYiOHAE8BxREHvXMUTlcMEI6r/YXvitow7XTkKW0gCdNDYG8IEeueXKVEcwx/KjBErURYtinkcUFzJBNGCn99E//9B1wqBcrMkoAiGfBE/0z9QXfQ+d6nOr1aD330LP9unvIPNs89Lx15Tx4n2sKMBVoOzoryPvKbYGrenxOD3RDDQOuIs9Nb0ENgG54Zz3QBXKPAHTGN9NnVB5MAN39ZALoGKCVZwXQBQD1QKcGQHe9EMJ9npXmPiFdCuKu5EHlzFGbbXvKImTvN77xjVcFHnYfIL0KezVRSSjI48o4Za3h8ZtKZfalQH/BOtqDXkb9Ibw3+wM1+8MqCg00Qf40p3SNXQDWC7LKc56dG7VEIysNFKZstJ3Kaa6ZfF/5VwMI+Lzhub3PeZgybnVelpb9rUDxnNM+Y+4L5Zcz+XrGd/Pso9c4tR7agMzM82p8HYefWasabCKb5QFqzhY1dKis4P7mS+87CedSwXPq3sccwfsabxRA57ee/2oQhWzRuI9auc41GGqxlv7iL/7iriAf2FMo7CectzDSMuVReWbO4eSDSbOHyn/mjnWLHGU/pF4B6P/lt3/7PtvAvnZTYFNgU2BTYFNgU+AZU2AD6M94cnbXNgU2BTYFNgWehgJnAPrq5fyoV/d5GV8pc+7zrFUfppLn6BkrkGAqHlbtn43v7DcVUSiBmq+uihi9z1EYoeQBaBBEF0DH2xgFoeAnHnsoKVUK0Wc9M1DCmp9ZUKGelKXNkZLl1nxO5eZK8boCOaDDnOuprOv/VaIfKfJosyHqG2ZRhbHt6HFdL9sCajV0qCd5w47yPYCkHugYNqAYR0lOXSX1BNBRiOkdjhe6HugCNvXYKU0LKKG0w4PTcMjk9aQPFMYCgA54bnhsAU+AaHPyAnyjQG76gHpdoxQ05HeVkvAmALIKcQwBpiK4itnSk+cDnlO+9a1v3XnTGOKYz3q1UztP1BNAZwwaIXA/49C7qOHWpwe642PMenKqlK9XMvxZZSvPF4xmDdbjvWH263Xd9nyGcmW1to4AwSmLBNCZZ+6ZALpRDLjOCAJ4bCNP9JzlXnOQU+PlVHBihnDXO0wPdEBQeIp1Jj9NsJB+a3iCPGrua+QcwDlg5c///M+/8vRFfnFPQ2QbrYGa5zcEeD2BBWAEOhpGnO8aqrc8Ca9qzAR/1AOd/2sgwVg13AAYas5l5qLtKuP4XkMCZc70gJcf3CO8boIdtHkkKysnC77WY1keK09VsV+ApzLa+46AEwH0eqBLf+ZSOVIAHR5izepR+xAAvevK8QtGWrfP7oXSsQA6fPcLv/ALd/xIAdhQNsJbGBEhZ6kxCACQQd4Crnft6HELMAeP1HOVdlwT8GNpD9/Jo/BHfysw63yu5MXR2ezszHNrn3+KU2j3OXlw8l/PaA8B0N2rmT8AHyOhUBO6Hw90IqGwN3ddM78aJjJ//dNoDz6p8RvypAZ28H890A3hDiiGXCtQCwioFy19/c53vnMXwp0aowwih1AA0KcRTfeXyqL7Auirs9xqPpRF8DTesgB/77///p2cdk8mShIGJfSXAjCtfGNfKXBKexolQNuC1qyxntlqEMXzGkpbUI955reClT13Y9xSQLLnCAywjuStfVGuT0OqGtF1bitflUU9O5XG0xBvyrXep/ypHLKtXjfXes9p8x1o8kD3l8qePlOjANuqDNPw6ejdqlEJuLYGEnO/7tms7THXnoORz8y/hTXVPblh4Quea9jk+JHnnpUw+qsHOvMP72vwNwHquQalB200ohPjcX4B0DEUNaIDZ2HO2pw7OGNppIjcmMYwV95bO4/zPeyKrJcu0LrGjKzHGs7R1v/6oz+60uS+ZlNgU2BTYFNgU2BT4AVQYAPoL2CSdhc3BTYFNgU2BR6XArcA9Ksv2a+jiL0POP1QAHwqiFZUfaiieSpO+iyVVFcAdJQqeqALogPeoQQSQEeZo0IHAF2wmOcY/rgAun0pwDwVeaXFVJRNmhSEOQJzbO9I6XakyFsBsSsAvYo/lVIdgx6YKkv5zXGg1Kry1fDCKLkN91lFbQF3FW0FQlCe0UfAEvM1MyfSiecWmEZpK+gKEN1IBBPAqvKVMahU5fnmgaRGYSzAC7gjCETNs/XUZaxVuuPtDQ9RAFHrwQygo3IQ5bRKaWrAALzhKCj3Om9Vejselax4ARI2mQIgUHAJ+v3UT/3UXaHNAsUzhLshcAEgUHA2P6kKefquB7qgaJXnrLN61KrApP98ryc77QGcCcCgOCyoy1yqeGc8M9JEAby5Lvp/FdFdYwX95AF5kv9rfNNcmnpr640HfxvenjFiXIGhBYUxVAnfMQByGP4cmhqCmxogHHBEPpgpB1xb8CTyy7zD8A+AFd7ceH+6Hs0pXQ9F1oiF9v72b//2rvzN3/zNK88v5sTIAcoDQWQjDdQooGOFhgWcKyvoZ8OnorwGEKKwjud6WeVSn55o3Qc0gpiAhHxZOVc5PMGNgo70vzTg8xyvYyzPC3BMfl0p3Auo85l7y3tNSwHPGSUAIw6Ac8tVAN01UFlfr8TVPqQcOhs7hjxE8CDnLLyNFzIgKjXGUK4t2hCYETRH7itjuveYzgCZBI/UOAP+1mMRXqk8aroEw/w7TwJ0XL8C0CdwNs86pc9KBr3O2e1NnU7L02cgzwRVlYXQ7CyEu/ulALo5j6n1QJ8AekO4czZYAegFfOuJ3BzoyF5DhVObCgKDnALozK1pLHge+457JTV7oxGIkLvT+GXuJ8qRhwDoRzwzz3+0DU83hLs5p5GfrPGmamFNaEgqAKlRCc9sSpKOj7E0kgdAI5EgKNCqBo6ed6iZw5mDXSMz1nij1/C/ZxLum2dKaQINanQ5vcNrIFUZWzldg58jeb6Sxcrb0mZlTNPz52x/9X7Ssc69ZnWO973w7KzSc+HR2cd2PHNAV8bWdAjdu2mzIc/bb/ij0Ws03PLs0z1D3qEGXK/RXuUhBjUaLbP2GlkGGd4866szh/Kpcoux1fCxa4090ohR1JxvOV9hPMNZxPMm9RGAPs8DU77PObsqw8sX0LnRMTiDeQZgfvj7P3/yJ1eb3tdtCmwKbApsCmwKbAo8cwpsAP2ZT9Du3qbApsCmwKbA41PgCoCukuOsNw9Vwt4HPK/i56gvE/Cd1539fvbb1X72uiqQVgC6CteGEec7vc8B0QEPzYGO8h4vCIsAuqEjzdl6BKALoheoXSlTpgJbukzgZAI8He8Z8FJl2lEb9ViZykbuQXlUhXk9R2m/OdHbL65rOHLDueIxhlJWb1vqKj/pQ4E9aK6nGgAfHiJ4RVPzvQpB+lKgpGHEua4KuckjVcjTjorZjgHFH54gAIoUc7qitAYQQIHtOLgPIFN+QmFsKHaUcwW+BN7oE+PW65ga4BRvMkJao9yz/aksdg6dPwCBeiLXCwggwRDKeIKqNEXJTq5FQy1TA0Do+YyCUSMAAM7mQJ8A+lR0q8gv+MKc8MyGBzc3puFgeaa5KKGvYZpRvjeMJ7Rzzm4pMavcXclbeXhe1zy/9F3Fs3MmWIm3tn2DB3/xF3/xFb0BEdpuPxe0QGlK5AMLYJBA+Kc+9alXxjz0ARlElAbmnNoco9SsF7w+KfBRQc7SDNo1pC9tmbaAegLWBRWmwr5gRGVe95Qq51mzAOWMy4KBgGsSWlcJTl8EcaBZeavrgufpudgoISs5XODrzINv7nHTiGUailTmTiBGuQW9Jh9W0U9/nTeBA+UcPCltBNA1CJMfiWAwAfS5ZxQY7pgqC/V6rGHQ3IdsZ54fiIIBSIEnOrzduRZM06itRlfuA8wj9Kr8M3S4uW1LQ2WTBh9ND+D+Rdt87tgbPca8t6V/188Ev3h+5628Upl0tOc//gn0X5/Qc8bkPfsnv3qGKZDZFCTQlrlTPgKcmxubPR/g3IIc0niiHui0UUD7DEC/5YHe9CTstUSAobBn1aMWMFmPdwF0wHOMhjAsA8zDgBIA/cgTF9pVjva6CbrJR/LQXEeTX7qWvBZ+xghFz1kASQ0LGDeGUkZ3YM0ri5k76Mvao+avuaEr/1hr3dvr/YqBVo2+CoZiyAKtOKtQN+JO1x+fa6hSEHKC1sofn9l+TtpXFt169+i15X/p5fM8M1rPOaps6NqfssH/V/3qdxOgv/U+ONs7AuCP3s0mHdznqTXW0giibWhkoXyuV7uyGlrymbVPWh4K536NOKg7XlLHGPWB9AmlJ+0b9Yu67xz0U5lO3T3XqFReX3pyPuIcT4oj9ifOuvAu5yTkRg1xupZXc7iS733W0e9H89LvkVE9i/F/vfO59gf/+I9PuX3sZ20KbApsCmwKbApsCjwiBTaA/ojE3U1vCmwKbApsCrwMCrxtAP1MGXMEWt9SRJ1R/uxe7ruliFi1faSIqCJIhabK8XpRFEBHKSJgNwF0PDDNHUwNcKjSAoWNildqlETtV0Fc+rXyzFspulaKNO+tUmilKFyBQivlzKodAaOV0o/vUHZWYVVPWfrXsJoFBPV6Mm8hIVzx0qWgZJ/AhSA5/W64URS9KLNQEAP+AlZbUNIWiJqK7tKldGsYXz1qC7D3s0pbanJzo8BGofX973//lXIekBmveJTIgIEACnqAUzO25jJv3m9DyutNUuAb2moswP0N3awxh6BS1zf8TF/NJw6wivKSQh9VVOLpU89CAXRzoKPUFIAA8DB3KfNQkKoh3FViSjf6VWCxxgoAJXjL67WIcl+jC64TPKc2Hzq8AM3a5sx9rXyBNvVWok9V2nZt8n0V3b2O7yeAbrs8G6AbT3FqFLzOBfcAaKxADdrvGASGoSVAR/kAwwFTBQCStG94fZk3mvkrLfCeagqA8vUELmrQ0hQAgJ4FxRnb9FhU5h7tI8qiyj3TMDCfeC6aG5maP4FU2i6AzvjkPa6p11w93BlfQ7pX3gjUKBNq8LEyKFrtnfKK4Nbk89LJNSrdpFeNfyqvC651rusxiLwoCAbfNAXE9EA3pzOg4JyPCaCvxsQ102DgCPyxfX8HoICPBNANM22oab1R2WcmiCTv0WYBrc6JYI1ASqNaaBwi0Mi15ZmVbHKvr3w4khU9yxT06Xw+NwB9tR7b33lOoP+l2coDXRCdvd0igM4+BJAGgG7kAYyjup8JoHOmYv76twJgnaMZwh1ZaSQNQDGiqBiSuecD9hmexXMF0I26wZ5LxBByMeORWoOByk36WL5wz3NvLo9Ovi6N51mt67FyBLnnOsIgBdkv/yEjMYwjZQeFfd5n0p6h143kI8ANbQuKI1Pdg7nHfY29DeMwo/y4Vu07IbArw2fKnLkGuhesaKis6ZmycpTP9UDvnt81Odfh5O1e23cH2l4ZVnn/2dlhyoSj/sx5XwHoU5b2jNJ1PO8V3J/ruudZedlra7jKdTNU+Hxe30+cL9vyXIkBl3sRckFDDviwwDvnZ3Ogs/YE7k33otGyALrynOf6LGpp7Tgrq5xfas7IRGeicEbnDK+xIfKCvdVIP6t3pCP53jXv576HzDlf8YY0pMZIhncOiwC68o/7f/jP/7xqdn+3KbApsCmwKbApsCnwAimwAfQXOGm7y5sCmwKbApsCb5YCbwpAny/oV17Ir77sH414gt0r8HvVr6PrHkLZW+CMz6oXCfc0pLpAjDnQBRyoAY3wGqYIoAuiC6DTFsoUlBp6ROhBrWKtADrjnApAFSZVbp6NTWCvirMCLG2ftgtulc5T8aYycioUp2eUnih6gleRrgJMD+d6l6DsrUIO8FbFOkq0eoo1DyPtGxmAmj+VYOTELiCJgqvKJsercrVeyfUunDlBDZ1NDY+ogCc0aulG/wGmKYAD5S1AZZX1fMZgAOU+hXZVxgEW8btgNECiXnU8yxDx3AcASF/0vDaEOTX9POID+BPQ3NI8tACWgGh42MHf/kHHH/7whz8SIlYPdED0eqCzHgSpULYLZBqSv0Bb+ZHx1WuJNaS3IjX0lE70s3nPoZvrF3pVAc961RiGNn0mgAlzKP2gdWkGfwiyGs55BXZxjwpV6noAzagBgAwqdOknHujwLLVRCpSV0ot6eqB/97vffYfyd3/3d3fhb5VFtFVlOesKYw4KQJXGJqwvjDk0QgDg6Jp33Sg/WGuEWdWYyLzu1EdABXSp/FFWKePKW90L+IzC3JC/GGfAY6wfatoUQK93PPSETvAc8oVrCu47PuZ9yoAJSin3es+Zp+HRvtt2piyq7Kic5bpJ0ymrvb58XkAHeVajDmgBoIaXKHNY4Av+MQd6AfQCKPJUecT9y3HNPeMIGG6f+awHOqCfHuh4++GJDp9qUCQo51w1OgbtmEbF1B0Fsbov1RgEOtewovPYs4IGAhqETWOb+4BbZ+eb0mauk4eci173nnn2WPFsjQ6g51kId/PXUx8B6IDo7CdtxxzonA0E0KV5DWjgkc6nADqGeewDDRWOAZh7MntWwUNkiB7Z7JN6nwOiI4M0esIAqetMMG3yOP93r1M2unbmXFduyJNHQJt7FnRxT2BfqEcvbWhkBQCJ7O9ZU6NE2pDXlZOG4EZ2CGwiZ7kWAzcKZwP+aNdUNOU99jY8d6W3AKg51rvfzLF3D+neLV0K1Hrv/K30nXvNisfbTsdRg5p5dpnvM5UJq/ntebTPmPPcdstXqzP7ar1P2TT71X70bNb9mXtWIdw9N09Z371uxcvuHfAN71YU+KxRqTxzcO5gjZtaiNoc5NS8H/S+7qWTHu1LjSeRNd0XeCZGip6zMJrBAIRIP6x/AXr6Nefh6Cww+3JfIwvbrYEvZ/mm8/EdxXcm7vnff/zHr7sN7Ps3BTYFNgU2BTYFNgWeCQU2gP5MJmJ3Y1NgU2BTYFPg7VHga1/96pM+vC/9K0X3VAJMJdNVhdBUwl8Z5FRETeXSlTZm/6p40tOAawpoVymCIknFYQF0FLIF0OuBTlv0HaWGxXCHggvTA30q5Kq4OwJRqgSatKrySJDIMMaMtx7hk0al6xGApFLVe1deOCqGUMqidBW4KT0NFeq8qKzme9pEgW4BNHVuUBAJPFPzDMcH2IJy2LzSAC+lTz2pGmqePnTueUZDmgJ6WgCsBfZQFHedAM4CTsEvKP8KFqBYJpw7Xix4i9c4A7rAU+b11aubGnBXTzzogmJPb3G8TQQSAVkBGqEZNUBpeanKT+4xd7A5FFG4U3gWnj7m5RaUYt5RlL///vt35Zvf/Oa/CeGuhz01zzCE6/QELtCm4YVgCWOS1tBIowoAdGgoT/AZ0BzeoOZ+FaIqth0//ZZnoF2BNhSwgMjMKW025yc0bTjwlUKcZ/DcoxDutAF4bXQF5lmDDJ4FcG7BAKR9B6SwOM/mF3W+qAEnDCmMd2H7iYLaaAcoWgWh4S1AavgLUIl6ytmGP9cwBBCeNlnXlnpu8ezuLQWm/e0InKjxAikY8O4kNYE5RzGYoKhAhias6Rm1QAAdWs2/I2W+61jaTfl3ZHi0Aids60xOz/117seT15STK2W9Y5QXlckTQEe+wH/ImxnBAA90Ik8AoK9otKLLGc3mb/bRcRQ8IEyuYWiRR8rJ/8ve2e1al1zl2YSg5CAShIQ/KQYFKRw4ipMDfpx2W2676TZ9Ei4nua0YSHfbYOhuDLKEDEc+4Qa4ihA9Szwfj0dqzr32/vZee3/dtaWpWnut+VM1atSomu87xihsJfbWbASNQOd6CQ8dJeqwNMnv6nLngamfJVGRQ3Vbu9U5sGRX1xhHc+vR2ma1vrp2nfOU57VeUy98rgR6HYN0+jKVvrronAgpPQl0HCYgqeh/7Hyd2txTmXnZ/lb2Zg7iGRKyjtdGoKP72hBsJg5gkrrY/tof5i4c/nguc4YEOiXzq/uJQ6zhhGVKZ3RjpRPqgzrE/yvdah28ZhJtvVf7BHuHnTatOnOmjmPYRCN4XbP2Wd0OwbHiGNPZD+c9bEjHj1H69AtjFXl85StfuUTs9o++QeY6MKzWwd53jsGukVdZUirvjq+z8TjH4YpEr12t/VoR9qtxvSK75xp7jt05n7SvV+vz2pmjNt1FoHdOORrjEuLqbG2hzkS1+fNzZVm9Q59Y77n21dmW8WeGJHSa/3UspWR9wIEDC2Ma3Xc+aGYZ6t3MEn123104h2e7dmDMGxnPugnSXqcZdNs1OeVcz0xdmja0dlN5zrXRau3gfeqcynsmmYVwQKDkz4wtjDn+/uf/+l9POUXse28JbAlsCWwJbAlsCdxQAptAv6Gw96O2BLYEtgS2BF6mBG5JoPeFn899wZ+g013AbkGbFbjv/Sch8NS9cEZICAZRh0Y5mQpUELbELwAFACKALMRR90CHhBMQ5LkSgIBCgDlNLTsj0JtivCQNdSxQWXn1PAFbAatJ/DSClt8EtgV+CsCtgEhJme5LOUG96lMJQMBngR1KI5UokVFl0esAWWcaX6PMALV/9KMfvTqMiuJZkKmkHYdM5IBQFySjzo14F2wDeAPEEnSiBKDSAYI+bLQ2QDtgGsAdALy6ZCnYS30ghYiq5IBUhpziIIpFYpR6AHy5nzUZDiASjMDkeYJ1yMtUq5SQ6UbwUEfIRkhHDkDF9m3bLqhoKln3TKVEFqZ5JeVr974GkP/4449fHZAPOAMAKEJ4GBEOEWyEGrJ0L2pJfMFXyqaaBvDD8QDSHKJFskUSHXCe6ETIC2Sv3hnNV8eYpt2GUID4IB0n8nUM8GzaYGQTxEhTg0LUmDXByDyJOWTbcT0JdMk82szzJaAbZUX93W8eEl0C3/sWTJZ0R5bUibY4DpC7afdxfKitxWaR3pM964me9HmUOA1Ut3qd0ffUH90xNfCnn356Gcf9qw1DPv2rTandmJGaE5AnFb3OMOhXnR66TQT1qz0suKzzkr9rIwWrS9T0t46b6qrg+2zfJGFt8wTBq6/cY0a9W4f7zI1zzm0EYXUSWWDTsLsQiTpgEGEH8aX+MK/VFluXOTesCCPP7ZzveJnEVslDdAtbiZ5iN7sNB3WDnISkhIwtmWhfu0VE57ZJ6paEaz05jznS/X116OFefJ7XTbLkPn31Jp7r+m+uK2or7EuJ19qU7kWPPmLTnU9XBLp9j1NTx7x2GP1oZgmerRMVczf2u2OiBDpzOXMTczElEejYfw5sb3VUMg1CTQJdEv3LX/7yZR9vDmwT6xWzv0wCvX0+daeppfmtzmq9rmOFz7V3vSd6zFqCA9n2cM3qGgQS0jnS+dM1jPZVRzvmDfaDpoSQry402wryNJsKa5zZ9tr/kpo8tw5+08nT9jdtunZuzi8PeV+Z7zy1eat3mqccxyWqnacqt6M5ZdrjtqljdX6e955tO7rvPG/1vM5ntSPVc9cOOrR2Xc5ag7mBErvRlPE4ybJOZY3A2rNjxG2hKLlv17Cdz/3seDLLBU4hjHnWbTo/MtZdF7PmrW06k/2RPLlmOnK1PvNz+w1b6DZhOO1i1zxoq1mGcDzj791sy/KUurvvvSWwJbAlsCWwJbAl8PQS2AT608t4P2FLYEtgS2BL4IVL4NYEusBJxXJf8txrCyCsAKeCXHcBXI/VTWeghiA8z5oEuiQ61zd6GlBSAh0SzJTJRPXMFO6mb6cE1KzkrRVeAAAgAElEQVRMZuSNBEOBUQmIAoe9R4mYlbwbZVFyi3Pn83t9QZreY0ZwSO5LUjT6QxCd57p/qKC5UdaQOFxjOm7KkpoQ30aHUQIIeW6jrCAlIVyNrKQ/m+YRUNzoWsB1SRJKI525lugWQXhKI2poH0C6qfvZSxpnCcltwPMSOjxfuXFPCCHIc0qe7x6K1LHklnuS0x70DICe6GBKgH5TjCMXI6IpTRkP0EcdqRcHzge0vQB5I+6pp9F9nENEOcQ4JeeZBp+SeuK8IPnRc03hjhwgY6mrR9P3rwh0dRh9dL9VStoE8I8ccBAwIgh5Ej1t1BGyKRg6CV+vo+ReEClE0qEv7sdLCVFjWlnu2Whm9MT7zLTB04lFBw9TZ0oiTQKdMSAxzj2MaqJEdvYZbWsEevvdPdB1ukDHjS78+te//lN7eyNLyA8OIqncB5dypm137/CWfjblNyX6WvJZu8FYmETQzBJQQnJGYBboBrDGkYQxg27VNjXNP/KtDW30Gc9azVHOfY1AE+wv0O95E3Sfc2adaOYcekR4cI9JoD9kblzNC9b3LgLddM8S6EShM6+1vcql5V2kkvNX5aLMbKN9xv+QJDh4cEDyS07iECTZiZMIuiTRRt+adtosJCXQO0d1DuRz28d5KwLdVODVrRJaj7VOeRPuY7uryx0v9yHQ64yGbSLK1MM90GcEOjbZlOqQRxLo2hL0XAc4+q1/2H2yfzBHMtczL3KgVxLozGOmNPfaSaC7/zklczO6ycHcZ1Q7pdsHaK/mOrTjYLV2qLOP9mfalyObwtgwQw0l61Wj0ZE7Y9vtWVjHdA4rmcf8YnYRbL3ZU7gXY80tbFiPdMzpWKAjX+2bjlXKpZHkfNcMEZOcbN1mdPq029POnL2jnL37eN+7bN1jj9/2tfPpkY2fenDUns6dlddqrpvtmfrb/ztfTQJ99kPPrd51jtWZyTm8aw4cRXmfMOMBawMPCPSuU13rUvLc6kydHudn5h7fUViHNgKeZ0HWs86CQK+j2uyfIx2cuujcgn6vbGzfwSpf5OA7D++Yrg1N3242DGwif//lq199bDXd99sS2BLYEtgS2BLYEngmCWwC/ZkEvx+7JbAlsCWwJfByJHBLAl3QYrZ+BYhcA0jdBVJNUuFWUl+BPRNMKqEsgQMJBnjRCHQJdEg4wEVTXFNKoBvR22gpwKCC8JPArmxKjJcAKJDmOZXhEaEukeG5AkkClAVoSnrw7AKc87wS0QCqgFoeJTwFeoyOsB3UB1m7fzdlI38hI90D3ehDIhA5+JOQpwQodk90gF+u436URBRDjhJhRsRVyTWucf9O+lNSFSCOayWtkYN7SFMCPBMlR6pZyNz2bfsBUIu9fQHcKfmDCIS05KA+HgBfton21HECctS05QDUbQOgoqmYAbkLKnJvnUMAuUsiCSpaX9OyU3J/on+JIOMgikVygqgcUrd7dA9Z2ibZRVkCXX0R2KyckG9BeMaZKWMBM03fTN8je8gLDuRSoL0OAuhBiRruY1YI6iUBQEld3U+TexZsbSQenyeRWiBY4rxZLPhMX0piUFIPCTvqr5wpiWLsWCsQjI44thhrkhroJO2AOOdAB0osouPqL2QSfcvBubSbP21i7R1jFkAZgJaS7APcC2CZ72qHCuTTJmVBiW009SpjTL3Q6UZ9pt3qGiU6j35xIJeSKOqTcmx2BdrTSPFJUrWudQyqHOZ8Nu1fbW/nk5JEvccRwH4NgT4JjBXJ3vs/NAL9Pincj9YPrUfl4ueVjPkNJyNsChkwGKuQkma20F5SYpfb15NArzNcn1UbbRSrY1fyTj1sBLrRxCX7b7V2eYnP6djpuqXzFfLtvIMNLLmlXWYugUDHaUyiSgKd+RXHps4LRpVKoNcecH8d4Lima1YJdOwlNg175KF9gUBnHujfJNBxQGIep2QeLoHuvIcDFPpTB83VGrvj4YiQvJa47VzKc5v9iHnUfZyZVyXQIdGRQfuz6wpIc6PYyRxEX0nMszZDbsgMG91ML6yZ3N4GGTXC3jXHJB51Vmx/1i5Tx6MsTcro7L1lrpNnf3SNfPSeslpzP9X4nM4StbUrwvyuuk1i++xdTBJ3JbM5D63af3Tv1fd+N8n06oFrDtYd6GEzKrhVEbqIrnX7oJllSz1kPVUHyWZP4HveA3yX4JmMn5/85CcX+4RNMnsDmZCO3tvmumjOeXO8t79XfY185nqD9RhrNbY44nPXJ9hC1k8c2ET+fv03fuOp1HXfd0tgS2BLYEtgS2BL4MYS2AT6jQW+H7clsCWwJbAl8PIkcGsC/UgC14JRKyDK71Zgywr4v2UvFGwrgFlCG+DFvbA53wh0wAqjWAFk+Z8Ugu61bepl7gWYYYQpJYC/RBhATgGcAh8TPBFYEbyfQFPJl/42AZdGWczzJphZuczrSoi0fZBpADnu6d393yHQ3QebEgLEfTCJ1mo0GMAs8jd9fglRwCAJdX53b1JKAHmANg5AXn+DRAXokqCElGmaUPoTQhNgnWuNIKaErDG1K88lXbb7SEMGQj4SMUyq9EmgK2MIT9IkC2BTHyOtaQ8p4CHgqSPfuwc88gQsNDU7DgRGdAncqRsAioD6HESTQkC4fzCgYqOiC+RN0s89zSnRV9Poci/arxMD4GLTveOgoJyMQAfI5JB8dgx0KwHqUt0rYC7hAbECUewetThCQKIb0ay+GOldMhWiRNKa/uU3xzkAo3WkpG0Cjtyzf6Yvpy2M3ZIFJS5oS0Fb+5n7IWsjIKkT/WvkJLrsXrqU7kM+nVm4B3JUt5ELwC4ALwdy0XmC7AY8Q4cWiSr0HScNdYTn0f5Gj+pQgu4xrhzTlDxbEgt5VId0OkA+tIk+kgxnr3XIUA6I/pmK2b3dsYs6rVDWuQZ5luCpYwF1KZFqRgPqwT075mefNUOD/d55ahLfK7JiEsWOszkXrojwXjuv63ww58k5l856aoMkFilxWDCFO/Oa0eemcIdA53AP9D6/9TwjUkrwnNkb7+35ZOjQBmFjIE8hSJodgvHP3IG+GHG3ItC7lUrr2mwHdZLhnJk+2nuUDJ0RtLdcu9z6WStisn3WsaJulPha2UJJdOwKNqkEultclECn/3Wqozwj0LsHugS6YwQ7qbMR5DJOQx7MX5LBkN/9096awv2zzz57NdfiwEWWBOZl7FrnkxmBXjtQZx4JZddZ/O+8MB0m5zptOt443nmW2xq4h7T1Zp4gelYSvSnreXYdm7D/RP9yILtmQmH94xqDTDfoivWjn5xLmQPmXtRNzT5tRTOTdO1Jm/qbbeWckt8r+3k0bla2eNr/OQ/cRVQ/1hidBHrruiJna/vP5okzEnv+Np85302uaevqfW/aCvSYfqxDb+ca1sSui1m/uIUCpWnKWZ8ynl2HUtb5lnv3HUTnnjrs+h02ye2DWIObtYiS9wi3OWHdXnvnGFBvz+bB9teU+4qU916VJ+tbHYexaWbnqiMR37me/flf+IVrumyfsyWwJbAlsCWwJbAl8AZIYBPob0An7SpuCWwJbAlsCTytBG5NoN9FaN/1+0oa10QpPK0Uj+++8vzn7EYhGD0KYVMCHcKhaaAhlNyDjxIw0vsAonQfv6Y3l8gTSBQEnES6rWjkW0F/fi9xWyJIAt329lmCjwV4Cr7OaE11gO9LMpS4gJQREAfUMWoVAo/z+gfQBbFrinKBbKKhSojyLJwUPABjiQ7mgCxs/XlmiT/SrEMsUwJ0uY8yYHeJWlKeCxJzbkFqSD/3IQcwhqAWiKavJeUhK1sXgTTuRb9LDFCiM4CBEIjIs5HHtEtADgAcUkviHSDM1O+A9m0DOkm9OCDrm74eGUt8UwqCUscZMUjqZPfJhqBCVjwLBwHlDqlJf3AuJDrlikB3j1kBeffuXhGZ6mjJLdLOmtKXa02XT38wPgVYJWvNGmGENoQHJJyR+chS0lyHjUYhmqq5gLzjoJFLfNcI1wlm1zEG+2FGA+TePdAZFyXQTVNOCWnMn+Ouz0AvTGHKGDMaC92FtKDvccpAd41OoiSa0IPo3uoIfWu/YJsa4aVDikDtyoFHG6Tto6Td1Rmfpy41DauOOPQd8ncfYUruJbiOTBp13nS/7gkvMY/szZgAmdb03B2ftac8R7k/BYE+554+S31uvztWz+bKs3quCHTkZ3Qq8xn2grHBwdgugd7nF9SvXh7N/0cEgcSQRHTtLRHo2BSi0CFYu081NhwdQn8gKiVDShS6123H4Jxb1VUdYex/6jujXzuXTweJFRH1XGuap3ruSl+rEyUu26/Kce6B7hYglK4VJNCbnaMEOnNLMwKtCHTtgPd3K5iOqUmgmw2D0iwXPOsoAh27Ql3Zh9m5tgT6V77ylVfRrzpSlgSdY6lrus7ldWSSQJ9OZv7f+ZK+KHHXOQsnNOd2spCwVoVEN2tSyTnssgdziusPCPT2H/PLN77xjYsDIWuYo/HAvZupiP8dn4yvSUh3Pdu5pvrFOf1NPa0tPHtvuev9ZEVoTjL0qcac9629mc9akeWzTUdjd84v/X8+cz7n6P/7ysK+7DYcfT9xHp5t4jrW+KxROf78z//88mh1gflLR0vKbvuB7uqkR4nudS91bRUlz/D9gbW1jrmUZJxy+wOcZrqerVNH37H4POcPZdY2Vo9de1bmUx6s63CGhOxnTme9pWMya0HHq9tZ/Muf+7n7dtU+f0tgS2BLYEtgS2BL4IVKYBPoL7RjdrW2BLYEtgS2BG4ngZdGoN+u5bd5UsHCAqwCOAVWTOHuPpAS6EZ8AmB885vfvByAkhByAjHcT8AGkL/ROyXQjVYvkDiBw4IvM2qubShos0q9PiOYVkQ6wE3JJgkpgGsOCQsjik2ly2+maKcUKKUeRoMa1S/QI9jTSFPkZ1/wDKKgALQoAYUExbim0eJE20q0Ayr93d/93asDkFwCjwj0RopBaEsYApBRd8AoSkA4ADMOoiABk91vGgLfiFqA9+4zTP0l6ZAl9TcNJaXRLRCg7EHNARhNNL6kKrpjxDIlcqHuANekTaXtRji7PyngOESBBCRyBszHQUHCYBJbkh0AgaSZN7qHfjcClKhy05uj48imBDpyMtUy59qvlOi9kaLoyozUV+95vpFGlJDfpozFMkAKSw6jT83I4JgDKIQcNv0melCCGfmarhfHAlO4o0uMBQmJCXZWRvzWNO3U/4gMkUCH0OH+RDBx4ByADLUP/CaBDnlEfWoP2meMMyOI0VP1iRLCGP1ATyCFzF5AiZ5D2jNO6FtT7FJyXQkX9MlsEtg89wOlzjOtbmXVfkC2ZHBAzpRuP0DJONaeQISWFOf+jC1T9k/ipPoz07nXoaeyR18arS6Z5Ri11OmoNnUC3UdEyiQfJoHT/pwEjWD5itxYkSWT9OjM6fm19UamUa4IdEn0EujvvffeT03IK4JsRd4r25a90YyaVS7UF/sjOYmNdL7A1uHI4xiBuKzTRbcLoX1GMjZThER6SUfnUn+b0a91SFuRamck3W1WM0/3lBXJuOrvysWxqhwbgd4U7vSnqcAnge4WJGY/wV6oB6sI9BJYRl6i5zpZKSHsrg5M2E3mMec0bRPzuBHotr8OWRLokOgc3QOd+Y+5lvuuCPQVGajN6BjoXCJRXDtVO1JnEL7X0Qi9ri4jUx1T/vZv//ZCensgA+021zHuerilDHNCHZuQmZlzaHtt5rSFrUvrOYlSryt5OO2m59S+2cdzPK7G50qv5yjqdbOPrrn+sUblah6a89HR/9rfa23USvYrW35G6F7T7tqLmZJ/peeVN59Z4zeTT99V0IluE4G+suajJBq9EdrNgjA/19mGdZXvbswtOHBpm7AXqwj02Y4S6J3r59zu/+2Loz7gXGwoBD8H6zTW+NgkStZPOoKbjeNf/JOD4DX9tM/ZEtgS2BLYEtgS2BJ42RLYBPrL7p9duy2BLYEtgS2BG0jgJRDofZE/A2iOgKeCHg8FsR5D1EfPpn4T5CuI0v2LAT8gkDgmgQ7JNAl0wV5Im6YMNALXSPSmh5W4ESwpScV3rWvTWnpdgZgCi43q6H0EeHxOZQ0g3dTsTcsOgdZ9zgv2Ai5JilFC3kp2C2CZUhHCrmC3kRJ8V+KfSCj3RSWKighqo9W5t3ucUyJXnw+w5D6l7FXKfQWWIIVJge7BdRLvXAe56QHZapQVJDF1cS9E+k+wnLo0+gPASuAXgK2kPBHvEN0Q/ADVRIJ5cB/BZurFuRzUh/sJ+APQuxc8JYSzUTLcs84a1Iu0xxCrtGEC0iWHAdepFyVEa/eRh2hFdhzogCncIdIhbAHTOfi9/WKqZXQKsLN/1VV+n6nCJUQZU9TfAx2x3rSnEeHIwf7DcUHnF8YvoL9EPH1bsBW9V26tZ0khzuGv1/G7EZDUqWRIo6Cps/vJCngahc11ZhcgLa57sOvgUplBfmuP6iyA7gIQA+pyAKIyZozsRMd1dqG+TX2K/KoHyF1SsqnW+TxTrdbWd89zdFkHE8o6dWBflTX6oYwpaXMdFLr/PPWuzhS8ps+a7UDnEvrK9km2VZ7214qomXNQz1kRYrWxZ9dO0nHORav6rebDFantHFI9dLsDyiMCHRJdAv2DDz64RNn5d0RMze8n2bFaO8y2Vv5kAqEeHIzd7nPOuID0Y9sMbFH7Wl2l5Jo6oM2tUiaBLolOPTqflQTp/Gwft3yMtcpLu0fXFEd6NvXDcdyMFJLocw90naOwWzg5mV5dAt0tLbBlrqko6WMzuGA7GPeOa8a6WSeMunQ8MCe4z7oEuplIdBRjfoBwq07WYZCsCBDnn3zyyeXAxrqtCjauGU3OUri3r1e2YI5/bZ7rVn+fKc1rm+uownqDrRE+/vjjiwMgspUEZF0kscj17QfmDNOvcz+drnCIcj3lmqTjunpg+9Sn2u86LFWXShxPO3tEOj72eFzpfPXiqcfrJPFXz1u9Z0153VXPvuutnJscP7O873NmPSZhP/tvzsv+zxoEZw6cJCldn1CyLjW7CiXzmVlwGOtmvUJ/O6b6PsT3jBG2a+LATrmNDPdjLU22CQ7Ge9cuKxlZ7563mjfbXvvBLC2dRzuvs9Y1vTxrZ51DKXkvcF2MLbrUbeyjfpdu7N+3BLYEtgS2BLYEtgRergQ2gf5y+2bXbEtgS2BLYEvgRhJ4bgL9DBg5+u2uKIf+/rrAy327YYJxAicT+DBqjbIp3EugQ4QC9hKBDpFaAh0iHUDVqGiAY4koI7cl0QH5u+d6IxRoX0F/QVNlOAn0kgUFWoz8FsAu2cR5BVsLFlI3AWpK9gCU+ANALnlH3UrCl0iErBVoAgQ3Ogtijfa13iUrCpDyLAmVH/3oRxcgq6nfG/FFPexr+kXAmBKyxX7hmjo9AMobIQ3ZCuFOJCQlwDppTjloC7LwoK0C+0R7AChzuOe4fUGdmsIUQpPUkxwA+u+///5lT0VKADkJHoDrpo7kf4kwnicwCDHJNabMBzhs5DFAGnuUchDFOYG6EqeNkEb2HauS8JSAld0DHeJcIgESohHEEuiMBdpwlBlBXVO+6Ae6y1iEyHcvZErqVTK0KWFxcjD1PWk4u/8q5Lkp8yH91UHuRz0FY9GH6qF9gqz4k6SBeLB/7ePaJ/TDvWCpY50cAH91yuHZ3bceEmflRMO9Id1Nzd7ocO6FjrstAvdgzAgEc00jcydBVvugXKgDbS+R2a0uZnrspvilHu7HToksBHTtP6PeawtKsHAefUKb0Q+ji7WdjcA0wtx+QHcc83UQ4JkrwnqSEas5bZI3K1JgEgET/Pb3WYfOU73mAnz/zM/81FjsM+66Dnm6D/0k0NEJ7asEOuQ5adyJQD8jTldEuHWtXCoz57LWv79jDyHwIPyYc5hvnW8gzk07TQaOOgnVcYvva+PUOfShjjfogeS5+nctgVTbft/1yJty/rQPU69XThWTFOsapw4tRqBDnk8Cnb430wBEL/a+2Vbq0IOdbmYJ7HEJ9K4rcETTAY65sllo6hxGBHr1pw5gkGlsMwB5Tsl6j4hUDuYTyWTKFYE+x4L/z7VZyb3awynfSaA7DxrZbZ8h0w8//PBLH3300WW8sw5wTYCd1rGRMULbjLDH7kpCMp/gJMA6yP3emwGo9qDzJZ+n01XtRO3XtDdTxybp2bF0ZqseOuZ6z9rgW7/DHM0pq/avbPBs/6y/dnk6EPVeU3evec5dcm//qsur7ANzDDTrhNmiKHG6Yn2tEwhOgugvB2OcNaoH7Wl7O+fifOtWRrxL+B6D063OI6z1ue+ZXZw2dPU85VhnSd9NS6DzXe0Z57NWtq04FFBPHYNZg3fcXep5V4fs37cEtgS2BLYEtgS2BN4YCWwC/Y3pql3RLYEtgS2BLYGnksBzE+hnwMgZcLQiHI6I9VsCUJO8FwibIEXBhhLofN/U5IAWEugQEKTflpAFOBUoBjxudITRUhA8AEBNbzoJ9ALPAj0SP42Un8SK/3u/EkxNb2wkbWWhPCAcey6kuWk8TQNtKuhGsRL9VRAK8tmICIBmzvXgGaav5hpAb0kewTzqQxR0o745130LIdMhUjyQp2AsYJrkISVEoyQL9XQPQ0qeaxQbz3PPbEoIbffepi3dU5q+tQ3Umd9xFKAEyPePOhUgB/Bij18Oor2pw7vvvns5kJOkDtcbZUNJ/e1PntcUtGY7oN+oF/ppZAqytQ0A5x3f1Q/qiG5LvtPW6m+j9iEuul86xLSgPP3e/kRG6hNynmSphDpgvenNKbkHzgGAlJAaJSdogyAqbajeA6BCoEMUQFhLYAMo4tRhOwBCC/o3Ipox2v6zD31WIyL5TZIeGdZBoOQd19axAfmibxw8m3oJ1EJotE11EECWzWjQdO48D6IDeTHWuq8w10mU8FsJevrI+1Cf6ZRTWzlB3LZ3klK2h/IC4P7jPx4eBc5L4NcJCTnX/jWauGOM7zlPGyuZ1TpMsrTz+RkZc0Si3+eanrsikGpHV+T51M3VPFv96XhEht0DHfvIWKFkrF1LoFeWre9qXVRC0utaeg2kuVk3sEXOO5Q4vujMxDjWWYtS2469YixVvjrhMG9IoHvtdOKafTHXDmdro6daDz7Xfc8I9Mplfu4Y19nGLVzqYMOcBnlOSb9D8npA7kKe41Q0CXQj0HGoMauJ87cEOjYfG129w5lqRaDjUMdcwLwFyYb9LGHXTAcS6JDnOMAxJ5nRBAK9+6qXQG8frojI2jF1bI6ZaT+1X36vXbbu1VXWA5LirDl0QqRkzOt0wFhx7cAczDOw6Ubqm92EkvVX16nOEZ0r/Oxc49Y2K5unHvXdoLpUe7aywWf296FjqPdc9cdD7/s61x29U9Wenr1fzd/8X1lXr6acj/5/SHum3WjUNb9V3vNzn+caihJ7YsYmSuyC6wLWPoxRD9ZAzotu1eUYYqzoIMq7A+tn19Bmm8KBFTvT8Vp97feMyZLnXbPO81ZrlPZt5yza6JZSzJGswXEQoKR9dRDlHj/7T5HoD+mvfc2WwJbAlsCWwJbAlsDLksAm0F9Wf+zabAlsCWwJbAk8gwRuSaCvQKcCLEdgy0osR6BqX/4LFtxStAXnShob9cDvJZS69yrfNy0gwL7kpAS6JDqkpgQvYGH3dAaILVDKed17sqCi3wNQ8mekJmXTVdMWgRnKRtQBHpUAbaQGpFT3HyyZBLnQiFOINQk72iNpTHsAYE3rDaBUoBTy0xTuRkMI6DTVIu1z7z6iOmwT9aOeBdq7Fz33EjACNEKetmlGM3cfddpHtLcHdfM6wPmmcAd00wkAEFki2P3eTTnO9+5PTimwpo6X3IMkkEAnVTrOF+6DTvsbNVu9M8Ic2bk/ubLHKcDIW/oHosCD3yS3kVPHY0FLPtdZArmbvp+S/ceNMqfvjaKn5DcARogPCI/uuTwJ9NqA6gvtIgLVAxIYQgNyA6LCiHujfhqFVPnSbkFForyNLqRejE8JAQDGXlcC4OizEUEze0PtiGPXfSd9BmSP5CAlfesWD7SlmRXQgQLZ3bvTveKNykYvPBg7OgzQ74CqHtgN9yNXz0xFj+zNMoF9W9lsiZnamwso+7M/++pw/3XGALrJuJZUql1BJgXFa2+QfW2cqdl1PCphrz1V/p1TSsLPqPZJ9sy56C4y5oigOCI37iJ8jp53RhwUrF8912caga6DEvLUWYLobjIUQJ5fS6BPwmWSzPx+RDz1WmXedkBQSpoTTQjpyUHWFwhV7aRbUWhLSqBjb6qjjEO3BCiBjj5O0rH1njbgrC9uuZa51bOmzk7ZTBvh/+3PEugzhXudw7A9ELtubcI8AnlOJLoEuvPiikB37pMQu4ZAZz53LmCOMT25BLr2g3vrXIV+Mt9JoHMPty6RQDcTDW3vmk5dtf9qQ6YzT2Vf4u2IoFuNyd6DseT2LBDkOiFJgHe92e17mHdKoDMneyDrZm2aBGj1pTZbPen8Vpm03ne11zFZXTwjmO87du6yY/e930PPn216nTau5qLV2D16Dzx7P7xvvWb/+n/reDTX+n2zjzCv6eTKmtX1LHMK857bP7EOdO1MybtK13SfffbZZY0Oic467Wtf+9qrzEU4jrgew6aVpLb+rhNLdjuf1FFwNac4f875vWtP70sWNObvv/7rv744i7rtBbaTd5f5vv2v/vW/fqgK7uu2BLYEtgS2BLYEtgRemAQ2gf7COmRXZ0tgS2BLYEvg9hJ4bgJ9AnxngEmlU/BkRQjwXQGD20v2n1PhlqQ1slvyGSAFYETAlv9LUkHGQrJCopdAB9wHUDXqkesguTy6rzLPl0AXhCkIOEm4pqGWoHefbaOvGp3JswFC3dubkugM9x0lWqOk1SRSS0AYgUU597Am+soUppBzrTfknAQdshXogjS0LgBc6AUgtBG41F1ytJHqECMARgDBHJDk7E/ugVyUE3XVeQGymahvoiyJTMYZgJTppCmmBGgSrOI6o+P2u6AAACAASURBVOIouSeELaAZhGsJF2Qp2Q6xjyw8OLd/dYBoBDpE71tvvfUKnAPIN0ofkE4HCGQHIMj+5oCBfCaVukfbgOxMY0lJG4xKoa9WQLftn+AjxIYp1RuFwzOaypb7mq5bwsP+L4FuZLf2oUA+YwwSxQNg0whmyI3u4yxxavre6mh1hHtab0pBfyPhOnbQOwkFU5eXGC8ZMmXo2EXPG2XJ/dV76kLdjIKEtJZc53r6HWcOI4caYY/+eaCDOrEwxhuB1cwW04EHkNgUn6TgNRqdkn43ah+drL7yvG4p0e0IkEkjwtlXF7CZw0wMRoV2X3VT+Uu+N8qcZzdlc22ReuOcNB0gSuZPcL71LJgtMO14nXPXfUmBOa9NwmISzLX7fdYkESaRMAH21r/XTgIdHXE+w241Uwc6dhaBPom9jokV8dW1RCNjW9cShGZ6gdjH1mG/cKihxL6Qxp0DAr3RryXQGRPqL21tNhl0oCm/XY9Yt8q/zm5z7XJEQj3HmuapnnkXgT7JrqnH2gZJ9Emg49zEwVyGg0RtPw5fkEDY7M4n2AXmROd2twXBnmCXsO9uH8K5JVhnBLpR1e6NLIEumeZ60Htzf9YEpHaGRKeEXDajCXNxI7t1flyN6bvWzR3rzbQwCd2Sfuirc0YdlHgW9l0HKcj0OiIyd/LHM7mfBLnZRJQT/2PLmdcpaZ/2thG2taeTILRdHVvTzjkWtZN1Lji638qmPsa4eCkEesfWnKfu284j29W2au967zn/rOajs7qs5lHn4dpXddFyRSi3DTq4+D7TrT1Y05hhBYcdiW/sBDbGqHLGfucTCHQj0Flf8Y6hkzT633WGziGuGZ3PqH/Pm+uYmeVnJbsS8o6DjjneJagrEfOs050fKX0nqO78m3+KmL+vzuzztwS2BLYEtgS2BLYEXp4ENoH+8vpk12hLYEtgS2BL4MYSuDWBXhC84MUEMhTDBE4muHNEnhcQmc+5lYgLwAk4TgIdYEMCXbAEEMUIYAl0yFOASMEVABZARoEY7lMCHXCzoEkJdECRAkymnaWknoJEgLklqfnNPToBjuoEAMjsHqNG9knAElVRYHgCZb3P7PeCV4BQEqcQZkY5UhYIpY6NphbMBThH/t2bUIcCAd2CUJDgRj53/3lkT1+VjKmsAdIAxEg7jgzY35cIdEoIcolxrofY9OB/ATL6te0DiIZs/PGPf3y5J21wn/Gm4EZ+Jfogg6gHB9ciQyPpIY1NwU29BAPpf/rQPcp5tsA9pKjR/7QZPXJfREr0hQhxSG4cFVYRbY7hblVAmyB8iVjjcF9aiA3uYUpYStp+RKBDaBlpTTtK/LWPGF+m8KXeEBLKBRJl6r0yRUb0l2MNosQMEfz29ttvXw7GKQSaEXboZJ1IjFSFeDnaM1s5TVKjZFLTu/MMtzuAFFSelNSjoO1MTW7daCf6BLlJWQcTzqmN4dyS3bUpRIKbQQB9KCmPIwsOERz0Zx12GBu1VQWo+a374NYWosudG0p8cf9Gp2KrbAey1fFG++v45H7V344rfqs8p31fpRsu2F0beDaHXTtXdZ5ckRbtm6M5eJJLs47TSWBF1kmgSywie+czI9CJYuNAJ3AsgkRnawn/vO+KJJcweyiBrpMK92nGFByFzCTBdhrYAtK4c0Cgu1UKpQ4YXN+03rTVuZzzSqDz2yTkKt/qD59nFoPnWsNcq3+ve961BHrXB5OEqy2aBHqzm7Ae0DEOIl1ySwK99qB2hL6uDZdAR9exS+0j90DHgYm5hihUDzNz4MDG/Ns1R23hJNDdF5zoc+YrM6ZwHzOQnI0d7ePKPkgc1slrju86oDGOrOvcoof2sn7gwNYzRyIPSuyucsJG6sjofs8S6jgWNMNRI29LdtcedHz5DElTx/2KFPfedVSba9R53cpmv+4YeEkE+tF71n3beESg9/5TZ1fP6Py2Isfn3DHv0blr2teOW54zyef5HtcMNM1qxHqGdTbvDOh75xrWsTqvsg1Ut9TiPYN90DlwziJL1DvvvHMpfSdTz0toq9vzN9/vdByhfc2Qo+xX8/eKePeZvD/ozMO7VOspge4Y4hk//09R6ffVmX3+lsCWwJbAlsCWwJbAy5PAJtBfXp/sGm0JbAlsCWwJ3FgCz02gF7w4+1yxTABlkgNH4NctRTvJiAmQN5KgEeiAlJLnlBDogDGQdBDoppWFPCJapwR60ws2KgjwpIQOz1bW1LO/cV3Tpvc8AGTJXoDQprXm2SWtG3XE/UpgzVSrjaItyQlY7fMgYUzhbvSW6Uv5njYJdJXogyzD+cB95Kk313ENZSOeZiQ35DNkCoQ4ADwpoz0gnCG4Bc8LskHEADR98sknX4J8BjjzABg2SpG+Rm6mapf85X/0BcDcg/sY1c5nyHOjnalL5VYQjHYLzkEUm2JcGboXK4RnwXOAb4hXDqJNuic5BLrgNmOvRC2An5HHAP2N+ilxx2cINUh0I0CNsEffjWKH3EAnacMPf/jDSwkhO/dAN/K40dK0p6B0I8fRVeTIQTpKQE3T46IbBe8LvtJfyMZ0ndxH0hq9xnHAutO/JVz8TL06JlcR6CVuJXQpdUSps0PT/qJDyADipynVeYYkNjpb+yQZ4niuPTW6Vt3QOYGScYs+c6ATtSN8p65B8HRfdZwl/uqv/uqSChQidUbpNsVvdZk+loRi3HbPc55Xe1QbJtFvBCV9KHlq1LCZNrRNzRqgzCfBIaEkYN0MAqYb1tZO8lx7cQ15fkQYlFQ4mjslmwTNz8DzSUDNOfchBLoR6Nhvxrp9TgnoDoHOUQJ9ki4lzCboP9t35ARQYsR+UkcoGSsS+9SNMWyGAwj0RsMyxpxrS6pKoEu2zwj0zqWznjpnIC/a6JjHTsy+veU65lbPmrrc50rKHI0D9bJjt06JEOJmO2FdAvkjga5TWbcEMeq5WVncA30S6K4BeF7HMus11g8c6H63jZFAp5wEurYQXSKKtVuXMM+jixw4ELI3OM5eHH1+9WVFCB5Fo1L/ZgNRD71fnTpK3kng2WfO59h55lYcFjxoH/MPB+MfRwDmXkocQpUnzgmNeJ/jYDpP1L5px6zPEdk9SfGVbfQeK9t4RuTed9zMOq7qdt973vf8s/F133tVbg+9dr7HtY/P3gfPzitZv3K44No5Bs5I69p0nGXMYsK6su9KvGu41p4p3FlLMk440HNSozP3UDKu+1dH4anfdTLp+ORz3zcn8d71pTbA9UptBbaSTBg4B2NDv/3tb3/pW9/61qVkLEvYaw/+7S/+4mN0/b7HlsCWwJbAlsCWwJbAC5DAJtBfQCfsKmwJbAlsCWwJPK8EnotALzgnCDElcQaqnpHoAijPAULNtliHVYSZoMYk0I3Yg0AHiDGFewl0U7g3DXQJAUCgglgleySbBWMajQrAKUnW6Dq+BxBqmnaJ31XZ6D5kYKpwSglzgGqAUtM7Q/AVNOUeAkuUXGdaRPYXlPCklPDiWdS1kcgAW0QbQyAT1WUUK0QH6aUhZEmHDsjVaF9A3+4/Tz2pPyXPl8AHEKusAeeJrCXdIf1nRDYlgLkAMvUwigtg3j0V6WcIGohHwXbu4/6DENpGYFPy/EnmSToAdOEAwIEcTNtNCcFJ+yEiAbEbYQuo5/7g3OOMQG+EGfoIGI6jAWXJjwl6007Adg4ILJ7jHsT0qSnqkRGkFgfEK78Z3QwoKehOKbHMWJhbADiuIL27TQL/Q0a4rzwkbcnCAvI4YDQ1Ov2uPqG/yBFyg7KR5e7JLRlb4FV75TNnqvBGw7tdAGOD8YjslCO/KW8jf025jt6a8hfyuc9Q5yXSKxttQLc5kORB72yve9GbSp++cLyga3VeMJsCzimAsiUPp0NPs1MQnUgfeUC4GLHIWPYZ9P1ZunWzAmC3aEvtn0Q6JXXRIYGSvwLKrZugtH3Y8ybxXMB6guDqQr8/I9A7Rx59rn7Nz52v5nzZ57YNfl7N10agOyaRLzqIrkqg6zyBfrCtBce77777/0Vol2Se0aGT/JjE+mpNITkggV6HC+wP9toUtdhqSQzsWPe77jYR6EWzJMy5vM4hHfNT1pNAPyI5n3e1+LRPn+u96TiBDqzWhPZ950Aj0I0mr0Mf8zp2x8NsLjilacfcwgMb4VqGz03dXJ3geXX2YY5gvcG6A3vaaPHO65NMmwS6mTooseES5sxX2F6PSbTNsaONl0yTFJz2p1GzXdNMR5VpN2oTcDbE8ZODtQr23v+ZE1k36VAgqUiJPTjKkmK2myMNrOxXxKjfTdtVObW9c06+y2ZPuz3vdTZyVnbW+uo48LQjb333x3IQOHuP65Pv8753JO8pyyO5HZHnnN8sEPxfh9/Og52T+L5ZLnB+YQ1tFgYdCFnL9V2Feqi7Zv9h3es7ydz3fMprtqPjuWvvmfq943yV+n2VsQHHYCLsIdBZp+P05sHY1fFAAv0X/92/ew613c/cEtgS2BLYEtgS2BJ4AglsAv0JhLpvuSWwJbAlsCXwZkngOQn0gnBTaneBLmfgzlmUwS16Z4Jy/F9CxxSCguRGrEHEGYEuiSWBDonuHuikzjOFe/dAL/AjiKEsmsJvfi64AkBsVHSjo/ks0Wlka1PNQyQUUCoR3chRyEnJdIg1oqrc/7Ip6QGtIFxMDw4QbcpcgGyIaKLw2X+PlNmcX2eFyoJrIes4AH4aqU+KXkEgyOQSfYJgAGHIvg4KANiQypC5AOIFZnke0dIQvgDHnAupykEbjdo14t0+gtwXdIbUdc9xIs5wIOCeHBDNEOdEqHAgC9qvLpSo5jpliA5VDwH1jWIHtCs4SJt1OiAivAR606syngDJrTf1sK20u3KZ4GNJDYBG7gO5wb0kSekT+pK9JT0g/AUZaUOdMzhXQgsd7FgsqIl8C1wC4Ftv5GnEtfcQZOQ6HRko0V8jAdGD7uXKWNbG8SzJc++9Iis4vyQK/+s0Qonum/oenVRmyI2xKwFh9Kv9DWGBTJEdJEyj1lsPZGdfcm+IzxKNtdnqD7pI5H0dTNBF9ZC2N9sA9yVSC73EqcPnmzWjhLYp6gGS6SP3PIfc5DxtGXXsuC4BMe1diXaua2Qlz9MJgHvUEUjC3OjyXncE6BfQ9nPJ0RJT8x5z7Ezw3L64i0SfBP4ZiXRETB8R6HOuLYEOiU6fGonH2IE8l0DH/kOes72FBHqj6O5DoJ/N695HAt25qbrMnEZ0HQckAfaFtLsc2OHaGPSnDlqdFzqXMxaP0lxP/WzU41wfTB25xRrmOZ/RfqfPVs4TrV8JdB3wZgp3HbUosZVuh0KJ7XI7FGyjxDilBLproe6BjD12mxXsXedW7BqOdKSIZy0n8U0pgY5Dk85v1nsS6GSx8aA+OkFhC3VSo0TvVnbAtadzDrJsqvvapznGp30xwrR22rVjr2WeZZ2lMxyR6EajM46Y0zmYj3BEZE1IyfpXGbaeru2qC43E5fs6gdWGTYenVRtrl71WW6zu9Z61Jyv7fp93mRXhy3er591iTD4WaX5NXVfOC0fXzXqd/b/6rc9afe5zO8b5XgdGnVS6runaqHaKuY7sT26DxFpNG8SaonrImhH958A24BTDmp/SrUBc6/QZXdc4R3SM+Jk2NIpeZ27q7jhzzeUc6ZpMuXB/3p++//3vXw7eQZi3PVj7zXXiv/+lX7pGDfY5WwJbAlsCWwJbAlsCb4AENoH+BnTSruKWwJbAlsCWwNNK4LkI9LbqjCxf/XYG8vS3u4CSp5LsikCfEehHKdz5HsDVKFn3QAeIAYSRPKckklRwBwCk5C8ASGUhQMt5JRKMjOVagaMSAo0up05EWfzDP/zDpS4TtFzt+8uzIKQgJQGLKQtQA7yQ/pnDaCzBHgh6o5shcd1XkxKwVTKNEiDbaLO5pzT3MIU7wI+RIdyH6DNJeADdgmX0g6AX7aXdgMOUAFymUYd4FXClBDwn3TqAE2QhkckQrZQA4ILp9F/1G5DZPcB5XklryHWiyLkv9zRyHEJUmSJX5NJ7cp1R9MjBdOOUgHXuywiRLqiHrtJOZcbzTBkLWUxbjNRFn0xpjjzpO1PkQ9rOP3WSsqSGBLpkPPKFuKJEL01fT3lGoDfS2zFgu3Am8P70bTMRdF9adLGkLs93TNAvjV6krZBtOFIgG/TQw6g5gcw6lUzgdUYsS+4jvxLKjAn0j8OIJ7NCIHufDblT8BOQlvpxUOdGUionSX7T01OSurjRsbUH6B1jBl2ExGl6dcZR0+l37OIUBIlFX3BMsoD/JUi0C5TU3X3qKWtTsV8l0EtuN/3vilCqnNyb3gh02mDEegn0Ejgdb9VvbcKcwyZJvJrPeh/1d86ZJXtW82SJnt5j3m/Ok953kjsr8slzvAdtc/9zCXSyNmBvGHM4AEmicx7OS++9994lFWzT3itf2+wY0jGsOnLtPN579D5cD4EOMUB0HQfjuQS6WVIo64Chbpip4D4R6NXR6jL1XEWg35LculamT3VedXDV932ucqn+NAKddYFbhVBic5ib3fPeLUFYCzA314aXQDfbgOukRqCXQMe2swaAPD8i0J0jsWvWW6cn7g/hjY03KwIlZBprBmw585X7hzMfzj3YKx+Jb+qFrBpxWuJt6lftMvfr/MVvdSTq+pF5w6xJyBobqlObdpz1BLJ27ecWIM3YUGcwnjcdKaZtUE9a7+k8NW1Y/9emNOrb36csut6bn+eYOHu/mTa2c8bqmU813u5qw2M893XezaZuns2Z1YvVe2bnxc79yrvOtzxnbuvieSWidcTzvY51k86NlK51sT8zAxJj2bXZLLFjvrs5BlybTkc8+9Bx0Hm+BLrOWiXQbSPXdO1bpyAcgtxSgvdS5m0P5kXlxjX8bQL9MUbNvseWwJbAlsCWwJbAy5DAJtBfRj/sWmwJbAlsCWwJPKMEbk2gr4Ca+xDoZyDy6rezez+22I8IjQIfklWSMZQF3QE63EscsAWgolEMEOeS6EQslMiUQCLCQbDUNgLwci4lQEf3AS5hD0hcoLQEAddAhECIABA1Kg8yBEDZ1KcFJnmmvwFOG1VqtGcB6/YX4HVTxgNKm1acOhI55kEqZ/cLhzzs8wGiIZIh8SDvuA8HaVaJohWIJuIDEhCQmhLgl7ZyUA9IfPfphjAkCpaDz/xZd84DOCeCG6KwqRR5hvtkS7zbR5zLNRzUF0DfVOVG4xO5CxFM30NQc9BuSG0OgKwCwZCs7j8KkFciEwIdXXrnnXcu7ZC0pSQ6XJITcqmR1TzD/nR/WeTDNeizjhKUKxBYOQkmUlKvRj43ah/w3TT0lPSXafHpP1PiU5aIEiAUBNQZgz6EiC54L/lLiaND6814NFqeeqoHlPQnEdg4IPC5jioFWCeZXwKd3xoVWOcadKPR4sjZDBD0bcFOxqPjAF0oyUufme6c9jXSscQE92sKd2TvM7hGBxJK6iyhg36Yup4SW4ON4GD8NKUvMtQBgPbU8YY6Vw8buVmd4BltQ6OCsRuOxwmWHwHxft/+49pJGtk3JeUL2E9yugTziqgugL+qW+3YJAOOCBZJsZ7fes06ntVr1bZ5r9q+RqAzHtEd5wvGkQQ6JXaf/VOJPscGqQfMFyWxXDOopz6vJPvRPD8Js7n+UOY4L0Ggf+9737uUKwKdcSNRUBLdLU8o0fu5B/oq4r022vWBRCd1OiLzHnvN8pLuN8eKDkjag7O1H+0oSSSB7t716J7zDfMg84hZaXCAwiGHeZnIbh1AKOnT7ndfopg50HN5Xh2NWFswj7MOYK7hvhzYMwgzt39hDiqhrU3D5mMbzTpDib3VGY/5nznQVM/Mw7UHU++7BqluzbHsb9MmSKw5b/F708A7xilZY+l8x2fnJOcfSuaLOv4hS/q78+IkLh0fna/qCLNaf68I9NoTdYu+q22vPTn6vCK/V+Pp7B3kGgL9JY3Rh9TlaNy2vx7zvp2z5n3ti44HzikZ3XFM3acznmPEMeH5HVe+u+jkaCYbbAlrSbMzUGIPuh1Dt2lwLnQ+dAyYBaLOeJ3b5rphRaDzHsj9Zor6PqP2joxB2KG//Mu/vGSUwPmNuZuStedMff9Lv/zLD+nWfc2WwJbAlsCWwJbAlsALlMAm0F9gp+wqbQlsCWwJbAncVgK3JNCvATZep/V3Aayvc+9rrl0BeAVsCpDPCHRBd743RbPRUt2HWwKd0rSXpvkzVS6Arfs/C8YToSRxDTFsRBaREY04BehpO7qntJFRlAA4pq6mpC6QdgDClII5AlAlprpXKeBN9x1uxMOMjidyEfCGaCxIPqKTjVQWoKakDm1Do8ggH2caYVOISqabmp02GD0FEAbgLpFL5C2R66SRJwKs4DVkIQA6BxHv3aeae5N+nwPwu3/0s/cHoCIC0r3O6RcIWyPxIQZ0VgCIlgDms2AZcqafm0IV8tj7ANwZQUIa/KZPhXCQbIfslDCnBCwDyOfgs1Ht6B1ymFHYBeVL6jYSB4cBI5Ip6Qv7lD6Q7KCE3NJxYu6Bjr4VFC+oB6ivAwZ1xYHAdLo6X0D6Q4oUVER+RhNBCFBXHTIgX4ji50AXm6a9qUDR5coBWVs36tt9zjsekFflRF10NEAn7QfGnClAkR36MJ10TE2OHWj2iILJyK/jvL9RXx1IKCHH3TaAe5bQwd7oCIT+o3PoN9ehT+izxJSZACSB2mf0s/fFzkjC0F9G0TdDgJHAk5ioo0Ej+iXsSyStCOX23QT+JawnKN86nJG9JVhmve9LoK/u5T1b9jmzvdiko/vM+pT0lIjo+EcmOlIYgY4NB4jHhhF5zoE9lHw26q62cUafltSY9T277ohkxCkJ8vzjjz++lBLo2F8cpBxnOp9ILGCbutWJGQyck432Myqvz69O1W6VQD/SjWvWI2/SOVMfS1JVNmdt0t4x/9EPkueUdRLEMawOWdjwzid1yJoEem26cyHnl0CnryXQIZ2YazqfSZ5TslYpeVenIAh0toHhYLsQ5OA8DAEN6c9BJhzaqMyQ0VG09pTfHM+dMybxO1M0u4blWc0mw5qHeRYnReYr6me2HuYl5yHKOk9RN58hoa2tpi5dn6wcmzy3bVQm1tV1qTJqNG7X5F2nHBHgn0cCfTUvHI055XL23jXnntk3r0uir/T5GrvX9QB1qBOL9sax0bHU83jOvI/tYQ3jGoey7zU4H3YbINbhbscAkV6nwW5NJWFfh6wzPe2aZhLoXXuuMofp/Kn9o2Q8YzfZSon1L85vHthA142+e24C/RpN3OdsCWwJbAlsCWwJvBkS2AT6m9FPu5ZbAlsCWwJbAk8ogecg0O8CZB7S3CMQ55ak+oqIoC1836hK6lQgRtAdIglApOlGAXsl0CHMiNQzapjoY4l3QJBGjgJm9E9SjmdBaACAAOTMyF8IqJ5bgFFgn/YAVko0U0JkNgrcZwviCDTNiKFGOwAM9Q9ZSNDRvk8//fSyPy0H9QZENpoJAAoim3TSgLQT6BI4hbz7i7/4i1f7ilIv20s0LXuiewiKU0fAbIgfD8hSzoM45bkl5XBIAET2MAKc/4ko/4M/+IPLAUHePwhegDUAKggdCXRKQKkZeSwoB+krQA+JqrMCJeQ2/ez+30bGEx0HgP/BBx9c6oJOFQzkOqP/AcdL/ACWGXkMkdm03vT3JIBnBI+EAcQCB3pL/Uqgu9crBDc6Sbpd0+4aMYgs0buS+wLjgqAlYyEzSENJCnba5x7zlBAZRJdCkEEAmq2BkvHnPvLUEUCUMUQJ8YIjBQdR0c3soPMFJbpdgL4EOnXtXt98lkzkN8cqMnIvWYh85Ea/ewC8Nk17nzeB6oLEBYj5vimFC5IjS+Tg/uXYIzNU0D73paekDURa6TxiFg0IdL4rGeIe7xIqJaJ1ICHCn77GRkrAlMzq9hXI2/FuO2vHat9o64xobEQZdkcbJFG+Au0n6D6JiALd1q33uZaw9ppJxDrP1O7Oz3cR6N6jujIJkCMC3Wsbgc64RLZG3zHWtZ8Q6PSjDmE48OhIQUm/VE6riMES0Eft77zLOY0ybb8zniDOPbDp6BwHtr7ZKnTsUv+6dQD64limDSVOWsfpkFGyZtUPK515yDrppV5TsmdGVc4+PGpDo40l0LUt2ErnGmw4W4F46JCFo44R6DiGMc9h344i0JknzMJDn7evmcu1lTpraadLoOP45HgzAtv9yrGf1JH1ACXf62jFnI9tdI1AXSaB7tqq93ct2nE8ibbKv3apNtR7UzIOuq0I8jXbC2sIHGSIVIVsY23WdXLHBPWoY1cdATmv65Omeud+zV5Rm6VMbFPtpySh95oE+nTSme8Sj0Ggd1zPek853WLsznnr6JnXOvas5o9p344cFJ6ivdZnOjZ1zdPnVs+bpQBdcT3gPNLrJLu1CXVMYR1nKnRK3mHqAFzH5BWB3vXJ0Tpgyv2+BDrXM67NwMV6mbWbWTUY17yLemB/dGjcBPpTaO6+55bAlsCWwJbAlsDzSmAT6M8r//30LYEtgS2BLYEXIIHnINBvBZhMEOEW4i6gMYEYgeBJUknoAMICdHS/vBLoBS0AJU3hbrSbkX6UghjWoVGlRp27d3X3Uqb+RpED7kogAdwKGglKGsFLCQjUyK0JsBVcrowAp91XHRDWFKU8GwJGIpPnA0pD3hHdRN2NjqeEOJfAg3wtiVtCCDDbKGQiKpCF4Dpgu2QoJfcQXOYciFcIWA7aa/Q7wHj3deeekt2mM5VApI7vv//+5QAAL6ALwe6+qTgIuAc6AD9/EgASz5b0F5ErELi0vcAvuqA+IV/3faVEfyTzIbIKFpq2Hp3jeiN7KSGaBfzo+/YD8urepW0f/VCQmvobvQ6o2H2x3SOWUgLdukNaQ2wR1UY9GtEmKC7YXoCafjPykP5EZ8gkwAEh4T71gIFNqY6+GAGPY4PkNuMOuUO2cUAOUFdTOjPmBOepT/tlEmvd1oA6SyRwv6bdp18kjzixEAAAIABJREFUrZE1uuc4dPsBHEtmZCP3rP3pGOR7SRvqJWFMKUgsuYE+IwMOCB5tDm02Shf94PyCrzrr4AzANa1Lo++RfbMBMMbUbfqoziGNVqT+RgXXecj6N2LRrBfatNrpmYa0jg2OD7cGqF2xPciPtpcwb4TpCnQvUTJJmUlYz/HUOkhMHM17R2SG11l6z6O6OKYmoeS8UFvIORKQJdDJIgJRTgYPDhyRmlWD8df6TjlUpmfzOteV4OgYLIGOY8oPfvCDi3MWJTqngxh21S0ssPs6v5j5oAQ69dYBBl2tTW3fHcnads5+vcXa5Tmf0f6dfXtfAp3rsdGS55TOlcw3zDOS0pRuCSKBLikugW4kqXuga2ewVdg6Dvq8fc187zqDuUaHMNO3W5ZAp89r05h36zjm1hTIimd+7Wtfe3WYAl1bMvWuej/HVefIjpdG9KPLdXpCJnXYbEYj7LtZGaiHW9bg8MYc0WfUoWU1R9U2qZ+TnOT7OjBOW9G16HTOOFqX9jw+99mrz5Vhx9E17zorO3v0HvHUY9S6XFNvz5nzQOu4mov4bkX8PnXbev86ajhfTyeL2c/We86XRzo67ZZtZtzwHuO7jGtDns+49r2CErtiNiTGytQt59xVX7RfSuDXcYTPc+w4L2Ln+i6KY4zbF2FPmbdxfOPA/mgXfff85V/5lVt26X7WlsCWwJbAlsCWwJbAE0pgE+hPKNx96y2BLYEtgS2BN0MCtybQrwFmHlNyRwTEYz7De61AoQJIk0AXuCiBDtDRdJiAFk3hbspbCXTJJ+7V/coBZfzjuaZTBryBxJIEg+g1QpASIKSprQGTAXUoqWfJHveEpQSkXpHWtKfEE/VSTvwGCSfQTEn0hfsBQlpUNpwL2e4+0I3yhsA0pSn3aFSrIC3PJToVIhlCj3t1X3NANQkdSgge/wCFey7AloQrZKWkHwRLyWeIfsEySurJnoEcEMDVGUgcnATob+rYSBT6WXCdfpagp6QeEsEQyvypd4DupvZHfhAGkgcQrt/5zncuBymUC2zTBs53b3P3j0WP6G/IZ9pC9PZM7VoCpPeUQDfax3oZJW+kPmWj9GgDzgsS6PSzkXe0V5KT/moKdfSu+6hCgpsSl3booEA76De3IJCMsB0Q76b9h8wm8wP1o8QJwfT5jJFueVAAdYLMyoVzkItbLFCio5LP1NO+Rpca4Us/QMSYhp76mz67e+JyzYweLBHNb9Yb+ZU0dvwKupY0mZ+7zyd9Rjs8/I1xBPFYu9wxQD/YL5SQ5owtxhiyaeRY78H3TSE6geUC5uifTgJ87rmNZOf+OmdgTyTp3Re+19Vxg+vqKDIzAZRsrz3tnLQij1fg+TXXd35SZrURq/nrmrpMnS6BblYIzjFDBToNce6BbddhiWweTf1O/wjkt58lMa4h0HVWcKzRpjo21DYxxj755JNXB2PKLUKwMY51yiMCHR3X4cw09Gfk7+y7IyLq1mump1gbnd1z6nojybnuTIaTJFIHJdDd5qRzjQQ62V44JNBxbqOvJdBZ93T7Fz7XWcy1Eedhm2rTWSvgoMeBnURvPHQOw3Zj1/rXtRK2X4c65iDa4PNpF2MH8orSCPRJoLveqt6v9MkxpiMVpanwdYjreGRd4BqSeanOcIzdbi3SbDKN1J/kHXWcujCdX2xHdcI+V2+mvej/MzNR+2za1zodHNnDxxorbfe0x4/1jOe4T8fnar54Xdt2dP2RjiuDOk60Xs4Z7YPpfKLuTb3rM890EDtixgZKxg/rSkquY23twbrD9ZgOf67duv5ovecc33rWEUYn064FOyeyduM9yQxIfeegDWbqwpGHenYNifx+5Vd/9TlUbj9zS2BLYEtgS2BLYEvgCSSwCfQnEOq+5ZbAlsCWwJbAmyWBWxLoR2C/EjsCkK+R6BkoWEDhmns99JxJoK/AQMAX/krsrQh00x+XQOc7iHP3nYO4a7Rvoyd9Ds+CPHIfbEqiSE2Xzf8Fe0jNLXgDKSs5SAlIUmCpYKTyt82TRG3KzUb38HxSqnOQzpDI4t/93d+9HKSkLjlaPQHMIVLQVIiA4JCqHBAfguCUErZGEnWfUVKjkhqeA8C6e8yXhARMMmLf6HfBbuookQnxApEnYA8ABflr9Dqp5u0/iOCCYIBp7m+NEwV94QFAriwAviDa2WeVErDaaEmcD5rqFFBLAss9iCWDcVAgEh4CHYcB/uw/iE7Jc8q2HaLWPU2JLjsi5fh+Rng12gUZSRQjJxwiJNFLOEigK0ee/Xu/93sXHYHwaJYCCVDTeJsWGtnhOEAKafoahwAIEw9kAVkLoQE50T+uM+0/9SSSzqg69MttFGjbjGCuTSg4OYmfpq+mn3TyALw0bTslsicilgMHC8kJSBn0dUb0OS6bdprPjTLnfyPnkZ+ksVtKtA8b2aijiI4tOvpQMpbqMDQJ7cq3Dhj0Z52E1BfsHPXonpx32RjtkzbQdjS7gLbBc5UDz6H+jDsjqh1LRFfSz43qqoMCfVs9r53UmcG6ULcjInXOH5WZenXX9RLOnnfXPT1v2nNtQ+cKv2v9aZ/kufOFjl0S6Iw/SHR0UBCesayjFmOqBLpzmc9Wl9T1ST61Pnf9JkEHgUFaefdnxx40w4qZHii5RmcN7Ez3up3OGd6/bVitL8504K5100PXKy/lukk21eGEOp4R6J2zShIzJ0ieU6J7zjfMMd2DGAcq5wHsj3pYAp0+XhHoEsXYzLYDAp35mQNyueuoEsrY865r6lzDdd0ygznLdmCbWavg+EZJtHxtQdcAfN81V+ek6gD1N9MMem02BTMqVNaQ527lQWpnty6hpK1kzUGmrHeQjfvR82znSOp4lOGI8xqNz7O1qejHalzXZpUYd87iebX9rgd7r0nYa2vmWFkR3q87ns7a9Lr3fq7r5zvdJKtfl0CvztvGa+451zRdm3U8oiOdyzvPVyd1xJvjyf+7buo9+ExWJBw7WZez9nPsUGKDdAZmzHetW8dg2nw218wIdOtDu+uwVDlgC3SSocThWOduxqbvW5SMcQl0MwD96q/92nOp3X7ulsCWwJbAlsCWwJbAI0tgE+iPLNB9uy2BLYEtgS2BN08CtyTQV2BHwYqV9Fak+goguYtAv0XPrAh06z9B4BLfpoSmXEWgA1ByQFRJvlJCrpacaZSlka20m+8hzCFnOSALIOgARLhnAUbIi0b/Gg1OCZizAhJpI4CrADVl+9V9YY2y7b7C1AOC0r2/AZfdzxsS1chuykaNQixCnku8U2cjBiHeAXGNDua6SbZZPwBqACyIdGTR9gJuG2UGQNbMAJzrAQhmBDglf5LWkM/utcpzqKMEIURsxwQAufuVA6Q1BW2j4qiL0fCUgOdNJ18gv6mt6ReiLCWwkOmMQPfaEujoCQS6ESgS6BDZEMlHgLy6J1jJedXXZkVAD+rkUcJBAt39y3muThYl0Bk/jXqmLXVO4Xr7gr7j2u4hbiQ3et5IQ/pNcg0d8NkAh5AzAqwlB5C7Y//INiEfAczuud7oPsZq91wnQlsCHT3nfw4IP8ZVowRLWjdqFntQ+zMj0GuPuEfJmBIx6gj1pf+MlqREvv0rEc49SxYAvupAgFOApCql+si9kGmzbPT+JZ74PCOUCy5XB+e+tzpg8ByeLfFjhJXPN0JTYLo2lOvqyND9RwW6ra/j/675a86Dc645ssuTQFfnKlevLVHbPuo1q8/XEOiMS/RF20OJDuIIQwQbY4lxJyF5RKArr2nP257KpnI7InP4Hv11DmI+wqbiUMPBPOJWApT0nZkuaJfkIeNUgo62SfStZD3rdbR2mDbkGnLoFmudx3xG5yvtYZ1friXQa+8agS6BrrMWayHIKrORTAK9mXWMQC+B7hzDnOy5RqDbFgl0ItBXBLoOGUagd50oicV8TVYe7kHJPMycyTqB8cE6gj2IKVcR6LUxHePqmgSy/+sY4tzH784T9EfnVtaR1AkSHYeEzl+s4VgH4YiJPXfdxr1oW4nxOV6sC/VtthH+n9Hj891h2gBtlfMX7ZtOn7Vdk0RtXXqe9235GOOhc+J83mPc/7nusXqHm3POY9SttnHayWlv7es6+fld68J96rgxM+Cs9k5fzbldn0x5sK84a0wyJDHGXc9Rdh2Mrel2N3UYmvP61KXaRs7tOnHex9+wfc3yhe1xyx6uYR2OEzAlTjaunSTQ/8OXv/wY3brvsSWwJbAlsCWwJbAl8AIksAn0F9AJuwpbAlsCWwJbAs8rgVsT6BP0auuPgJZ+fy15vgLXnlrSBSkkIAT1jgh09+OVtAKY6H6SAJV///d/fyFMIe8k0AFNIc0KfpToKvAugW7UOUCIRBCgaKOOqLekI8SW0bYQpRCus78EnSB8jVaACO2ew5BPBYK6Z3VTo9PGRoYAGHU/QOol4AppB+EBIUrJPSWZeRapxT1KoM9+oa7uvc09+RM4hZSHpAQEhjQWPAJM5xqcGoi25X8i5z14nvsB0mcC9YD2EPQC38i2AB73p2+QJWB/dQZCB0CNPkCejUqm7e6pilNFdYJ7CFhzf6L2PSTQ2Qd9lcLdCHRAPRwW3IubfkEfOIgyU+/7XMdpI28kRzyf+/fQqaMgIjoOQQUp6/7zpnCHdJNAd/w0At2IMwHQ7kvLc00ZjWyJlCOK33TupqSFxODZ7p3O/5J+lJAzgvK0C/DQo8A9enVE6nKdaTSpK3IGuGTcI5OSuPSvKYDRc+qO3lNyHwFeyQLbXj1AH0rw0i+Ou3kd9Z4EhKQxeq+OUE8dHCgdS9qLRnFRzwK4psOnZKzpjEKfdAw0ir57tlu/IwJizhl1AqjO8tnoSEFgoy8p+U5ySRna95MEnCB8n9lza29WoP881/tOwnVll4/mzaN7ti5zrjxq3yQLjEB3P3PuI/GG/SHy3Iwf6ITOKL/927/9aksMbC3j+SiirvaG5x0RX3fJsyQV+tr9ppmXderABmkbKHneEYGOPpR0nMTNqp8qd/WxbV8ReU+9lrnl/btG4vMkSu9DoCsrI9CNQnfuZl6VQDcTyyTQ3ZqF0owXEuglkbW9pnBvPWcKd5wwdOir09ZM4d5xRl2NYqd02xnmR8ZOnSm1/+r0lGnvO9ep/k+fN1OQY9t5RYc31qdkMdKxk/lq7u1uBhmdPLX/jtWmj66DkWOh8w7nrubPrvG7zmi0LefUPtRuzvXKkV2sHDoWz8Z27fTZWJrvPHe96zzVuFy9V63mgIc+/+jd7q7nHl1XPZl1Orrnqn+7ZvD3o7kbfVmtZ53bV/VQX6qDXfvwGXvEWo+DdbbrDEqcJbFPOKOwPmoGhbZzpUdTl450t/NgZYDNM6sQma6wR65tecfxHeCrX/3qZb7WNrJG4u8//uZvPlRd9nVbAlsCWwJbAlsCWwIvTAKbQH9hHbKrsyWwJbAlsCVwewnckkAvWNGWXgNEHUlmgiUr8OQMhHlMiU9gcgIlJUsblSP5B0kDmAjpKokOKQ2wAqHGd4CmpnEvoS1AM6OOqBOgqCQxJYR59043MmuWACLuUUsJAFxgsMQawA9EI9EURHU3ghcgWhCIUqIb0Jf6NpqbdgI+02bqCElquu4S6IC5pjclCqrpVSF4JbOJjjCyv+CyfUObJUsBprsPNwQ8xA73gkjv/tqQhBDjRCZDvphOFSIa8sh+oJ7d9xdAjKgxDoCnRrTozED/QBpD1lI3DmQmKI08JZ6pM+0DiCdaEjC/ETMlK7nn9773vcvx/e9//3I+5DkH9S842H3cjTA2Op5nkF6Sg/4UsC4pWyKoet/xhs5IzKMDtBPnAUr3vkbHAfIa3Yzjgf0y90DvHtbofYFWxpJOJMitZCmkPJGwHOi5ZD4lEYDoGkf3fnzrrbcufW37GYOTZJXoRQbdtoF6VS4F9iEnTNFPPSGVTdkOaW7UOXrQiCTuV/K+adp5XknyFbi6AqVrV/jciCv0ybFLPYmgcp96I9AlH7rPpm2XGGEccADI0lbbR9nxUQch2tqUofxW+8sz2saZ2r562DljknUFrLv1g44GM42q96ojEM+aUV61o+37OVdpp1bzVImv3q9EgfcrkD+JgiNd8J5HJEPvre6UQGds8FzsGn3FOJY8p0R22HfHMjaMA71mLpwE+pSZxMU8b+qBdaO+nbPq0MKcy9zFga1h3KoL2CIj7Si5Twn0pnCvIwyfV2NK3Ww/Uefq0tTD6shjrllewr1KLvH5iEC/a/1YGWH73EqAcjq/MW974BRhCnfmefRPPWQutn+x/TobUuKA5VpGfVW/IJeJ0OZgPpNAZw43ww4l89vR+pQ6Q2B5kAFGJzZ099133/3S7//+719K6lGCrPbPed26TaehjoPq3VybdA9k5ii3m2GNUwdC2srajgPZ9/5dj9DuldOdOtm6OI+0jX7mvG4DMtO0z/cLx53XlwBd2TqffWTDV3q5eg+Z3x3p89HcdKux+pB6zjnkMep63/e2a8j4zn1H8+5qPqyu1V6dPVN90cmrdr/rA+Ye1/M6Txr5zbqIdSYH7yMr23gk+znPlyiftqL2wvth91z38o7Fes82Mbe7bRQl9lbbKIH+n37rtx5DDfY9tgS2BLYEtgS2BLYEXoAENoH+AjphV2FLYEtgS2BL4HklcF8CXTCpwPAK6DgisidodF+QZErrGqDqvhK+b51KJMzoX8GWCQY2jXn3+ZZAl0SX9IPYhVw0ZSel4GufIUhKm0tiSgxDIAI2mnoUENj9uikhSY1uhjyEEH777bcve2QTZdQ06raJZ1JPU7ETFQ7YYhpzwGijFSgBqAWpIX8LJrlHNaQz9fTZ1INIa50NjAJ332yBZQhZ5Ml1kv86JiiPAmAlXyABS3ZDEEt2AxJV1yDPIaE5SG8OkO1RMJs+I226+7wD0ENWS6AX+O1nSCfaQn9QQlqbchxiUXKdEp3pvsN1ziiJQ5989NFHX/rwww+/9PHHH1/6wBTuEuiCbtwXeXhAiKKTlNTFFK2CehKrjf6a0aHToaSAPPemTyUr1A90h+8ktwD00CH3YJdAd3uAEtiSYI4J2uLe4nzGIUVHFSJh6RP0DD2nbowDSsgQCG0O7q9eSaBL2Elgl9h1r2TqINnN2C+RwG8ScpwPOWHkD+QEBKMkIwS6e/TS57Wn6I+ZD/hsJglKn1c75Gf6qXuB15GiJP8kPGYEuk4OOJfQn/1rlGFtJM9tyvY6RDBudUCwL2ubmz0DGdaRQz32/BL/Hf9nJEaJWKPPzKzBdW3TJOh1zqB0rlyRPwXxV8TFbIcyvc91Bc4nQeT9VvP6ClQvKN95zzauCHTHQwl0bCIyg3hDtxnPOgFR0vc+Cx3s36pf6jjm79Slf/Z7iUT7jXFmqmxKHIi0R4y3Zp3g/jqqNIW7BIMk+hk5SL0690jice0cqyv9ue+a5iWfP8djx1XtZPVgNW47vhqBLoFuf7IW6n73RqAz3zM/4zChLurMZgR6t5Dgvmb/QF/roMRcAenEwRoAUhnynJJnmNlmZvXpuppn4kzowbzAOot5ifa/9957rw7q0Ws75iXCtV1z/MwIcMc9Om57GQ9N58x6C9KPeZTx7V7srCOIOu980ufN8Ximl2d2uuS386dzRdfW04mla1aefeRYNdft0wlg1Y7OTdOWH70P1cb2c/vvlmP32nrOOp21/aH1v+97WOfGVf06n5z151nb5vw57dDqXdB5SNm6vnK97xjjfYl3Cd6jfJfCWZSxxUEUetd01VHnb8eautT5uvKZziDzPP7HgefHP/7xqwN7YFYW5kQyBJktiPHu+54E+lf+839+aNfv67YEtgS2BLYEtgS2BF6YBDaB/sI6ZFdnS2BLYEtgS+D2EvjjP/qjn3roCvgpiC+J0qiNvqzzeeXdftSyFfBScmCCDwWZjkBU69DyTLKzfUekxRkoUwDD+hcgXxHoRsoAvpqmme8akQ2BB2hKtA+kpoQyJeBrZS2oD4CB3AQSOYfrjRoCaIQ4N71pCWxAUUh2QGaeTUSogC8pBE3FDkhaOVFnSD/TehrNDghDXRrV5T63kvjuM05JFCvgESQ8ALJp2AFrTGEu6GxENKV7gvN8/iA8jFynraZilry0LwtC0XaAdVK7UgJYSZYCFDWiBLLQCDZAZMhUzqXsfqSA5+zVTtp0Sgl0gGaiS6rPkr+SMk1vviLQkbEEuvqDk4EphCkb/YI8Ic49kLf7sUNilnjnvu57DlguOEZJv5GKnvT66Eflol0QyCswN8cD9/cZEK5GCVIajSqBbrYBSkBFI96I4mua7RLRfK5u0xemoaXUSQUSHfLEaFhSNlMvnTKqW9zTfqYEUPSP9jVLgSQqQCm/NTJO4J6S8+qs0AwUXEfUKwftZgzQx/T3jHos8Y3cu8/5JOVKTvDbTOm+soncv3pAPevkgY3xQDcnYaycqL/9C1mFc4rRTMi+Ubwl0OnL1qt9Td1KQtZWl1CtU4f66Lkr8qDkz4wKniC844D7zQj0ORdNgmQ1Z3bsTDKh1896r65bnVPbM+U1fzuqi/Oe7SuBzvzCc0ugQ5xzEIHOuTqHQKB3jui4qq3283RUU/f5fZJiU5dtW9cZ2AadZJjHmM90sMGe40DGnMvBs9XLSaBz72kPJ4FYIsVxWEJwtcZ5LkLtFivS1frSPuzacqWDXQO2P2cEuo5ZODmwtsFRz4O5HfuPDWJ+Zn3hIYGuQ2DJLvTCNO5uOeC4xwnDbUewk93Cxm1pWNuwjpr2xzbpJFjnRzOooO/vv//+q4N6VBbVwUmgr+ZrHTcq724pQxu6hmRMa6eZi3BC0IazPmikbPuldZw2ba7bz9blbUMJSdra7UKOnGh89hyb1fc6/LUNq3liZUvvOm/1/tJ69Zm3GId3PWPVX72mc8Fd97r297ueOe9zJvPqU/VnVZc+d/bT2bw859GpN9av2XSasp01v5krKBlLOt6YgcqSezm2qdOMTp9jrW2aulW5eR5rOLYu4l2Mkj+dn1mHNjMS1+ughI3k77/+t/92bTfv87YEtgS2BLYEtgS2BF64BDaB/sI7aFdvS2BLYEtgS+DpJfBH3/3uq4esQH2BoZJfAmeCboLAkhhHwM8KBBaM6DVGElrO63zeChg/AgZWwEoBhklwN/Kyz5/ASq+bzz4j0BsRCaFkBDGkV4lTSDwjYQE0SDEN2UkJyNvooZJbyM69xnmWUeWQ8Y0kMHLXyAJIAyOeAG6bBhoCHaCZdKcAppUL4IkRvpSSle7n7V6ilEbQUgIsG40FIEPElml0ITlLrvO7oE0j50mRCljtHrYAOBCsRikDQiFfrqGd1a/2H3I38oN91QG63aOXz5U1RL0Rt4DLkpw8E7mrC7T/z/7szy4HJDoRtkZrEUldIhVQGqCeA/CavkAGlLTh13/91y/pXwGv0AUJZ9pj/1GaKryRzrSTPjKFOyXAtw4CkMdNeYtMBevRHf9oF+SnaWipU/Vg9Zlr+b6yBviToKaEsNLpAvK+BDryAExENygngW5UDrpqVE+JV79TtpQ8y+hzSveaRK+RtcQwzhndVoB7lUCXxLZtM6OAACe/F+A0Gp260++Qd6bqRX/VC3TWFOeU1I1r3c6g7UTOJXWrW/xWe1Tb6XWSCXPW0ebRFvpJ+4SMtCs4HKCrjntsTO1h+56+xQFDJwwi/tEjjkkETQK9bTCiUmK9zhslRiaILeHiddfMV5wzZeZ1JXPV/9azY8fPE8w+m+mPSIQjsmD1DMfg0W99/nzeikBY1VeZNxsG30mgM+7IxCGJjtx0WsFuotvuP62d9p4lLWyL8i8ZwW8dZ3f1g+3A3jXatxlNsJM6GpGlgvtLlKLnEgeUs18710w9s03UsX+rddLq9zOdOVvvXKNrd+nWY69MJ7nVMTUJq6P/K1/sI/2mk2DXRsxrzTSDc55bzLAWwYmHg3lWB4kS6N7LFO7YLCPQtS04ermlBesh7gdZTglhr9MQZNhqbNJGnlnSmvUYW9ugp9g+ssew/QolddHGznmA791+oo5GnSuUd8cL82K3WWnGGOSqzWZd2Pax/pkEum3s2n2l97XbkwBs3Vp35zbbPx2bqstHNnzq+3z2akzO+14zJo5s6fx+zl/X3Pt1zzkb80dz0Os+85bXn80hqzlv6gB1nf3U+XTKr/9Pfa3tr4MLa986IjKn6LTDmGsmL8ZYx3W3CHK9Yp2n3ndN0nVM20hdyLTFuxAlNtVMGox51m0ejD3X79gt/n77d37nlt27n7UlsCWwJbAlsCWwJfCEEtgE+hMKd996S2BLYEtgS+DNkMB3//f/vlR0El/9X2BKoLoRrhJjTYta8LNSmF7/BSMKGDUCEfJ3As8lYxolwv0mGHBEjkxgoek3bYvPqSxWoJ7XKscViTIJ+gKMAL1GM0GOGY1qumnAfIBMCFMi9iQdINCNMke2kqqUyA1gV9K44CeEhn0IKMJ93HMaIuEnP/nJq2i8kvmAvaaQJyKvoBAy6L7njaKHZGt0ulFbkOMQyraHEnBYMhHy0v1zKSHujcSFeG+aZKLBJWcAfgGaJB5pn5ETyKORwALelNSZSAujLiDrJcb53Mgm2iThAtAEKG5KQ6Mn0QNIxT/90z99dUigQ6JTR8lQ9xA0nX73Zuc7CXRAa4B9gDX0gZJ+MLU9ZSOP0Un1k/NNO08J6K/saWcjQNEDswkA3KOjRrkjT3QBEA1A7RpwzvFW8rLgPE4I7ve+ItCJ6POQQGcsQOQ7BpChYKRl9zkvuQ4JYoQpJfpkinza6R7ojEUIF9PXcl8JdLINzC0IVnakBK92DtkbSQ5AStYDD/RMsgWAUrKFEv0tUdx08Xw/08RrkwrYHvVX7Zf17NyA/Aru6mCBfuCYUxvHda2nQC8luqNjCn2IbmMLKOnLjuteJ2GuDp2RDpO47DxUHXHOsK5Hs/aKXJhzptf6/QTlV6D2c60SzgjW1nv1+YhMca7HEQEuAAAgAElEQVQ1u8mMQJdAdzsL5sBuT4BDlVlJJgnXeX6uV1YEug5qte/VSfq7YwLbY6QvY109R8ex56bLJuqXe6vr6GoJ9K4deF4d5brGqT3seFS2HTvqSOV+RnY9lAi79v5PobPz2erSfNaRHZtrP+xgCfSmXqdPyYAgiY5znPM3BDpzAfaXkuskzNHf/j9TuFfX2MbCVMzMc8zZHjghMvczj00HNNqhbvFcnSddb+hkheMG5DnHBx98cHEUcO7hHtOJZBLozdJQvexYYv3lmCB7UbONMO/ixMlBW6rnfbYR4F0Tz3midnNFNPL7XPPP+q9s0tk4eIgOv874OCJj5xzm/9TdNj52Ox7S9s/DNav5uO1a9cW0zUdz35yT+n7J5zozOiZWz8O++M7F+wjvYjqOMobZJurb3/72pWSt5BZBjI86O1dnalN0Wmk7VtsY8DtzoltdkK2DeV3HR+wkNtKDerh+5z2Dv//+1lufB7XZbdgS2BLYEtgS2BLYEoAr+L9nq6Atoi2BLYEtgS2BLYEvgARKoE+yuURAwcESkJMUKIHd+xWkKzhawLjXlgApOFEAdZLnBZ8KyrUb7yIOJtgwQbM+czoWTHVpxIznWn/bB3hhBDoABSBIiT0iO43yhIwlrTgHEVOQTgXaG2FLH0l6QvJBBLpnJfWUXOceknWUgLYlxiCJjXoictT9+CARqTfkgmRHwVciUTkAVXAA4B4elQvPNB03JXUEuNV5oJ+JUjQ1O8CzIBUlERKA4hxcy+9GRxi5DeiLo0BlX4CM+navbeoGuM4BWWxbKQGTm64a8hVQiZLfBZG5p6Q1Ud/UxVTAAM/eExlChgI+6QhRGUIuGakLgW1KWkqeBSHrMVM5qnvcGzKf+lCiaxDnyBVng6au5dkQ1gB49JuZAKgHRADEOQckwwTE57j3f8eWeuKerpTovCQHzhJzD3Qi+jyos8Qb8ka/dUSQKCgJ6+fqHbI2YoYS3RYM5H7oodHWkAiQasiBe0EaqIf0W4HQRkzbXn9vv9SO4TAA4eJ+k8haoJLSbRQo0ZfKUwCVkvt3/9cJDrf9Z1Obtppx4r7qZkfQkQBZQJqbhp/xUAep+bltZxyWQO8Y4NluRWHb7NPpnFBbvpprViQk7X4Igb6aT0qg33e+sf+fa4lx1zxovTr/TcB/VXdkbgS6W1nYnxLobGXBQR2wPRyQiU3rPwn0OZa6hpgk+SQPO/eWoOsYxDYyz3rgPARZiTMXY6rpsrE11ofxTru0x27XIFExCfS59lkRNHw3nQ0713U9tOqDxyDQ73rGU+ktba+MZluqB1N2tQHugS6JztzCvMIhge56ARuL8xsp1SXQTbkuYT5TuPM9es46ygj02lfsOZGbkOjYxjopQqCj78xj2MLakeqkeyJrY9FJ5mMO2gFxLoHOWFsR6OhRndb4XPveNTe/NVKf52LnsfmMizqgISfHLuvRtt37S8zVNk4ifK7NJ4Gu3s91+Ywyfyp9nHPoXe8SR/Wo7Tz63DG+CfSn6dHVO+Kqj4/s8rTD0052bdZ7TKeSo7mUubLrUta8rguZo5rpirW4Tq2soergO9cmc+0332vn+ol28e5mthhK1uTYLg5sJe9SztmsD31fkUB/6+tff5pO3HfdEtgS2BLYEtgS2BK4uQQ2gX5zke8HbglsCWwJbAm8NAlMAl3gdtazIPT0pj8izAoCNSq9L/cTLD0C9leARsG1/t7v+7n1FPjod4Jy81nKoiBeI838vuBKgdAV6FsAEPBDIARwvntBA1xKYAPEGvkLoTv33ZRwAtRvNCrAipHNlDzLVHyUTb9JuyTbIa8Bgj0gaLtnbQmP1qVALEAzwErTu3e/Z9pOZK17aHYPaUhMiQzIDKKlTTkOgFsZAjIZ8UW0fQllAF6j0ZHbEeiF3LvfNcA4ZDHyASwCsPKgDZItAF6SyQDvkD+SusibPcdNnU7/kYKfgzoJwAOAA1ALYEPIEJXtfticp0MAdTElPsC+ThimcRfAdiypi5wreU5KefTCSDhAMdtKeyG0iXwBwKMP6GtJbX5XfyCdBe4p+ZvRYR3TBfKMcKfEOaT1bjQ88hVEJE0/wD26wIEe0NduRcAYMGsBnxvBXNJSYthzjYAmAha5VPYQCNYVoBBHD8YBZTMaUH9+l6iRDEIm6Gozd5hCHjmj56bqxZkA2ZJtgQNip9GL2If+lQzmGRJ29EH1fBIQ0xYW0C15h54JjFJXCRVK7IPbDHDO0TxAXZruGKcHCCQOxkAjp6gzMpR0bf+dZQapPVfek0C3jSWUStgZGXY0R1eP5zx17W8r8uS51gQrcrJz2Px812/2QSPQkalOJegS21hAnlPSD/Q/NghdN3U2JeRk1xlHBDptWBHoOklN4qA2pvM8trGZX9xKBIcqrmkEugQ616OfdVw7ikCnLV3r3LV2meNz6shqneQ5Z7+VOJn3nL+d3eepdfbo2UfEVscx10qg68yhTca2QKBDCEGgU7J9B4QQjnIS6DqIOc8yH/PZ+YL7mDkIfWcOqvxYM7F3sAR6tySRQMf+SaBP4g358rxuc8IaiC1McGxjXQWBLonO+uDIUaSkdeekufZGl11vUOIgpcMUTok6WjI+cQTEjnMgqxWBrv2trqzmoertkdPTdEbtebfS09cdH11/zM/Ttmqnjt7Hnnr8fZHvP+fo1btl5dP3WefAaack0O3Pvh/O9Zy2ipIxz1zEgUOnmbQosR3YKw7WiPNdVh2ac83K7lufvlNBoLv1FCXj3vc/bJiZxCipq+tE1rb8ff3tt7/IarTbviWwJbAlsCWwJfC5ksAm0D9X3bkbsyWwJbAlsCXwEAmUQJ/RHyuwfwKVAtUSN62DhI6/TZLhCCzjGY1mngDgBORaz7Oo70nwCGY0ZTwk1xnAIFloOuECYY1OPwJ6jUwrSQXYK/kJON9U6IC9gKYcRMJC9Alc8AzBFginCeq0vRJ7lIAtEHMcgMYl0OkrCQHIX9Kckr6Pg7ZDdLtfKISue+EBVLef2n/UrXug2x5KfnNvc0oj4wGlIecEoQGiifz95je/eYmCB/A24oI+417uSQ4ZaRQHpDhEKynnOYg2K4FW0hFQGtDYiH9+k5ilPhKZEsyA20Rp8YwSvgDr9ie/QaBzfPTRRxew2ehbSKPu+0v/db/gZg3g+ciaQwJdmdJ+sw3w3COShPNNJy+BLlFLnzYlIwC68iTijbYTRUeJk0Aj0LvvN21o1KWAorrZcWFEOSQV4Jv71dKWAoUAefQ/usABgY4M6VfIDxwWPIxip63I0rpJ7rc+rYvp1Hk240ZiGGIfsthtBbivTgeUOFQ0C0P1nPtr45BJI+VxhpGcQOfq4MKYVEdwLrFuRuUKiE5gtORgyWBJxo7Pla1XHr2PGSTUdSPxkcnMGlDZFlTmWUZ0ojeMc20IqZNbF+oogd7+q73Vzvq8SQTx/cphSx0s4Trns9UcekaWT5vr/9eQmGdk5kPm8se6pvVa1fHsd9otaSkJrpMHcxV2x4M+dXsC9AHnIg/mgakXkm/tX86pXvub107yY2WP+K4EALYIRx3tDfWHQCdtLiXj2D8JdB2f7iLQp+zO1lizrke6Nvv9Gt1b6crrEoSPoX/W/WxsHK2tut6hj+rI4bxqBHoJdOwR6wLsroSwDmKshdwqhT5udgyj23kOz6vNY+50OxhsJ/OZc31TuE8CvbaducxtTiiZgyTT+M3oc0rGS6+tbVyNgVVfI6OmjGcdZQp35kEcxph7KZGPzn+u/eb4rA3u/D/J9trMrovnWOl1Z/b9MfTwqcZH3xfm58qocriVg8BTye0l33cl21Uf9buOs/lOW5vd90Hfk+1X56yuS72v44hzGH86ETM261zN2p1MSLwX+V7jtZ07+dx5pnaK7+sA2/ch1n46/lLy7mH2LCLhm4FMR2nmzk2gv2SN33XbEtgS2BLYEtgSeJgENoH+MLntq7YEtgS2BLYEPkcSkEBfvXBP0KDN9oWc65o2uFEwvKg33bv3W5HIBfn43ai11b63E/SwLjM9ZEGKSZS0vdTRvYMLhK7ae3ZPwYjK4Agwa4SJ6acl2ErwQFiZ3hkAVbKfEjBXshtguCn8qPuMkhdcAQgh8g8ABjBXMpQSUMT6A6gSLcietZREYTUC3rSnkNmAw5V/UxbO/iLdOulNOQBmS8429TpgkVFiAN4QpgA4RKEDdktuE/2FnNwftHvYEtELcS7YDGHTNNuVGd83Oh6Zmv4bHa/DAOASEbgcAEaAyAXs/Uz/QJx7QL677ziyhwx3/3l00ucBSHFvAXTuJ7nE+aaWpaRuklbtP8eFxAIEAOQVJDolfYQ8qAdR+pKcEOmQo6azR++otxHqEu2cz/eNEkbvqI/jfoL6HVMQVJIMEMgS9JTuhUxJXdAZ9ginlECHZIZAl3inbDQo/af9YCwoB8e+9XT8a8fQY/pXUhuy2HTO3N9sCZTUT9lzfVPr01bHAc9oVgTu6bgGJK09oD/YX52DzyWGCrIL1pZAnlNTCalJoDfF7rTb3pvoeMaTRIoljj3IZ0XOzDrwHKOlIKiM+MR+APwW3G3KeDMI1AmizyvRvyK5CxRbp+lMMMfIkfx6/dn0vwLU5/lt70tbSqyIy7PvZlsk0LV/9L26xXjU9lAyv+jIRYluoCccbk9iH1c/1U3HcYm1/ta+uKtdpmLXfjA34TSGAxn1fPfddy8EOodrBO6PXaktngR6x/+U1V3/n+niGan2JhLoR2u6u8ZOSaoVga4e1inHCHTTE6N32CHsEp/ryIE9d1sV+tn5GZukYxP2H53ompK582/+5m8u8xtzuPMZDlfMuThfcaDrR3ac8eIagwhwHNmck5nL3QOdkvFybb9X71wTUtI+yDqy8HB0iw5+Q/cdB8zRc3xNxybJQtvnWqDPnPayNr1rh/l+0Ln8VjZ02pCHENurMd/7dj5aOSDcqq1fhOcc9d9RHx3101wbeN9pm+owPueJ3kOynbmDbFpuFcU6zLFJiSML45E90XmXm+vb1d7mHYvWs+9DdSZnDex7y4cffniJdP/Wt751eSaR6L4zUzJvQp7zPmcK97e/8Y0vghrtNm4JbAlsCWwJbAl8ISSwCfQvRDfvRm4JbAlsCWwJnEngj7773VcAXl/wV6B0wWxBMK7pi3SBSu7RNKxzb9tGAs/9bfv/JGkmALgC5grmrQiLAnUSaBLYtk2iv6BC28r5HpBjnN/9eivDEunUd3VP7gUJV7IAoo1oOMBYUncWJOZZTVddWbfP2x7uTTpR9+wGFIEAl8gAiPX5ACtECTeFoLKm34lCAASmBFAtMDojLtp+QVpK0hJWDyDGqQ8H3/N8QGMiuiDXjVaH7AeUNqoLkBqwiYhwSD5kRVQ6oDOEOyDzd77znQt43YgL5CnJgTzdtx3wyMP01MjK/aghzQW3IRIlR+lD04EDljMeAKEAoCghnyHQIX8hR5sGn7qoPwDWRK7RLkpAep0XJNCNtkYnJfAl0FfEphHopHGXQNeRArlIkFMCiAncIdOmr0fmpnTnc7MyVJ7IdQU6qkMQ4h4QFd1H3oh6SkhcnS4o0TdTuNMfEticSxu5FweyL1DZsaPjT0l0xw915j7Kl8gfZcF3zZjAM3WA0anFbQgKivKbBD3nA4Calh6iovJlLLrlAKTOiqScpEuJcvu+7a0+8Lm2nv87Jpo9At3TMYXxCpGj3iOjFTE55xvq0Qh02qTjBk4IlVNtmg4QEujTppewWpGlEyCvjCa4XWD5aL68hjC55hz1/6WsTK7pw1nX1ZzMd7S/zkTMrZ7L/O8WEpToD7rA0ShgyEzsSvW3zh/UpX3feaf1tC+OyNmOK3S+mV9++MMfXhzHOLCFEAfvvPPOpcTGaje4R7NeHBHotYVzLbCS/5SvsuhYeYienvX1/O1aXX4MPW5fVT531ddz0Y/qixHoEOgcXXtiyyHP6VtK5h3n9RLoOBoyj5jNhn6uM0+33mH+r9MgaybWbRzYS9YEHtg8513WNKs+pS3oI3OfB+sZt9OBpGI947pGAr16Mu3dJLhdbygb2uke66yfaLt/tNX9lyl53pyX2lfti7ZvtS7p73PO8rc+y89zTDyGHp7d4zHGx2o9NOV4NLc/dfu+aPc/s28rfTvqpzl+V2uxa+d830ud33g/Ys3FwTqUcemBQ6+ZfJgzuwUT81Pfcc/GZjNIuX7n+bz3EHluBi1sJGQ9jjSsv/sOi60wa5MR6N9+990vmkrt9m4JbAlsCWwJbAl8biWwCfTPbdfuhm0JbAlsCWwJXCuBP/njP/4pAM+oh0kylhBthPQk0BsBCjBXQIzfTHEMGNn9JOsFz7MLik8wrr9NYqj/z+tKmhSkAggoGW7KWerE/Ro56l6+gqH8b9px7k+bAT65tqD/rFej9kvKS6B7PkSbUbqAsgWMu/8xIMhMa9n/S4pBAEjcArp0T2fIWeXLPZtCFCKVA6IaQIcIWfbyhqCG0G6/lOAQPLLugEIeRHy7zyf3JpLCfXGpJ+QiUeSUyMm+gHBs5DwkthEQAOSNbqaOgM0S6JOMUU8aTYie0kbrRn/qaEAJgC2wBdFe5wXSteJQwMF1JdAhEpvC3VTl9Af16H7Bps2mhKgF0IdE576MHccQcpEoQGZzfCh/90CXxHIPdJwgjIbn3ugAfU80CaAYsjUlfaPujPxekVuCd0cgO98bAUhJWyRVKbtfOHI2YwEle8e6FyNODU0ZTRtLoK/GPPKQ0HYcag+UVSPX0VGzATC2TWFPieyvJQu6P3kJdMaTkbcQKrRJUtH9ZZVx7VbHt2k6ZyT5qm4ToNeO6LxRsolxpwMN5EpTzWvf75prqEP1nLZBwtCP6J7toKQO6vWKQO+ztDHuLz3JiSPCYwWEn7XhoUTi0XVnpOBdsnyd36nPisBZ3fOuus95twSBBLrOJd4f24bt4QCYZ5yi7x5kwfDQHqqrk5jueuSoLnxf3ZrzkNfxfdc0PAubZLYOdJ5tQzjIZuKe18xFyEkCnbLzLPdtNOEZeaiM7KMjB8YSzUe6cA0xtLr2MQjCh+pnydBr5ORzjtZ0k0A3cpxSAl0SHdur8xa66FYpzLWTQK9jJ/3v1iE6P5p5RbIbJynmDtOdU7JthVunQIJVD2ubsa/Mvx44E+pMiU6+//77l4N1DeuhEmbVk67lkVfXZthY1+TM926rQsnc5pqDsmPVrWJm3TuPnunqma5dY3v6nIfq3H2vu+/4mPa2zztaF2mjOm8/dP65b/u+aOdfYydXa4XqwUrHS6Ar045B15/ODZ7Dfdvv/G72C8Y772I4EpuFApuj4yXrRGyKa2jG55GNr53gnL5Hdh7CHjhfU7JuI/qcbUwg0Du3Uk+2ffJ9gfv8wQcffNFUard3S2BLYEtgS2BL4HMrgU2gf267djdsS2BLYEtgS+BaCfyfP/mTV6cWDJBAouSvqa77Gy/Rks8Abo3cBZwrGAoIYGpkvNQluyiNXDdtb+tvZI8v7CXsCqBOsGNGQU9w2/ZOAr1phLlnU0RDMJrCGvIZshGwn5K6CKbTHuupQ4Cy4LnIDADWqHeJvEbscT5EG/s/cwCcFOwwQn5Fith27icxJYhj9K2Ry+wrTnQdB6SgBCz3b1Qekd1EAHMQCQWYYkpPQOjKf4I0JfZKTgIKCQpTQoyyrx8kM/KdkeCQ5BzIS5KRsn1GpIbRg4Dk3E+wGYCp9ZzkS4EuiHtTJqKjkMzu2QuwDrEKuUt92j50wYhb7m/0OSXfs2chdXIPdKPoJ4FuRD3ljEDvnvYl0CGtZpscI9QZ4kpQDBkaVUZduu84etNsCo2ua8pz7iHoq1wLTE4ypLJ3P3ZKxr2OBZQFFXEgcAxAoEO6uh8rUTHuRWsK9xLoUye974wI71jlnBJf6CBgIgf1dD9b+o37G8HD5zrD8L/6NMFRornRdwkWCRV0DFLFaCIA0glwlgBZRZLblkmoHIHykzhvSmrGvJHykEK03wh7yZiSX7XbtUvtI8arfc14r52uE0sjPqnjBK7nNhElcyaxRr2+yETEakyu+upaQsA5Ytoarm9GCMaDOoredE9V1gMA/9hEyEqjcimZZ/tX4pLv67A07XltcZ0saqdW64aOF7YsMX0t4x4nMQ+c58yQgS10ztfhQzJeO6J+T1lVJ6fcZ3vrLHOXLl9DDK3Wh/clCK9dY15zXm3Tqm+8R+WkPD2/v0mg69zYbUaY140+Z32Ava0DkwS6EejoKetV+rm6pTOfW8mg667jcDaC7OKAQNfBjZIMI9h5DvS+Y6lyaEYc1his/3AMZC7kf9Y0kFmUzBPq2bTzzk+MP/SqdhPyXKco1jPYercW0dnPtUod1XjWtc5aR/r6OvZ46uo1Ova659xnfEx7ezbe5nuL8lrZ4tdtw77+nyVwrZ1cvV+t7NH8rrKuAw/300EUm+G81PMdw72O8UkmsjrR6EjLWpTsKB6+B3TO8/N0Kut7cW0R8163XCHKnehz7A0Eev+wIThFQ6KzXubvf/zhH2512xLYEtgS2BLYEtgS+JxIYBPon5OO3M3YEtgS2BLYEni4BEqgC9xQluTk/0mgC8rxot9oUV6gOXiZhshqdCNe6nrU8xvgncfKQ9+IzUZu8rwZ8VrgouSSIATf8dfrChpwXvchp21GYXJe2w5Q4b7V7P/cCB3uI7HJ9ZPo95nUpft3S6JTB8DNgiYQbe6lCYHVewr4SyaUBJwEuqQXJX/+DggMiQWhBSgCmCzYC2BaQIV08j/4wQ8uBylu3X+PtH5EzZrSj1KwZmpmiUR+AxQSaKYkOou0hByQKNUfiHGj0bkWMpuIRUp1lr6DcLaeECGQxEYQcv/Ku3oxgUzIQ/b/5kBvAbzdNx5A3eh0gKbqWgl0+qR7oANKA0hzcD/Jc0r6xHEAWE/0rweRbgL7lQvnozdGwqFXM3pRooGxVgKd6yTQIa2sCwQxv5WQLLk0CdwJ9K4A4QlC8n/JNPSS6E73uFdfGUdkJmhGAQh09kHnQO8kZylxdNDOMBYn6dp+6riW7NYpxd+wbd4Tm0W9dKjheZx/RKA7BhyXHdc4ZhhJRNSO448SBx0IEYm66cw0bZyAqGPV502gtGOxqYi1WRKB6LakEfpHCnfsEOOh13UsM+YlWLAfJU61i2bngDTF1mB3cITABmkPuWcJ/BJftKu6JhFEX/H9JCiVQ+eHM1LiOUiZh8/c97vyjEBfjZHKbGXDJ3lZW1ECvXtDY6sc8zjxQAIyh+Isgl1kXJOVgIPv+jedSLom6FzTOZDPJdqnjkw7WWKR+YPUtdhu1jJuGYHOYt/d05r2SWIYge54RSYdq9ZzRcSV9OS8uR76IhLo2uLqwRy/7cPqOP0ieU5ZuzUj0Eug85l51hKbvyLQee6KQHcdyZrBaG6c7HS4YGxAoOuIB4FeZ4nOT9TZPdiZ0yC2cV5k2xPmDMgsDkh05gvHhOtd1/MzAr16zlrdzEKUrLE8kIHbzVDfOod1bus8MElJf5v25HXIc+/1HPbaZ95V/5UcVhZ7tVZazVf3s/b77PtIYNWXU7fOdK3Xz3v5v2s/1kDcS2cbU61XD3qPvu9BTJO+3W0WeP/AOQf7wph2Dcm7Be8IZkeb2SK6lp/juOtubMOnn376pc8+++xy4PjIu557oGtfKCXQmSv/H3vvt2tbctVp8hJcIeCyCrflP0ABaQwulzPtNFCqeo4udb1Il1T1FFWXZaedznQ6LQSkMMZCXBghLCHEHY9RrW91f9lfjoo519rn7L3PPvvElkKx9lpzxowYMWJEzPEbfwTQ/8N//I93mYZ97abApsCmwKbApsCmwBOmwAbQn/Dk7K5tCmwKbApsCjwOBSaA3hdqAV9euAuO1qOF66ukNkcuNS/S9WBu2Gk+C6hwTdtAqaCHNkrKAukTQK+HWcMyc49jKbDid302SooZwr0KD/pqoT8Cdniek7PbQr8NwQ2NJmAv3eiDoBHKjeZRZwx60FIDtAEsozwFyKqivZ7Aegz3GSpKC+wLKgoQ8mxAyFUxP6f0oy96JKBQAfC0cD9jAchlbEehbJmvgvKAKCi0/+mf/ulSQ1PDnwMg6qVPDYin8gjaNicnYxRkQRFcD3RCrgPUUfhMuwKU5acqe/kewNDnASrqNUYNaG54eRRN7SdjABii0CeBGGrAURVdtKPXN4BMow/Ab9DEAl3NgU67BUddLyrlpoGJPAPAo/c58yiADhBdD3T6UgBdIKiKtyoUVyBRvQJ9fiUav5tbkRo6EQGBaAgUw8oCXqPQxzPOnLIrAN3Q8gIOzBc09M8xKGfquT15kv4WXEdWGFZcgwWBkoLWPKuyqqAX9wns08d//Md/vBhmwF98j+EAawkvV8BDDSJ4zipyRuWA8zIB5Dlfzole3s3dTJ80FDC9AnxN/l1kOYYufN9UGwUTGDeAi2F+WWPyIzTHqEVgBkALkJT1y1wahpR7uLYhsWt0IKCmgnnSuuPvGpjreoKV7gmtH2f3fbynrAD0FSjQtTrBytJHXqosd37qqapRmMZBzYGODDVlBDxfeY6M69o9AtC7z9u/AoaNJOE67xmHPnO95xh5iv0DuQTgD+/rHY+cxABE+c5ZoPw6DT5WHvCrWV95BQrEz7XO/WcA3tlvZ0DQCth/LA4t35WnJmBZWkwjjvYVvmvY9BohYYRn+hDmWQBd2VUPdGRic6BXFnN2MrUJ+3+NMDmrkPoCo0fkp/KcmjOIADq85JmNujIb3qxxBnugYBZy2eg/1J4fjDjUs++Ua937OMPQR4A5zhqVodABg0MK57sayspjNZyZfHfET6vzwIvy2asA0W/p62oNHvV1BdauZO8tz93XvBwFoPut8+STOtdz3v2/+wLtm+qhEZxW54+uR2SRRrvUvJ9g1MxZEhmF/PIMRmQmAG8Ke1XPqeWtrmOez17mWZB9j/RhGohteeMAACAASURBVK/SFobInNPZq3vuL4DOvs7fBtBfjhf33ZsCmwKbApsCmwJPiQIbQH9Ks7H7simwKbApsCnwSijQHOh9gZ+ePfX4mqBGFWLmyAYwwUtGIIy6SswqufncPOMoGRs2HSWDgJYKDgGSAl3myBZ8VzkumF3FAYoC87Uznio/9SoVaNKrnvHo1QbQA+Bjvm4U6/S7dKvSYtJMxWsVsNCAds09TY2CBAUn3kwoSlS8UDtO2qD/DYNfwJBx6+nPuPmtIQQbXhRjAL3tUJL0D6WwHswooA1FjscDChvzwlMb6lmP9ypfC4YwB83zWeUV4wKMBmSmxpAAb3wKc+rzqQVooD88iOcEfUThjFJJRTD9NLw6YPYMRVogA3rr8YGCSAAd5TcKbH6nACzW200jAHOJFyjmmXrfCqDr+d182swlc0/BcKEAOm00BUA9z+rFDp2Ze0FjlPGGTSe/7xGArge6a0xeUmFWvjZCg8Ya8EvBy+ktLT/RRj3zuceUAHi5oBA0fD+AR6MUsOYM4U7uWsEJwKzmjDSFhHLtDHAtn08AvfyqF/QKhO13Be40blGOUGMsAu8wv8x1xw7fVN4qx6ZH5gpYm+PwmspC1qSgkN7melli0IJyltQK1PxeI6h6KEkLnsn6Bgy3sMY0EuI3o2hQ82ckB9YACl54mhqebEjsyhGBTsdY2S84qvwQ6FIec4/yf4KV3nMLGHPtmmu/tx+PueFPRXmBrxXP2M8jIGgC56Vzw/Uzn/Iyc6L8AUhnf1O2w/NGlWBtTw/0CTJ27tv/7t3c0ygF9czlngnKayRI2+wdGhsBgAJ6WgpUsNdNgw95lvaVA/PZkw+mEZJ9E1Sd8uY5A+g9Qzm3E/Tx/xpylKenB3rPmwLohnFfAegaqzWiyYwwMAH0GmGyZ2McxfkBIKre6gLoRNkBQF9FB1KeCbxxDbLTPuN5yj5p4QzhGQs+nuf3Go71vE7/Pvnkk4tXOwaaNR6ABhZkc9fcGf8V9DubvzOQeSVHywN3kdmPKWfneM+evQLOpyx+FX1/zs8846v7GPcZgK5MF0B3PfW9u58njyMDBLepWbsYVnM2xjix73Scw3gvovBO55l8nqGUBZ6JOD+brggZgxEQ757UvDth4ImxJ+3bf2QL50feiXgXEkDfIdzvg6N2G5sCmwKbApsCmwJPgwIbQH8a87B7sSmwKbApsCnwCilQAL0v7NOzpB7igsENVeqLPy/yeLVQG8bdXOdnSvkC5oaeQzkNMHkEoKuI0NOxCk3AV5QF9hUFQoETPYtQGAAQGZ6SNqps0OofUBZACSWqXpj0WaU/Nf9XOTkBdL3e6RegX0F0QUD6aFg+akA2FJt4qwK6GX7csep5i4K2ebE7XujOODRmoF/SDCWI4Br9Amg2LCiewFVaohQWVABgAMi0oFzRKw/wo6Abz69yucYE0ASg076rvAFU16tVrwpyfxI6HoUv1xvym1qlMWNhngDOAdG5FkDbNsh1au50+tz7oEuBCj3QUVQBJOo1BujH3BjaGsWRYf0F/M2Tzfg0OqCGRnrD054e6Nxn2Gv6xPhsnxpeYQwUwElDwlI3ZD5jKFggGGybAOeAWIQoZk7gW/pjCHcU8SrjjwB0QSpBrRp1CEzJU0chlPkdAF3vfPppnnpC0jL/As4AHoY7R5mnBzr9BkA38gE167khdyvHVPghT2poIDBdZWLD3FYpKn0dXw0UNO5RFmrkwrzC84bKxbioHtm09e67717Kt771rQv9bcP+Fyia28URuMb3yjye75pEhkFfDXUAzS18p6c4fWRtKhsZTwH0GlbAS+aI/spXvnKZF3mU+5Ebhu9GDhWQNP8wtR69RvwwlQb1EYBuGNTSrJ6irmv3n+4DztkRoDxpfQaQ3wKe294ZAPUQx4GXAdAn/9O/yoZ+hgYzhLvANHOC/LHAg0QfgN+RfxrFUNcDnefVg4//PRPowSfNKpt4Xtex8y4fFJTnuwKE7BumAWE/UfZSkwuWPQRggn7X4EMjNmoB9Hr8+uzJB9PQaKZteBMAdGkz+WkFntdgZgWiC6DrhX4LgI78wThC8JwaWWVEIM9+nv8aRcgINJ5zjDDC3g2A3vPl9EBXLiPj+GvkkoLReILCk6wfeJJ8x3iDUmv0psFKja5qGELbDWdPVBf5nDOmZxNqwH2jg3AmbxSqnnPnvtc+T9lbPj4zzlnJwOcGoLtfPYS8322uKXC2R9/HnnwEoFf+uMZrdNrenhmgdP/gTIxM4L0IY52e44hyxVmSMzXRfjruvud7RrQvnP+MOMR5VSNeat6XAOTfeuutizFx92ABdN6F6Ad/f/Lv//1mw02BTYFNgU2BTYFNgWdCgQ2gP5OJ3MPYFNgU2BTYFHhxChjCffXSXiWvL9r19C3w5Is9oLmW6LxUCxpT1xtremTVQ0dADDAFgHh62ApMC+DM8O++2BdMnNc2NCYK0YKA9dbkOoA8AT3+FwBGWYlSgfCW1PS7CsIqdgs81eO+Y2W80KVGCITVRBkLmAugVaVF7zVs+vTsF1CYwFf7WXqSn1NvWML1VVEKkAmATUFpA1BOAexA8SwoBrBQkBzeqAd6wQH4ot7xANMaEDAngBWGyMcDC08p8oCidEaRQwGw41oVQyiXDdFKDQ8BdAikF/inX85TDS7oP4YgKpAwQDA3O8A3fcSgAK98eANlMwVwG8MPQSTGZth76oYqJn+7/aJ2DIwDZT1tW2jPMPso9mt8oQJb4EHF7DQIoM3mhoffzMcOkF5QfoZGrvK660OQqt409kMjDgEB/m/qBPLTW7hfAJ1acBfaYjiCpw0hbKmJjEAuYgo0aQ5twI6G3G1fGjZzRh44A8IneFVwgnYce9vkGiNi0D/GDb/IMygpNRCABxkzCk+MBwAUz+TxVAJXabsCm/gOuhQkN0y7OSsNLw/t+puy0TEWaKbfyiAAlnoQsxbkUe41pQLzTWQBvc7xPEfmUDDeYe1UVhWQRG6Ut6cHegGJMwC9hgUFlm8BwDeA/r8uc3BXAF1Dpa75AugAgEch3Hle08YwZ9MDvfOop1/lzwrErpc3z6i3OnsN+8xf/dVfXQxfkL9GakFuswcAIsC/TfFSIzb4eALj3U97avM6jaEm4NJ1XRBldfI7A4Luwr/3ASjdejKd+0vPTlOm1RDC6yaIDpCtISYgeunJfqI8oubswj6C0Q8gej2vjVSE/OSzBj3Ms/JNY8hGMeK8BngugF7wGTlnSgCeNY0NJ8gsb3DmMoIDZ0HOZxbOD/bH9Cuu0Z7d4UnO5xbONwDn9BO5X4NQZDQ0hPcZ45Sbc18sMDf3r7M5LI+cGTI9RwC9e9ata2Vf9+IUuLbH34fMW53Heg61D15Xg5me5VfnvK453g19P2Ad835m4V2F9yKMGtmnjApD3Wd030NGIRc08KRuyHhkJNGzAOdp3/2S/vfcKID+R3/8xy8+UfvOTYFNgU2BTYFNgU2BJ0WBDaA/qenYndkU2BTYFNgUeBUUaA70AqlTOVbF71SGFcAWiNGzu4rNgtQqih2zACvXqIi0XnkMqniq0q70U0lQJUS90fRoQyFKHzuGKtZRbupBT90w6TxPT2O9dqtkrDJwhj6uR7bKDZSVjNXQ4NQoRPToB7St0sJ87Nw/wXvGV8+mKjQFAAWZSjdAcMKC4tWEZ3f5AGUKACYF74cqr1EEG/odYFOFtUYWGk8IpPjs0hclNWO1wAsofwz3DICKEhlQg/tQ5Fj0QqW/hJ8uUMN3gqz0E8WS4DvzII8wR/XUR4FknnNAEpRGgCfUAKCAoSiuUBihfLcwH/IuiiVAa/pDTc5fw1yjSC+ArnEKc0c/VI7xHIBFDAkwKEDJ3zXC+Erv8iBz6zzRZoEDgAW9+KFjjTOYpyMFuUYZPnN6pnXNC/bQFmutISgxxMAggpp50GMGMBmaGo0ARaGh+6nxjnPeUeo1nL3egsgfAA+NNejrBNC7Pgue0ed6vBaA4LPKUNqsYQhtKDuo6ZeRJeBX1w0hN01vgYEF/AJwTuQHCl5/Xa9zPifgMOWe/3f+eF6VoXoZUcOjMx+6ueTrxauxgHwCsGLEAuSgBibU8LkyjvuYZ7x6mWuUtK5H6IOHFGuCmvtKQ6NTQD/Wp3RhDlYAuvtC50hDkvLi9PI82nunEvsuAKR9OZufx9rz3bMnyDWfP/f5/t/x3AKgwx/mQHdtaNhEdBDWN3JNL3Tm3wIfFIiY3uL1qp3AWud+nh3KA8ovDTO6RxF1hHXKPodBW3kS8BOgkX0Oj/QCoKwjjfPg1yk75vlA+k+gfQWgr4CZFf+cgUB34d/7AJNu5e8+q+fQuXY7n5UF8x5zoAuid/4A0Hs+YN82Kg17K8Y/gujMpWcC59b55cyl0ZlpdPQ0Z8+qsVR5lDOEfE7I9BpdzPE2+hJnH6N4cC4xnDI1hnka7SFbJz1cu+w3AOaC5shiDJowduUejVjgb6LqKKd7TrKPcy6c6zkv833h2n62AtGnXDo699/Kbw993cuunWtA70P3/7m2fwtdb5m7uZ+u9lH3mr6rdl26T03D8nl+bp+75jDAJLoFxTRHRmpiX/I9A+NEU+RgFNN3MPrWsy/vThj/UNj3PIdTYySOfOD8TZtdx5whNQhFnvD3rXfffa5stMe1KbApsCmwKbAp8MZRYAPob9yU7wFvCmwKbApsCkwKfPCDH1y+mkqvvqj3Hq4rEF0Qg88z1Gp/L+gnQGfbfRmvQqHXrRQb9Waukr25Q+vdpTc7z1VRoaJDJV3zTjbcJZ/rQavivUDV9HSTtt6LUh1lbmmhdxuAJvcTjg8FJzVKDJQagOd4CPVZKDVV4AJEFcwTDEb5i+LXcas8qSFA2wRAJywoBcVsgSaeX69o+0WNgkYQEAB+KjgnyCG/0Q+UL+auNuc3ymf6rKcx4DyABiELf/azn11ACkP+ck3Dn9MfwwQDWqM0VlmFcpx+WlB8O0fMLcofPXWhubmgoSeKbwvAozmsUT6jUNIDH6Wz46Ut85ZSo5TGIIDC9fwPiE7Nn/MCTfRYpgag5NmA7oDGVaxDS/lUYxDXXcFuaFwAizY1lsCgoDKga4bPKv4KThVAVyYw7jn3/g8fQg9p3LzY8HEB9M4DyjxDVVIz3+Z3hBZdSxq76DHYtSyALqhXuTbD0OtVSp8LrK28zAWKoUHTW8AHghq0Y/QEaubCP+aBqA/mswVULIBe454pv1dAQteasg0+NpoCfMv/8ja0asSIyjzBEuVzIx/QbyIusPapjcRBDSiqPKIPrFnmjoJHb9NZMJdEQqAGuOrY692r7JQHjwB0ZbuGQhOUqry7RVleBfZdAMija+f8PMapZCr8VyBV98G5J9pHx3RXAF3jIIwoSK9BLYAOv2OIATCN0p8aAN0+UB8B6NPQp7xDH1drwflfhdVV7iFzBEDZgwUHMERh39G7D1ChaQaMpkItgO7zJkjetTs90Ctne0ZafZ788zoC6J3rCf52Due5tEZ8BZ6Q8YLn1DWKBECvURvyCsM0CmC60WSQRY1UhAzv/CILTT00AXSeoYEd54h6oBK9QE9vDTA0FNLgEBow1hpaEhHBlCe0rxEgNcAY64jCWXCe6eV19l+jCJkKRyMvziEC+wBlq7zqylT3A/l2viN0Dju3vW/yadfDlJ0ThH/uALrz9xh7w5v0jFsA9PLrijZHfHskh+fe6xpyT5vGYD2HTz7oPqHhFrKDsxxnewzTqFm7GAW1mHqEc1MNbn03pGavM2UYRjpNr8VeJyiPMW9pyfsKeyNFAP2db37zTWKtPdZNgU2BTYFNgU2BZ02BDaA/6+ndg9sU2BTYFNgUuIUCBdCrjKyy13Z8YS5Q25fvCYrzP9eab7v3FZi9RUFchX9f3KsIqJcRn9vumcJPhYmKDtsx12WV2QJNKM1RgFQxOoGWKhGrwOWe5jKvBzp9+Lu/+7tL+fnPf37xGjWkMsrPtlkPV5SgM8+4YCJK33oX05d6U1XBj2KE3OcUAPQaSwAUm7uZ2hCl1ADAAKDkccaDeKWEWgFRKGgES6kF0Knps57GAGx8h1EB3oHQH0AZ4JoaPpSnALf1bKam3yq+6Sf9E+xX2Ux/abN5BFEGQXvAE+asyih+M1c0AKTh1QV0nSdAIrzdAM+p64FO35sznXsEDFFIMV5Beq7TAx5FVg0iuG8C6M4bv8nHtKmCjZo2DdfPXJeXoUeNQQQSrOs1p+KemrXev65b5tc84NR46QEEUAO4EvWAAu9xrR7o0EDwFS88jCkE0KGFXn/UjRahB/pKUTnlzxGAzngLoGsgoKycoHyVn82RC48AWFjok+se8NlUBIwLwEf+gZYF0CcgeCQXK9O4Bw8l8sdTWD8N4wudKkerpKX9/gZQZLoN+i3wxDwIpPO96Sikl7ICwyAUs3pOsbYAIy0ASo2yUb4zWoj96d5DnyvvV3J5gjDKvbN9circ30QAfdKnPC6f1hht5kCXn5g35TIgHrLWHNXIDsNaHwHo7qGuiRrtdL+5tiZc+wIZ9r3gLPJJ+Q6/IqcMj4v8IXIH4bPh/547CrCa07pr0bU8DY0muD4B9AnanIHkryuALp2mB2bndhooTkMO514AXRC9BhjsN01lguwyVUwBdIB05tDoHIZzZ4+hcHaQ15GLPevCKwXQa6CE8ZzRevB4bwSDjod5VNZSF0BnDBhyYExmvnLONhTWVP+ax52zERF8TE8AnfCCpxDKXkNAavOey7N9P3BOXDOVvVM+lB9fFECf+9kG0G95u9vX3GVv77VHMnT1/dGZ4Ois1jMVcmlGcOqeOvvUPar7F+cojYupaUPjamQChremyuH7vtf1vMVZGy92jJWRMb5TIid4t6Ed3reQW91nebfwvM77Fn9vv/POZsBNgU2BTYFNgU2BTYFnQoENoD+TidzD2BTYFNgU2BR4cQpMAF0F3gpA9ykFfwUufbEvsNeQySgX26aAhyDGVExUiVowpB46K0CWPvp9FX5T4TaVHgWRG9p1erX3N9ovEFePNj3jVXLwW0EGFRMoRlHEquygXwDngl14LwEmUlBS1OMepYY5iPUMVeHKdYbL1gNdj01+Q6mqYrhAEl7RAAOAmIB6Gj9Qc71eBgDLhFS3AICYx5kw1HNeVbaU7lxDP2wTJRBKGwoegNCoADqgm2GooaeeYtQCErRPeyiBpCH/C4zTTz3sqfVAh29Qlps/GyVQ80Lzu2FdUTbzGzQAiATkwwPMAp3lWZ6NNzwKe2qu0XMeQNzwxYbt1rCBfqDMMpziBNCrAKtCDrp0ndUYZHqgTwC9a6cShfZVjlEb8hUawWMo0wxfD32r7O68M3+AtxhBUORBauiiJzLGEuUJaIAHs0UAnesE0AUvBDfoF/NS8BceEQzouvX7RqeAF0y7MO/rmAoIaDBUMF7DFWhVzz/WE0AzBeDCqATUyAP5B1oK4M8+F4Rz7tq3KlsBc1CsAp6gHKU/FsZaZWgNceiHxhJcV0Mc5hyPRbwV6Tc8bGF8yjvkjYA5NWCkIYQxEtGTEhAdXurzC17x/IKVXQMFcqDLSvavAPS5c3YfWinG7wKg2/aUeX5/BnS++I6+vtNndR9cjaV7wQQAVnuryn5rrhFUNIR7AXTBOwA8ZLLXAvrBQ4Lo0wN9hls/i8qg/Oma8NxQ2TgNhrpnNTwuADpyi4JhG/LHPRJQojRF5giis27meqz8WckRfudv1bfO7HMF0Kcc61z2jOb4p6HMCkAHCG5kJAF006qwh3DuwXjwCEB3Xk0RUgCd9gXQ3YfqgY53aEFyvDiNuGEEAyPPzKgInudon7WDBzqFs0H3DPYQ9hLOQuzrpRt7KedICkYhnC810ARcwyOes4ihnt2XeGbXyxlo3bVTvl6ds6cRxJST3Ysmz/ucs77ct+x8mfZeRsaf7TUv06d97zEFoPk0+LhGr6N56v4pT/e91u/mu3bfGT1fWnddV/Zxtq9BKu8mnNVZ+/wBfFuQD8gsCmfNrl32OOQMhXM353LSQ1AjY5CPAOkYS1ZW83zfsXh34W8D6Nc4Z/++KbApsCmwKbAp8PpQYAPor89c7Z5uCmwKbApsCjwQBQqgC/IKwtVbqo+vFyJgUV/q6w3K54LoVSL0pb3eg76Uty/Te3sqnquUrmJ9eqT3f5/juKZlf5UYDdE6geCCZShpGxpdz19z9/ZZpaHgN8oM+mgeO2oAWoFwlLbtC8rahlRuO/RFMHEC6LSBkt/cnlUYoUQGHKAAbKHANcc0YxfQok+E4gUUxKuWZxsWHa/mlVJIhU8VS/RBb1jAteZAp03ACkF085HybPpSoKbzBcArEI8iG68rcz4znq9+9asX73oAuwLozJMKcmrnkprxGG4dBRTfeS33qZCiFsCjTwAxP/rRj37p448/vtQop1GeMyYU13pvAyBxfQF0x0B9K4AuUOSaXAHoeMOvPNCPjB7gJQwX8MqklpbMG0o686ZSo2zrWirAxtzq+YaCrt6nKOcM4QwwAN2MvIAij3Dvf/M3f3OpDeEugC5oUQ905296M3aMBb8nv2qoAv16XUHrCRQgewyHi0FMQUvohPetHrgAzYI2eD8awQAFJeutnoiVb6XtBHtLaz4XqEAxSmhP5h4v/kYQcIzwDPd0XfGb+dBZqwXxNbZBVmD80Fz09E0jBA0RlF3Mp3TAKMJoAsgb6FAPZsMmU9PnGjRV1rdfVex2PSh/J5B+l631RQD0VfsvA6zcpb9zzKWNv02A/xqAUL6fgABtGtZ6BaCbigEeROHuekFuFhAsgE5/5t5do5K5l3eNTyC693W9lE7cDwiggQlyi/4aBQP5oxEWoMSMmKBhEPxaL0GfbaSenocqf7p/yL+TX54rgL4y8JgyuyCqczj5sB7o8GFTeUwAncgyymLkTw3zlJMF0AGLkInwrvt+AXT2I84dRtMBQNeoAjnGPun5A9k/oxp5bmRsPSc2BzptN20M/daQDbBLGsFXRAtqZB/6ZgHA14AJYF9DTupG9anBq2ulNC/QVxmzki3z2imHJoAuqFk+eF0A9LvI6rmmN4B+F+pdv/ZIZl4DwFd76Ipn+908Y0xDnzOZVmOxuWfMtaX8q/EvexcGqnqSA6LrOU6NfDMnuoa7tvu3f/u3lzMiBZmBXNRzHcNh7qOQvqfnAOShht6mJ9oA+nWe3FdsCmwKbApsCmwKvC4U2AD66zJTu5+bApsCmwKbAg9GAQH0Knp5gV95atIJXvwL2nJdwcsCrnorqmDudVWKqZyrUuwotzl964u7XtX1jDRUPM8TcCmYPQHtKvToSxXbguJ6EEkD79EbH4Ut7c6cvYJG3qdCpDTUy4i2GB8eoio/ABLrhdm8d4xdBWs90QXiq7RtmED6JLjONf1DmUx4WgqKVQEOap4nbRgroDBe1dT8Zg5nwIXmJxYQ0CiiyiP6IcBNbV5masaktzY1bVYxJU2pC6yhzNHjFZC3oXihv4AdACy094/+1StaBTG/Qz+U5YJ7/Kbim8/ynAYlKswAgfEY++ijjy4FJZThugGMac92GYOAIUowjQnoPwC6OdABWQseqkSbUQ74vsCBIdwBzzF+oE1CpjNvGBP0z7VDm/BLDRsA0p0rlHOAARol4KVf2SENqVHIyTN45KO8Nyy+IXQx4KAwb84h3nYo9oh2QA0v6K1uyHwjJTQHOmulf5UvEzzvup5KyqnsrIK/hj6MG4MIDQO4ThAZPtB4gBpDCg0P8P4DMMT4gNIIBhMIn0BblcJTSdtrkSnyIAYvBZ46Pp7dkPzwj0Ai/FO+o99Em6AAos/1aP5MaFBwnfn88MMPf+mDDz64yA+MSTCUYT3CD+TvNDJD1yPzWTleMLQynM/TuKF8MGVI+31to33TAPTSpmPvHllac30NIFiX8iH8icGEoWYxKnH/Yn/R+xwgnfVQvmwkia6J7teeKWpkMj16Z+SOCcTJG93HkX0AChigUJA/8Dv7HGugRoPwqPt1DT5qlHgNQFf+uJ5X/PkcAfQ5F85nZbM84Trt/lK5zJx0by1IDYCu9zm1ADpg0TUA3ag01IDM9eSssWg90NkvNYKkhn9MAcBe1zNqjY0Yj2lAqFk77p+/+MUvLh6hgObUHQN7cI2n2HeR/+yfRP5gzzaiDEZ87P/wMv3ybwVaF5Tn9543uubm/ln+bRtHgHHnUZ5Y7cE+55rMfp1+L002gH6/Mzf3/Unf/j958wx8n/uivS7P9v2a648iqHhd0w7VQMtz2+p80zWIsY2yAoNF5IM50Dl360mOsU1lqEY6vLMQtYhzGQZj1JxZPZuZZsh+cO42MhUyjr9vvP32/U7gbm1TYFNgU2BTYFNgU+CVUWAD6K+M9PvBmwKbApsCmwJPhQLvf//7l64UUFmBNlV8qTAW8K03s4q7hiK17ZXys56WVYpOMKhKtSpUm3ey4cb5XCCPe44s++u9KPiiUoF7BK3NaVpgSqBYQ4ICufXArCKQ+wEMBL0LwnO/oWKpARENK47SVgUrNc+2Hdqa8yKApQe1/ebeeqDWkwhFi2AoIOX0SPJa2gAEBVigZnwAYXpX1yObOZqeeAJeDQuPYrf50FEaF2BdeUFJ1/IL424ucxRBKI4pzKf5ljUQkC9pS+DE8Lv+xvxWma0CmfnqeuG6KrcwgBC4pEbhrYc/4a+bJ5tnA1bq/ci90IQajw8UXxQU5F0DK4W1dGEcrk9oghIeL25qlGHSAjC3Sn49fuWTeubTnrwFHwAiWfDSr3LQ9QDdAU4FoQDxe5/jMkw+4WYxoqDmPsLxG5Z/eqCX71kjrhfzl8trK0W+vzln9fic8ko6F5QrEA+fawxB3SgFrGM86E15AB8YXeHzn//8ZS4sk4e6V0wAokrajqEACPdDO6Mg4P09FbFV+rrmDSXfkNSG9AToB3CCb+BjxlBZ3qghfFY2QyMAHUMRA6Bzr4X1Dg/oRuu91wAAIABJREFUBTo90JtLeGVM0LVcQG6lAO93Z4CktLkF0LjlmvLhY54D3NtuGc8ZYDDlTenMb90zug9znfIHGYRc07CLPdB0AEayKOBR+S793Lcrb+f6mEZ7Z6HfO3fdZ/Hg1SuPGl41BDfeeY3YwJ7flAc9A9C3CYbY98qReR5b8csZv579dsaf87db1sR98+8KjKocnn0q+FO+hp+cF2SxhozMK4ASwLll5YHuPsQeokGEucQ10oLPBemnBzogPSA3Zw/4p4Zd7F+eAeCfeWa0r4ytOdCR4Ub8QYbW0AlZbAQHwLHKRs6RAGNEffmHf/iHzxhdAqphuELh85SZXYNzna/2Ja+f17adfi5v954Vnx7tx/fNg6+6vSmnX3V/nsvzJ99NHrsm/yZvK6dXdc/n3DflVNfn5PvVXnckA9vnXsM61+gUA7DKEeQdxrgUjG96bsO4zfcVzt28Hxgtg7Of6cZor7IY+aahpQD6H37ta8+FdfY4NgU2BTYFNgU2Bd54CmwA/Y1ngU2ATYFNgU2BTYHvvffehQjzJb7W7PVm4bO5gqlRMJprjbrgkkCtSuV6i/PMCTDPPqhcrqdhQ9qhjEZB35zsBdMKeAriqsigL16r13AVsAXQ7T/1VIIXwKpCgb4X7BGYE2ytZzf913sJZSrKDwoKWEBE6ArYALg8c6DbDgrcKufrIU0/2jd/0zu5Chs8sFSYAIgXHCgNaVMwlBra4M1kKdCmR7xgRpVHtCPgSd0Q+MwPgKylq/VM2dr87yh2UDwDXlLgVwwELPRNujlnKrAFNfx9piNYKe+nRAEARyFF+HZqgGI99QGK9FynRvFk7m/m2nDu1ICrKPXxYMc7c6XMXgEeKP0NrQgP1TgDBfxv/uZvXgqhHQ3NTs09hvinjeal1vBDZZphHfFQgV/Kh/WoA1QAAADAxQtb8JUaviuITKh4gAe891DkzRzEeqBDz/ZNJR79Z67rcToNZarkrNyCtr2P6yoPuq4bPh550xDugPl6+rGOyTsr/QErXGeAF41uMAF0wW76UHlTGV3l7uQN/scAAbCaAu2VrSsPznrUMnbHyzMwejBnLrSHHynMfWXTVEaXngLorAdALNph/o1IgFem3lIz+kZpP8HSgjFHO/uU0f1//nZfp4MjMOi+2n+Zds4A1bN2C1p7fuA7aNi9zTQuRi9pKgaiTNgO/AGwaDHH6uTrGrisAPSuaX6fHujT6KI803Wjdy3PQwbBp4Dn1ICVhLsG8IdPMW5CdlEbsaNnBg3wPDvYB8duH/xeerovr/j6DNw+++1svq8BSC/DZ3e596gfc1zKxdLR5xRAZ09q6hsAdOdSD3QjnyCHBM+pm9NeQyL3Rfjc85EAuoZCPIPzG+c49rEaoGE4BYD+ta997bLv1rBTvjH8fyM60Zbrhz2xdKId1w6gfPcGvM8xWOOcBqAPz1p+9Vd/9TJe5Pc8V0zAukaQ0HkaqM45vjaPR3za+yZAuFqvd+Gtfe2bS4G7AujXzhOrd5AjQLvv2JX3Gkus9lPPnTVwPltzXU8Ynv7zP//zJXIUZ2nO/hbWPmd+Ik4ApvcMiIEb7yoUzuumKiFSFRGrGmnL9yNqAXTe4QTQ3xpRrd5cztsj3xTYFNgU2BTYFHj9KbAB9Nd/DvcINgU2BTYFNgVekgLf/c53/rcWJihc0FrFnEoAQCJe0AGIKHrsNGeknq2G8TVstt6+gCRTgWCn6Isv7fViNGR7FYwNE8zn5lhurmva5nfDqNNWlbBVWFQhjnJTAwLzQxbcQrnRsPWCPQJLXsuY8F4SgJz3oHxFQUoxXDagJgqQegtAD739GEsVOlV2zrD3EzwryID3kjkxUfTWk7yhpRkbYcAJB03NHHPvLHjamt/b59QLkO8KkjX0+wzPrxKqvOJc1ciC3+txhveVYcvhV5XXhFFFAe5zmJeCgDUWMexu+f8IcHFt0B4AqgA6SikU9d/85jcv+eJReFcJhYc4nsrMNZ9LJ8BuFNwUwlsX4OF5M4SqaxiFlrnEaRveoqAcY17wQgEUZd7Kd4BbgtEox+oVLMAAcIqncA1Y4OWCpXqqU6PQM5dwc18DhsMnXb+GjOce+qVRCbUe6PCpALpyAOAcmkM/nqnRg0Y/NQaq4Cswy7xW5nQtwR+N7CBo7nqu0Q79YC5RZrKOAS8AjynQXeUkQFzHbqQF+b352AUp5RvHY8QPx1S5xGcAdMMWMwdzDfkMQfqVsQFjc+0A/gC+6NlkCgsNJuhHDa2qjGb8Kmnpk/k4qfWI1JuyHqAa1xTQL8hzBIb32Sqsq9CeivWp7H7JLfZy+1MBJ6+NZQWwnn1XGSid3VfZ3wTQWU/8achEzdpoGgyNYqgB9ObfEZg2zw49vzTFgmtnGgS63rpmyleca+qxjNcegCUFwFX+xWiMNjRMYw/qGcc1614yeXAD6MfcWUOKyriC6J2zCaA3ilABdIB09pDmQNdQjZqzSdPdNCKGADqy3whAGlRxdmOvIuoNKVgmgK7sh4e6vzQyELzrvsZ42LM1wGIM7M+GTcaoCYMsChESaigiKMY5BNnLs5Hf1Jwn3L9do66nKRdn+gz3Vg2+rsnNI8B8ZRhxTU7t3zcF7kqBFwHQe3bo8yZ4PvfBeeZYnU2UV913+u7AGm56B66bqbFm/+wHMot3HeQO+yxGNKYG4x1EWcE5tO+DpokgWhFnb95VLLx3uMa5p+8nGBdND/R/8zu/c9cp2tdvCmwKbApsCmwKbAo8UQpsAP2JTszu1qbApsCmwKbA41HgO//zf14eNkHz9mAC6FVaAlSZY5q6XrOGvFR5WM9V2qyXVpXgUyF+lOe8XuQN5S4gDfgLSEjNs6s413Nd7+8+U3Ad5SVtVXE4leDTO6BKxYKchjQWzBZwmyADv0NHAMRZo8ivAoMx1AO9AMME0CfgWuC2oDGAwATQ9bJaAeh4FAOgo8jV65waxTCeUBQ8F8ozVe7Sz3qd16N3FRlg8skE0AUSOyY8ngkzDwiCkkflMTW84ZzpsVhP+XpTd010PusZXDCG6/Eob654FPUqpACC+8e1hi0HfDVELHWNQfh/eoNNINH/mZcauGjoAqiLQox5QokGgI3CjNyt1BhrsG5RwrGmAcoBtajrocf/fXYNGfhMOwD41HjiFcDHQMMCGF/gvbzPPQARgugC6ABt9UBnveptL4De6AHTG921RN0cuQLoGuxUwcm81ygAueI8sRbrDY/isrnju6YBiL/xjW9cSiMRwIsFi3y2xidTVnctlZe4r16XP//5zy/rFC9EvBgnL09PXWUJY4JPMOAgEgQ0t7DO/RM4dN3xfZW9XbfMJ/0AvMIAp3yO/DEnOryhcU1TBhi5pLTwc8c1ldb9vwrva4r1+9qNVwDwfbV9n+20n/08+avrp78JoAv+aYzCNaQwMJUBcskc98ypqUOoTVOxev5qvo7m80hOThCdvvXaGqawjjHAsgA6AqJbMCRBflHTN9cSMsXxUdfoZYKGNYDit0aFucbbc+6PgMqj+eoaPlo/98lfd21rrtsVeMV3PcMeAeicNQTQDcvPHmLUC+SPUTWoe4Y1dYlGERpAFkA3egdANXvW3//9338GQAfYQq55BhFAd741utAD3f2EtcT+CTBP2+zTrB8LoLnAOJ+bjgXQHWCM8MzwsvsONZETVmtn8pzy3XMPtG76ohWA6Dyf8ePqmiOZc1e+2ddvCqzk2ZExzjVqcd/cG+e7qv9XFvlOsALRlcm+x/RMI4DumhO01jBx9qdrlnOY5yTO36x/06dwZsdokygqGCw29Rkgu8ZinMF9V8HgF1nR992ued4TeH/hvQWjXf6+/Ud/dI2k+/dNgU2BTYFNgU2BTYHXhAIbQH9NJmp3c1NgU2BTYFPg4SigB7ov/Cpyqxjgt+k1rGU8L8wAbpaC4nqh67WjwpG64cCrPPC59bps3+oBXnBzKsS5R+9IFPoC5Sr9CjzxueMF8NWrDOBI5eb05J7KvwkeTpBaQIt2CnyrJEWRwV9DaeN1hOcqBRpXacH1zW3XMXGdwH/BZD5P5WdDiKJANu8dQFbn7MwDHYC0IC9hqVHQUAO0VaFUJRG0rfdvQbfOaZVFKxB9jl0whLEB8hO6GhAdgJVwhHqAAaA3AkDDGa7WhHOOgltwj2c0ugL9k6bQpd6LKOpRRr399tuXEIpVqnEtnsooxQGA4UOLSno93QrqTiVeaU2bgrgo4JsbHkC04bj1VMf7HIWY3nDMD+sAIJViuGL6xuc+b86zeWDhXzzgG20A3gBIlkc6h9CBIuguGAEgAYBuDmL4tWkc6Ld55JE/VSpOb/Su3+Y8hgfkCeryXg0+oE/Dtjs3gij03bUL4MG6tqDAhA8o8ME01Jg8rqK1fV4paZUP8J+ek4ApgCiEbseYhNyY3mu7NbDps8l1brhfwn3yWbDJyBJTqSqY1T2jgCD8SD5eCkrd/gYoaXoF5JBg1RmA3jnuTjkV1o75DOx5uJ329Wn5DEC/Bq533+2+xprgN8FzataH6TsAJ5XJ1IDRR6D43Hfn2pB/+b68KZ9MsFo+6ZmjxjbIRdaOBYMy5TJGRQCwFr1xeS7tNQ1Gny+o4limIcybDKBfMwCYstH/O6/wW9PP6IFeAF0jHvaQAug1iGD+4FH2FXi059sahHrGdC9C7rNXIXcBopTFAugN4d4zxyqEu4Yo7J8aq7KfGKUIQL0GWYDyhm+m5jyBwRzGc7SPXPWMpwx3rfXMOs9c5cleN3l5NX/zuxVIvgIEXx+puXv61CkgD04+u+U8UP7t9UfnNNdHo4ocnU3m+annusoGntV3zL4D0HblXw0iOfPrfU46K94lANEpvOf2XI+8wqiRwvkbIxtSTmls0zNU0zOhB0A+UQDS+fs//9N/euossfu3KbApsCmwKbApsClwIwU2gH4jofZlmwKbApsCmwLPlwLvffe7l8HNF/6GPuX3KpS1bKcGoAPktTTkXJWBKC4NN45iE+V6lQGlMM+egJbKu/ZFxV0VECoO+I4+13u9uX0FOduuihG8cfEUpqBk6J/jo+bejqFKFoF+gTjGIxjEZ7306q1nHnNDUFOjHMV7lBDMKGX7x9gKUhT0o2/NMV+Qmr6p6OWeelMDBBjeD5Cy/YSe0muGcEc5qycDfQJ815N0ehdPgKPPrxKoXoDO9ZHyqkqnKpboL8ogvcBRJqEQAkSnCKAbenwq01aKXr5TsY5yHToDMKOM1uBC2gNGo6g3BymKepRRAOh4Hlepx7WASgLdhk2nxpBhrhfpWGMBedL1DGCroh1luhEi4EXAH7zVKPSrOV6Z364l1w50EjSWNyZoLo/SF0AngFJqaG+ec/IFu8aoAaSUQ7Snpzw1HoOGriWPuAA6/An40agFDZXLGGv80igVRjew71PeHBlyaJiiMUxTQRixwnWITGTt0mfmwHUNHRjDt771rYuHj6H8q5ysTJsGCtK3vON38ivySWMJjEYAc/RCpD8FQLi34Ej5CtBcYwXyZjZP/ZQd0yipz+h+gmK2IUUNQ4zhA7zO+nSNFkDvvsN8TTrMXfoIQOe6yqDnu7sfj2wFcq2AhBVgvpKJnYuZSsW9hmfWAx15xJpA4Y4c1bAI2cgeXHDiaA2sRigvr+b4CDzn2u7tnh3gcfpH1AYLv2m4hhESUVaMuGIYbPolgC54KgBiHyrvev7ic+WW13WsZyDz2W9nczd/O2vnIdbMLc+rbCp/zDPsygNdIxzkst7n7M3sIRoJ8RkA3cJ+Am8im9gfe45qqgIBdM9jnNWQs+xbGAy5t1Ij70kfA4gO73QctG9EHnigBpKmBDGyCWdCz4YA6HqLspebK5260Q84o3DusHAW73rpOb9y8ugc1HW/2o+O5vSaDJn72er/W/jlvvnUZ571X7q97LNfxfhets9P+f5b9rxbZODRO8jcb+ZaKm3mvjr3uiNZ3zXWcz/3HxlhIr84/2GESkHGeEblnbwRpTinatyI0U3TPXBm9xn0r6ktkEkavQKi8/d//5f/8pTZYfdtU2BTYFNgU2BTYFPgDhTYAPodiLUv3RTYFNgU2BR4nhQQQJ/gR0FNRl5vQhV81HhnCZ7jFVPFr0C4OUELoE9vzVKX++ox1BDqKAqqbLafKr8LslRJIWgsEKiikudwL38qJwhpjYIRwAhAubTpfTy7IaJVnEED2mpu6IZz5XNzt+uNbjh3FBOG4CRsNd56KEJRglTRokdtAUSfOT1lCxAWAIAeVUqjQBYwQ9HbvuldJ9gAMI13NzWeUc4Fz0ZBbEhe8mtPcJ82CtrVkMG5gIYrhW4VlFVaVbnZMRG6GgCdvMsooVEKAZ4TRhXAW6U3fSx9V/3zOxTqAJS0B23x1LVwjcAfoDjPN188inq9OiaAjhJKzzHaBUSi4JULv9QbpTTomqsiDf7A+0zlGcoxgSh4GsMGwHOU71ORb/uuoXoo00bzWxfc6nqEBtDdgiLf3MGssYZBRrHfPz21UeIJRAMWUPDYhkcp8pb8ZbQLw+0qe6hrQGOodHnG65hLjW9W4d/pY0EUo0AIoAi8UbN2AQwpGMLofU/fMC4R8GA8q/l0vit7r4Fjzhd9NHQ+NYpTwUv4wTZrmCLv9xnwh/0E8OnarHyHfvXwnwYvBdCZW/ogXzYUMUYdGBZYmm8eWV2vp8rs1e5cZXN5tDLjGhDyHHf9a6DWVO5LgwIHR/Sm7UaEaEoDeM71QM26RtmOjESWdt5Z11O2Czyv+t/vymsrHpjtCFj3nFHDO/pWsBKeVM6xfyA/LYzd9rmmBj2MpwB+19IE9l81gP4qwLs+s58nP9a4qPt1De4mgN60GwLogOcF0DEWEkBnbwJEN6IJRj7I7e5v7Mk1MKzhCAC6xlMA6N2XBNA5I3XfhR80zELWMTba9zn0hXMBBSM7QrL/9Kc/vdTKadYQYzDiDlF32BsFyRiXezC15wqjK9VwjP5MQy5pPM9vXVMrIL2yegKNU5YczX33yGuy/yHk9lwTZ3vHfewrr2INPgTdnlKbZ3Jl8lf7PQ0nKnf62Tb67qKx5mpfne2s1oJrjja7B1cW8f3RmZz3yaZOwuid9xdkGuu7EVSQKxg3EqWI64wGRA2A3nQs5jynBjw3Cp2pxv77//gfT2nqd182BTYFNgU2BTYFNgVeggIbQH8J4u1bNwU2BTYFNgWeBwW+/73vXQZSgIHP9T7l9wKZgtVcg3W7odu0PJcyBfymN43eyoIuVYhxbXMSF8znt/a3oeommF7PGq8zTKueRfQfZaXAM/3Cg0fPXABMFRPQYHqSrxTijr/AO33x2XxWEUFtKFAMDOhHc4KjiAVAp+DNVAMB2redegjzWRBXQ4SCCnrHS3u8kDRuAARuCFMALQvX+Ed7KFkICUiN8gSFDGADChXD8QJSo9AtDQtuT0Xs5MUqxavMvYtyC/D6o48+ugDo8CgKbEBLCmPDi5DC+ErfRlBAAS4YgiJbIwe+gy8a5pr1I1jK8zAwEETH2xoPSwoGGuV7jBD0EgFUxCubflHr2VgFmvRgvlW0Y/CAV70FxZagFW33N+YZXqdPzFFlAHzDOCmMsb8JTsgz5XOuB/QGJEWRpqcxNWNgzBSMBxwb46MtnmFb5m2nnh7o5JDVyAOgrbKpIDXzVzlWgxONQcrPvbZjKu9yfY1RoAU0F0AvnaC3axfQpmAigNtbb711KRgT9K+GG3xv5AH6XH7pPeULPjMW88FTIzsAWyiAgV1XtsN99F8eQS7QN/spv9qHgnw1OhA8r2wuXQD0zWdPjdLWcP3IHz3zAe7dB5CdpgTRm7NGAEfg2xEIcRcw5HXf6SegNcGdI8CccR9dewYQ1XBsAujsF5amNcDL21CxGBixrqdRn/+XX+c+MPeW1dlGXvRegYmZNsa9HZkmAEEN/+o5DwDpXkLNeJVjtKf8pC6oQtuloX1y7UxjqWtz2LHcIiNWPP0qAbuO7xowOefYM0TlAfNiCHfkWSNZmAPdEO4A5+yB7OHmQBdwZu8TKGJvqUxr2pYaRPJ5Auj11uT8wbmIMnOg00/3MHigYej53j2ZvZV0HBbWi3KaviPn8SSlBvjiOchy9vvmeG8qJehYA7CezTT+uAagy7+TB89A8TNevA8g+j7l9wRSz9p+2b6/yvV4nzR7Km2t6Hm29636Pc9Z7pE1CvEcVcPH1Z4171nxy9wX2qe+08316R5EzVm+6YNMA0GNbOPMRZotav737M35GUNPztrUhHrXUJV+eL7knY97TBXF+Z+/DaA/Fc7f/dgU2BTYFNgU2BR4eQpsAP3labhb2BTYFNgU2BR4zSnwg/ff/8wIfImvAlfFr0BOlQa8ZNfLqiDYBOULYBWUQtFQpbYAUBXa9YCdIGIBp4Jg/VxAENAchT0W9hQAmSoqschHoYp3EMrGelYyXsNg83kqweuJMwGkAgJV9jaXJsrXKojxGhYAJSRow2wzDxoiFJA3tLLKWMY+FfD+Tz/Ig2cByHQMtIPSVeUriljnCZrjVWsBDEEhgxIFZQoAMUAIZXrxV3E0vbyr+JleTRNYLK/Z5lRKQSMU5QDoFIA65tWCwpz+UROeuvQtSI5iCU9JPSbhAcF2AFRBYYBhaKrHGdcLnlPz3Ol57HpyrjFIgK6Gb0VRv1oj0gOAQCMAapRhFuZDJTseccyzBhHwtl7uKN0LRLNGUNKjDGMMKs5YC3iLC+43rCP3o6jTU5waXjCvO/cYlYA0AfWug4+rvBdQNQc6ALA5ZVHm/d7v/d4FMAA4qJLRtUmtN7k8Yft6n6+AGL+rPKpnD3OllyA1c6QhAfNUox36bNhnxqGikrlBvpB/nsIc8FflvOAF3yt3XQ+9Vt6ZNbKnkSyYC6NFIE9WbdIGY63RDIALfcSgCN6df11vnQeeL50MGaqMQvYCMP3iF7+41PCosuOXf/mXL+vD/PAF6ZFn5symnmH2j0D07lcqmpUdK/q95lv6/9b97sOlxdnY3ddWgFH337bhg2uMVq9c1h97mIU9w9zM7MPmhaZmTXRPm/xaeb/iSfs1zyBz7XR8Xbs11mIdNSIG/aZgFMP9ApfUyAOfKYAu6FnDNQH01fqZ/GqfbwEh5z5f2sx5m3R7lYBd5e3k0Y5pep93zmoUBN/VEMizEDUAuuA5odwBznseqPyroSV7Cs/zLGqkBY1E3M8E0OFz5C7yrUZ37F+mkOFsVeNOzh+ep/ke0IooBxSNiBgD/Mh5gtQw1MhNZDSymjNA1xlrCaMznss15jymlg+la421PIdL4wKC7k/S4syQdK45+U6g8Uze3sLzz01e7/E8DAUqR46A8zOjh6N9b9VW302msdSte/CU+1M+r955pFzfNTV09+zEuUvZxLnU8yu1ht6c2Xiv+dKXvnQpvNcggzxz8WxTBGFMxruC5zhkE38bQH8YPt6tbgpsCmwKbApsCrwKCmwA/VVQfT9zU2BTYFNgU+BJUeDDDz649EeFWGu/F0AXYJvK7Co1Czb1s8q3FUA6gdJVfybQuupvv1P5Z1hWFJP1lOeF39DBKCwBAs3vi8IRQJWCMlWQmhpQSJAVYLr9mp6iDRsKLQREDZvuOM0pjQIDJWzphpIeQBXQC6WHofeoGWNBhgL9KFv1ZKIfKj70vFVpy3ygQAYoo/C/wClAF0Cl3r7kg68X4MxTbc5PvErxIn333XcvYBjtTyXqkRFEFT8TEKtBAu1Nhe7kXRcayvIf/vCHlwLwwTjML47C+Qtf+MKlMNfNx6xHPTXgOfcaphA+8A9gWI8ywB/mRB5R0S2IjkGCtMETrXQAcAXkBPDGS7g5eV03Aukq8qEJynOBcHkXYBn+pb+EcSWkKzzkXFPjgQ6grvdJeQkvS8BNCjzYXKyMF/oBwEPL8hbgxJ/+6Z9eCuBEUzFgqAA/6IHvfDEWwSX7IKBKjWGB4b6p4UfAqq985Sufgs/SkefpbcjaLw9Nj6CCIeVP7um8nAHorFeNbwBSGgaa+STvOIW1AkijYQ7zZJ5d5q9A3wQHCwxNgOxIqcvYpD28itcv88G80J/p3ev4jcDRyASmEWDO5zqe4KxrAjpU/jRfMOsJAxF4i7l1XVED/jQXdueP9gxhjGxqSH7Xxap/c6+4Cxj7pDbrF+xM91f3nJXyfQUeHAFYk0d77yqEO/KDOTLCBjWyyT0Y+cp6tsBzE3z3/EGfpof2nHf/n/x5BhJ3LSFXXcvIEwBQAAhqZLNhbllbyn7qFYDufcyDZwnGUuOQVf+l8TQCmLQvWxytxznvk5XmfWdA0guy4eltZ/Kvczn5toaV0wO90VYqi/RANw86Mtmw5uyZGp+xN3I2dO5po3vWTJ2jjCuAzpkIuaYRBTVnKqMtfO5zn/tMlA1DxsMz7P/stZxNNV70DMT+7D5LDdhlShTGrZEHNaA5z2PfJUrCWZj27gs9Y/B5RhEq7Z0/PdDn2e1s8s/W5C3r9SH4cbf5/ChwdHZSNh6NeHXGuga0dz2s9tDZ5lkfZr9Xa+LaGUdjdGr2Lt4zKDMtGLKD92DkDfIP+aShJ78pA3ieUVgE0DmrA8gbiW4D6M9vDe0RbQpsCmwKbAq8uRTYAPqbO/d75JsCmwKbApsC/x8Ffvjhh5dPVQyiLJtK2Xqnzs9VuhVMax5R88AdKXtVOKgsnYpS/6/i3O+qHLZ9AXTDuqP8ROlo4SXfUNOAnVjX6+1TL93pYasHOu0BUPXZAjOOdQLYeijpqSrNJ4DeELiAl3qg483UsMyMzbmocpPPKEoEEwECep1hp1G6Av7pgU0NWACoRcELGK8lCwCaACfPKD1RSgP0o5wBYAAoBSgGDCNEag0nqjzqPAuk1tO2oHlDZzeNANdUyTTB2J/85CcX8JCClwSewICWFEJp62XB9xoFAOxgpIAiW6OFjpfnCeAB+hnmEFrxfEP3AqAbTpWQqijq9a7Fq8M5ojbMNtfjG+ugAAAgAElEQVSh2CqvV1nPc10n9IPnC2gDapu/FYCWeSF0PQVvaI0FGDfXwt8o6fVGk4cBKAG4UMDDBw1XOz3Qm24BfoXeGAEwbtMDUAPaC5ABgE8DgRqq1MsTXsRrxgIAQTt4sZsr2XXfEO4F0OU/ZRX/NwRm+bMAHfxZz3h+a5h/1jSKRcZH/5ujWwAduiNvoD10p2a+NFxAYbkCkJTDR0YllaVTocu9XS8F0MmZ2+dVnjMe+mgKC3jJ9QKfnMnvyl69JZWTDXGMDIMv4RVrPwugC6K3n7SFp7LRQwrUrgD0KppXhk7StQZgz/FgcASgy1/dR+f4p7J+yu7V3jsBdOeePQPjKtYxNWschTsFOdm9BgC9HsQFR12fzukEGBxDv5ePjoCPCfhVNrHe68GMAQoyGjmHd7rpSqjZU92LkS8Cp+wjzIORPPhcnpx9Lp27Bvj8GAC68/pY6+FM/q1+o1+ln2ch1zT7FfuUPHQGoGMsZKQd9hONypDPzK8GEHqgCyyXz2tgJoCO/KewjxZArwc6z22kpJ43kN8adnoOdd9HDmoQRQ2NvBYeFPinRpaby5i958x4pp7kE0Cf3umVm50j+zj3iiNeOgPJz357bCOPx1oL+zkPQ4G5T0z+OeKnFYB+TT5Omd2zUe/tM2/dm+ZeZXt9X+Ca7pnd4zFe40xKeiHeM+pJzjsRMlBDXN4JeX+jxsDbsyLtNQc651vfnZBN/P3X//bfHmYid6ubApsCmwKbApsCmwKPToENoD86yfcDNwU2BTYFNgWeGgWOAPSpfF4B6BPYqWdfQaeGfbumRPO5Z1b/K+v9Vbs1CjDUvIrMAtEox81jTG3ITEBF/q9iQmU696BkLw2mh2s90PnNUJ8o0du3Aug8r8pYgCUUHSg8ANCrtOD5/k2AsKH4UNBWMQpIhZJERQlKE0AyCvTR8xiw2bCg1Hho62XFWOqBAMippzwAuh5WhCpFAVP+WSlwVQJV8US/CzCrBKc2PLVAdfnNsNqCt/QH0APgEKMJwXPogAIbwJCCwh3lEuAONcpnvZmhtX2Dlhof8AwU11U0ofh2ngCGzAMOiIm3G0ALdMGzQ+UVNcASfeU6wCXGodEFyis9nfnc8LF6jeg5AtBpoU3A848//vjCRyjvCeeK9zsAuiADbdZYAfoyv+a0L4AvQCTvA2haANvNFwxwAIgvoI93H7xg6bpi/upRrBEHnsp8pk2/A0A3FHxzt8NDDbtvlADlRddnQTh+nwBA1+cE0OEFvVOZH+fGCBWGLgc8wfgFumN8oaEGNWvJHPDImwkSCQ7Rj8qYlfL1SKHaUPPwFeF+icbAWrAd2mdulU3wGIYdhu0E6Ie/4BN+OwIraa+/6cFLH6BXaY/sNZIDtfNKDd+a4gCPyQmgl9dqcDEB9NnPCaC7V8kHZyDyU9uz79of94YJvk4DtFW7KwBr3jdp17zn/Yzc0AjGyBbsMfAAynf4jkI6DNZ15dg0Amj0iO5tjrH7ydHZoDzrZ9sqeKgxGrzMfgR4bkQRAE+ijlhYJ46ZNguc8n8j8XSNz77MPq9A5BXgMuVY27kr8P6YAKX9rlzy+XPsXtM1XeM75rAh3JmTpvaYHugYdmHYRoQQ+K4GlIZwZx5po2mFalQ2eb5RU+DxpjmCv//gD/7gsofx3I6P53g2hd/YG+i/4ZPlH/Zl5LkFvvRMwLmh3vdNw8H4GvlgAn39fwLolSNH/HnEx0dA+BlAfm1NPCZ/3lXm7uufHgXuC0DvGcxRTl48AtBX57dr77Oz30dnsGnQ4rlxykv2Ws9fvGf0/KXXOZ7nvKtwTlUectb1PY42jbJFzbsCZ1wiySCb+Pu//vN/fnpMsHu0KbApsCmwKbApsCnwQhTYAPoLkW3ftCmwKbApsCnwnCgwAXSBoyoA6nlSq/Z6c6rs8rsCJn3pPrLmP6PpSjlR5VqVr0dKNz0yBb/0KDNXcsNaztDAKCdVnheUAiRq2OvShn54H/fofcb1XHcEoBvG3bzoKHsBzwG9AMEaStYQ8nrSVrEyleWlIUpUgVQAC8BgnksNQAWATAG8r3c6AHu9AlGUqOylnwCFAIYAxg1pzvPqub5S5K8UqYCUKJ4nWK6SGWWNhfb1dBTUNvwpCiK9wRif+cL5HSURyiKAdJTgeE0DtFPrcUZ/4QnzxOOZ1tCqRi5A0U0RfEapBIBer0uU2XqD8WxDGFNDQ0Nbc5/e4YZwNcUAzxNMZz4ctwr05hbHwwTwHBAdAwcU9yrvAUe9lns1FqA2f7i81fUB38mHGAo0BDdKNEEjFGtf/OIXPy2A6VXsV8bQfj366nEOTfSG51l4n0NDxgF/qthnjZnnkX4xjsqbyiSuLR9O4KkAXQF07ms4TAF0jRoqKzDC0KgEviN8LuAJBV5iPplLaKLcEgBcAeiukf52BIAwtobPJ5TwJ598cgH+WKf1vjciBWOgPxhYaGRBP50X1tiUtQVPJ9BVGrbPyA3DfVIzv/K9ALrRK/o85lMAnbU1ZW/l3wpwtA/T8Ou5e6BP3nbv6Z5wBMZ2P53Xd/30t4ZeVzbxHetI4yxq5J25xPFC15CJmnVNeggKSvzuD/Zfgx/PF4LfR0BxZQGf22ZlSGWDPNPUDKwjwmaTGgM+VJ4ik1jT7qX0S+AUmbg6+6zWz+ostOLnNx1A7xmKeSrAO0Hk7m2mGTEqDQC6qTUwKpTvqGcOdPmAPUADN40ee27kGZ6jkHGeYajZEzECIwoLz60c82yDjER+N4JLr2N/IwQzvEjNOcy+sdZo14IBG3s9hbOPUZmM3FPD1zMAvfw2jVaOzt3y8jzfXQPOj+7r2tgA+nN6E334sbwsgE4Pr+2ZHcXcdyfv3vouPM81R2ttnmddo1w/jWONUIFBMe86vvdgVItxLec/3ot8t8GAB/nmXkufuicitzQG5gzO3x//yZ88/KTuJ2wKbApsCmwKbApsCjwKBTaA/ihk3g/ZFNgU2BTYFHjKFFgB6CqXVQAcAegFN+ZL/sozeyqwV4ruI6XYqv0J8heE4vNU8s2QdgI8BRT6WdC9lvaGb0Z5wLX1PKp3Gc9vaOvSkM/1vq0Husp3axSxek/jmVxPJr3gVWRMenQOqkDB85n85IBUeEMX3AK4be5rw0wDnqN81csZxYrhRqkF+gHnAA0FiQmzDYBe5XIByMlr5QnG5zPqec93ALWAznhT4PWs17kgoHlMqesVzb0C6NR4Q6NoBtiGXubupmau9bZm3IDsFBRLgDp67aNcKn1RJNE/QhlCz+Yj5XkozlGgAxJhpGARVKS/tNFc7YbRtu+Cr9T0sWFgK28ATgHQKfDPN77xjUt0AAoKdYFxeKe8RRsFv8pLzIXAP31tXmPo65oAWJAPqKFZAWaVcfRBD3fvpU3AfwoGENDGAoCuIQD0LABguH0ABdZtwdFGQeCeKkSnsrPzOQH0AsPlO8ZQ0JoxGH2A+RSUxnhFYxQMLqDTBC5WHtMF1+lf184K0JjpAQRcMHJpiGqMAOQnojM0lDb8dqQULoDF51UfvLdh7wEd4RtLQVUAdOQSBU/0yv2ZA71GOSsP9O5P7Wv7KQ8UyHzK+/WL9O0IfJ0K/Nn2BBy6XubeXfo1gorrGfnPOtdYYkaWwEsXD2AKXrmAmoCZ7B2UeXbo+mz6EvrcvdUxrc4eE0CfEWR6b+UrwKtpMZDzyHNTU7Be9BpmzDUAY811Xbf9M7BlnrOODAR6/lkBlHe97zEByvLaBII6rjmPU05Kq2sAesOf9wwArwk2s/8awp19jf2kZzrktsaHPE95xLyzp2sEhpyjHe6nJpqPRkqcO+rJDr9omMj5x4g/1Kb2ka+IhGDhnOEZiX5oYEbNGQggXmM7ZT9jQRbO9SO9u8+53zg38zxb2bCSURtAfxHJve+5Twq8KIA+eXvKxbN31srujmUFnq/amX1e7cmrdqc87TtXz93Imo8++uhS2NMwcuWdjf2MdA81xp2Rp/pcZJuGs8g4/r7wxS/e5/TttjYFNgU2BTYFNgU2BV4hBTaA/gqJvx+9KbApsCmwKfA0KPCD99//tCMzBJyKtAJUAhVTMdCXf1/eC7rp1eXDVMRN778VkHEEzhfgX4H5E8SvgnyCP1Xatg8oDuu9VACd3wwjjNKyz2OcBan4vx77HfcMOV6lKeChObQBQAXzUVLQvuOg/XorqXBVsVtwFOAWD3HCzgKW6bVLrUe5obsFN6kB2fTOwjN1Auh4bgP2A6KbF5bnoJSuB7M5jKkZx8pTle+gtUpn6oZwZ04aDQDlcMOd9jMAHeHvAZMZX3OEF6Shj1xnMXIAfAMwj3LJgle43hn8VtAGgBDPeMAVAH5DmlOjMDd/N5/JHYjym9Ic68yXXu7Ujkcvd55p6HD6VyVfeRkvOMK84nmMF369JQG0qxSTxuUxFf8FKlTyM07DvOt9wrM1/mBOzKVNDb06j/Wom3mTDaMPCA3dANgszYEubwly1wO9OWvp/wTClW/WyhDGUC+9Cby75qg1fjH3cSNbAKCwZinwHf3W8xCgzTmkjWsAOr8rQ6cHeuVKxyDYQw1PwwcAR6zThucFNIeOrAVkA3xpgd9WdJp9qQdoPZ+U3fVWgs9rOMJnIwzQF8BzDHxWADp8Jt9VprgGuvdIM/pf/vX7gjrPHUB3DlfA99FJ5Ej5r6w52jOb717QTw90jYnMeY9sBkznfw2GADAB0JUdGCxNAG5lYCLfrQD0jrFnFT/LE11LPav0eaRBMKoHcpuIEoaeR6aaEgWZgPy01HvZ9dJ1388TTOlc3BUIn2euI6Dm7Ez30KfVOb+r8yTX9PvOCd+XfvCgoDH7UI2J6oGOoZwAOoZ0yED4z3NOgSE+98xhlCDT/2gkCK/zDOQ/+xgAes8uRFgAQOfsBZ+7B1MXsOdZTS2kEQr7Jte5t1Bj0GY0HujQtALwo0Yt3FvZz7WN4DDXSfe6gn5zvUxAsO3Mue1+co2vVveWn6/dv3/fFJACE1ReUeYIDO/5+mgvme1d2z/nmf1sH16N4WxmV3uz37l2WfecS3k3IJIFhTO6kSs4CyI7OKtSI9e6P/YZyi2MeATQ/83v/M5mvk2BTYFNgU2BTYFNgWdCgQ2gP5OJ3MPYFNgU2BTYFHhxCnz/e9+73DxfuFVyFaT25bm/9T4Uc/2bAPfsZRXdq+dXuT3bKlhdxal9o56e8wXQfF6B7CoYbEcgV8UpSnBBdEC2CcpVwVAvuamYqcIRRWzzW9cjCYABL6Of/OQnF8/ugvkqjXkmilE9oqkN863XUcFZlMMqcFHmAvLqUUz79ewEkDRcN2Caub5RNBesFOgH7CfkPJ7O5DCm5p56fRZQxku7Smm99JpD2d9LT/pornr6VbCZMdfjHQUzoCEF8E1PRxRFhjcldCFKZmhhMcc8/EV7DaHeUPvMV+cXwwCAcQp0hTZ6XvJMvbIBhqRvc+XyHQr/guT1Bq8nmmEVux4KsPJc+Id5gZd+93d/91JQ3uOZVuOYeofDL/WIl++ZC0FiebEhm+mzOVuZH+hq4boacsy8sTOEu6HvoZ+5kqnhXcYAGG16AA09DE1pztqCBa5VAYvKigle1WNHGnGfSlhlRQF02q/xgTntSb3AnJq3nRp+lW6Mu6BugSE+u3Z8dmXWCjxXzna9sAYIOf3jH//4Iksqe1nLgoB4HTVCg+C+tJp9MRR8AfQVKFh6si6MWiDApDc6hjmA50bIqOIYfqvBxpS9VZAX4KGNronuX7Z/pjh/8d31ad1ZAPKawUBpKb0m8Oz/0wiu+9dMh0KoduVKw1yzxjUOosaAAxnFOme9d//3vOJz5/5f0K9rfDUb3fMnz/TejhFDFAF05Dty3DQg7CfKO8Yxo9f07DANDH1+edI9vn15jgD6HN88R65+d55d2+WD5kAXQDc6yBGADs/NEO7Mn1EEBNDdJ2cI9+7RGIQYwh3ZhuwSxEfGGuUD8L5/Po9nIjObXqee4gDyjdzBmuI5rC/u04CR2ig13l/Z3/2jRq5H8rDfdy+4Jk/m2jsDxldzf7R2n5aE3b15yhS4lefuCqIfjfkMsJ97qXva2TqZe/LZOpnvnn3/ajucSzF4tnCmMsoY75E1MOY9tWt+GtUCxgOgc/bm7w/+8A+fMjvsvm0KbApsCmwKbApsCtyBAhtAvwOx9qWbApsCmwKbAs+TAu9997uXgR0B6PxWxSQv0P2bSsy2Ne/1f++fQNFUfNtWX9qnV/kEa2yb7xuqruAZisTVmKeFvmOtJ3kBdL4v8DVB/SoqV8YC9hXFBEpeQfSCDoBwAF6EXwZAL9jMswW7aUMvUmrAURUhgJrNOQy4br5ZPKAMNYrClz9DmOJ1oNcvHqK0Q/h3CmF267kOUEs/KQDVAmB4kVZJDI0JIa3Chn6hDBZokNYNmSvtGkEAD3D6TtvUAG8ofAxXWgUSADJeg3jfAth/6UtfungMkouUsfa+huCenr6CtOaxb0qA8iEAul7lKLWlLwpvAHS9/5mD9pOxC7DwuR6205ulz5vAsKAxNR6f8A0F4ECglPEDlAoO0175nHk3/Djey84Pc1XDAu5Hyfbrv/7rlxr6N2d7+Zr+NBS/3nXNwy7vQyvoRg24Bv9ZGAMABMAaz/Ue5sWIBXjBmOJA8BY6cY1AQmm6AtClRw1xpvwTRFG5aK5bABD6DngO/fjfeRfUqKFKAcIpFytjpnytYnTK18p05p8wnT/84Q8vsqQGPKxnDF2+/vWvX6IjrIDp9s9nKq8F0XtN+8znAu2AjnpPQh+NTagx7kF2fPvb3754ondMzKeRDlDWdl4miFpZTBvTK/lWZfpz2vVXSvvV+Fbg+bxunhfkBa6rQc0E0GugBMhomgbWenkGMBN+JNUE62XurUcGaZ3rCT7PcTkGDf96zliBFT5TAB0Qnf0LA7EW9iT+x0hmRk0RRD0yvpOPVyC5fXquAPrRWlvNm3Jw7tHSD75j73H/qXEYfIfnuelamCvTuAigE0kAWcT8GUGAzz0fwOeNFuReQK1xCIZCyDufz/4OgK4hG8/uvlt+gUc0oqNuiiBkIWA5hTOGER3YK3mWa4caQ7Z5Zu85ee5906hknj3mPPH7GU+eyZhr8vVMTp8Bndfa3b+/mRS4dd+/L97q8872rGvPaztzDKv/kSlGIEJGeu6lruzkXMoebMqkRgTjfE4UGN8VeT/ts/qeAWiucaMA+tvvvPNmMtke9abApsCmwKbApsAzpMAG0J/hpO4hbQpsCmwKbArcjQLfe++9T1+oVwA2P1bBprLMp0wA/UjxO8GqPqtKUIGOtr8C0CdAs1J4n3mg0/7K+5zvJzBTQKuKCRSc0sf7podmlfQqHFSWSBOUsHiroexFUdqxCaADTANozvyVgnAoOwS3qVH+ApRTaF9vJYBuQ2ujGEHZT2hvwptT00fClONFByjd0NkoULgHBXC9pwHSC6ATxt0wzNQoiQtg4Q0NyE4NANFQ0469IJ0Kn4aTF0AHPKcA9gNYUBiv80RNaEI8byl4VjfHM+C5gC+091nUKKJVaKOwblhvnmEIdRTmBTJRmBuqGPr9y7/8y6UAHuH9bs5c5sk/xj2NLLruyncabsjzpQtK9l5LPwTCUbLrLUkNz811KNDJGAx7j2FF1wDP01scOjC/GG1QA6A3MkDBfeYZ5Zpe6M2vCBjRHLIAEIABlBnuG/D/t3/7tz8F0OuRXw/wAug1SNAAojJjgghzndVYomteD3QB9BqVsOZYVxQUk4KB1KzLhob3+XoBHgFD8qcyZALo5d8qZeEBclwCov/lX/7lZ/LesqYLoE9v7e4B9Vjk++mBXjqWTt0XAH1M90C0Cj2XMK5A9mB0Y+luxnyaYkIAfQLlzqnfG9p9Auht91al+t121qd19Zny/ogWqz21+/IE0aVxc6Cb4oSaOTHSCTXr2kgErJXyEjKdCCZGMWmYaXle/rIfXRv1Tp978gqIPgLby8OOHYMswt5S2L8asQEgFuOy3/iN37jIwnoeN3LHNJCaHoJzDfb8tAH0/3V4ZnVu2RMM4U5dw8MC6IZwN2UFALrgOTVzVuOxAujugfJ7vcU5D2kcAsDdFBacn4ieAojOvtmzSgF0eMA2OWuUj7mOvZ2xULOePGNwH6laCONOzXmvBi6V5/Nz5WTPYivD2e418/OZ9LuLvN0A+tPaR1733tyF966B2tdoMZ91bQ9ePW/V31vA9J5faVdjXM9DrldkW42kSQOBkTHvSdz3W7/1W5ezNjVypOe7vhMUQOcMzN873/zmNRLt3zcFNgU2BTYFNgU2BV4TCmwA/TWZqN3NTYFNgU2BTYGHo8D73//+Z5SRU9E2Fcv2xJf9FYBeZdoEzjuSgnfzc6+bAP78XyXgbLtK6em53pf/qZBehXq27YKofJ7KjKms975a6/O5fUM5inICQBOFaQFlAHTBZrw1bcdnCyzQBh65hmZH+Wsuaq4BxDO3N88yZyuALsC5IDoKYoFogFCUKRS8qgH9zEsLQNCw4wCdhpoHFBMAe+eddy5K4nqU87sFT+0CwA1bDtDZuSngiFIcgN+i9z41im3BGOoC6IxDABslNmPVUw1FeJ+Ht6vj53M95QFHAPsI2Qt4X6MHlOd42DJfAMGdMxT10h6QqOBP1418I68zLyry+Vzv9Omp3nyvzAse/3ggA1LpKcmcMN4CAl3TjBelPKA/nsHSqB7l8i20sMAzDeHc8aHUqydg8yPrISMvNGQ7IIEh8KnxQIfPUewBeBgKnnlfAeiCF9PQYNJYWtPnhhw/AhL4viHc+V+AF/rRV9YVQAr9AqS2sJYKRk/gefJF5Ux/K99NQLP/s/b1ukSe1HMSwI81wXqAtsrTlfJ2AuiV26Vneck9xPaIJGDOTcD8gltEFCid2g5gViMYdF4m2KsRlHJ2BaDb9hlQ/HA77+O1fE1x33mb++5qb1VOlb9qjFYAXcMYAfQaZCEbNexCTrU9ZCOGJhS8aLsnT7B58lp5cl67AjV6/5yVue74nbWETKUAoNfgjn2RyCYYpWCE1tQXBUdXEUZqGNDzCc/suWKeV47OSnMsd71v8s1Dc2yftwKJ+K7XTP7rPXqgC6Ib2YX6DEBH/nB2onC20IgO+e1eSRvuwexbPMuc6z4PvtYADYMhz43MO/whgM5+3DNlzxh83zzrrAFlHmcvo5uYIsR+9SzIPkmf5pn86Jw6DaJmfvTVWlO+H8mKlUy5hZeugZ2PzZ+39Hlf87QpcI2nVjLzRUa0es6KX+/Cw9fA9K6/vnPM9822w/5kei/edTibcW5lP8bQ1TQqGPvwfjrPf9JGAB0vdAH0b7z99ouQbt+zKbApsCmwKbApsCnwBCmwAfQnOCm7S5sCmwKbApsCj0uBDz/44FPl2gQZzhTL/tZ7+FxFnS/0BdE7ujPAZyrdCnJMwOMMIKiyoErDqWDwebSlh62gXpUGKudRNM7nHgH7fD+f13DkKDjN/wqAbs5NagB0wWY9xCeARvsoTQl1S5hoajzQBQx5dkFrQFC9sAHEBdCpUYQIrgF+oNDVcw5Pu4Zwb75pwBA8ygHRCc9e70FAziqJDSlODaDt2OkXYDTPoYYW0lslkHOI0rqgeUMU6i3l/BRAR8FDDmo8s6gBfAV8aKP8DHgs4AOYDHgnQArAgyKccPAowQtk4u0rQMj81UOR+/RQBHyfHl8TSJUvUeDzfJRTeDM332q9S7if3w1ljjLMuceTHL4QIOBajSC4pwo4FGsq81HMN5c5XvsAwKQIoK6nn/m8HUeNQVwzzov9blh11wW0x3NPb37zyUJPAXTAAQF06TFDuPt8ASu93HlO5dsEojX4mGkapuwxEgG8ym/wswXa62HLGsKYhHVBDd0qH0v7a0re1foXXKrnaj+ztuFJwk+z7uB7c9XLy/AzAOD0jK+cnqD/EShXANC169wiK4gGQU520ir0eUTEUI4hy9o+oJVrgLryfM5L5avyt8Bq96mjNfe4O/HDPW21j1/jsSN+9L7SsjKaz+4frknXHPPF3FsAMlHU8z+fO4fygbxQWdFoEJX1E1Dl/xrO1Yv2Ghjb8c8zDX0GIEUmAY7Kk8hm9lM99vQu1htQeUqNXFql6JAGNThTNsnvR2vuLuetyW2rNXAXcOdluXf1rLmm5zPm+bG/93zAuaL7EB7byB4Niti/9UAHQAc4L4Du+adh2NkTK2PgdeUpshXe0IgOIwvlIfM6AfTKSkPGs4/RZ6O00D78Ij9zDsH4iGJKDo0w2Z+NFERtZB3p0zVROQA9e07TMMSUJ52jaYDa/fPavF3jlVtk01yT19rcv28KTJn+2BS5RZ6u3inP+jnXSvfnuUfb9jzr+r6AzMHY0/cFDGdJ6UPBwJLz/jRMdE/iXZB3qwLo//brX39sEu/nbQpsCmwKbApsCmwKPBAFNoD+QITdzW4KbApsCmwKvD4U+OiHP7x0ti/b9Saromoq4lVg9vozULlUOWrrSMlwpJQ7asd+F2yqAqW5pw3F7j16FRl+VgWi4e+OFNizj/V+6/OgV5XnAuiCuSoiqAEMBZzNUb6iI0pScgebPxgFsLRBAUwIeJSt1Ch69cJGmSvIh/KEZ5YX6l2HYhmADQCYULUC6NSAIHi2UgDQ8Rw0LDRK6eY21xOeGgAXsFzgHKDWEPL0s577pW8V/gJkKnWdZxVFBdDxDNbIgBra693I9Q2niqId+kN3PDMARqEPNXQDhKcAmrQ/0PjDDz+85JuGptDMYp56gF8U3eWLM6AEOtF3ng+9jS5ADb+qFGfuZhhxFGLMCfNMuHoUYdSM1ZzS3FNAoGsAcJhIBRbmR6MAPPgLgDIHBStqgFG+t899ZhX7KO+ITkDNPEBHvbnNgY4RCPTUA536CECnTwJ5hnDvOnb+BNk6L+WnqbAE4ICHTL2ANw9hMKkB0OUfwBfSGQCeU5uXtkpN1/Xk7ZWMU6IsUocAACAASURBVFZ1TUzQuqANPAxfAraw7rrmoCEAEmuaz6VT15aAZBWwUxZ1TygNm1cd8JH1QSGsfA1h6IcGLr//+7//GQMTaAifshaoV6Cf9KjnpGDpkUL5yBvz9dnFz3s6+edWgGq15x4p6Gus0egGTc3Avcw9a4ICaI5cZX3rye1cAGrCBxT4YEar6L7UPb4GSfLrUfqFybvT63tFVdrUuMcc1BpZMQbCcwM44GEML09wVPkkgO66UO5I30bAUC46jucMoDO2M76bc7IC0flOAN2IKQ1pDL8Bnguiw2umgpkAOkA55ydD8Xdv674Af9aojL2WcxvGdPBH+4nRnTnQMRTpb+yXpjjhWTWUq0zjDILs/Pjjjy81+w9nCkrlOTzIepxnInlJ2eh+0nMav2mEOQ3Oure4zqZ36q1yZs7prfcdvSs8F7m9x3H/FLiVt+7/yf/vO/Z9/x0B6HNva0Qu7lGWzP2c9wTkIgU56R5MzXtDI0V1D+77iR7of/i1r933cHd7mwKbApsCmwKbApsCr4gCG0B/RYTfj90U2BTYFNgUeDoUKIB+BDCsXvyrlJ8Kekc3Ac/VPSuF6Lz/jFqrZ8/n6Bl/BjapQKRWuSBwXiC81/F5Am/tawGeKhy5RsUkCgmUn+ZAR/GLgt58lnqxAiACUldh0vYBoQDnCJ1ODUBmyFE8DMyDTQ14hwIXABIPJRT/ggCAfwKwKHLNZ41yGAAdBTMFoJvrDKkMGKLnAopjwu6a85nrpRtzA2hC4ZkACnpO6YFO3wGXAW6r+JlAl/wKbSfo2HnAcECFOZ5bAOcUcoTyDBVB0KsAKACu+cv1eJU3UEzjjQ/9HJ/8UAAdwAjA1wLd9LBnvIYcp5ZPaYfPfFevRUOz8xv8wpwwP/CSSnhDMgriQmO9PAF8DMUOvzBugRrabL7Ver7xvV55GGbQf8ECnt91pQebQIPhuek7fSxg3s8zJH0BdHiLFASmGSAfY3PINs/yCkDXKGIC6AX9CgoXNO6cVNkoP7N29cDnO/ptge4AhfAAdAA4N7WBHujl04Lp9sffCxLOe/pbZfX0QMf7nIJnJDwr4OKapv6VX/mVz8yRvOhaK5gnv88+FkQX0GyfoYn52FHUyksoaAGynFtkVEMKw0NGTEA2Vf7OvtwFQD8yCHg6u/TL9aT74QqcXPFg6Tn3nPJEZbBzPQF01zbtNJIEe4D7HLK2BjTImc997nOfRjxpFA+jPVTmdww1upretvOe0qbg+xGd+B7w0rC3yFT2ZgBTagF0DNQwSOnZoeG54eWjvtGnCaAXaH8TAPRrfLqSi6XLjFBTz2oBdM8EyD0N2zzbGHFF73PmjjkzHQjzU/kDgM5eiCyjwAueuThf9Q/jO0MjA967l1BzVtMwkT2jxmGuO/iUcMtE77BwXjK9DoZuRJqxQIv+FeieAFzlLfdM45PVetHowXanLL6r9LoV5HwIQPKufd3Xv14UuJW3HmpU982zR+OZ78U9k7kHrs5PvMNhlEPh3dO0YNSkafI91agWPh+ZVWNc2v76v/t3D0XG3e6mwKbApsCmwKbApsAjU2AD6I9M8P24TYFNgU2BTYGnR4EJoFcJeevL/rxuAue+sE/vsKlou4vSVEr22bMfKvcdU8HuKhQm4N7rzhQuAi8qGVd9Kuhmf7iuoJ8gHEAcYAOAIUpeCp8NeUtI69KsHgDci8e3nt8oc1XEAv7q9QeYh4LXMLMoXQEDUMhSA2QQNpsCEKgiGWANEBVFLQA3nseA0SpN6CPAOXlhycnZMMwopwsW6MVNjVIaWlgM506N8ngC6PW0Vpk9w+FyTfkYQFtFM7QAOLcA9jhHgHPSidpw6YCyXNOc69DDAi3KQzwP7/OPPvroAl7Xk9LQ9DwXvikNGYdrhM8NBw4dnG9oxTMFlWinYYL1jKRmDs1hz7P0aDNsvWAXoBRtWgDa+W5V9BjWu68gWj39/CwYpKLd9VXP9Xq8M74JoDffK+ADICsgFbxV8P0sB7oAuvmYBdqkbYGFCVJNOePv5oGHX/mr0YU5nlFEMp8C6NSswcqWPm+C+VMZ2l1kes3WyKRtQj8AI0Kns04x/hCg1OsS/oY/K2OmnJwhPO0LfV4Be/a9gCBri35QWJd6wyNbANAxkKB8+ctf/kyEBmSFABOybe4X/b+ykT7Ocfi/Y5VuT2+Hvp8elX8n3Vb7Zue1/OC93cvLg7RVAJ21piEa7RjtBCCd/UzZxF5Qowf2r4KArHPARmrWTtfENKya4c/nevL68sDkj6MzAN83dQlj+NnPfvZpwaAKj3m80InUUqMdwFjD5cLLRzSmLxNAb5qO1TprWwVIyj13vW/yxf1w4rqVzuc0cui5ap7H5tnNvWh6oJcnCqAjE9nHiapC0ZgI4yI+d874XCDedUGfOKs0hDt8DoCOrGUfLg9iZGEKnRWAbpQNz0aC6PCEBmkYyBFNxBDu9Jc9kQIPavhIrfe4tJr0rTxwXbtXzzP6ET91Db4sSHnr/Y/Jnw/J+7vtx6PArby16tFd7z3jz5fl3VVfjs6oc5+Z+0CNvNjLeG+hsEcjqyzIR0B0zmkYO3bPFEDnHYP3KP52DvTH4+v9pE2BTYFNgU2BTYGHpsAG0B+awrv9TYFNgU2BTYEnT4EC6HS2L9fzJb8v7fMFfgVmVFHH53qGTQXdvPZMUWo/W68IrTJVpeD0JK9idjXuKgjqSdm+HoV3b9vzM/ej4DUsrZ6/AJP8oXxFeUGNlx5gNop6QMXSGcWoIfUAMwGtBa4B9gSqAWLxgkKRSw1IShhRCiBavaB5Ds8G5ELRDAhgAWATPKXPgB8+A7AQz1YKIaL18AaonmGh651sXmzpW48rxjfDQAuMcb0e9lPRzH0FdcjLrvetALrh1wGSnWcMCLjWUmAehZGKJBTU/A9QBB3ocwEl7hdAZ/6ICGBBoe219Nsw5dRV0POZuTAPOPOupzNtFMxnvNICRRaArYXxCmTz3AKgtKNBBIqxGgUQ4l3DDsZYYwWex3cCZfXKawh8PlchPxV8XTvwcb3eC6CXt+AvPJPNzQgAUa/oFYBun2q0wj3Nc14DDz73r0DbNAJq+gXmSOMTokjQbwwoKPQB4NwigL4CJAVbJtA3ARD6WKCN+0rT0hsgB6UofEmYTgEcPIt+7dd+7dPQ/vLnCiClvYKck05THldOyp/wNUY8hk/+i7/4i88ApQDoXWcdnwC6UQamYriy8a4AujR/8hv2C3awvNB5mWtyNYelc/l18oiyXLlI3VQNPAvPXD228T5H2W7I6hrUsFaVB8gavHbhC2pTXyjjK9Poa0HOea7oGWDu+f1/5R1O27TXMN7I53oCC6ADopO2wzFQTwC9ESKmvHEM8L/e56vUE5MdJji6kmMr8GZ138uCPHdh1SMAnX71N+dgdb4qP0IrDbyQ0T0PsCeb/5yavRRjDaIeAJoTVt3SkOruzxr12RfPcwLo1A3hzrmr0VbgYz07BdBdd6wFI/tM40L+d39jfzRlDjXnuLfffvtyziDajRGOqPnrPnzGM6tzd6OwHM3pGd/dhQ/m/J7d+5j8edcx7OufJgXuCoLPM8ZdR/UQIPrRGFbnVJ8/jUNrUNQz409/+tNP008R9Yl3P1M3IauM1sH7QvdZ9nHeNQDQjQ70zje/eVdy7es3BTYFNgU2BTYFNgWeKAU2gP5EJ2Z3a1NgU2BTYFPg8Sjw4QcffPqwqaicSvep3FoB6irSqlz0uxWAvgLOJxhfxcDso4rHqegQsBdEb9/bR+9ru1WkV/GqIrF9rtLfvqz62xlFmVGguF7BKCWaIxzlq97heHu37yiJbQdATk9nwGEU9nowAwwbop0az2U8PPFCxwO9oCNArl7vgAMqUKjxFBX0B+AwjC019+DlCsBJqG3zjAOgo3gR6KcuGMtnwTW8qybtGlK0tHZ+nR/BZZTXPEPQlPZRMAPUUVD0NIR7AXToZRh6avri3EAzwBEKNDP0uyBix4QXhwAhNCxwilLfa6G7IeIF0B0Pyvp6kkMHjS6YW0AkC30wRysejoC4ALjU0IE5YxzcX/4RQEcZRgFAsPAb9/As7q+xAm3oMU7NvDEm6uZQNcztXFsq85tPkWcIyPNcAAJoA10mgA74K4A+oxvMMMkF9+0zz4Jm9ZAvCD9l0pQHyhTGIYAO3xVAh/asCQF05q98gAFG5VzBNJ9/K4DuOAoas1Yqg1mbeHwTmhMwvZ5FAOh6gWM4UTk9DSAKVh4ZGkAfxtDwv6YfoMY4RwCLNYlnE32gBkAHDKIAQHb+DKesvJoyveOdnvLT8KFyRvD8RZXrj7dbv9yTnJdb9r8+ae7Hlb2uBeU0/xdAR+Y0dzd8aGFts17NMa1xFjXP4DdDZ5tyhBoZ1X25+wLPr2FM++48u9Ynb1dOrQD0nmO8l3XOmjKiAvukfeVz05PA+8qngrEzHLhj0HiEvigr6018KxDeM075fs7x5IvHBChXALryZdVn57V9rAyFXo2U0rmeADp7u3spcgjAyHMPskaPcOZuFRGHOZke7xghalDIGaB7iiHc2cc4G3Xs7N+m0IFfek4EnGJfxPuc/b2GcpxJiD5Eof3OZfev+XnuNe1n9zllx3wHOHsneBFpdRcZ/Jj8+SJj2fc8PQrchb9We+BdR3TEoy/Du0djmO9Oyjz63P3M850Gb90/kVl/9md/dikYAZluipq0VZzJOJsR8aJn/Rr+CKDvEO535ZZ9/abApsCmwKbApsDTpcAG0J/u3OyebQpsCmwKbAo8EgV+8P77nz6pirz5+Klc7Uv86vOR0l2l3FTmT9Cqz6/Sj++nsvVI2T+Bu967Gl+Vgb23yvr5rCombH+lsKyicgLoepahyECx3nzlgAyAvoYTL51QruIlDJgL8EVIa0Nb853h1QHgAa3MPwtYhoccBSCd6/Ak93r/57nNjwxIr2cTfUWZC3hODcgpMILnguHkyYWul7AAhmGYqVsExgROAM9KSz3xVFjXu08lOGPj+wIzAOiEO6XwPPOzU3Otfyh+AD0tPNsQvAAhhnlFyc738giKKPtMzfwRWpVQ7tAGzzALQKsKLBTkzZnNeAVN+Sy4To13h/ThN/OtmoPc0K6C2QKPgNHmZRXklc/hEX+zBtjlM/dNr5WuH/vJnE4AvVEDpK3zWHBWYwxBAgF76o69vAWPYfhhuFoUeVUAdh6gbz3iG/WhYe+lu6BrAVW+q8zqZ8ZiCHf4QwBd44UJoL/77ruXHOjUDeEuIFkFaOk7vQcri2dI4elJbzusfcP9YqDT8NjwsznRiUJwBDbTvwlMTzmtrKSP9WzSa5f5aAh3FLXMoTmIAdDJHW3RMENDG+cXOenfBEknUMr/cw5L68rUR9p2X9ljJq2qyJ/77NG+Wn51vgugN+0Da1u5zbU1UGKdIDtcp42AQXtGc0AWYBzmnkVake61RwA6bXRPX63ro7NFPdUFcnvOcY0wBnNpYzQFH+stD+DAvmRaDHi4+1I92Xs+oM8TqJWGyqMVqOxY51ltyuAVeLNaAy8D8tyVweeZTvp3nq+12XPa9EBv+xgR1gMdWcz5icIeby5xjOU4E7D3uv/WOKNGgfC5UVmokXGcgyjwcfsGf7h/4eleecseb0QG+KNnHKIHeYZjDE1nAeBvVBE+d+8+Opfy3LkmrgHo5a0XBSOP5vGu7T0mf17jvf3760GBu/LYag+8daQPAZ7PM09l+zyLHZ1xehbinp4ZMfjUEJrP7s/UnMk4exM9AyOj7v01NEIu8fd7b711K6n2dZsCmwKbApsCmwKbAk+cAhtAf+ITtLu3KbApsCmwKfDwFPjee+9dfchUut+iVFiB6lNZPZVxtyh+J8i/AurndyoQ66E0lRtVOPb+An96oE9lb/s9gXfv5xo98QCW6lkkIEH7KE/JI06YZQrgt0oMFKpVeKJcNWc4inrDgqJI5TdDgQKO43UqMI+3lbnSUeQC0ltQhEgvaMK15r0DLCydGn5cL2GUL3igG7Ic4FgvKxXF9McCWK+Cmv72e/tCf6SfuWDpi8AEYwdU0YsVzzOV0NR4hANmAyACYNg3QH6U3c4fdMbLy8LcOWeAr83PTp8Eg7kPYwML42fuoDle7QXsAbz9Yz7rxU97GijwbDzN+J0aEElAiTYFmzUAEDDnPkBwC/NHiFq8NjEuKG8bJrme33rcc9303taYgN8K8ACACeAbtn2CvqWXoG+fq6e7z2e8gFOGQm9UBow+BAsAfgWXoJ3erMyzwH5DuNt+PdAngF4en4BVx8Vn+EdPR8Zon6kF0Fkb9GEFoDsflTMFMSZYOYGuAjquk64XwUX6glyhEEKbubewbsyJDoBdOT2BOuVPAS7HMEG/5qav4QQh3H/0ox9dCkAWz2zYZD8jN2oYohe7czzHWxCy/VSeXRvXyyjXr26iT+SCM6B00mfu8723oF/nVqMS1oTpLQQaab95m42QwdrgN73b8HBj3l3z8KupSahZ85VjMwrMyoBHXun+OfnC8WooMkHIyR9ch5wyhDu8jGFKQ94a0QMZDG2MFELtvg5f2y/G0vMA90yjmGuGDrecoyY7nvHFY7DuLQD6PLN1PronQbPpgd57AZ+ZM0H0Rq9BFpLa5stf/vKlsKdzHuCcwnmkUUuQn+4nPc/xPeATHpzwLnxeYwnaxdiRKCrIvspN+EJDOZ5leh9qwHjOMRTax2jLCAdG7kCOa1RWg7B5Lq2h09zv5AWBNtd6185KVt4F0L4PWXuX5z0GD+9nPH0K3AffnY2y7c931YemztGzj9ZJ91DXPAa9GOogI6k5N5LKy3ReRBQjghcysvsQ523Tsfje9sUvfemhh7zb3xTYFNgU2BTYFNgUeCQKbAD9kQi9H7MpsCmwKbAp8HQp8N3vfGfZub5cV/nsxS+qiOjL/FTaVvHb61aKfX/vPW1vfk+/J9jUNupZWe9PlewFzs4U2CtFpQr5An1VuNIvlekoawF88dSj5v/+1TMOxS9eU4ClAKXkvkQ5Sw0gCXiMUgNQurm9UeZ/+9vfvgB6KETMjU6N0haQlyJg7GcUw/5BD0NsAxai0AXwEECnbUNW45XXEOf1LsZAoJ7vBfPpe5W2AnIox+kToLlF0A1FMv0WBAecB8xm/OT3A6ywX3gDA8RPUOWW1VrPZpRHgNrmg4cWeooxBkLqQ2dqPcYFcBm/hecabp0+GQmAdlFg2SaKrXrjw1/yNjQSkKSG9noXA+50jag410ig44YfVeSj1K93HdcV2PQztDUsZIFX1wQ807CPBQcE0PVKF4g2FDq8pUcfPI4nDIWxNd9rQ4XzuXwnbfWK7RwWwCpgZcjkCZw7PvoND1EE1AT/mbOjEO4zB3plypS9AhkrmSd4Wbo7j64XxgAdzT9N6F/DEsOfgEYY30BPvC6P5NvkHfcFn1fgkms1uKDuH96Z5mPHaxfAUY9z1nGjXjR1wPy8UgBXdq+8WOfY+H/S+5b1/7pdc7Sfd79a7bPd7zv/XQ/Np8r3GpSwJgAYBdBpS7CZyAOEthY8pG1Cn2PQRY1MJbz/n//5n19AdwyxMHiiRqY1PcCLAugrGeV4u8+e8QeAA320sB+znizlZZ5Xjz690ak9fzTcvet+Apdn5495piqf3vW+xwQoy4er81fnqmPq3BSIFkA3D3qvqwc6/AiPGjUBD3QNEamRk+7DnKeaGkYDMO6ljZ5PMJpCzlGQvTX+4XxmNAWiFBiqn/7XAIwxu7dQc4b58MMPf+mDDz64tMu9FkBz93kMHiv7O3Z5yjUrb61AdK8VbO++OM//nb9bZOOLvj9Mfr7lWfuaTYGXfW+9lYJHIPat97/MdXOd++5qrQx1j+j5yOc24gZncA2PqYlswXsdhX26f+xhRhPjM3//6l//65cZzr53U2BTYFNgU2BTYFPgCVFgA+hPaDJ2VzYFNgU2BTYFXg0F3vvudz998FRqFYTmomtKr5XCdX53pMifCo6pkFspfyf4cdS231fR335VibhSQB89e0WTKnoLMhQ8b+5ywDwUDnph420sEE2NAncCRSoyAc71cCP8Ld5HepLSrrk0AXcF0AGRUbAKoONNoBc0QC7KXBXD1IAhKG+pUcqqjGFsAO6AIBQUxgB0eF3hYQo4TcHbG6W0HuEoWQCABe0Zd+daJQzXA34KjjDmhkylT+ZtpmZMGAZQuK6e3QCv5iOFBwynjhc+7QhaSOeVMnjyfsHChn4HNG24dfpi3nRCw2KEoGc0Y63HMrQ37DV01qODmjY1CuA+Q/fbf5Xd3A9QDl9QGz0AAws89o/Wo+vP3w2drXd5FfICQQLnDU97JgOqvOee8plAG/SBZtOTG69++Isa7xe80AXQNUbh3nrw8XkFoAt21MP+GpBg36eUFnxhLFwDoGZkBtaEeWqZ2+ZAXwHoVXj2OSv5U15defsrmxwXcoXcvxQAJKMZULM+zSkPuDOftwKqV6Bi5SvPbwj38gXyAQCdAoDFukBuUeN1bnh5eFhASfC8hhvdnybgOeW4Y5pRROa+82p24cd56moeu1+VRs7X0dy7HiYgN0E/17VGFEQBsdQDHQoAWBpZAhlnLtZPPvnkYnxkgUca2np6iiuP4MfK7fLEjCyxkouunTk7pRn7TMPSI4P0DEbmNh0Bz1TmwMdNN8GzXC+zb+VzPq/kQfl4ntsq29v3juvo3PM4nPnZtDxdyzz/SL71/EX/uyc3hLvpNRyjADrGO3ih1wgKWci+4v4ioMTeC08aQQB55H0al2nIxbPx3ETOUeBz5Rg1+xfyFi90AHD5lbmRJ/R2N+0IexwGlR9//PEv/fjHP74Y1NEO4eCpOf+Zx51z4Qrsdi10v55gWnnHte31NVpxr5rn6Fv45dp7xC1tHO2Vt967r3szKXBfvHcr9Vbn4VvvfZHrVuPr+8zZuw33Ip+QQcgfzrIYsbH/UrOX8T7HOZa9uvsK900A/f/4/OdfZAj7nk2BTYFNgU2BTYFNgSdIgQ2gP8FJ2V3aFNgU2BTYFHhcChjCfSqap3LyqFfzhbwKg/lblXVt37aPAMyp5F/15aj/VQg21GzbmIr1qZzrOCagMMexAiS4BuWjAHBzMaMYBRw1FzbKVpSueBhRo8Cd/VM5isLU3MHUeG/idUzheYLyAONHADohcQW3AWpRQqvIp25ear1xGSPXCcZRozAWLORzQ7gDhNEHgHxK84yjrGk+7yrP+dww0PVopV94mgtWGIaVuvlzAWLplzSlTcZsEYA2dO4ZONG5bghj6Ey4dsPkM7+A+uZlx0seBTc1QKrAOJ7lpaGeGzyn4X5R1tM/gWJz3qMox+OR58kjXFd6SiMNISZIVuV9x26YdT3GO16+a671CV6uPAirbHN9Gf6WmjEUpNeLmxqwQOMMagF0wF487wrEN4cs9GzoXJ4jP/OshuM9AhIErBy/POAY9WqnXejXsPt6IcJ79OMMQK/MWSk8p0zy/yOFcOeSz/AofUPOQFMMXShENYAvDZGN92/BUZ4zAa2VrJVnmwu7wGbHZAh3wCAAdMMlM5+Ao6wbiwpdgSvnE/5beZv3u/ZzjulFgJ/H3Zkf5mlnQGlptAKUS9vy14yCUOMe1odymxEJNgMGwofOJ20IWgJgsicZZhvvbviSAsAOj1TGdU+ufKPNCT53/HONVEb1uoLW8rm0wjvZyA7U8KmyE9mL8ZQFOrg+GLcRPqh5xjRS6lli8vJdgPCO6y73PSb4U/lwBKBr/NLzYud+Aug9ExRQBkAHhAZAp9ZAkOuJHIAcMpoPe4jROgCInDO+18CQ+/jc8wn7OnKOs4cAuhEHmgOds1r/aF8gShln30m/YaQD2tToiZqzoGchzgfuUyv+7xqZ8mDy2ZTnjVbTswP3zX3/YSTY/9/qY/LnQ49lt/84FLgLgH5X/ppt3/X++6bAXMueGXuWp4+VAax3jbx4ZzNiDDWyyigw7NGV2QXQ+czfF774xfse0m5vU2BTYFNgU2BTYFPgFVFgA+iviPD7sZsCmwKbApsCT4cC73//+5/pTBWSKuFmb6sYWIE9R9+dhYDsM3q/L/3zu9mnlWJkKger8PP+1XirWPc6n6+i8AyoWfVV76TmHjZcNV5sKHULpvo/yogJoKvEBPgi/DGh9fAOwHvKQr8NjU77eJ5TANLx0jYUH/m5DSFqXQ8l+4tymDH7G9cCEAKGW9N/wE68yw25i8IFMAwgW69XPbMwEqAdQFBDkDZ0PIpgPZKtq6Tub6UR4It9oW6Ieu7Xk/GrX/3qRXkucOH4BEdWq3TFZyia8JZU2cS8AAahhGduCigBnmtMAIAkuA9N+K2gbucBQN5wwCj5zWuOcQJ0ou9665dGfDb6QedP0Gs+b4JoroWZu1fgi/t5hnMBLe0LtetXWdJ5krdYB/M+w/zDN8yh4eupASAEOeAbjQOgs2kLAD0AIwr0N288z6uRwATMKh+mB2RpXWMYrsNAxPltKH/6cQ1Ar6xZeV0WyFPGTOOFyuaGBtawAB6jj8iCv/7rv74UjDuIFsGaZU1UwVp553x2XXQ9zEgEc5+Ql+B1gCsAdNaNwCi14KhyQG8oagxJyq8rw40ViDPB3qN97ensyg/Xkwmo/T/sveuvrUl1n9tyQnSiRJFyrJM4NgRLJ8YYFD4EMNBxumkMNvylOVJsY67du2+mGxvjSyMw+PLBn/jk/yLRM82z9fQ49c4119573XbXkko115zvW2/VqFGj6h2/cZl7ddd/57YAmR7S5RPlCfcbDrs50E3/QYoPo4EQqcGQ5swra1q5yfrFOxg+gUcwmrFgKIY81OP2iM8mOFAZ1HNFQeW2VVpNHhJYpJ9GdqDGSMX1j1w01QQ1cs7nMl4BWeoaiyGv57mncnR1Pqm8ar/nuapjnet43nebAFD58DoAeudUeU49PdC7JwmgK4ME2gGgmwMdfiswxDzV2FDgnfsA0Hu2V0EPUgAAIABJREFUgxc0KGQPa7SBT33qUydDEOQdoFTX1jQAk89YX6wbojcQThkZbiQdjBUxppsRP5xr51W6Hs2r+4t80UgO3OO5U0PK9q30vQ5I+TSS7jb582n6ue+9PxS4lDcfMm9131M+Vu5raMQexBqf5yjv4f0RGamxEUbavC8SuctIRZ4BGvlJQ+D/9ulP35+J3z3ZFNgU2BTYFNgU2BR4KgpsAP2pyLdv3hTYFNgU2BR4Hijw7W996zSMI+B8ZcXuuFdA91T0+j/Xrl7UJw1Xiotzyoxz168A9CoS5pg7rpWSuopIjQG8ZwVula6CjCsAHWBZgBDQzRDQAgy2M8EsFBqAiRTCHwsoUKMc0eMbr1OAMrz+KIT1FkDH87R/hpZFkWuYUgERFKcF0OsVjMJYL3oABBUt1IQOb95zQHYL7RVARxFMIcQ1CuqCwc373by3gqEqhhh3PWz53/DntEnoVHL4URibimfub25onm14VvNm+1w9NQCSGXc9NQDQCXEIGISBQ/tK++ZLx7CBuScEvnlSOxflXwBz5tuIAw1ZDzB8xCN8P4GueoxWmVYAQiWc/RHoal5xAdoaMgiEd32sQCnGdgT008bkF+eTGmBDsA16CGQIoJu6QADdsN/NWcuzCzB3rU75NsHs5lzvuua65q0HQKG/rBPoJoDO2gMgruyYcqRg9JRjgpzcM42SKpM7t/CpYdDpI56M5pgmZDp9AkR/6aWX3ueBPmXOBOAqQ6dnk9fyPXMhGA5dyGtNaFDkEqC9OYEB0AvA1uNTAF0+7di7t0ygv/2YvPg87OHXHUP5qfwiX63muHww9zrlifPPOnMO9UBnzXCfaRiokZvyBWuUSAQaxgBUyp/wibJP+decz53TuW9Pw5h5npnX29Y8G/S6AouGunXPZl/DoIya69xrqOsZDA8LyFLzPOWKBgpzHlbnkzn3U1b099WZpnLnPgHorue5f50bb+U5tNQjm7rgLwA6xjsWIgVw3qBggNioAchNw68zT+wtRPOghs/NsW4edKOqFEBnf4efnW/Oa/CDIdwrx8wlDF81dQvPxPCIFCYUrgNAN9KP+4l8e+lcnzvfT4OoguS035Qdpe+lIOV15dYl7wpP2+a+//mmwKW8+TwA6PN86ZhY1zWWnsbg0oh3Jt9rMGbjncMoMb/1W791OndrHEx7nu84p/G3PdCf77W0R7cpsCmwKbAp8MGiwAbQP1jzvUe7KbApsCmwKbCggAD6fNk+UjQ8CcC9AtCumow+/+gzbUwAoN+tFAgqFq9SNNdbfSrhVXhWWelzJ0CvckKgTa/zeq7ixY13ESHAAdwMvU6NAtc/2i5QRP5MQGC8mQAeUKIa2hZlBgAFHnGAkYT/tADGCuaRA700Q3FLaHFANp5PiHAKIDh9l94oTJr7FS9vwS4UzrRLAZAD0BdYpG5+ctozXDNehc25LmjdvOD2VY89w+IL/jBvjPu999479Y8acIY/5otxmOMUmqEEFxxCwQ3wwXxQo1A3lzj3GQKcfjFWgVrAb7158exlDgR8oHX5BdroxUYb5hqnZiyCT3plC77TpmHhoZeGBtRc01DrDcGvonsVXQBalW/Ndw69+K0GIwWRq1jncw0EpjLuCKDiuQ3P73oQgKgHOnMhcGAOdOcQOhdwZQ4BHigF0GsMomFGQ/5OudHxFlgU+K/RgEYxXAd/a6wxAQ9BagH0yi55kHrSdyVvnLvprVl6t981+IBvzf+LYhQeVx4IoE856XMKkpc/VqCqbfBsAEYLRkJ4Iv/0pz89yTvDx1MDoJe2hjTWoKdzNgH0/r/aG+z7BEev2oueh98LDB8BpdMAovvuylDD+Z386npElinHWOv8EXXEgpx2rbJfCZ5Ts16Vqchx9gX3BkBODMY++clPnmple/dJ57/rap4jzo137vnd13sf/XS9UyOf2Mvhb8ZEtBMMRIx20nXkPmCalqNIIUd9WZ3FrjrXHIHyq/tuE0SaZ0T5rfv6VeNtJB090AXRBX+hMQD6G2+88bhwvnFvhbeIGkPB+I1nGtKY+TSqDzV7lSDSrNmz5POf//zn7+MRQCjkLLwBEFXa11ANfsIYwwg/7Imc5yiMgzY8Y2EE0L2ge8u5/Xqe80vj7h+usc7L9kB/HnaGD9YYPggA+twH+x48z5fzXFDjWmQcES+MesFejnEwBTmpERuRsZALptvxfetjv/mbHyzm2qPdFNgU2BTYFNgUeI4psAH053hy99A2BTYFNgU2BS6jgDnQ+5J91Z1TkTmVEiuvlusqY6fSeCr928cJGh0piWcfCvb1t+l5M4GiAlpVMk6w0OvMf24O64au5jPe54RWJzQnync9ZqlRUk4AT/oCIAhUEw60+coBJggdauh0w+ai2Acww9u0HqfSE6Ut96isJbyzBQDDP/pFaF29BAGRG0Jc0ADPUp5XT9KGZaa95rDWwKBhvQVBqiDnvgJtpT39x8PW/tGWgDNjIYSqxdDCtIfhQD318cxFwU0xVLgeZyiXAIAABVGQAwb+7Gc/O9XMu7nHAZMK2DEGw5/zPSC9HvcaKgDWA5jPnO8C+NS0q/cHc6GXHDzT+wQAmmtY/p7gUueFawqaFezWQ7Ig1ZFicq6PGqYUeGeOCkIUQAdAgK4WPFXx8AdEB0CXf6CLIXANj6zXNXVpxrwLALjGlAETcOgYGHuNXxpRAnrU+AUARZ6gXwDnANXU8EdB+tK6SkyeXc8/aS6AXtk0aS3oIbjteJENAkh4YRqRgr4B6sy/8m+9jeWfgir2r+AqPI8xgYAS82mKCuSG6R7wpmQ+CwSZD3gFoNfrsbJW/jy3L5zbT67a/x7a76v9uuOfdJIv5R/qaazQe+qRzfdG7TAFh+ucdph7DCiokZ2Cz/BkAXTaZL1raKGnOjKK/QTDMfY86hXA3PNM9/nOXWUR/S6fr4D3gpJ+hrcFDqiJ8ILHPBEWkAUYhViQb41g0nDg9EvDJ559zlBknjM6pucBQJ9GQQVqj8bKuFcAuuHZG70G7/DXX3/9JAOpMfCDpzB2AxgiRQCGPNTyBDRnfpuigz1LYxHmFpluwQjPqEKA6UTl0XAQviW1DYUzXOV004pwj0Yk8BWyUJ7l3GAUHWq97Juj3HZ75uB+jQ6prwLQpbf7kOtirvlpYHMbMvK67xS30af9jPtNgdsG0Mujlz77uhQsCN712vfg7mfzjNZ9vpGKeB/CANnC3us7F/LH9CQYBHEG54yNjNTo+z9/9KPXHcq+flNgU2BTYFNgU2BT4J5SYAPo93Ridrc2BTYFNgU2BW6PAt/8xjceP+yqF/wjhdVUPPeF3Jf1+dK+amu2M5XYKlZLnanIL3DTZ0+KzrarHF8B6AXN/Uyb89oqLQoQonjQu9awtiojAAoMlYeyYgXQ+5zSllCggF4ATwDWVWKi/CB0KAWAVw9eAD2AYe4BuAIw69hR2qL8pXAvSmTydFID9Pp8FL2PHj06KaBfe+21ExgiGMx1KndRFvO8Am8rT1HHN4Gazlu9s+hzvfnLu4yXPr366qunPuJdZuhfxlIPM5TIzhnAO+OxMGa8+ymA6IxPD3/GKwio17reYoA9DW/qGApuME6UTvTHgvIeWgHyo9SvMQF9VLkOrQpoo7gSjFHJ5b1cK4iMYqv8Sh9UpvO5YWZ5VgHKGjkYpt3xHK2BArpVuEsb25cWBSAA0DXkAHDDAOTHP/7xqQZoY04A0ZlX15UAul7L5s02f7sAOmAHa688ea6vE+ju8yaAbgoAagAUAEAKfWoId8YqMDRB8s41nytHlGn2qXJszkOB964P5pn1wdqgwGvmQEcerMBDebjAHteVR6Zctj/wndEqAIJYL3pyQifowvOpMVQprzRPNHxco4cZ+aDjPdoXBEo/iAD6HLuGFd2b5Svq7sfnAHT51XuNomFeaOeF5zD3AJjUyFDzhQOkm/+cmnsI9Y/hBYUIJxbkOeAjuVipV+Cde1rB2I537t3ua1NGr84cq/OHY8dwi7XFHoKnsP2kr6x55Tb90/ue9eg693kFg6Wfcvc2APS7ACc7Z6X7pQB6weeZA30C6ILnzBPgOV6V7LvsweRBtzSvOPsIIDjzSo3sd18EqNcQjpqzgOk7OEtpEAbPv/jii4/3Agz5js6zXEv/lNPQBOM6DO3oL4ZkFFKaAKC3r+XjgmLwVQ3ANDaafeiZZXV+mUZmG0C/vXe2/aQnp8BV77i2/Kzk300D6Kv2GWPXJ2O6dH02lznGQrwvWjR44+yGPO25jb1Nw28B9P/4K7/y5BO179wU2BTYFNgU2BTYFLhXFNgA+r2ajt2ZTYFNgU2BTYG7oIAe6FWWT4X6VC6vlAxT+akCdL7I2/ZU0E3PqSqJz3mDtZ0JmsxnTc+mIyVJQXhBh5USUYV8Aba2OT1sUbYKvvUZgNt4rFEACAug89x6ylURDICuJxP5NDuHKDnw7jTHNiCEgASeVoZNBugukIiiF8Uv4B+K34bKRXnrPKGILYAOANL8tIQ/Baj+2Mc+dlL4znyZ0gY66B1N7fjqjee4qiDnPsFfwwM7RwDo9E0ggxCDjoP+1Kvee3kGRgcAfIJ9eOYSJp+Ckt054zl4n2ugAI0boprfBVaZb8MPUzM+xwPIDWBuITS7CnKA+hmKvTleqxAzbz2AMZ8LrjO3hqAVQBeQoA2v5bMeJCjRuK/PaPSEjsE11jVQOVZAriB1QWPao/2GaYa+FgB00htYANDxfhFAL7gveA7wCj3KWzzDaxn3kZED/S9o4/rgO+auHu8awcCLXNccuQLoGMhMAJ35rVFMad3nOQ8C1RMEVDZXZsunR4Y4AHYY7BChgRqDAmgKGEP+X5Sh9I+a8bWdCaAL7tG/Oe+uV/iK1AZE2CDSBmvF8UA3jVQwtmGddc9gDvXwZS4LoE9Qt/JdOTzBxsrzS5Xpd7EvP8tnlhbdZ1cA+qSXNCptBd265rtHTQC9HugaZ1ErN1nnAOkaxVDThvIV4Jy9y8J+ogEYRmD2rUYRR3t7x9+xlkbQXt5aybqeK2YbeJ8DzhLZgb20XsLIdj2ikT9GV9CzuPxYenr+cZyzr0dnk8lDlb8r/jpHv/atn+c5rWe1efZr++fmoUY5tD+98fuMyibTmGj81YgmPTfBT8g+CgYPAN7uvezFnGPwQKdUriKL6oFuJBgMs5zXeqAbcUMA3TMCZzUjACFv+1dvcfgH+UyaDWra9ozVPtJP1ovnhRofQCvaFNyCNqYT0gN98tORXOz5Ul5SBlQWH8mu1Zq8jgyecuxZysjd1geTAiv+O9o7npRCtncdXr/Os656j13tD54b6VP3cVNKIS8w8MLQzYLhG+9WFM5kyjCAdAF0znoC6P/pV3/1OsPY124KbApsCmwKbApsCtxjCmwA/R5Pzu7apsCmwKbApsDtUMAc6FO5WVCVngiUqDyvMqsv4AVAua/Kz77I+wLfF/npdSRguFIgFySaStup1BY0KaA9FYBTOWhf29b0yus1fJ6KDJ+HYrPhPlFc6hWMIuLv/u7vTqE6AZkA06cyskCbQCY1ytdXXnnlFMYd8Kl9bSh2PHn1+qMGQEeJiycU3n4FplEu6+kLAGiuaWoAZek0AXTGoTcUwD5erVxPjXK3YOUEeBsC1/DjAHdc17mfAEA9mKU/1zAGwX08uPAehz4UgH3BQeq2AZBhvlFqFPDmRkVZDk31nDV8O0pxvNFQNul9jELdfPQo56G3pR7vjK9e+yjhDQnL87om4YEC6JUOVZCjvCr/TABiAqDOBXQQgKB2zbgmV2FfJ0hJH7ueOyf+1n53fdSbD35pyFvmoqEk4TPDRwIkGMoe2hnCHZAYvup46y3Os+V76gmYVaYJalALoDtP0EWZxz3wCKGbqQFQDDtvCHeUjjMH+pSBKwB9GtUcKWMrgwpSOVb4A9oAZFu4Do9LvS9n2obKzSMAvbJbua/xAsATxkGAixTog1xQRrAmMWzR2KbAW9NZyP+Vh45xBaJWJk/ZfCTvb2fXvf2nrPiivXDv6JotjcpLfJ77YteLBiaGcFfG0LYh3DGKQREPSA6QjjwFbGZfokZ+YtAkYGkqBNYTv6m8p24/OybBAY0u+G3uGVNGuccUxIW3Ji953fyefLFvvfXWC2+//fZpXHgYs09Tswewn1CUVabNaDSKc7w6zxxzvHOejs4x87wyaTjByrY7+cb1yDX1gtZwy/2k+9JqX7edgt3uX+5NM+pE57P7F89qKoHOJ8B05V8jkzBHGs0hj5gXZBBj4XzA/u85QOO4VR50zlkaLRptQQAd/sYABN7FsK9zxLkQnqDQT+QmPEVt+hn4ib4B+ls0dHKcPV9LFw3omCP38/K/e37PHUeSyvW/AtC7N80zQvtl26u9bH43z/RHa/72Jet+4kOiwNOA2Sug+qZA8evStOvsqjVb2cu1yt1pNMr5mWgbFlMSsRezN3cPBkBHdnleo91f+/CHrzuMff2mwKbApsCmwKbApsA9pcAG0O/pxOxubQpsCmwKbArcHgW+8+1vnx42Fa8NIcpvU6lZBVoBj+Zf5r4qUVfP8bsJ0Ku0pK73m8p7FXdToVpFfpVuKndVHE6QqkrDCa5MY4JLZmfSTK88lK30AbDVAlCNd+2PfvSjE+i2AtBVkBQsRJFKyGUKgGL7iZK3XtF6owOmA1zpwYtiX6ALWuMtJZiPooTQ8OQxp8Y7yz+ULQ0DzXjN9frSSy89zpXHWBlPwcp67fK94cepNRBAOe29zvEKHHCuOtcA6OY4xRsQIwFC6FI+8YlPvA+UL//A8wXJGau/o0yqN4ZekwC9AIL1jMXT0JyqKL0NgU/N+Ao41CCiYIDgj9d2PR55Rwtulj8n0FVjCdeEoIf3rRTpR8YKU7FNG9PzWbCp88c19bBnrksLgDMBNEA3ogIQHYBCyFoNOwDQ67kOyCE/MWf82cca99CX6bEosKCRkPfWK4fvBEwAXgoYTf5pDnQAEYBzAXQMJ/pX2qwAdH8/8rZ1zmxzAgz0TQUnckcjGWrAfeUTilBTHFBjAKJMr9e+3viV28py6j6POdHjE09K5AzrkIJxS8F0aNr9pHKjRjgrg4wJ8h0BkZNGzvMlcv2hXnMOQO9vK+C0+7afXdOz5vdGhGBNu66YH73IARcN504qDPYn9xr2G3hCIBH+MTIINeudtYTnG/WUW5MPXefK8wL6Xts1pwez8mLKA8fsWaM8ATCLxzD8joEAaUAsGqlgqMK6Qj5pPFZZRLvzDFA5e2685wxJ2u/yfOV92y7YdNTujAhRWVFAhbbcSyszpO2RgR396RmyxneVvbRTQyf+b6qN7l8AQsg9I5rYH64BkEYmUZBPjAH5CC+yr7DXG2WknueC9TyTAk9jJMLeBZhegzsAdCInUADQu/7gdUP7c1ZrRBwMjTyLkTu9xoblFw0+elYrfXuW55qemQXXViD45I3y5DSOODqDTPm5AsJXoOQE7Kesf6hyeff79igw97buE1f1YgWer84RbfPcPVc977q/rwxMXMuu8b53KA89B/fdQVlPm0ZJQfaRiogoQhj08I7FWRZDIApGbU0VxTM//JGPXHcY+/pNgU2BTYFNgU2BTYF7SoENoN/Tidnd2hTYFNgU2BS4PQocAehVuNGbCXDz3QpELyjGNbOdqfhSWTa9ZhvKcgKnfW6VgRNcnwB6AbQqzFUgTyWxfSugc5UCsEqT0gKlqsAb/dDDlhowQQ87FK4r5blKdRTvFhS8eFUT8hYgvJ4EgI8oYAEmqPGS9pmAE4RspqCIVWGLYhjFL17w9Ie+6BFIjeecHgYolc3bTg1QokcCYeVLe3Nwmot6epgadpsaYJEQvRSU0vUcq3LXuXY+Gn4c5Y4h8VH2EOrbUPeAgg3rXaV7Q6Eb/ltgAxqZ8xyFOAolAR6uqVcXSni87ykA6AAohFmlLoBe0HPy7gR0joBEvp+AzgRbypP1YhdAnwYKKuCr3J7r9pyhivMkOFKgqcYwBUMMK2vudjz94GEKRh2C59REOMAogrIC0AUh4IkqTSeAXj6sHOFz/yqLaG/mg3cc8BXrzMK6JroEhb40B/oE0Kfi1b5NHimQvtolVoAE19UIAN6lb4YYxlhBXua5gDoUDHSQFXrbG0mifet8dgy0pzc+7TeEO/QybDuGEOTvtRSkh+5H3lEF0CeNjnbPCczU+Ob2dty7eVJlgDxkT6aiv8Bp57T3df372TkxVQl1AXR4paHYjfbB+kZmY3ilQRgGSPWcRXFvCgD2UuU5IOQ0oqusmlE1uidPkLAy1ja5XjkmXTreyhdohREcew59BUA3NDg18t9IC+wN7oeGvS2IvgIIy6/K+M6P57QjcHHO0zlAqe1PA8Y+c9KsADr7qSA69xTwbh+7f9HHAu3c1z3LKCIaQnbua3QpYO8zG32EPcXIINRtH+M3zkTKQHMCCyR5VqIWQNeoEV4XtOeMAIBO4dzQ8x6yT4M+nlVacwZDblI4u8FPAv3IY+6D9znvHc3flGvS1+ecM864BEDv2d82j84Knms6xpUsWoHmlZQ90yjvpxy7G8m6n/pQKHBO3l01hrlHev3RmeJob73qOU/z+8oQxrN8javp8wpARw7WmIjrGgEIWeQ7H3u2ADo1APrMgb5DuD/NbO57NwU2BTYFNgU2Be4XBTaAfr/mY/dmU2BTYFNgU+AOKNAQ7ipGp2L5nDKgSomVkqFKrnNKsgkMnQOt+5wC+7RR79yp3K4ieCrkVCqiWKhyd9LiKkWh/VZhLLiGYlUvT9rQI5waJatgFkr3IyUmbTVnNh5JKFVR9qKYd0z0ARBPDz/axHNK7ynClBIGm4KnFQC7Be8sAC8KSmLbp0ZhLLDJ73gFE1qbGq9AFLsAGih5+4cS2ucLqhnmGtBcxTcgH4CoHnsos52XI7DLubLPKKoBY8zjjnc/48S7kQKQrWIf5T7j8V76pLcZAGC9vr3WEO4o8AukNi82YCAKJWqMHfRGh+6GcFfZ1ZDYE5ip0quefhM0PwKzVXR3LvoMFWlVppW/e1+NS/j+3DM7Z3Mdd50X0IYu9RiUz6hR1umBTg2AjvEHAPqv//qvv88jvDnQmbM+XyMHwRfX2cq7sjKgIC5jb5SNAjPwr3mbqetty2/1moU/Oj9TVh0paDsnK9l6JGMbeYD1yBppX5VH0FvPcGoMQDRoAfSfPDqV0vaJdgCOLMg31iLrkrHrSYlhTtcOc+H6bM7zPrcGGZMe7mH9fgLCd7DN3vkjbxNA1wuXutFGmFtDuFO3sEeRigQQnQLfKfOQw4LS1MgN+MdSwN5Q1sqgylcmoeeF8krXeD3QlY3zvFC+L2/C3z/5yU9O3nru5a5JjLeInoH8+vCHP/y+fajgefvMZ/osECwgWfk7mauyq2PsGFZ7w5QdjnEFoPvM9pX7C2zXOI3fZuqWGuLMftq/KRcbpcQINc61HpArgwQNdDinAFJjIEjBWFBDBuQO+zVnHQsySOMi9xYjnDQHusYi8j57Vs909VzHaIhoPfA756/OC+cjzyOm09FbHr7Rc53Pq7ld0W2eWaeMPNozjs4Cc04E6F2vBeFYP/MdoWD6PPdPud1rV3viuXeKOxe6uwP3jgJzH7xOB+f77Yr3jmTodZ7zpNeu1lXfm5S3PffyrBq5+5tGpI1OBoBOdBWKALpG05wNlfe0x9///cu//KRD2fdtCmwKbApsCmwKbArcMwpsAP2eTcjuzqbApsCmwKbA7VPgW9/85uOHVmE2Pc6norRKuN5Xjy+uUaGK8pS/lfJNjxLbrAJ4KoxLoQLNWtrbT/ox/6qonErFejoXUKvyeOWh3j4IeApwduwqVlG0ch3gNkoISkODA2TN8Us3wIGGhG1ocMLDVsFD/kwUuHiaAlQYKhZlMOAEinwKwDvX6JEKaC4oiLIawBmQEmCb9lHqWlQQU6NAATgnJzvK4dIF7y1CmFraBsrs9htg1PzWgAylRUFkecU5oU28vigAgxgC8DxqlOF4oVOgEzQwfC4An3MBzcxJK4B+5AGLZ665ovEmrIIeugmy8pmw2BSuqUKZtqv0n6B0AYYCwSsQc4IjXWtHUgXaztDs566V1rZdg40q77pmKjdc585pPRL13hNM1VABb0HmB+Bcgw287wDP4RV4U8MUaucPnoO2lQfl6wJ706iBfk4vPeky5Qb9ts8AMAUIXd/UzBkAugUQWeBhgnNVcFYhO6+jT0f9nPNY/kEpqnc/NQY8eGICKNFXgD6Mc6g/+tGPPjbagc87z5V3fO5aZS3RJkAi7TaEMYYkygpApEZvoB0BK9Zo+93x+7zVvBzx8AcZSL9NAL2euBNAd7+jbj505DC8ILCI7K98aS5ovjeCCjVrycJarFdyZWXPF3qVyysTBJzngdXaUw7W0Kmex+xJpqJgnbEPEb6bwj6ux17llIYu9d5mfSi76Ff3pJXcdx3O89Q8e3Xs50DUFcjpuWyeCxv2vnSB3j0PNQoM/ajXeSMPKOP8vcYZBdDpj/u6e0Aj22CMZ75wvgc4t+hdzvfwEeC0xVQURrjhWq6jMCftj3zPd8hUjCko8IGGedScb4i0gEEfcrb7APyC8SPnFgwwMMYw3QZ90usTo8DKW9qYxqPyRgFt+d7fVmftnh3ci87JVNoyzD61c+0ZaJ77e65Z7V/yaddueXCD5rf/nvg8PbHvm/N9cjXO7p1X0aHnwyN5e1UbT/t7z9nuAX236Jrn956xJrjedY2xNOD522+/fdq7jaiETMLwaEab+zf/9t8+7VD2/ZsCmwKbApsCmwKbAveEAhtAvycTsbuxKbApsCmwKXB3FPjmN77xvoerAFDZKbjU8Gx9Aa+3KZ9VNFLzV6/SCYBM5a8KBz2u9FiqIpbPR0A299dr2IGdU/ZObxk90AsC2o/pqTvB9Xp50s96qtZzij7ijalHpjlgAc9RnFYJowJEWhogA3JUAAAgAElEQVRalBrwUI90AN3eB4islxUAd4FEwAkBdEB486/jYUDfyNHKNRTaJXQ7NeC6/abNeq5zjR6EKIerEDc0PONEKey4qQEWqlg3RCne7PStfzXOkA+cP9pyvIy9Cnq8vAAvAF7xBlcBTk14bUA+FNUAtYJ31FX0Mp7m2sbwgDkgBCv9xIDAwjzYV3iy4cGr/KX9Kvk1vKji7dyaKZh5qbJuehN2/ULrKgtXoNsK0J3ekDWeaHjcgqw8q0AX68NQ4UY6EEQHbEN5Z9EDHfAMgNfoDtSG3BVMKRhTgKPAh6HJVRZO3qqMYGwFjpuaAZlnyHZqwDT4XU/Ur33tayelIzUGFQUIJqhQ44IVD3jvTHFQnpi7SnmkRiQASe++++6pANb8xm/8xqlooIPxDAW50L/KO+hckIO1JOhJ+Ha9PKkBD8mbieKVdV4Zxxzg4SmoVd7iszxaJfiRvJyK78nPd7fr3v6TV2vZXhzRaUVXv5vzIghIm6ZhsHYfZB1p5ESNEt4oDfwPeG6B1+Qn2jYlBzXrrHmq2XssGCnV03klFx3DSs66DmtAyOcJQMizPXOwHjAUYV/EgIR1D5DqGJFXjA8jM/rfkOMFP/V6dp9qtBM+n4ta0rU0wdFLua4y/hxwydgngD4NL5VHyCmNKZifygP6NXOna1jmbxoRaKzEHsE9HaPgNjVnDvcPaozdOCtRQ/fKaa61IJc5Gxmhh/GZ/oI+9XxQwwYNqdxXTMuDbAVA79kFPnjxxRdPBTlbAAvw/J/+6Z9O/MN5qaHm6Zcen/TPuZ570lybjbxSAwz3454BXMc9i9dwbsVDXNt0BFzvXsuc96/GH3zu/lV5ZD+8njH22kvPO5fy/L5uU+CcYcbcI1fUmvvlXfDoHMNqr6vc4PM0VOl6bxQRzt+A52+99dbJ0JKzLPKIGgOlnmFPcnus/c1hmwKbApsCmwKbApsCD5cCG0B/uHO3e74psCmwKbAp8IwoYAh3FZ2+TKvQRAHGb1X2FsCeALSevdT81RutL+p2XwVoFWsqy1SEV6k3lRJV8KoMmC/yK1Cwni8TVJxK4+ZNneB9re77HK5reOeC6Shi9SqiBvA1bCchPI+8SlEe43mLBxM1IIPhlfGcqjIZJb5hzFHgo1Q29CjAON7YtAMAXK9ZxgMYYe5WQGG9+wiPTn8pgM71CAeYFpSnrhKXselxSN08onosCaYCjtoOCm+VPdQTOCgPAYBjAICSB8VzDSmgEwAgBgfQq17f0F5Qh/FJe/pjXm7mEdoLoFNDQ7zZAXAZe72g21eBPueG3+QTxtPc7dLMcU1eL5A6r7lUHAhuzzWskUkB2Am6VbHW61YA+mpdF/SkvzWyKIBOTlk9N+Ud5tb5xRACEAIQAfobwhnwouH5DeWrMYVAu9fXSKgRGmhDkJy66ReMLiAo0TUHCFNgBoMYoy7AQwXQpwd6QRRlqvmX+1v5h89TVpRHVgpdZWkNTDA8MTQnXv5GVqCGt/E8pyAT+vzJn+0nIBC0QAYBJhmFgZqoFgJUrPf2uSGTAav625HsV0Z0vCvl9eTnS9fM83DdHPs0hOkYvfZZAej1nkbWGtaffccoJhhcYIBlQWYrH+iHIdzJLc4603AMHoWfMMqgRpFfg6W5XlbjnDymnJrA4hH/dB9sShCAUwFQ9ksMrkwlQnSH7jU1RmEN9Bwl+Gw++SNP4wnydM9ZgUPz94ItlemTnhM0rwzsft0zZY0iaa/ADNdVjh0BTzyn+6xgsPTA+JACCM2+YZoYaqNq6PHNfFg4F2msgCel0Q2QUe7R7tNN8cL+UcNIQH0Bfgz6NMyDD7pfc74hCsHnPve5E9/Ko4yb9WHkIAww6h3PtRoCwvcaCHBmZI/yrMb5pIYMNSgpgL6SrZ3LnhE8Wzv3BbT53PcD/q9BxJTLfe48e/e3FbAnnzzp+ed5kOV7DM+eAufA83N7SHtyHwH01Z4wx9OzvGdK3wfcl6gF0PVAxwiSlBLU7Lvz719+6EPPfqJ2i5sCmwKbApsCmwKbAndCgQ2g3wnZ90M3BTYFNgU2Be4TBb77ne+culOvSl6WVXqjCOOveaoLMKtcVUknEEXNi3kVjBMIqpKvCmTum0rbvvS3HQHBKoOrXCsoOb3KVkpb751jLNjnffSzYKyKQ8G1jl0QnntRwuKV+cMf/vBUAzYJcEO3euZ2LACLeC2R+5UaEKFK29IC4A7gCvAcoAJw2AL4S+5hCkpiFM4UfodeBYqb5xuwmT5T/uqv/uox0A7gTpsCGYDVem1Ro9RumHjAQwE1aFSlrcA0AAoK4Qn0dO5rKEF/BFkYb69DKa5BADSsNxjKdRXR8Lih2K0bfp3voI25zTVe4JoakghStl59po/NMVhl1wSbywcrpd2lMqWg0DQGKWiyAiunJ9oKeKIfnc857s5n1x/yhrmhwNMAIPAjfInRBeC5kRIA0AVg9UDX809gpnQ1ega87DMm3wGiYNgBOGf4d8F45ruGJLThGuEavRLpL6CxoYHpO+AGhXsmgK5Mk0bybIE16FXZXLk0wY62UxBQZejkS58HyPfmm2+eCmub9UKBv8v/jGGCH5XTBeUZM16UyDbogDe7BUMWI1xQ11ihIZORrVO5O3m/NDgCalZr5yqF+aXr6aFcd1cAul7orG/2QKOQ6J1tNBJktvnPqVnXjfziXsl+CT+5jlmHNbrC4OPIq3XyzqXyzvXjep1ASYE+ZIcGYuyXf/mXf/m4AN7+9m//9gk45TNyTnlXT2fWEbyv/Cn4zOcpU3s2WvHjOfB8JU8YT3Oy1xCQ3zwLck3TL1TOTFlEv5wXx7DaP/hOT3W9l7tf9zzC8+odDviMIQY15596lmswiNEg/QAM0iiLM5e05pyAcaJFYwYjdgi08z/9a1QT55KaPYD9igKAXjnJ/kU/6BNnpZ5dMWbCiInzDAZYGi9REwXIiECcy5siBACLtjiDcS7snDWayaT9jJpUsH3u9z3T8ZsgeQ0iuMZzaA1gVudzzworw7wJpPdsy/VX8fxDkcu7n3dPgcrHKSuPjHnOyVnbuM69z4IKV51/uga7vlZnKr+rsZQ50AHQiaxC9CAjhiF/agxzkve/SNv2LMa229gU2BTYFNgU2BTYFLhbCmwA/W7pv5++KbApsCmwKXAPKPDqd7976kXBPBSWKgdVYk4AvSCPnrrUzV+rMtS26qnFy7zKOu6rBwt9KYg8AblaxatY68u7fZuAfb3A23/H7/Uq9qgLjFYBzPdc33DD/F5v2H4uWIli95133nlcAN4cE21WiVnlPYpZcwdTo1Tt+EsDgUdzzqLMt+C9BEhBqHWU+QKM1MxZgYvOAyCHnqqA1XivG1IewAPlM2A6yhT5AIUzQFo9cxt+l3uqzBFUYKzy3kohNZX8f/qnf/rC9773vVP/AOurYG3ua8YzlbMCICjDyc9MUWFtaGDGVHC9ec5VIDdsu8+wn53fAob9XJBLHpxgTXmzCrFLAMGphFYRXfrWKKE0LJ/1+wmCKNJWCvPV+ORZ6CkoRm0eWGr4TjCCGi88AXSiAAie00bX/ARjBb6ZR3iitMeIwrzggL96/rG+AZLLD/CCBbDM6BEAHgXQMc7QYxEAvgA6/5eOK6MgaVOQY8qj8sM0LpkGQv298ghPyUePHp0K66hRQ5CZlQEFC5ET0h561mvWz+Z31mAHw5/OGfc3WsQ0gJhbZNdD+Xl+v+LLCSLfg+331rpwlwC6hmTwC8A5gCIFJbzrhc/sRxb2k+ZPB4gGVKSwj5VnzCdNjXFG+f4cgcvLKz47Av2mDC5Q0tzlyAP2eVIjUANwGjkDAF0DLGr6UmO8GqNMkPsSYGbK2tX4SqfKd72uGQt0broLfnNt87u/cdahjRkl5uhM1efR1wL2NeCj30030Sgi/Nbc4oDPGi/BI0bcoSZsPoUQ+vAj/IQxBrW8RF8BqAW3qRljU770eUamsU/02z0GoySAcAq8XmNKzkzygQC6c0GfCJEMSEUUIeQmMpOa50hP9ivbp0am0l8K3vYaVlIbyWQC1dBPYw14Dzq0n71e/nTu+c30TNChZ3KNt1wn82ze83zXkvth+bsGVPO+WxOe+0HPLQXOgecO+hJ5O/eEeUa+DQJOAL0GYj3v0Zf+du5do9FOCqBzJjfdCnKV97hp+P1L/+Jf3Maw9zM2BTYFNgU2BTYFNgVugQIbQL8FIu9HbApsCmwKbArcbwq8/ujRqYMTuKgHi4o2lZxVLDe/IvdUCYzioWGSG+6cNgto692CwpLrBIqq5NV7puE/C4SvrlUBQJ8bln4q4yZwqFJBAFSFNt+rjOA3gTZqFAhVNlcZyW8qjVHoEoqWgmcdgF0VhQWw6+GF53bzxKK0KAjg+HkOoJ7hcs3DjCKXz3goEUoWT3Y84iYQNQFmaQgwLYBOLlqUugDw1CiCVR5TF0DHG8w8sAAlAOif+MQnTgWFtX/0QyUM41bR4/ObN1XlvopbgBVpyrhLtxnCtLzVUKMowAHP8WKkNpQ9NR659TCjr9K+3oMaIah0q2EKPFQ+W3kSlhZVbE0g/UgJfRWQPue6a7kA61QaTgB9KggdywQyK/0mqFOlXgF05oGoBYY/R1ln6gAA9IZwn2CsMqa5z1279RyHzxoeF/DcsPGsRz3SBdA1qqgnIJ8BMvCyprC+5HPTJvhs+IdckYS7pOb/yqspfzovHRP3VD50HiaAPj0+azBQZScgJoANBiisIXPBm16ha6nAHn2pDPf59Jf2NaxCJiInCFtMgZY1MKlhVfchPs+/8n2BmakI3wD6+yl3mwB6je/qoQsfAWwWQBf0ZG8RPGdvAginHXgHPmLdIwOo8WJnjWKgQsETjlCyFMJcr4C2gnrK1ZX8nXJ2ymPvXfEl33WtIhMEz6nZ68h5TWG/JPqC6RJYO9PoxL2ta3x1mjwn84+A9O4D89xUwyM+1xBwBaA7xwLoc4+bewDXdU/uGYv2u89yr1GNOFsKVlNzLfOPQSI1aVws8Jn05Cxi7nB4hPFwfsEIkMKf8hDZJBCNFzrP7BmvYHqNBwCqBf7pPwC6Bh/wewFtzj2mqcFQpHNBf15//fUX3njjjdOeYr+pOVsYpp410LQm7IN6zdN+zy6so+4n8hO8Mc/dXbsTcO/5yz2ihoHK8RpW1dBQIH91dpGHV+C5320A/X6/Sz603k25eSRHLwXQj/aGq4yZnhXdVgA6stV+Kefd93x/WZ3Z/a5nSvZfDME4J3ImNx0JNfKm71Kn9+QNoD+rqd3tbApsCmwKbApsCtw5BTaAfudTsDuwKbApsCmwKXDXFHjzjTdOXRAEFCApMM7vBUeqgBNE8frpiVLl7MoD3ZfuhlzmWVPBKxjEs70W5W4BpQJy3F8F+VTargCWzoUKBJSWephSMwb7Vq8cFK3zGVUSF2iiTfJcEr6WGpCulv4FvlC84jFLKGWUFABRFkC4KneqCAEQFKjAEw5vJjzBKQB/elmhyJ2eA52n5pQG/MZDFeUzymEAD0B4FCgAAgVL9GqHLii3DedMrVc3BgCMrUYWNXJgbE0JYEhvlMiTZih0DBPP2GcYeuhIqddUPRx5Lop1PIMt0NyQ7XrEa1giGFnARN6vMYQAuhEWJpBTPpT/jhRaE9yZSvFLgJQqoadC+ghAp48rr86Vsnu23zU4xzcB9HrwCZ4DIjC3ACOC6IRsxoMPwMAc6ObGrRc0ckJZRd3wv8wVzxCQMNS6gEyBEgxXTAFALYhODa+xtlaFvujdyFoF6MNbhxoPdsEK5MSkU2nbeVHeuWanHCt41VDWXFcDpv5G2GO9GaFz88/TN9YD/WetAiZBG2pzxftM54+1wtqBbhTuJbSwhe/qAdWxQq9GxJgyeQLo07OqQMw5GX9urdz1nnwTz79tAF3ZWpARGWsUFD3QAdAp7IP1JG9qBvYVI5j8/d///SlMt0Yr7CeAiximUEgTMIGEyuOeKyZ/TJ5Y0cxzxZwj+bJrlegZeBRboIVe5wC1AOkf+9jHToVnAfSytlxXlQnTY1BQxLp9n2CkfT0azzxracSiMaNh+I3w0VDeDQ8+n9u0N9LNPvQ85PlT+dQ2Pe8pRxtthLNFU9MQSQNeAryGP+oNr4EFspdnY9BgKY9i0GB0E2pkuJ7syj73Bu4rMF4DQj3QjZjQ9CQA3OxhGIIBfPcPj3gAKgp7k57z1IyVMw5rBQMt1oERhtiXMB6xaKgBb7HvlV961px7fs+Cla3MWw1X6YvnSvrZNpHv7I0aIc689av16LPKo0dGZfMcdBPycrf5/FNgyvvVmeA64HnX2Erm3jRF577n+rFfE0B3f5l7R98rXKu0hXzl/Y+C3MH42pQkyB/f/0z7tgH0m57x3f6mwKbApsCmwKbA7VFgA+i3R+v9pE2BTYFNgU2Be0qBP3n77VPP6kWLglQlJvVUjK6AcMHilRLal/AjAJ17q5wTpPbFfwK8U4GrMhYFAX9Vwvk//SpoVOUqyoEVQMi9KEtRVFpQKtsvlYoFTvv8CRCqqKUvAnfUKM5reGD7XAd4hecaCkmUuyhdLSgqV+PlOzxjC+qZ55waAJsw2LSDN3gBbO5tztF6XwFkGkoXoA1v+JdffvlU4zFYz9jSF0V3PXrtM/TjngKb9dpnXvAuMze1OT/N6d52GK+GDvRfwBOg0vzV1ICA9XCr14Qejw1LLRDkOlC5VA9nPhfsmErgCQhOz+DVHB6B6OUNP18iWuaamO3zfxXWeq64dhvdoGt8gugTQJ8K+gmACt7oga7hgwBZAXS9CzH6ADzHCAS+ay5hwQ54BrrXe7reday55pAFOC9QUiCePslDDefOmoTnABIABumrXrEA8g0NzH3meGbNsAbtN2M/AsznPFQW8llgbQLStHcOQDcKA9cAQgLKaIDSXMKsD/OVM17GxVqjhsaCSaxxIjcYvcHP1s6rBjMFLwvg6eFqJJPy9hHv1FPS6yc4WvpWQXwEiF6yph7SNbcJoNcICt4WZGT9CaCzZgABARopBdD1QHdfQB4j8y2Chu7JRHSwAKD3r+uD7xt95Bw4UuDA+wryXQLKY1xTr2hkivexd+uFTO1Zg/UE71e211jLPq/kd/l68uZqrEdtaPSl/GqKHtrp3j7XsWsZWjWKketMeWabekd3/9S72X21tGh6Cc4mPeMYvp0agLfyj5Q3pr/heyLpEHWDUmOfj3zkI4/BbUBu5sOzyzkAvWcKPpvLHMMkeL0GfZy5OHtxBuN53XfxKtcznjEYKYgavtcYgzEqh6l5Jmcd9hnkteAWNTK3crHpDyZvr+RtIy65nugLfSUiBEYt3eeR+aQooLAeoa+F/biGXCsDDM9D02i3EUfs5wr0fEhyeff17ihwFYDePXP1Tnmd8/dtjPJJAPTuY3yeUX0q35FpRExDPnFGdP/C0Ij3Lfd59usTbX7xPn4bY9/P2BTYFNgU2BTYFNgUuFkKbAD9Zum7W98U2BTYFNgUeAAUePedd069RKnVPOdVNM+X6gKs3ItCsoC7//NblXVHwDvK1LZZ0KjtG9ZbQBJFa5X15rdW8TYVxAW09XSkDfp1pMgDEMPynoIyHODtSHEiCG6bVQqjVFDJihK4Hvf9XKUx9wOe440HUIiXt55F1ChlV94C3Ee/BSHxtEXJakHJinIT7yQUnKtw/Rop1DMXpamAAEpTvLks9HHS5UgBVTCf5zS3eEETaGFobYBK54A+oDgvoMazVfZAZ8LUW6ChXu+MvQpdxi7ICv/4J6DsHMJT5VFzhxpKvrxmX6i5r3lx9SA2t/QENqY3SGk6gb9z9J6iZz6H/4/A7hX4eASgd6xt07VWD337O+UJ/7MmCjLAu0ZMADhz7qlR2BlmF6/m5k6H7+Vzc/QagliaM9/wNcCdHosYaph2AKCrRg/cr3d1DVoAlAE5jPQAXzfEeekI35HL1oJ3nsANisf+1ZhmGhMplw2HOw0UuuYmWFjgq96h0MIIFYxFeUeN3BIMQf7U8Ic1Ka0B0/WopUau6HGObDiKDEB/K3vpozmPp6yVX1f8M5XhlwDoK0OQB7BlP1EXbxNAb/QavXThcdY4ADqAIgWDDQF0orEAEuqFrmGM+4HAOzXyAI909iDqr33tay989atfPdUC6AXAPXdAuOndPIERidt1xXfKv2m0UpmmAZ9tIFMYl5Fm2IdZM8gMaFF5AC9qrAaAXoM+5YFnqSm3a4BytA9NOT2ZqPcVsOez5znPX7Yl0K7Mo41e272c8fQ8NEOF2x+uAbCWFjyjBn41sIO+hDIHzKHAD9AankCmNZ1OU9/wLEKkWwCeOR941iJHOeWTn/zkCUBHtlHoVyOT6FltdJuC6PD1e++9dwKZ4fWecchRDnhOAezuGbme65x9CoRz7iG8OwXgunNagyjG0tDv7FmVh92jmmqDz90jyvc1UmKeiQbz6NGjU18A1GoEgBf8Zz/72VPf2avZ+6AxRWNZx9woTXP9rPpSXj86hz+RgNw3feAocA5APwLMu+b6rnAfiPc0ALryofuOMtvfkK9E1MCIGnmLfKQQUQMA3fP744gXG0C/D2yx+7ApsCmwKbApsCnwTCiwAfRnQsbdyKbApsCmwKbAQ6bAW2++eep+laaCNhM0U3FbhZ9W615bIL3t2r41v9Wbcno1TaVwFXi9tsp6rinIWW8ogUsVdg0VDLhjWGIUt/Xm5H8U9oDH1LTZcOBVOEyAs883lybPqcd5vVSrtPczHkooKVDoonjFC11guKE5C/TyGQWyIaobqhoADEWmClzarBKTeZG+KFrx8kNJTU07AuookwmjbQEQrEJKry0Uz4yxinXDuQOSQovmWK1nGv0wpLbKcvpCgY71LC8wQnsqbFHeeh2AZT3QmUeVtva9iuaua76XtzQ20eCE7yeY3/ZqICHIIO9PwGMFoK8UxVP5Z1+PAKEq/hzjBCQLcHiN9831eGQcwfWVGwWDlRUrIHQFoAuiG8IdAAFQF88XAHS80AFpG/pdD3CAXejeELuNGgCIhRcfYAu1IckFzitHGpkAkMSQ5tTwJcA57fHsGgnV+xXeY60AKFADnBgKnnbKBxNAXwHGfjf5tYYSlU18b9/oVwFBxm7Ydta4SlJqxqunEZ6Trn890PXaR4Yqm6j1REcuAExpnKDsm+tF/u3aMtpHFdW9b9JlxePl4/JyZXXve8h7+bm+3xaAznMa1UMAHT5ijWOgYR50UoIYwh0wvd62AOjNdw1fIg+okQcC79SGbwc0BECv/Om+OGXvuXk/B6AXnC9vKqddy0avEeBl3/r5z39+2r/4M/0J44ZmRl1AbvUZPTtpXFh5sTp3zH6t1obfTVk/+ajg7LxnZRTpXl/5I1Drea39R3Z0n2/UG9qofCcdBAWZCb1qWGGYf2rkckFrjBW+8IUvnAp9fuuttx4XwB9kFIWQ6hoMUSOv7I9nN2WZ/On5pecYwCbTjnDe0ZiA/Qg5ikzFwx1Z2dziGABowMSegvGRhTOYaUw4j1b2Vy4yHtaCURmIdjANSjzjeS6G//g8DbKcJ67X+IOa8ZmDnc89H7B2GR97HedW+mMxDYDrstF4pkxeRY+YvP68yus9rtuhwNE5ep79Lz0jXNLeTY2sMrWygc9dn/O3rrOeCwXQHTsRYzDcYd2zj5sugj2X9y0Nk9nrT+8BOwf6TU31bndTYFNgU2BTYFPg1imwAfRbJ/l+4KbApsCmwKbAfaPAo9deO3WpCrb5ws3vVVzVq9RrvUZg0JDXBeWqbC2YVsWd4P0M274CNvlugr/NvV3FL9fVe6kexIC8gnXUtGG/UW6aj5ka5YDKQJS4fX7zehbY5zPAteAvCtWGp5xgUg0U8BI3zxwKSZSh5ug215zgSA0LUEjXW1SvP2o8lAAfAfIIJVogqrwAjVTYojgBLNNrlj4AXuKVSi0IqBKHMerVCg0betW+oPymzRmW2v8Zj0prasFRasaOshvlMjUKar3a9PbXM7kh4vmtHvfTcGTOiwol6FIAvWkE+P7I2ETg0ntPiqVf+qXHCq1pgDHlw6UKuQmcz/9tdyrd25cJpPT/FeDZZ/i5ijrangD6BM/9XwAd0APAZBXCHV4ElDCEewF0c9UDnMgn0Lzh3QFC9CakfT0WqQFjXHeuI3lBQEjjDg1oqOFtvRMN0ewaKhghcAJ4QmHdyLsA6aVvPU71AFWWHRlYdH59ftucgFz5DnknSITXo3kuv//975/Wu8AT8qfrUU99aVeDFuSUBivMae+rVyu0nVFKZohhx9bxTCB9rpsVyLlqR1q1vm979LPoz20D6O6LjbzCZwBklO/UAOgasaCcL4DO2uieoYEH/AmAzn5kMTw30VBQ6tdjuXxwKYDOdQWtldmuQWk5gYh5pmF9NJIGYer1mmfN4G1PWgdq9ijPRzPSSQGOlVwvcOI5bJ7ZuGb2u+2eA1HcI3zObEf+7HmLdW0odiMFNQ94vaCZW40qODMUsGYuDU1OjfEgoDOFfrhPcN5oCHdkcu/jrOOZh2cTwt3CeQ4ZTMGwifMMfETNPBU453+jaZQ/57kCgxCNQ+hjw+BjEKkxFc/TCIka3oZPKNxXcB5A3ZD10GzyhfzIuInIIICOXJ7AuPfOOTtqkzHTJ6MpAOZrDOL4XHecx/RMxQhB4wRq6DTleHl2fp572er3ZyEfdxsfHAr0nbVngtUZYp6rVueEozP6pWf3Z0X5CaDPvvYdvntX9zqu0RhZ42LlPUY7RmxCXpvaByNvZI7vppzF+fuXH/rQsxrabmdTYFNgU2BTYFNgU+COKbAB9DuegP34TYFNgU2BTYG7p8C3v/WtUyf68n2kkLW3BWr1iPKFvOHcpwKhwNQK8KtSrwA03wuqcF9zWxZ85beG/9W7hrYATeuNKoCOQhSlPApP8wDThgpHrkOha1hRwGcUhBQUrgVjDenZ0KUqWQEIyIdJQYmuckn/3OsAACAASURBVMPxCDioeFbBjKc4AAHgwOc///nH3n16DFURUsU7ICIKV8Ol6wWH4pN+0xbAGIrcKlqq3FTR/L3vfe+kbIYm5l/Hs0hvMGrGXAWN+ZSpUWYb3g8luopXajyFp6dR+ayK9vKledz1pAekE9iE5qXnBOgLGpcPmnsVXlW5rDFIgb32y2snGK4CqgqqCWSdWy8r6bACrXvdJb/LM4LdNRIoL0ywfSrg5rXKkdKhYHABpqlEnwB6PU4B2gTPqfHcEwwB5NDTEB5jnQKiU5ivei8COrAeMCxBAdi833p9rsZU+ahMcd5qTKRnt3R13ukHwAGeeU3FoKcjisjy5ATQZ1SP1bxMZWcNGipr6sHqPLWf0O/NN988eWdSs7YFKPHinKk2amQxDYgaFaKhj3kectPr9bwViG9/V2vgCEj32hWwOQ0PystXPe/ud+mn78FdAugasbDGK/tZ1+yFFIBDPLIt7K9c7/7KHsKapkaRT3QE9lLql19++QREU+MNV0O5zu0E0AsEzzNQDan4rZ55k88KTlb2sVaaOgXZZZ8ZC/2lEF4cOaUMoF/1SnbN9rmVU+WOeY6bRjTe1/F1f0L2NKy3e9/cY6Rdx1vZyHN7bmJOkCVEhAFoKUgOT+g9DkBrNCBqeIdoFhTAc+bXFBHwRs84RCMARKfmXqJfUDjvNCw7tH3nnXceF4BdruFangHvAQpRm37F+fB/ZFXD0PO5UXbgZ8P3AzCXTvTFFCQYAjSqB7TgrMY5DbC8nvmmi1EGz3nzf2gMgG6B3tMgRD6Z81d53ntYd3/2Z392Mq6ixmDBnPDQouHyGZOphtifpS0157+eeXie5z957BwPT0m4Mih5emm5W3heKTD3wUvGOfeJ+b40+XYljy95ztNeM9/b5x4x38dd6z3DVoY3pRVtYQCuEQ2yiXcwjI+oAdCV7xhO8vehf/WvnnZI+/5NgU2BTYFNgU2BTYF7QoENoN+Tidjd2BTYFNgU2BS4Owp844//+PTw6RXLd33hnoq1acFeUE4ASeWtbauQ44W9XgBcp0LX7+ux09DL/C44yjV9Fm0UjEEBUKCmoWVRiKrEBVQTQEdBQDsq73lWDQZQAqJcpRRA5/qG6Ww4T5SLgAQoHimE6CwAC3303jEPpbTC25YQtYTkBMDyr0qdKkIEeVHQo1xWwaxSlhqFsV6lAOhVYtIvPawA0/78z//8hR/+8IenGlpyH+A7XvFVmk5Fu8AINQYKpX090FEQV1FbEE6+kRc1RuC5KLsBz1WMA0BIfz3zu6omsCzNqiDnc8HLKnrpSz3Qz6UxWHnsdb2o2JqAzpHHylTgTaXxSol8pFi2H9Dc508AvTy2At5WvOc9rkeNXOrV7doueOlneEvvc2pAblMPAEYQNlKPU4w49ODDk3t6OgvAMMZ6iwOaC+CZO9fayBfy2sqIaKWALK0KVkFTxqtXKePTyxHexQsdQwAKIMOUY/IhbZQPeV5lZQEQ+ar1/M75r7zvOsF46O233z4B6NTMhaGmAX0ENM0nP/cJ2yqoyFiQKRo30YfK9xo9TWOUOZY+r/SeO2jXm/x6BMzMtXl3u/HNPXm1judeMv8/twYEvbp3+J17GXvCDOHenNUFGQHFJ4DevUCwjhpwkTysgNHU7EcahE2DGsdAP7tWWFNz3stP5d95Pprnop5rNLqi5vuCyID9RndgX9b7HA90vIQF/rm3KQ8KMM69YHLMJYYilSErIN1zk2en1T66AmBnPuvmDqcN92fGWa9rAXTAb0DnygoAVz3OqZt3l980UOCMUSMr6G6qG2rkLbl6qaEtADqGgdTI45l+wnuNNOO50ghH1DWeVB5qrAePYjRJAUAvP7F/mSMcw4BGP9LDnDMS37MPagTJ84y0wudG9eg+ewSgl49WsnDK1vaZ8+S77757ohc1dK9hYvmefY51SMFgDIDNHPPsx93P7JNGIufA8/521Tq4OUm6W37IFJj74CVjcZ842i/nGWjK4Eue8SyuWQHoV7XL2Poucw5ARyZh9EZBNhmyHQMdwHPAdD3Ree7/9a//9VWP379vCmwKbApsCmwKbAo8EApsAP2BTNTu5qbApsCmwKbAzVHgj7/+9VPj9bDSm7EKgwlwFySsgmHmxJzKMsFo2q4CruAkv9UD3XzleomqWEeJOBX4Vfqp4ERhS38LruP1gxIQxSsKyoK6KATM4YtioB7vKLpRUKooaLjYKlQLNPG5HuiEwdNLlpo+9xmdC5Str7zyyqkAWq/A1BU4i/IaJb1et4ZIpTaEO4AY7VeJCV2kBcrchn6HLoRxBtTnPhXs1OUZ+qOiBZAEZYsK8+Zbpm8oswtc1Ksd8K7ehJ1PrtNLjJrfGnrwCHQuqMm4NWSAx/i8AkOYG/o4QfPyvfM36eAaWoHj08DkaJWvlMVHAPlU8s3nFvgStJXfVgCxY5zK6xXoKEBeWkwgajVG2p4Aej0L4aH33nvvccFowrzcKOjrge48Mpf8lWdYgwA0GHUAcPQZKvBVhpYna7AjMKacq/yZn9sGckKgn5r1Y2qGj3/84+8ji7S1TwX++tsEBWnkSD7M347AZ2TkD37wg5PBDDVziac8qSQIa9ywyNB2AiA+v4YonRPzmhdsK2BGezMEd/teQk1DjK6JFX9uAP2fqVe6rWgrHZ8WQGcekd8AnQBnfGbdaczFHqHhGt9rqEFNVIZGESlYCAgPeI5MoMYIhfVEjUGNgB0K/Z5TaqSigcsEFb3maC1XvnPtPH9UptK2Ib+pMUQTuGVP/NznPncC/qnps4AE66oAuvuOsnTysXM6ZevRHtF9q+tEWtSTenohdnyTj4z0ozd2x9DIIJxN+hsgMSA6hfMJMsJ9Gd7Rgxmg2wg41NDLqAQY4mFMgZECNd/rtQ4YXuCdZxu+HSMhzg/mGYfv9Fqnrsc5czgBdM8nE0CHR9m3PP94H+Oi78w58h9jRoF2gSn3Jc6mjo+aM49e9awnDcygH+17duF8avh2vNA5s85zwREPrAyyuJb1Z/5jamjYdW2EJmqeb3of6GrKIfoPbxztPXPvrWyaZ6XVmejm3pJ2y88LBSoTV2fyIxl6Cb+tgPNLnvEsaXsOvF+Nne8uBdCJOqEBHLJHA2pkIGvefVd5829+Ecr9WY5vt7UpsCmwKbApsCmwKXA3FNgA+t3QfT91U2BTYFNgU+AeUeDrf/RHp97oQSL4VYWboKPgdwGOCRhWwUgbehqiOGs+ZEEzf1dpqiKwz2ib9KVAtW0KrheUr4c0ykUUkoC2lIaIBkBvGE1AOb2V+Nx2/Iw3FYoDn4fyeBohNPQyAAGhRfE+B8RrXnVBJeeBZ+htjZc1gAJeanqLV+ldRWiVnygyGade6Cg/9HQCWBBwwCOrIAAKbPtJWNWOD+UtYB8FQG2GH2+/zPdOTc7bAvgzH3IBShTYhlBFuVzv4kYTgP7mWabmr0Yek0YqY7lmhqEWDC3Yy+epTK6iaYLP9cCSngIS9fadoF+VxBULEwyc1x2BI7ZxpLjrXDuGrvneN0FIfzviP55dutTLs/1fgbwN4Q4gbs5jaoAFgBELYIhACgr6AujKI+lcMJ+1hyc7BY/XhhXvOnIdOm8z0sIM9V8vzvJWgajKM/idtYwHKoU1fk5BW8DBfpa35NPJIzWWqDx3nlr7OyARnpyAJNT8r1ELSlLkoWATIE4Nn0pDjZ6U611bjKfzYsQLav6M/kHtmFb0mQDvXD9zTjeA/s8Uug0AXX6vBzrym3VnAVwEPAREB1SfAHrlr4ArPALQ2ogUhvUmbDQAOnsIoCh1+WzKhmncszJUkYcuNSaY4GDlAUYppkdgP8QYDTlAAew1JC7AZAFmQ3cjd4yUUaOnGgasZPNcB10nq33inDHl9FCsAY0GE67fnuk4f2hUx/z3TAeg7tmMc1jnBVpwXqFwHsBwCrpRkEdGG8Ewz/Di1BhHGvqdutFqoC0RNizwDDyEgRB8w3MEg1Yh3O274Dk8PgF0zjyc+Rgr5y7nk/5i6GHUBMYgMI285SyKMQCFM1zpBD/TRwrnItoWpGddSDeMnIhYRAFIR37XkKTnpEZXgk96Zq2coB8F+uEhQzazDzC/FIwu6ZupSjjLMYemUmE9TiO+CY77f3lrnrcuATTv0WvW7so9ocB1APTVOXWeo+Z5+76C6Kv3Bfp6KYDOdcgm9i0KRjvdg5AFGDohO5Fp/P27X7yX3ZOp393YFNgU2BTYFNgU2BR4CgpsAP0piLdv3RTYFNgU2BR4PijwR3/4h6eBCACqQKvyYIKOArzmmlYpT11wlDYKBhdA53kFpgRRAGy4rh6K9QKizXolG3Kc+3xeQW7znqPIBsxtDlaUnPyPYkAvSWqUtIaTxdu1IK4eqHqHVrFXcJLPBU55FuHhKSgizUlODc1UanKPYToBBgEL9VQTaDsCMOu1r6d3vdAZJ/+j4DCkKaBDFZWAGXhnEd4UjzmUyypDzeEsiFYwpsAe7alMRaGKkheve4B5av68nj43NDvgvMYLAHWGBaSeIWK7AhtdQGOKFZ3grXq4TcVS71mBISqcBUcFigq+6AkGL9HeDHXadieI0/6slMSr36cSr+tx/lbl+QTQCxL12Uc0qvem10xwdLZ5BPDogS4Y3tzB8M9f/MVfPC7wLuuS9YCC3vVC3bzJAvj2kzYMoQyYswKmpVcNIpAhtE1hvgtq1KiCz/VSNIS1crJpG/A+NDVD0yjQ18qUGi103RwB6F5D3XV96W5FHzHwMdcl8yAISF9MmaBcrGdlZQD3mDcYmhTAmV7BBdB5BsYxyu3yS8dWfluNbbV2NoD+z5S6SQCd9rsPCaAzn6xxAT9r9kLWInvz7/zO7zzedwmp3fnq+YC99Cc/+cmpADo2xDd7U/Nke56ZhoGujxkRx3V/TvaWfoIQ5c1JX/kT2fPo0aNTYd9nb3c9IcccBx58BdC7t7GuKptqIMBzu+Y9jyjzu06mjOlZZcUjzoXh3d33Kv/4rqlrapjGPJO+hqgWGEIVuDVMuvtyAVX4BnoA0AAMf/rTnz6FPyd6DmcCaQN/4E3O2YUawysM/gTR67kObV9//fUX3njjjVPhDMSewtmDMwfPsRhBoDnQC6B71mwOdGgEyKS3JgC64eypAdBNoYPxHyHRv//9758KhgT0jzMhdClIhdGi0RY4w8n/1FyvrOQ3wHP3F/53HUDbRonquZfvG92pZxp+YxwW5ln6smcbSYIamnhmBPRvFBj6ONPklJ9rDFIe6bnCfb1r7tL9bV/3waZAz7Ir4yGpc+4cPs/D84zdfWt1Fr+tGeg+NPczf+P7qzzQvRfZpCE275EaklI3Ogayk79//wsg/bbGu5+zKbApsCmwKbApsClwcxTYAPrN0Xa3vCmwKbApsCnwQCjwrW9+89TTcwoqAUEVb+fyVBdA4sV7eovbFs9T0U7dUNpcU8W3ClaB0bapMrMAukrchg7Gm8f8ktQAzCqpabceonj4AOJSUASau5MaZZ+Kyqk4mQq9KlIADPTsxLNbD3Qs+e2789C8zYRPRmlMQdle4wH6odKZsdZzE4WvYeoBwRqWHWUHCmUASJTGDTMLcIaiH2UuIXINfUpNKFTzVAMmVsk/Qet69DNWQ7RSG9KTGu+kRilA4aoHId4MKJgt0KfeS1UK1TijCiG+n8qw6XVVpVnntop8n11Dh/KocyeIIZ/z/fTUr2KrAPoKqF4p9CpauKeKwKkUnP+vvLpW4JK8fKQsnN7NBTSn5/6k/woUhXfhLY1V8MCDh6hZOxhz4MFJLYDOetAD3fDHyibmhrHXAxTgxtDktFkA3fmjpv/N0Q0goEyBVjUSKkjEuGYEDGUHbepZSM16BuCgAKD3ryBCQbEpd+yr11f+9NqjOVzxPeu40SJQmCKjKIQRVhZRs35rTFDeUvauQLG5NXaOGMuUcSuji9nGShl+TtF9Trn8QLbua3VzAgel15HcWQEBftf1Pw01ej5gLjWI4Hu8ZvXM1QNdgzIAdEF09oCugxpZAOJpjEbtGmPfZI+qt7H7+jkA3f6v0nAcranKi8r+Kds6Bgx4MEyjQAO95KnNGU3NvlfQvGNnfU6DrIKsguYTPNcwR6aZXuaV2RNcL+AqgG40mPIB54HmPXef5RrOXBrmMO89A9BmwRja4LxGjRx3/+ceU3fggc7/hg7nWo2jqAF74IUJoMMbyG8AdAwZqDljsadQptGe6SUYG5973qwBKHxevsfIw1QFnH+6Z9AHDKgwBOAcZW5xzlzseZ6hmQfOahoQ1DgEXuc8ael97IX1QAdALx/WiK5nIc/dnmt65kFGe6Zj/zJsM/2jL5wvTfkDb+CNSsGTv3ShzfLT5LvuydO4sHx+1bnoWsJxX/yBocClAPqU+/PdbnW2OALOzwH1N0F43wnan3ke9Le5T1QPYMQWx8p7pGdBDJS6LyGjlLUYNvH3y7+ob2KMu81NgU2BTYFNgU2BTYHbpcAG0G+X3vtpmwKbApsCmwL3kAKvvfrqqVcFC6dyfb5kq2hehX6eXiP1Gp4Ksb7gV6lHf/RKmcpV+lKFXL2X+K0eUCj8DNmOxTwv/3hhU5ubVc/S5idG8acyAOVjvXKmMqQK845nXve3f/u3J/COgtITha950A3L6rgLIAHmG24dQL+AMs9WMYvStZ73KHpVRKPwRGFvQekJaIcSGmC8eTYBJAApKXg2oeSloPCtxxfPk7bmMq9Ss8AaxgoF1PFqt9Q7SmW5ynUAVZSz5tp0rnm23t31gpaP9TIXvCt/t48F4FWQdT6ncvfot2lUMQGlroEVoD15v328jsg4B6S3TftXoGQqyyY9Vsq4FRA+21yBn5PuPAueFwSn7voAcBH4xoMRow89NwE8uiZq1MBzBCOoMQgBxIK3WQtV1rffeo7Xu1BAnb7aN+ryH7Kq3vDyLTV/hrmlBgj68pe//BhAn6BVAV75QzkxZbX/l65Xgeblq8p31hXgE8pSarwoyRlPARR68cUXHxc8jYwOYuqN9rXh3Uvr1VrzO40XBD4LCE5emmtp8qhtzjVU2vJ5xY/XWXcP4dq7ANAB0hpdhDkVVBREx2PVEO6A56QqoQZAr/wVyKRmLzeSDPypIh+QE/AZ72S9lOUjU6x0rjRyugpAX/HrpKd9nQZRPSsRqhv5RWH8yjv2ObygjbyCJ3qjVRTEZZ3VIGt6704AXbDS/lZ2CMSvPNr9jevti892Xqm7t3KuQlZjJME8exZEDnDGMAIOZwEMBTjbUCMzm4qnho7c69kMOa/cB4TmPuSUhoLIdvKfU3PmEUDXqEKjQc4jRgKgBkCvwaQh46n1Bu85qx7oPW9KF3ge/pTHAdAbzp5nGbqf8w0GFe+8886pQCdpoSc3exzgOeOwwM9NY8Ca0HiB/cYc6IZwnzJKfuhZhe9qRNJzVKNAsZeyrngOhXHXOIy+lbd7/qEf04hv7sPyVHm5fFbw7yHI3t3Hh0OBngd6fli9K3RUq7N3zyO3RYHK+a6Z1Vl9jk/gvRGCuvexxk0LxtkQOUrBiIl3NuUtRjP8/T//4T/c1rD3czYFNgU2BTYFNgU2BW6YAhtAv2EC7+Y3BTYFNgU2Be4/Bd56883HnZwv/BOQ8SV8Kgvmff2/nk59iVd5rZJ1gkIzfKRexbTRPI3m2kXJy1+9RQF89HjDq7JhoQHIG2bS/G3UKAVV/KMcnAq+/l8PVEGwAjSOGeU5OTcJL/rXf/3X7/O4ot8db3OCE9oVhStAN4pePXsInwkNBb9RZNRznd9U+qJYrcceALoeUCiimysdMANPXfqIp/wXv/jFF15++eVTjVJU5TYeR81tzjNU2FDPXJoFFlQeA+CjdGn42HrXGaHAiAPNd2qof9ttvmloPvMqCxJMoHKlRFJxWyMOAWYXy+SJCcbYLtd1PisRfI48NKXFBEEnYNjrV8q61fUrD3R572i9d16rvJ6Apv055xFZerf/rLfmtEcpZ2ENm9+WMMATQNdDj7q8BF0bJQHAAd4GZAF46xx2ruE3wQHWVEF5PfEEbqCn9EH2oDwExKOwXjTQoS/mrKVm3f3u7/7uqbAejnLP0najK9DngnI+W8WvczL59NxOVFmsPNXwALkBzSmkX0AOvPLKK6eip6yAUj1O53qY/Fl50DU/c1YX3D/it8mfK4BlAp6954gn7//ufXkPbxtA10PZfdQ0Bqw7Q1sDtgqgAzYKnlPjlV0+1wOYGkU+oKTecAVckQG2AxBPP9xHpgwvj8oPKy9X+WOC09K0/aRNDUc8q7i22U/ZVzHkQQaUn5Fp7IcY1mBcVkPEgrisy8qKPhu+r3zvGuNz5Z1rrrJt7r0aHdR4Afo0hU+fr6ETBkrI2kaW6DmJdjXMowaodi64pykkONeYPxtDA+hkuHX6ISgPLxRQZu8o4Iy8tdDmq6+++sJrr712KrRppB1oT3/MR++Zg/aYByMDIPOMrmAEhBowwuPKe/pWXuN5hmKnDQB00+bQN/mC/VDjSWr6pHEhdGK8FoyyNGiE57/61a8+LtxTXludFaaBBdcwVnmPz+WfguLwQKP+8H8jwZSvClBOsG/K5CmX53nocum3r9wUuJoCPS+X13qmmkD6imeP3oev7sHTXdG+zfcTx+B5dcqDXj/fUVyHvONpXMn5l3dPDWcE0DH+EkD/j7/yK083oH33psCmwKbApsCmwKbAvaHABtDvzVTsjmwKbApsCmwK3BUFVgC6fZkAnP/XO6ov5NxX72kUZ1MJZtu0YfhN6obDNJ+kircZcrsKuYI/E1xHoYsyFu9JlOy9Fq8ecqVSANILTKMcbL+rbFBhojK+Smp+E8Djc/NLojQHQKfwuX8TQDbkLeAdIJW5UfHKo98W6KAXAEpu8wZzPzRT8Y3ioznIUUijqEeJizJXAJ0aIANveZT9KIDJBY/XKTVz1BzyhqE3RGnnpWHvDW8qqAJQoAc8hgxVVqmINfR62xRQZTwodAULClQ4d82Z23mZwAG/tZ0qoc6FF51rozwqj/jcgvur58lDV8mA6wLoq/ZWirMC6CuQku+mgu0IbJ+GMNMj0z7Zpv/DWwDOgujyNTV8SHhbQ/QKoAN6sHaJYoBRiKFq7YMyxkgMRFQQcICPO09N4QC/aozStA1cT5v1tmMcrl/WVdcnYwGI53sAF9YV65CaMQBCA0izHuq9OIG+maOynqNV1s65O1KKTvku6CcPd27p65tvvnkqgH8a09BvjHj6zAL9MzRw+WKugYJ4BTD5PEHAlQK74/E55bPV50m3q9beQ//9NgH0plhpWhHmufsH+7OGXaxxQ7hTA6AL0sHvNYRhH+gaFISnBmTVwAMeLZDXvVmwubJ3gg4TUCkI4Z4BX3SPcg0YIaVjYLzsq6wp9tlGZQEU/tznPncybMMb3X7xzALoeoFPQxPHxvXdz/q5noXtc/c5Pjd9Bf2vMRrj61/XI6H4TbOBwWD3WsFm5DxzVAAdwEXaQref/vSnjws00ssbmUwecAwJKfCZZxDC+iPf/+Zv/uZUA3wLoHPG0PscD3Z+0wOdEO60aQh39hP6Y6nRHp8bwr3RFXreoZ8A6P/4j/94KoD8pQVe9/SfPQD6EpHA/PDsL64fInw0dzsglc+hH+wlnusYP17oFJ5VOc2+egSgazBVIygNHzhjaYTJ7xqiaFixMsgQPPesZy1PubfNs8wKTJ8y95zsf+jyeff/bilwxI/zPdD/j/i17awMVW5ylNPApOuz679GVr6juAecG6/7rvtWIxVx1vU9lXdW/n71137tJoe7294U2BTYFNgU2BTYFLhFCmwA/RaJvR+1KbApsCmwKXA/KfDotddOHVtZzfcFvErW5qgUyFTh29yWKBgLiNKeSlyAsYY0BgBDYUhB4VcFXEOBogiYAJL9pA9VcKKUR6mOkp6X/ipGAcwBgCh69phvUhBWmkzr/dVMTuUefS4IiGJXT04+r5QrfMezBfOpUTg7XpSnKHstgHP2jT41lziKWJ8P2GD+dWrmAEUxBVC+IdxR9uKtj4c5nlMoelVa0z6/6/VVgwT6WBCwodcZQ8PuN4Q7/FLvrDnX5TuV2dSMbwIeBUjMqSqQoWKIe9oXAYcCIhOEc32c89JoXs+Che0/NOJ5Das7lV5HUuIS8PxSCSPPuB6PwJcq0yYAel0AvXzafjougRXD9cK7zjfAEwC6pR7o8LByg7ogEbLAqBOsf4ArwBnWHzxepSK8qxHPzGdbgBm+KpgnDZlblIj0TS9J/jciBmPR+5Sa8MXme8aQRY93ag2PpH/XR5+34tMjoGQqRiuL6/2pQZRtQ7M33njjBKDjuQ/IZ0FhWkOD5jFuag0+T2OU/j/5wWgARwD65KXK0iOadPzd7y5dMw/9utsE0GtEV+Mp+LpRSwAXTQ/AZ4y0LADoBb9dc80l7XcCifAq/AiA/qUvfelknDKN8WqsVrB5JZPKS9M4pfxUXm4Uhp5VGDt7qt73euJbE2XG9AjsuX0eZyxBbGTa3IdW4A/3zzPGyiCssl8aNPQ+n7uuAVHqeVhZyPgEjTGUwKAJmUzdaBx8Rv5Z+N8/6Mc8WpDfGtjQF4FnZCz8AYAOeMxZErmufBdAbw50PdDps8aM1PQDowWMKYn4YxQRauhOWxQ+K9eom9pHoyvTdhDCnrMnRgUYJjY6EMA+z4HHob/AP/2nTc/QPJ/9zRDuhkt3TuQlnsUzjIoCLdlTLBhw+QdPVBYwl3quc79nRsYL32ksy7wolzXe6LmoBmj0kzGYWsUIAnzPdRPYm+eM1Vqc8nv1/0OX0bv/d0OBo7P1fKe7yoCj7aze7257dKv9iz70PDnfp11Xq7FW9nOexljHd0EBdN4nBdD/80c/ettD3s/bFNgU2BTYFNgU2BS4IQpsAP2GCLub3RTYFNgU2BR4OBT47ne+8z7lmi/+0yu6YUMFUalRuDVUZ/NOojRsJvQH/gAAIABJREFUDuJ6PaGsa1hxXrxRKqIsJIRmw2JOr66GDdUrBsUc16lE5AUfAB0FJkpd+tEwnoDlBa30+qam/XPK8wI4BRbrLcnzGjK+4VsZ91QiqsxHEatnPDUKTEPVQmvGoDcVClYBOu4r8MTzzYmJpwCgnaHZUY7qtYvy2rCkKov19PY6FeG0r4IVJXQ9f1GgCJrrdWv46gmgqyBmDlAGz1CvDdevkpbakKL0k7muV1eNHFbGDE0VUK/IGgHwuSBDARY+T/Clz+zcM7fnjDwcH/cUyDySGlPBdw5Mv45iubzL5+mZUjrWM9jnTxDd8Uxwtl6QU8no/8wJnonmEK+xBAD6u++++7jgLYj3Od6Ehtw17G77CZ9UVrHujEgB4FIvada98oC+9E+jHPPYlmcKKgAWGV2BCAsaAsHjABWGoacGPNHjlHHU8GgFoMuLpa3efPb1SME754nrSyeNOjTsKJ8XQCe3sPIHGYSs1ijJfOg1YBJcYx5KJ70UBV1qNNO1w3WuKyNSlJeUDXPPmiBRAaNpsHLVWno4O/n5nt4mgD6jyQg0wgOArBQMWFjXRmRgn/7CF77wGERmfeiJy/3TC9s9A74wqgRez6xd0iIAoAOkc2/3xZ5BVuvC744AkMk/5UFlaL3au59wHlAeMX69pamRZ4Sef+mll04pW9o3zgCeo/g8wfz+Lxco2+up3nNT9wnXv/2G7u7lzGXXHP0HHKdgDMHZwqJnIgZ7zJeGcnhcm9JCUJW938Kc2V+epVEFNW1X9mmcxB5AP5HjAuj1XGf/EDyvBzryC1qac5xagFqDwgLoyDPTByj/5T35ijNo036wj9R4kzF4VjJSioYFzAPXWgyFzDkaA8rSSXnJ8+iDwDc1+4uGkNCLs7SFva37RvkF2gHAU+Z8Mt7ySc+sPR9Dh0adYKy+B0B7x8D3nlNruDHP0z3zzc/zfLNaj8+LzN7juHkKrM7WR8D5lJnt3Qo8X/HuTY/o3LuC4zqK6IZcmXtL+8u7H++UyBlkfSOQcdblHb4A+v/7X/7LTQ93t78psCmwKbApsCmwKXBLFNgA+i0Rej9mU2BTYFNgU+D+UuCb3/jGqXNVGKtsU+GqglBFeL3IUArX27CeRQBi9RxrLmhevgV1AXYNo4nymJdwQVjqAuiCnPZNABklIf1oPlRzUKKo5/qvfOUrp/J7v/d7J4C+yoIqlx3/SslXoJT7q5DnN721GDfKST2k8EYyhDPhWwtSFZBjPIY3B4xD+YqHEgWl9Wc+85lT+FNqFKQoJSnmuVTZjQLZMLd4CpCX1PCqKMGPgOIjAMtxSzPu1zOdGoWpynFq5p6CYgVa19DB1aDivgDlDP1cZVav4/uGml0ZWWj00ZQDPLsAT8E7xjjn03Z5XvlCpX75wc+00bDUVbzRnjwyeXkF5l0HPD8HFErzuc6rFJ9z3H5P78VKtBWoKX/PNldKeL5DAa+nGrVefyjtBNABOwDSzVkL8Aw407zjBYxowygXyAXaoWBQw9o0xQLzwTPhVQpK/vJMvSz5vnPbEM2ARHjQ6llOW/IT6xgvbjweqYl8wfqmIPOadxe+LqhQOTXp1znquprK3qkYrYGHvCyAXlkogI4XOjIET00LtG8kixpLQXsMcVC4Moel2fT27330pfl16y1VAw/X4xE/TbpMpfjckZ93IP02AfSGszYHuWGfuz+zDgU9MWwBQP/85z9/qgHQ68luRAr4inVbUBy+xLiDmrUDgC6IznN7nilvlQe6PmoIdMQXBRCP2qFN5SDXa6CGPMGIwIgayDQAdEF/QN7yr4Ct+0a93Pt59tt9SOC1Rizdv9zjlHnsjxoyAaRX9nMGwegB0B+jQA0iqFnHRg7i3GZOd2rmUxC5OblrRMZz6BeGTkYO4uzivg8dDLWOzBRAV8bDS0YjKICOrNXoENrSjtGAMGbi7EL/OHcC+CLH3VOm8ULTaVT2QOMaDpo+CL4GbDLaETXXeQaB9pzHNJIkqgeGk8hY+lLae07XUAO6KDtrYEIfPXtRO/8ahnbuOSMzl9ANg4Xul7TTs8yUoa4N+mg4e2royRh4F2CPMNoTNfzUPdp1Bx+s3kP63Vxnq73v/r5p7Z7dNwocna1XZ4VzoPoReH7EuzdFh57tzz1jvk/PPbFn9o6hZzpkGns58oK6ADrrnL/f/PjHb2qou91NgU2BTYFNgU2BTYFbpsAG0G+Z4PtxmwKbApsCmwL3jwLf/ta3loorFXcNO62yVu8jgHReqlV0o9BsDmCUsPVuNgQcoAoAFl5nFhTIeoijzCzIaZ5GlJmCjvavni8oEQGnLTxPIA5FIvlFKQDQKPn7Nz1sqxRZWeWrUFGJyv0Ff3luw7QK3DFelM1VjDa3JIoIQm+ao7yGBtw7ASwUlHh6QbMCmTxfbwE8lAAYLChrq7js2PU+EwRp3+oBxXUonFH4UuNR1bDtBVGmF2AVNM0Tz/wK4k0lDv0tkMDcNWxogTZ+K8BShRG/NT1AjRcEPLx3er9WYU47pXfBvQIVggLyWp8nLwvwXAXiXfV7QbKrJE0BID93PLOt9nH2o+tDhdts80hB7nX14BNAF7hm7egxCNhEGF/kBSCK3o0o7QA+BOqgO/fXS8aIF4Aa9UCnb/CuEROQZ+WnCaCXD+R57gXwQL7oWQ5Q4h9A0Ntvv/3Cn/zJn5xqvPIMR8ya1ltQz1vuK4ju/3Pe5jytjChWYPw0oCmo0t+QOeaff++99x4b7ACGAZ4zBxTGINBlmHtlL/TreqwxDZ+ngUujnUwDlcqtI/Bc/jyn9O76uGpdXbWWHsLvE0B3na5kxtzbvLZ15V0/c01lP2vJ+YYHanzHutbbmM/uz9TsKT1XdA0KoCuT4EsLz3ePZ583qoWgZaOWzHlzDZRv/FwgfDXfRzzXa2toiPxBpn3ve9871QCOGN8Qxp311HQS7F/1QF8ZmSlfC3h2Hbf/PbP4uVFg+rmpUPiecxvnK4BXzjd6QSPfmHeBYmQhstnziR7ohnJfrWP6yDiQzxbar8GZ8kYAvSCOADo1sqd9afQh5FRTgiBzPbdynnEvoW74fOdAT/TKMXO8sx9AB2ikEQCGjADyGElBB84t8iF06BmZPrsXcM88c5TPenayDVMqdQ26J/JM7uH8J2jPesT7nLmElpXF3Ccwzv7cvrg/yiumGKBmL2ScAud6+HNOxXii63p1dqic6ecVsPkQZO/u4/2lwLm9f3WW8hw2R7Rq5y7OFUfP7PdH7zzI345vng3Yg41OhkxDXvAuS82aR3ZiPIPc4u+/fupT93fid882BTYFNgU2BTYFNgWuRYENoF+LXPviTYFNgU2BTYHnkQKvfve7/79h8bJdL0QUhniA6VGI0o0CkI4CDcUgBRCVF2hfpFFa18uT6wWVeeluDjU8hPTIRIFY4LZhgQ3dXYBfpTGh5QzTjAIWJaK5GFFMAvLgLU2NgnqCggWnqqwrQDCVz1UA9jpopQKVPjFu6YYCs4CS4B3KfmhYZS90+sEPfnDyHsdLSE9VlBQAcHirA7ajUO7zUWQawp0oAXj5k8OYGlCxivHS+ih/JQoSlcOGuzc0JzRufk69Duv5VsVMAYB6dJmvfAK5Vbar/JFHBdumcrVGAQXhuK7esPM3gQaB7/ZFJRT1BFnKB/KVbXWBdY64ZyrIz4Ezl8qfq4D0KtPmmCZo6zMncNu+zHva5pzL2c4KQIfPVMijtAOsachd1jD8jjfi9HCrdxtggjkaqfGYNAoEir/OmTwtHzM+x1HPUWRR74P3zcEOEGMId2qAAnmdNe8YAM14HsACsg5godEcZnSM0vMcD1yl8C3PFlDrePjc3wBXACeJFgIwVZCRvhMJg4L8LvgCnZxD5qF8XtnH58oAxjc90Ocatb9tszSa63MqhVf8f+naeojXreTBpcr9yXv+XwOnOT9Nh2IOdEHDGpWZYgUjDfhMXvr0pz99OkM01Qa8ZCht1lTnvjmk4SUNU6gB8fQmZn+tfJg0qBwryMCcz9DvXUvn1udq76L/7MEY01hYS4ybQr9N6UA0F67vWpoAiM9gLWkcZlj0o31qGrF0TwYcEWQFwK73P5E0BF85v5nShZozlgA3Y1AuUgOcmwdc+ebeoKyFjnzXEO48w/FyHe1jPEVhrAI41CsAXRDXMxVRS2YIdwyBBPuZB+7xvuZAl/+ci0Y/Ykz1woafibAAb+Ot2XQ3jhOa673tvZzvoCPPhwf6N/lsnqMEs5nz5mfvmYYxsA9aMIgwBD9GB56XqVkvpjUxtZHrgGdBB2jJ3BtpifaYLwF85r1h9wHWNVSDH+a5ba5J/+/arDy7VI5dV25PmXlTz7luv/b1N0OB1V6wetJVZ+uel2+mp9drdXXW8Qw35e/su+cox2yUC9Y7e0Sjj7CWMZpCdiHD+Pv0Zz5zvc7uqzcFNgU2BTYFNgU2Be4tBTaAfm+nZndsU2BTYFNgU+C2KPDotdeWj6rCGMVacwkLngOIc51hfKn13kFRxku1HsXUKLp//OMfv0CuUnKA1tMJxTEKdLzHUGJWWagXEPUM36rylRpFYPOK0o4hP2eo54a11PK+yroCBPWKrgcb1898cvQDhQMAuop9apQNhukE0C59UVZqhIASQgUxNYADXreAbwBZVXyjFP7iF794Kni9ts8oN+kDyg4UuABgFNrA+02aAnQ1VC59aQhTQ8SjBOc3FKIo9akbQt1QuQVIZSzooRd4vcGd/3r7Hin89bCrkmeCIRNEU3FcgLD3qyCaIHnHsAKUVwCd815+PKJF6dLrb2vNr57TMV3Vj0uVjQIF5wB2adS8u8iNrvl6oLMOMIBhXaOYZ13X03AC6M3RC8CC/KEgwwrC6fGJ4p++dH0K3iEH6VfXPGtFgyGAcAAaCmuTNjT+AWBgHev5CG+aPxxvW4xgjDoBaKGSU/6YvDQVuVeB551Tru1amff2N+SWhgcYAtUgAYMB8zYjf6bnqp6aAOvzr8/sHsGzjwD0CfR3/kqfqfg9Amk+KKDIpWDvnKMJ2FVWzcgA3XsmgG6UGNYDoLkezICMRovhPKABHUZh7IMC6NxfD1v4pXK8gCBrFSM+czB7NmFtYvBVw6qV7JVW5WUBSfmyoLhrae49/t+zQ/vMWYB0DkSjoObchNxgz8eYRgAX2UYbRnNgfJU/bZOxQXuBXX7r2up90FSQc0bcYM1r/Md8cX7gzELNmUIgZfaFfiMPSGHBOa7pLeQB57R7bvmO75U31AD4NRDwbAStBNDpL/wjgM4ZEHoVCFcmcz/9rvECocY1rMSoqfsJ7Wg8WkMCPhvmXuOAgtac29i3pJ/pQTg7FXxmTbCHWJrz3H3As8Vcj+4RUy7K1zNqAvcDfLkPUdfDn/4bPp6a/cm0PIaC99yMbNcbFd4wugs1/7t+4AH2NQ3L2OsYo0D9pWehozV3EzL8CCS9iWddddbav28KXEqBFd9OmdF33MoN5bHnqPnuxO/swchD5D/G6shcC3uJMox3Rv5e/O///dKu7+s2BTYFNgU2BTYFNgXuOQU2gH7PJ2h3b1NgU2BTYFPg5inw2quvvk8ZXW8VwSiUbnpPUxu2k5oXZ/MdoohUMYbiDUVulfeEEMeTmgKIi4LQEMiELTd0OcrvKujrgc73DU3avNiAOyhPUaRSozQ1pyoeUc2xXC/kCaDXS3jloaxiWO9JlYWdLRQMeHvr+Q2AxnfQEiVEFRUoKlEsGkpUZS41CgrpBvCHV7mRAFAGk8+dQvjXKkugi0p3nmuuWWqU9wISXNdw+Sg39dijrheZADrKYBSqKnatqxQvKD5B83q/z5DtKn9ts0qeFWBWQKQ0tZ0qjKaydgLrE1js+FYr8UjR2jGs7rsUgL751X/zT1iBnj61Cv4JoDckbD3QUfoXQAcYa35Z87zSNnzmmqPGcEdvaox/KkeaCkIvTsEC1oohpAWN9JpGVtEHCmA+csbCPGsIwJozkgQ19+vdB9ADAG3od9bW5PtzPHUpmP4ks41Mhf4FPgWGGLu5pgHNZjQJPdKNLDHXdEFXxyuAblSRI+/zApeVC9Jpru2u5RUw/CS0eSj3rAwILgGDrgOgK8d51gTQBU2ZU3jHojc6a5FIKxqRUAOgd012v4Kf+qenL96+7I96uFJjaKNXNAr+CSoezeERgI5MWEUR6X4jPwpwShu+N/oCntVEogDIpea8ZKhra8F/2nEvnwY89t+2J4Du+pneysyFgC996jmK+Who/RovSBfaY31XTvc88tJLL71PHnRd8+yjvZX2a3gIGKuBH2PTm5ma/htGGBC9Zz/6ZSh0as5Snqs4P2G4YOH86u/QnP1Eb0rDFhdE1+se/tKYEFneSD6GRsdAhDE4L5y13E+YU3jcvYP9A9mvYQN0agj5KRu517XlGXa1Twh88Tz2IfK+kwOeGjr5PM53GpxSs14KoNewSQAdWjA++IXoLhg9sGdobGBECPZEaAxvQ1tzzU/Dp67HKbdWZ8GrzlpPIqM3gP4kVNv33DUFzhnKHZ15jvYoz8Y10uk5mPN0dQLINQ2veYfk76WXX75rkuznbwpsCmwKbApsCmwKPCMKbAD9GRFyN7MpsCmwKbAp8HAp8M1vfOPU+XpW15uYF2mUvSin8UpCWV1FGko3wV88MZtfWgBe5S4hxM3DjWdogS8UlygSqXkBrwJ7gii2R82LvB5SgNT0U4U6Xi96RDWvKC/7Bc0nMDtBvyomVCwI1K28wbgeoBwlpQVjg+YILsAM3QwvjzIXIB2lLzXKSccD8GC+SsAH6PWlL33p5IGOoYAKcWrzphqCVK8/avrm8+lrPdBRBKsUpjaHLDXGDr120qmA2PRQFFyTXv4/wYipEPUZBQqml8QKWK/CqArRI6XsXMEr4H1eswH0q+Xe5BHv4HtljqGHNaZBoa+XI0p/wNt6b6OIFxhDXuj5gsFHAXR4rO0AniuDWEd9fg1qGllB71fD95pjVv5mneq1hwGRYDq1ADr3IEONAEGtEQ30QN4BQFPIgcy6K59OxehUhp4D0Gn/HJ+uZrDgKrIVkEqgCoAEsIQa4B/588orr5z6XpnN53qgzzVYWdE1z7ObPmQD6FevsauueJYAus+aRmYTQK938wpAZ02zBo1mg0FdAXTOBjVkOfJApz/shbRFYb8sz+DNTnQbas4pE0Bf7S+02f255yN480imdY8qnexPeZt+akxITb8EK1lXAI5G2eCZhstmTR1FvaH9Gh3MsXbOTLGgYRDrnMLZgDDcGO4BSiO3TM9DTV80iKNP9UJEDv7+7//+qQCgr85t5/ZqaIbc+OEPf/j4nAjYLTADXWqsxPjoK7xDwcAQEJ2aOTIaCLWgLTVnMcFzDBhok/MX/a8HOjzYEO4aMQgOc1bSCx1+1+BKYB9DBArPUw7TLyOaQHvuMyw9taH33Ts40xq5CNq7rniu6Xyo2b/6V8NC2mj6JKM+UAt8QWPGy1mUdUKBHxvCvXOnfNdQs+3D2+67rNsaaNK+xgrQXYMSebVjKHjH52kotVpvV8nCS39f7ZmXGB1d2v6+blPgJigw+facEZwyqUZW3aP43LNDAXT2CeUbNXLL6HMC6C9/8Ys3McTd5qbApsCmwKbApsCmwB1QYAPod0D0/chNgU2BTYFNgftFgT/8gz84dQgFXJWvffFGOal3D14mzXOO0s1QxCjypudWgSmAIz2yUULW07o5InkZr0dUPUWnAhYFagEew3lSE0YUcIeCd1TDn0/lXJ/hDKk8qOJsPr9KYhUS1CgRGyYUoF9locpRxwgISA5hPPBRokpPaq6hLQqK0B/96EengjcttAe4wvv8s5/97Ps8/+iDnt4oPlTC4h3E/yvvW4EOFJ4FyvV0EpyUBucA85UX//Q25/8CGCpJz62QlQKe6+f3qzYmiDeBJe/pfJ8DHzeAfrUsm2BT51svY9Yl/AaArvdqPf4wHMFbzgK4JOjA2jFKAvKnoBHPal5uwHPAKjzAAfCUTRoMyUe0Uf5nDQo00V7HAAgg0AUAo2wEKICPXOMYDBkZA1kqyEC7gBSmYqBu7lvllOuJPhYcqcyZcuvq2bn6Cj0MzX2M3LFAd2QrIDrAfz3QoRNyxvH3SStgpGPqHE4Dm9J+AioT4Jjg6JTnHxRA5KYA9M7NCkAXOOv+MT3Q9WJjHzeFATV7Ww3CmtKhIdzhK407qNnfDDeOkv8LX/jCY+MUATvmHR5r/1eyv2tLnqSe9DzaR+Q/n1PjO/rGOnIvZ525nxLhRWMCjAChH2tLWVYAvVFf6O80Cmqqmq7B5jnnbCAITQ39+J0zC8/lbEJKCmqAW8949Bmw2tQ8GPx99atfPUXEefnll98nJ+c69izkmcK+MUY88knVQQ3YDLgtwG14fmrmkTORBXqaIohxcy5CLlEafYgxAqBzPqOeOdBr2CnfaUBlCGNq9yrkN7xefoWfzREMT/a+RjOhXxh4WKCLxhLIXAxCLfCBKXQ4G5q3nZrf5FdBMPdXwqpjPEb5h3/4h8dymbFhUIDhFwXjAUPNU5vXnb3QyAtd584Z/GBUKgwuMHrQSAAegb+cI0A2DVrgqRrj1ou++57rvelZzp3Rr97VLrviCIy87O591abA3VDg6D1qvscqL/oO695YD3Svmx7oGnNTI/8E0A3h/sVXXrkbAuynbgpsCmwKbApsCmwKPHMKbAD9mZN0N7gpsCmwKbAp8NAo8P/9z/956jIKMr1bZuh1lNyATxQUvuYzpEbphneyYb1RulpQrNWbk3vNxc1vKg3xDuM6X9p5oTc0KC/ttoGSUE8blQF40eh1Tj9ROqLMo0aB+pWvfOWk0MULScCF5zSsOM+r1+O02q/yXGVCFXgFCf2dPrz++usvPHr06FQEylC2Mg69magxJCB8M17kgOj1+uZa6cK1b7zxxgtvvvnmqcZDyNDPKNyr/GQ8KkagdZ+np5ogYRW/K08gx2rYVj1L67kwPxckq5K/nyfAxXOu8phwDlfX9re5Did43nk8pyjdAPrTSbSujTn35bsJoBOKGTlCDehmJAfAb8L3mgvXiBXmjp1el+09no3mIKfNKu/pZ0Mt12uu3poAPAVuAXb0dDRvrAYwPFvQC0AK8MICoADYgJyADsgpype//OWTR7rPsF+CZio4lVdTHq3+f5IZdB3qYYj8YgwYIEBHavoJ4A+ILoAuiM599RpuHyaw2Hzzgig+fwWgO8YJoFcmrEDNDaD/79M0nJOTnaeVLPb3aTxVYM0c3AJw5wB0PZhZD6ZwoS6AzjrtecAQ7vYPgJIiEKw3LOcBjDtcW+yz3cu7Zwk6lKfOyZLSaYLY3dcq/+ptC8jY3O2MXxASeWDqGQwAMCxqX2c0l85F+yXdmQ/PEY4PgNfUDNSmZaAG9LTfnFcAxS3INsF85DNnEXK4U+PF/LWvfe3kgQ6AXv7peYvPR8Ap8vK111574dVXXz3VXMs58TOf+czp3InRjh7xjLtzrzECNcC0faZPnSMAHwF0QHSiiBguHyOA5p/XEKih1AXTzSOvwWH3M/oFjSmdW+bY++FpjKU4p2oICW2NBgAA36gl7JHQn/HTzxqcsNYq+9sXzu3QkoKRAfdbMP6Crqw51sfkf2WzxmDuZ/CyzzBCQteoRgDsGRrN0g+eC28YNakRqwqgM5byOf/P/XqeH2/CIKrnv5to/0n25n3PpsCTUOASAH0aq/c50wN9RrJAblKQ0fy98qUvPUk39z2bApsCmwKbApsCmwL3kAIbQL+Hk7K7tCmwKbApsClwuxT4g//1v04PnAC6AAg1Cmk9e/CixNvZgvKxOU/NDwlgixKtXok/+9nPXqDQBi/zeIhbVP6hsOIewRfaqOJMb1GV24DnhhTGs6hezihe9UAC6OJPBSEKVUEpnlnvMK/r9QW0VsAv16JQxnsL8B7lp0YHhK03lCW0YgwdH960KlExJtCQwWtVvEPT5k1lzgATzS9ZzymNIASyJ5hV79+VJ24BKJXPM5e5NFzVKxDBOW49uX2CNkf/d47m59UKmkD40f9TSboB9KeTRwWQplFFjWsE3fRCN3c5CnhSGDTcMUp/vNcArgE+DH1MPaMklDcAIwR/AYoKzk7goOF4BdBZQwXQaZu+CGQAQACIACxTK8u4B0OAAlbIB+QVXrM8W0MfAHQ8eApyVlYJoCuvVmvpHM9eNZuT/5XFyGHGQBQAjBComSsAPgoAVyOY0OfuIUcGNXxfWVQPX/pacHDKlA2gXzWb//z7NCZ4VgC6czqBaNfyjGTCPLOWWXvUnCtYB6yBFYDuvj8BOj1S5dUa7dGW6WZIOcN6woCOIkDo2eE6AHqNPqR6DTK6blZ7J8+q1zXrybDzhKAHjOB/asbHecD0M4DB9RKcHujKB40AKvPsN/d4NtMrWK9zDA80VmKN8+fcIVM963FWw7gPecbaRjbrxU0NgA54Dq0J4e4ftDkHoJd2yBvBcwBfxubzOc8hGy3cZ9h5ajytLZydMELQMLH0E0AH+NcDHQ9sPLkF0AWDlP3N9e5nAO2mKqj8K4BuVAQjI5RfuYd9TIOwzhPnSNMTUMM/zVeuBzqRFaC9oDj80vMeoDkpUCisCT3OrW2HsO0rAxKB7UaX4rqC6/3NqCP0gbEWQGfPMNoS42YujSADPXte6P7c8/lMo1A+u0wiXn7VBtAvp9W+8n5QgLV5dAacIHr3Ndab67+G1N4jgM57KLK/qVOQS7x/FkD/nf/xP+4HQXYvNgU2BTYFNgU2BTYFnpoCG0B/ahLuBjYFNgU2BTYFHjoF/vjrXz8NQW8aXoRRnqJIpeAphaIbbynCt+NBiWLSAoDe0OhV3PGibTso0lCao8BDwc3zAF70tOLlveGWDf87w43XW5HP9IuQyBQUwfXCBphGWUehn1OxXHBmAui9tiBuQQMV1iodUN4bota85YbfZGz12DG8OopHwEC9cgB8t00cAAAgAElEQVSiCiw2jzyeSwBXeONSo2wVNDcUJ8pQFKMoUR2DQJ6eY7Pf9TrgnqnErFGCn1XiF9wrkH60LlZeEL12/r4CyWbb5xRGvfZJgMUNoD+dhJtgUoGMAg4TQAcQMXUBawrg29y4XdcA6IA6RsGYHjQFCzECIowtQDptFhQRrGPtFYSnvXpTTw90gA/WLAVDFvPisv4Yu+scOdr0EgVGWJeCfAB+AAoC5VC/NFspOJ+Ery+ZVZ4lMMI4GIMGPABm0MpoJMhYwDYMByjQsGk4jsJO03f3D2oB9BWQUgDd/k8wWPkxQePVeKexwCU0eYjX3BaALp82eoNRTvhOAN29EQ9x9kyAXEBGvGAtKOI1rBBA13MXnuy8d3023QyGeqwn83JPD9sjAJ05nlFnugYnH65CS3fd/h/23rXXtuQqsEw3DZTUJbXUJTXCVoPauKsx5SpAjSExtnH6mfzX4mHwI51pG9v58Au3KT5YYPMBsGXJnxB/oGmNbY/LyEmsvfc593XuuXGkUJxz9t5rxZoRMSP2HHPOcM0UoDPOmU9GT1O7jyEdOoDb/QCRuuqSwvCuw21b283eydTh7MOMiKYGzgqfuV+d9tClOiWhizx3nBqdrbyBKKRaB8xSA3GN9ieiuj+0UV1iBLr9275ELmTsAZ5T88wAdOA9OtZMI9R83rO2qRlP6lh0k46F9Hv7GicFwDkAncKeyRTx7BN5Dgpj0FTkOoTW8ZExrcOXUf4eg0Of4hSCrMk0UmhOFDr/oyCLpqVHZupNz1/3zHWdUXkWxlDhM3s+jxJhT2gWJmqcVl33kA9OmhaguRH96O1VBKp6sjq8+tc9o7X7TJ6Dccd6izMpIJ3+RMY4KlAzpoz+11GkmWCOgH7Xh9V+8FHp6Q3QH5Uk93WehATmnma1N5zfZ/udtvOtepnfXU/Qhegz9rCeg16Ajj7h5/defPFJPPK+x5bAlsCWwJbAlsCWwBOQwAboT0DI+xZbAlsCWwJbAndbAp/9zGdODTQCHYMgRsAa4DBMCr6JoiQ6yoIhjB+/bDfiHOCCEdEzEP2yTQ1o6nVMlWnqx8KXGuu4j9GhGBExkmMcJG0nba5xTphMjUF0/tQQPiFy31ujxDS693M4F5iiHqOlRlJq5OJ7Bb7enwjWj33sYydjP4biIwiIkZhodoyR1BgnNXzjOEBEDzCe0jTQ3q8RPYXdRwYVwbvRY35+GvInTOd9jomOjabEPQLjE6AXCNQYNA1D516zL3UcuMmM3AD9JtJav1cZTmcLUwyjb5r2GR2k/gH0ANyazYFxbtQ3xnehNfU8iqHjDAcgz+tFj81IQMEfeqXzvOd5F95xbcCxkY5kgygwLDTC6GiaaWoAvpGy6DwBOjVgpDqgjj6dTxMWP3xP/dsRCl6remIeIcFrOBDg0MCz48QDDKJGlh71QC1UcX2o7m264erG6qu+f0KNlVPOBuj/NhqeJEDnXs7n1vzOvNKhjDnNvgLgLWQEnhudKkDXYc5zo6nnHKyhHyAPqGMdpgbomspbgO4cWgF0X5sA3TWQuvCOezdDTufgXD+baYF7M5+Eo+xhcIqjsF8g9Tz7AfYFAO2uYW135ye/F+azP0B/UtiHVfbAb/dYPCv7Jo7joWb+Gk3IvqkOSjyTjkcA+Dr08V7aTNsF6NX9Beh1jmjqbnRtj77huYkiZ18ESNdBh/0NeqP7TR2uqLmmR2lQV07oftPOU3P0BmMD4I4MeD/PQs14s4/4vVk1BOisVzPbAn2owwLyb/Q//2ecUliD+LwgvvoPGfkaa5vgis/Qlo471kOi/slawPMAtwRcROWTpYlCv3PkhkdvALtMo24mIh095lguaPN350P7s86wfAdwT8x8RA6AcsYUfamDq3vWpm2vs+yEeecAeveeD7smboD+sBLcn39SEpjf47jvwwL07jd16FEPsX5b0FM6c5vC/f/5nd95Uo++77MlsCWwJbAlsCWwJfCYJbAB+mMW8L78lsCWwJbAlsDdl8DnP/e5UyNnCvdGK2HoM7KH/2PM9OxtjK01rPWJMbCalpRaYy41BlCvQY1h0ggzUyULYAoAGsWFwQ8ghmGOwv2AOUKdd73rXQ+gDhFV534wPjRt3TQ+aJyYkWiF4rSFSCwKaTMbHSVUtg0FZEQDYXjG2I8sVj/cn+txXdPpY6Q1ah9ZEKHleaEYRid8Lvhuys3er4bJAkDez981ZM6o0kaqz0iGymmC9N5/wrDZLyswdu5/R30+IzWO3rcB+qPTYQXojCdhcwG6IMHzwamBzc5xaoztAAOKAJ3PARk65ucY9LgHHF2IQgRkc31qIIL3RhcaOd6sGOgjo/8EBgAA0wQDYZr6XejGNTA+erYtgAeA6BnIQAXmv8CMudv01XVc0aDZ+twYvbb3juZD9QH6h8hNC3/jQEUUIzXgxgIkmbIT2HmGte1uBpPpXDSddqqXazD2OadTwZFsrp3/18rvLr/vcQL0gjT76hJA1xkP4ztg1zOiC9ABmHWGMZK6AN253gwGAHmzVVDPM9B7zbmWr9Ysx0nhb505CtDNXOFY4H0F7wJBj6FpFhqOqOAccQrPADi3NDKY+7XddUzp9TxLWyc+9m3di7HHUhboPSKwLcxnIfrcR6jL+Dz6jGw4ZsShz2gzMsc5cu4rul9QFu4LfG8BOiCdH/UrAN3IeGSCzp76yT0XchI+UzdiH93fs9vR2zgAUVhPPGecmnEHBEZHC9DVYx5d5LrhuAemC9AZ20ag49AA/OZ/Oo7wd9fB6iX+byQ8NW1xD83nzNJEe3AqI6MTRxbxDDwjjgLU9D1OrKxzyAt4ToYDCvJUNrw218/q2+oR94Z+djqRCMJpM9mh2BtTumflXv0OwFirM6ZA33E69+Sdh1P/Pir9vgH6XV7ZdttW3526B7pm/zO/v8910L/Zw+oIhCNOMyqhA7tm0K7f/K3f2h20JbAlsCWwJbAlsCVwTySwAfo96cj9GFsCWwJbAlsCt5dAAbpRoBjufvSjH50KRm6iQTEiUjCIAalJF0mNt3kNuj1P2/SRRH4SkV3ggXES0O35j0Z5Cs+PAG+BKgY4YLLRZhgom57S89hooynNpxGubdJQMCNtVhBX410NdUTBk9qYwu+Noi9Ar9Ed4EabMTpjfMZIPH80gmDAMJII+IZhVCjHvTRG4uCAfGsIqQFZo7uAq++bBtNGePFaQfiMfus4mP10lBp0Aq+VIVSjbo1B10DzaTyacP6aWbMB+jVSuvwewU+BkuluASEzhXuzNwDQnePUQGtSh1OIGGwEeoGKrbLf0WeNzNMAyP/RW0agY7Av/J1nvwpMqNFhtoU0ugUJnWfMXXUoNTAfnYhuxBgp0CCKkLnrURoTEvFMKzjwMBD9EmxQpuhm0+hTA3OERsjCrADUOEjNIznMLiJAV9c00rDRqL6+6lP+twLoymelK+Z4uDxq78c7bgvQO9bmGKljQ9cB7lWQWJjO3PCMaiA6ewuzMjCWJkDvmlFnNLO5uMZ0zgEmzVaBsw1A0chcAHHTy7vOK58jcIAcGhnbcWQb6hQ2x56ymmtggTIAHWD82muvnfZdQE4LGSnM1mF2DOdEowLRK8jR7B3sDQCt6Bf2RqYfZ6/AvkPATPYa4IeF/ZKR3rzWH+TQFO6vv/76CxTSuKO3jEAHoCtPntv2TlnMvYcp3EnfTuF1ATr7mh7Rg0y65+h+i8917E2Abvp2nIEA6O5pC9ABugAj5Ir82PtWpzWFe1Pg83/6gP2ZDiKt6Q+zn9B+U8YjP+TkPegjozqpeT7XEEEWbaLQX76X9dDz7XF+Rf7CfvQyz2phDJzTr7N/HAt1huP3mbHBOUCbPdaImrFtantk2ixU7Nf7s9ozntPr/eylNe0mmr1rzU0+t9+7JfAkJTD3Q9c6mEyAfrS+6UzEvGVtqY5B53T94Br/7Td/80k+/r7XlsCWwJbAlsCWwJbAY5TABuiPUbj70lsCWwJbAlsCz4YEPvfZz54airFO4zKGSaKVLBjtmn7UiENqUjHWgF6jJYYyU45j1MYQ7HmLfNnGWAkAoy5sqrEaw+fKiKchrQAdIztROEbiYAg2/SgGxGkonAYH7zMjq5sWdX6mIAG4Z2QTKVl7nRr+MAw2fTUADmM5EJ0o8v7U8IwB3KgialLhAwEpGGR9buoCdK7X6DR+19jsmc6NBCvU7jPw/5mqs9FLlcUKoDeSSFnTtgl4Kqu+T7lcAumXZt4KvB2B/A3QL0nz/OuVtXrC+e0Z6OoewTRzVYBuunPmFnOKIkDH8WSmcG/WhJn1AaghsAMs1LDvnKRN/N7040Iaz+4FVnjeN2l/dQJCl3V+CJsETmbYAHoB0Dl+gug8ItIBfeouQAJ6C6cf9dZq7K8kfwmk3wQs8N7OTXQF7bXdpiDGoMozFYYAhRrFP1Nwt+2FjzM7xTndUEPvw43S+/3pmwL0CZRXcj4H0E1n7X7CPQFzg+wPQHRqYJpZIJgDnn/O/Gb81FnLCHTqHofCe+q0B7Q0ZTS6gowspv/GwUUAa1r0QoZV9K1zoI4/q/d1Hetoqv6b+5iCi7feeusEjCk4FpACnUJKbtZyM2wgy/YnezOBLDqTiGMjzfm/8472sx+isA+zeKY48kA21KYk91zv7pu6T2PP8ZWvfOWUcYeadhqBTtuRk2v+1DtHYJbre/45suAHvcgxGfSj+zlq1o1VFhz3jDMbiHsVz0A3kwaR52Yt4kxu96jUwnOe1bEn4J4AvesXa41HF6En2y/s43TKAjyRtcMz2GmjUBz5eSQGNT+uJehb+53az9DftJn5BOSiJhOTEfbMAdPT01/IqGtL1zrnX/dtfW8zDnUe1XGC6wnMqVlzcf7EEZRxzr4XBxccyGjnasx07BxBwdX4ut9afT/dlsDbJXBbgO5a7n55fldVD5i6HX2DbqmDUAG6Z6C/77/+191FWwJbAlsCWwJbAlsC90QCG6Dfk47cj7ElsCWwJbAlcHsJCNAbgYlRjRTDFox2Nb4KkIBIjQLCoMYXaQrGRAyHRmRTe9YkET+ctck1+bLd1I2mCu+X+hnd0jSPAnSM5hgmOd/RgkFYYz7PNAHvCqQiSY2bGEr5zEwlWdjcyCacBIgio2C8P4JZjQgCkAHQNSJi8O9Pjew8n2dnAs2B6MAIovkwTmpw1+je6zQ6y9Sf1kfnRvP5RhrRbs8rbiRc5aqBs9FDR4bYCehqqC/EoR3TiMr/Jhg6Nwv6+ZXjxJR5DcVH1z0HK8+ByvnaJeh5+9n99D9ZUDIBumNJZ5JGdgPWLBjdmU9kdaAGtJlpAoAOaLbUOaSpwpFx0/Fi/DOFOjU/RrLS5s6XjkvT6nq+bnUaAKCpiZtVw3PABVAA9Ka1xXHGgnMROha41cwZHZOPw7Gjo2U132h7nQ76O9FInN/+qU996lQji8I2AY9RnHNOO5910qmOnc86HWye/ii/2y14GIA++8lxcQmgT3juGehmUKEGoAMaKRjkBejUQL7qjo4fAXrXLecd0BI9QeG4E8Co56oDR93HULv+IB8dvgR4cz0oqPU9pmwvdOwc9ZpHELlrGGeJA44pAHCAsU41RBazl2G/xd6q4x+YobMRewJ1CjWvCf7pDxx9OP6C2rPO0TUzTftq/zEz2NAHOM4IodnfcR3TzrMXqdPlkdPBnDlGoCsLZChAJxKd59e5iOv7fLSnznbtT36vkycwu/tSsikhEwrriQCdMWLadSF194YrgO7eV4DOeMTRsWsN7XHNw1mKPR+FNY3rmzWAfkaPUnBWZX3yh/XETAPU7AHJZkJhX+g59dSsK+pmnBCmnq/c6mjJ/3uUSPdNtK0Afc4PP0e/mwKfGjkw1ilkYDFjATXHgLgnoF45T01Qf7Rmndt/3W1tvVu3JXA7CTwKgD7nXB1ayHphxjMyneiMSs0+VWcfAfpv/Jf/crsH2Z/aEtgS2BLYEtgS2BK4cxLYAP3Odclu0JbAlsCWwJbAk5bAF1555XRLjJGmVMb4BeCxYNTD0EfBsN2UyUZsaiBtNBgRJhjKTPOJoRKDNgUDrkZhz2Gckecaprkm9xGCm1aTGoOhEZF8+deAi0HOKCU+x/PV6M8z13BYuTfabAL0GvV5n6llMfBjsPd5idQs/G5UDs9jilSeHaO258pjxF0ZDmkf8ilYpH+MCMVIa9QaNX3VCL4aVI2u1VjaqFk+U9nUSFqDKs/g8xUwKscasFepOCvvCc5nlNE54HwNfJ6fn4amc3PucYDK5w2gO540umts79nFwgjTCvd8cgF6I9CBDTieAMUalcg4N+qS8d2xJ9AWPngWMzXztymOe3SB8wM9gqEQmCHUwGjI79REdc77GTGoM47zqQAdyEJKXaMgAQlAM+Yw17wpDLitY8ecBwJG/m/feXYvtfoHHYSzFbrXs9yRkfMYHTpTcDsmvLbvnXrjSa+H9/F+XU8u6b45duYaeQ1A9/iBQnT2FsyjgkQAes90LkCfR5Cw1gvRmZsz7b/zDpgsSKRmn0FmCAq/M7cYm5QCdPdAK8eNruOmq+7aWjjb8bMay6u+4DM43wl1AegekUNNW5ueW2AOOAW2CiiJNu7RO+gadBZ7J/QWzj4UopDRLU3TXie3uTbXia56EbhMm4Xo9NknPvGJkw7AiW91zvnReFIu6Esj8YHo/J9jbdgfAZltMzXrhzqbuk6X3Lvp+psNA4BO1LyR841AB6DrZNEIdJ4VHdbjPJCt55cz5nUepaYvXMPYm3VM8rqOozgwtF88Ix0HL2TheKU2OwBrJM9HmwT8XN/MC+jlHo/CkRruDXEmWe3X1MPuuamnE0J19VyTOgd4zTWTceV6zNrM/CfdP98JcPJgnOj4yfx0/W/mldX+cKXH2qabrpn3Ue/vZ3q+JDAdXJyvKyl0fnSfNnVDATq6xvXao0J0gEM3mcJdgP7e3/iN56sD9tNuCWwJbAlsCWwJ3GMJbIB+jzt3P9qWwJbAlsCWwHUS+OJrr53eiMHL6A9+BypZMMQCiCw1TGqo01Br1CE1hkNSuHtuLqDYaLAayzCaNZKoAJvfPR8Zoxp/C5ExJGMspJ1EYmNQxYBLIeIGQ6WGPAwGNbDW2FBQhCxqDMSgUGO9UuX/GGUxlJouk4gaIR/tqUOARkUdFTz3khoDrnIhlWfBdME77SICwBR6RPFpNAVgkUIZYyQ1BncBJUaQRvBhmG0Uv9FC9OE0cE+Dah0kZuR5R1wBg84VGmSng8B0bJgAfY7ka6C5nzmC50ev3+RetwWVzxNAR54+r+NaiNyxhB4xeg99YLp15ngBumegAwUE6Dih6IzjGbEY+5ifM6LNNgAqACkW7mNEH9fouPd8W9oF0H73u9/9oBAlbvpjXu98nUcldGwVoAOjcQSw9GgL5nFleAmA9h63HZ+rOaDcen4vabjR7RQges9tBvoVoJm+XghVPVN9x73rhHDdKrbfdU4Cq3FwBJhWAH01/mYEumsm7+16LWAUoLNGAvuogb2mmWa+riLQvXfPfGZdbVYYxxI1a7GZc9Ab6AXmKMCV/QvZbyxcu2tNx13XqAkY5vhsdLbtbZt8f68zZQpMJI07BYAOjDCiD32gbkBHsrdg7Wf+oatcy5GLjnIAZfpB3YgMek2Aun0DYO858hPE9Pr9XYAuRGcvQwYK9l9k1FlFnSvXyqd9IEA3jTv3M9sIOl/wDKynzXWsKCTnmbouFLSj83t2O+MBRwX2YQJ0o9BNiY6ckW0BemWGrJsJBT0pXMKRtOMeOdGf3As92exOgPMencQ+2WLWE9rGvfpMZGIyspu1hff4fpyzmFvID1i/AtJH8777XddE3tv9rM6pzoO+xu/N5iJAx3mBNuMYYeE56TMKa+pqDrpWdPys9nIboO818XmTwLUAffX940gnFKA324lZY4xIF6CzXxWg//p73/u8dcF+3i2BLYEtgS2BLYF7K4EN0O9t1+4H2xLYEtgS2BK4VgJf/tKXTm8VdmAU5EuzqcGp+XJNBIzRMIVSGsuNHMGoKsT6x3/8xwfpVAHLAC/TVZqu0cjyRjbVSIlRFGOhaTsF88B5CvfA4EhNW15++eWTEZe6QItnrAGwhu4aCX1fDQoFQRrduRYGVQyeFkC+5ztipPWsTCNhBdq0q+fIz9T2hXczXSwgXKMxRlmMpm+++ebpvj2DGGO5aUK5r31CTXs0RPI87U8j0JXJdDpoe2a0woQCKwO6zgrnjLg1qK/gjwbcS2P8Ejxfff4mcPu2gPIm97j0jM/S6445x1QdUwToTYFrpKUAXWcRHHGAARRARKMSAeMa9TDce/4yuqHpaAEjADzgBrX6hBrjYMcyukfDPgZCz5MFunD9GvMLhj0DXbBTpxIgn+mWub8RpkSGEiHK2eoUoMK8/kp3HY2D247R6sSCvzo6oXO+9KUvnQqOUj23Gf3eKMhmwOAafaZmueC+ldMRCFGPPEvj/2m29RIgm2tgdWwN8/6+Auj+T4cTI9Fdh+hXssVYSDmuQxjrkpDPFO6dgwJ0asZL04NXrhj5mdPO684V5lbvwbP0OSZAn+ubf3dd4/p1RvN+dRpzrE/9x/99H0DcYyrYz9RpB31ghgr2Qs3qw35A50V0XLNxAFCbOahA2fTnPn/3ALxW2R85N9JnwnNq7uX+izOtp7NP5VlHo+qXRqATiY7u1LkQvY+eNNIRfY6+p7DvRMcIlT1qQ0dF5GQkNHsz903U7L/Q6YB0MhX0DHSu6X6rZ5d7jIBjhjGu7HHaYBzqXIl+Z8yzX6PGAUtnUvR7xxPp1z3mgM+bPWHW9G3l+e1vf/ukh7/4xS+e9u6MGbMN8LvFs9T72e6LuyY7Xusg4ljnfe7dezySkesd23W64NmM/OeYhTrN8Iwe64Sj2gqgO143QH+aq8m+912UwBFAX63l1e/9vtXve/y/AB19RLYkCnvzZsBA57mHFaD/37/+63dRTLtNWwJbAlsCWwJbAlsCt5DABui3ENr+yJbAlsCWwJbA/ZLA17761dMDzRSeRDdZ+CJtKtSeU4gBbUbeGMVJijcMwRoNMRwSSQRA50xGrlNjXaH5/B2jMV/QKRgxhfsAa7/M84We141Ap6ZtNcJNGFzYhQymwc6ermx6BiYGZMA9BfBm5BA1UaU9A5hrYGjE6Nt0qkScN70sRugVQNexwZTQ1MgUw/VXvvKVE4zjzFQgOjWGUo3w9JPGDiNzfVZkINinfROga0TVCLOCDJ0RNeIUIqwMNpcg+uyTOfPOwbVVm66dub3uOQB5Wzj5vAN0x9QE6DiWmAYXPWJUOABdeE7NMQfAc4zvwAjPC6cuuGCOzGwZRl0CZjQGUjOHASvMXe5bA32PmsBIaAQrgJsx7pEIPXOdsVZdwZzuUQk8E1HbFHSHUezUXFewAPhYAfqpu47G9rkx2jl57vNHkBGA7lnFgChTLVOj0wRK9Cl6W8AFUOlPAU71zARwR+299IzXzvv7/L7K6Ehvqm+7NlTmHXPnADrzmLWHuk4UzBXHPOsVAN2MBkBKnWKoAZ/9MU25AL3Rv20jr+PQ9pOf/ORUNyMFhn3O0bYI0HkWryH4W+0FXK8KB/ncPOZkvu5zTIDetRRwanp7dJHzhTlDpLIp3dk7kALbQtt1IAI6CowF58BmdBbAtbqQzwmb0VMToFfn1LmxZ11PgG4EOg6MRKCv9lcdW3UsUDbo0ldfffVBoY04D1CQQVOa02bGj2OoWS54VmE7dTPwFKDjfAhoRuei19nnGuVO7ZEgHvHR7Ej2K8/BHss9KnoPqM8e2LT67IMtPIdjkL6tcwh7W2E7a2DhN2sdDmPUPFPhFg5Mpr7nGqwfOh54JAhjgTHSeT7HZB1TeG0eqzQBuhC9EG7q0e7zCtBxGDHyHwcG1gzHK+O3OstrXAvQr1nb7rO+38/2/ElgAvSuYef2UnOtO9rvoc9YU/luSxa4Hl8mQGfe4gTDz//1n//z89cJ+4m3BLYEtgS2BLYE7qkENkC/px27H2tLYEtgS2BL4HoJfP2tt5bG455VitGsZ4cabS7wwqjruegYrgVTGIIbyY5Bjyh0DOREYNcIXtg0jXZem/tgtPXMc4zxGFg1amIk7jngGPem4W0awYW801inkZG6EUJGJGH0xKBAJCkpM6kxLPjsGE4nfMY4ybUwsBqBRI0saDsGaIzhM226hlKMIJUNEMIIUNJhAs5///d//1RzTWEkxmQBOvLDSN3naz9wr5XhUrA14cA0nNZQUwP6hNIreL4yvNbYuwI/83/n4NBqVkz4Ng1NG6Bfr0uO3lkDXY1zRxHojFujz5vCXYgOQBcwG4FummbPhAWqMM4LhppOmraaLYOaeavu4rNtc89nJ4qzx1kwXowwb6Re57DA2LYw34A4OhehJysLYBGA5cUXXzwBhv5MmH6pd24Kl+f8KdzWCUDwh4MVsOu11147ZcHgDHcLMESYh25DT+v8gw4z5bfwss+xgr0TxvF3++iSHPbrP3UQuwTPuy5MXXgTgO4eoQCdz7NOsW5RE5nrugSgdG9AzdjpOBCErwB6HVMw6nv2NLXzmrnN2tosCY6hI/g31yx1FzKasEK5zfnZPUDXPPcV7gnYO5hNh+j5H//4x6f9BDW6zXPbkatH1lCzlzA7EHqJ96oLed6mxG5f0JbqrZmByHWednauVq/RJ+w/OAOdGuDM+ecf+9jHTnKu4+EK4Mw5T5vQEURRWxgXOBlaAM6mtOd5GgVZJx32fugdYbgZMBgfpnA3kp9rm/HDCHTTnwuJqI1Ad7/ZZypAByaRWYG1izHIOOfYAuAxNftgj9vhWTxXmD2jWYzYfwPhdR5ArzIG6ON3vetdJ0hVgP6tb33rpIfRx+xFcWLCUZWaz+hkxh66e6pzY5LX6jBR2M695zEK9ufcc7ef+T6g8wcAvU4BdSTlGZ1nynm2tfPQezzsfnCvE0eQGFIAACAASURBVFsCz7IEOlfmWn7Nd6O5XjUbEPqM9YjCuqrjKDXrDPCcdVsnnf/z3e9+lkW5274lsCWwJbAlsCWwJRAJbIC+h8OWwJbAlsCWwHMvge/81V89MKgpDIykPbMRQysGLQrGOI2ynlUo4KYmqowv2NQYgnvOMOALYEzhOk0B2bPTBSwabgvsMUySrtKCEdVIRwyMpoinxsA3oxs1KjT6y6jrCZsKHDSMY7A1NSfe+HU0IGJIQz8G24L3wgfa20g4ool8Bp61hsoaBic0AkQIsDBGFqBjVO81CwtN4a5Bssbz3qMG0dmOwgdlWgPNkcG8sGL+vjKCHkGyo+tfaySqcalKYAP0R6sSV/09xx3jzxTuOuMIH6gBAoxvihHoQAhKU7gDjgBszkEMe53npnP3PObCgWZoAJYUGjUqT30DJGF+8eN7Z+aMSpJ2qO+ogWXAFPQHUe89uxj9yHnipEHG2WjOgUK6S7210mmr8X50HXURsuJ3oQ0yAaALz77+9a+fwNYsQpGeg+vRFur8mRK7RlzaNZ93gs1zetvPz+e7qWPBJTk/i68fOSEom9sAdOTQ9Zr5Yopxrvfd7373VEjfzB6h6yXg3CJAty09gsSI6WZOYU5RGGesz0b/sv8gupvCfH3ppZde+OhHP3qqu+5P6DfHZMHxHDvNtDLHap1qOo95X51m2NcAWwtcjVjmfe65kKcR19Ss80JWYKROc9QF5nUk4vc5r213n7vOhXV88rPo2sJuwAl6i4IjXx3zdBToPmi1NqAb0CkW+h2dgh6hJiIb4E3UOOPMzATUddLhGetMMM9AbxQ/18NRCYjOPYTn1I2yLEDXKcrnQdZGoFOzF9R5gwwjzejEGFdOrF84SngMEM6YQGbej/MAWZt4PzX7RMA5cuYePVqI/bB9wVgX0FPzHGYjop0F0R3LHbv0/XScuGbc+7k6enZM4SDg+fPoAL9XUCN7xjCF/taJ48jJdc6n1f7xSP8/i/p6t3lL4CYSOJrbl/Y+01FMveDaxPd6dFszuuGgoxM4epef/+NXfuUmzd3v3RLYEtgS2BLYEtgSuMMS2AD9DnfObtqWwJbAlsCWwJORwN/8j/9xulENyBi/jPKmxnBIakWgN0Y8o3ow5mHYFXphtDWdOTVftAvUSdOosZfraeCl7nnh3L9Gvp5jDFAjcsjCl3bSblIwvHl9as/51IhdiRYEaUi/RuIY5o1UxTBKJB1AAJgNhNO4zLUacYoRQoMDxk8NqNQ8Q9+7MtZr9GhUF/f+/Oc/f0rdiQEVo7UFeRiBZuQ+RmZTuB+l6VsB9CMj5BHcXhky+94jcO59Vkb2CXXaphW4n31Zo9Fs95GhyXlxNC7OGaLOgfz52iWD1jXj8q6+ZxrrK/sZgd5MFsIk6p6BDkQnGk+AjtG9Z6A35S4w7UiPFC4B3pgPBeBN1dsUzVyvoKF6k/c1Koc+ERwBkxoBX6gC8ECvePwFsIQ0yJwnTARh71GoeRNnEcfHTcesukgZtM+AIRwfQfnGN77xwICKPgMMAaUopEaufjcSXajVSEbaKbiZZ6VXL9SBZzW3jxxsrpHDXZ1Lj7Jdymelw6euXY25VQp3x6mZaUzh7trGdTznm5rIXCAhIJaxIChk/DOGui/RAYw1bAJ0MkR43jpjhshdITNOKqbE5j3Mq09+8pOnmrHc5y/sLpyk3TMSt2tD58TUDdUp6g7XLgEzn+f5PWsbB0QgI5CX86L5v+s+n+kZ8zgl6oyHXlTWZt/x/vTXjBg+6vuCy+lc2LlGu4h6NvKZveCHPvShU/nd3/3dk0ODxXu771o5NiIX2uuxNOgV+tKMH0BWIDf7SAoOEaZmpy3oGB11uF/Pg/c1avSt53BTo5/UVQXoOHEA0HsGeteF9rUA3XPmWbfMIICuB4oLx5ENkfocM4SeNPMA72tGI56FLCTu6dhvu0YyBlxbqJlPAHQyAXAdHUVwFmF9tE/Vm6tU6HM96T6U36dzSEFbHdWQUZ2k2k5kQLYS9u8AdLMEUCN7+oI+xlFizqvu+aZDx9yjzme5Zq18lPp1X2tL4GlI4Gh/N+duv4N1fZ/fzfo5vvd6ZBm/d36i95zLAvRffuc7n4YI9j23BLYEtgS2BLYEtgQegwQ2QH8MQt2X3BLYEtgS2BJ4tiTw/37nOw8M1RqFMYBpdCYKCkOe50kCvvU0pwYGFwxhFAeaG4HuF25q05YDvzCGNiqq4ElwYuRJjdkYJol2tBCBpVEVo5uRStR8zp9pWKjBr8a1FYzpNTAc4BiAkZLoNtJyWjDm+sM1a2CowR2ZYdg0Eg451ph+LtqtbQXae+4lkbkYW039DEA3lSuG5EbwzQj0pgItQJ/QWyOlRpVzILxymDI9um6NoEd90uv2/fP3OQvPAXT7ZgWKzgHHm8LI2fajsflsaZDzrV0BdP8nVBEuN5NFU6oDFYxapW4Kd4zunlFODfAwatDjHQSyjUAXoBsdy1M0omaCryPYxP8L3qrHTHNrpGz1JJAMkINzABHowBYjEYk6B55TgC2dZ0dj6KgXzumza8ZZ4f10HqDdpA6m4MxThyj0sufwAvYKnpCR/YTDw9SThfbnons7tuZcugTQq4+vkcN9e89tAbp69rYA3WMYcPhij+BcZUwAzi2NQKefmyGCsdTo83m2d9c69jGskxRgLunFWXepzQjBtZBHHTcmvCtA71hwLVyNU9rdKN4J0LsHYU3WoQQ9ADwW8nLvnq8NRKWwruM0KPxlz9M9lbrJjD4zI85cM6srprOKzzxTuAttqdlvmDmjEei0SYjaaOKVXmsEOiCdfkeXsJ+hBrBSiBpHBjpgUOuYQ02fNiK8+hy9y7UpRLqzf/QsboA2Y889LuPTKHd0VcfBzG5iVhJq+pA9IoW9r1kQqNmj4cRBIZK+Eehmb6KmzehOnULdazPekacZPJAZ+lenUq7H+HasA9DP/ax05QTtR+uf160s6oyGvOr0yVoOQH/rrbdOAL19xFrOdwTWdxwkCu/qAOBcnfq/e8YN0O/birWf5xoJrL6TzO815yD5/G7WOYheMaMcGTO6n0X34+CDcz0wnZ///Zd+6Zom7/dsCWwJbAlsCWwJbAk8AxLYAP0Z6KTdxC2BLYEtgS2BxyuBb37jG//uBhjAiNyyYKArQMfAyHlnFIyYjTDhizWQmRrQjMEMSESNcdwU6xhDa6RuVCL3x+gqVK5hm+s2hTvGVIATBWNkz73kGjXsrQzEjT6fhoVpNORvHAQ885zn0jCKYQED+DT61UitIQODpkZ8atpsmmij5jVU+3mv22hYU7hjvCYCCdhGxCo1BmdSfZrucwXQa/y0L/xfjZNti/IsgFkZwo9G7Qqe970zUuKmht/5/pVB6RJULDzYAP3h9M/s70LqznFTuJuC2JS21OgOz00GFGBk97xkjO7CpEYkAlQAHgUnADPgQ+G5IK7jjjb3SIkJyTo3ClQKNIQ4AnruXcCMIxD6UWccHY0ALjgYFaAf9UCdXVbvORrn58b0ud6efQkAdY0g5TCwyQwARI2q601DL1BENkZ1Uq8Auu+d4GT204QotvEIoK8chB5uhD+bn74GoK/WrpXe75xG/szhnoHeCHQdLgrQGTPsMRgv7hEE6F6bSGQh+ioCXecY7s/c10EDfWGWGMYZ0dEf/vCHTzV6g3YSzYsecC5z/Tr38Myd56s1vuNurh9H62Mhn1G73Jv9EwBdyEv7PAPd416EtezB3JsBMNSp1PwUeK/W2aP02Lx3tV/SEYb+oj9MtU5bub/QltThdXysg0HbMXURz28qcqKp0Q9AbQtOkhRTuAvQzWLgOeg8PyDHLDx1cmLPxrUt7CGB1EBbAbp73B4JUoCOXJvFqEcJsQ6h190fsjdEr6vrcS4gAwIFeE/6fo8FInMChf8hG6PvqQXnHk3UY3lwdMU5hXlFJhP6wfPokUP1ZB0put9bzfe+PrMGdJzPfXb3qepw3sNarvMrznCFcMheBxrW+LaZa9QJ41FHoE/gfts18tlcDXar74MEVmN27oPc/8y5NdeBle5nv4dOowDTm3kOgM53TbPSIc//7T/9p/sg1v0MWwJbAlsCWwJbAlsCHKn3/+3d8R4IWwJbAlsCWwLPuQTefOONBxLQIIZxiqhqzuelLkDHWKvBlnqe2U2KdQpGPNMUcw0AC2AX4yGR0p5x6D01fFKzPNewxv80iPPF3XNUqYFNXhNDKMZmjeKNxjIafRoGaiCsUaFG7/4f46vQiBTGRApZMP7OSByNjjW6Y2yogVOAroFwpjDWUMs16AtBHVARYzNGbKJ5fud3fucEIaiRr+dlYkAVoJvqtMN+RtsVlM3IuxrFp7yunUoTek3DbQ2z0+i/usc0fk6j8OozR3BxGpzObRXPvXbUpj7rNe28VqZ3+X3KaWZWaBSpAN30z6a/ZW5hdPdIib/5m785zXnPhgWgC+yoTbnLOOf3pvWtTgFoO5ab2lg9MVPQ6uDCXCwwFCgJ6puqHP0z7+nfABMdjTBM4pSDPuFZgQemcCdacTVm2t9H47Dz+NqxNq81YWH1AU4ARKEDiHAAqNMDYA89T0Ef9Tro86bkXmXAEKDXYWe2ZaV/zgH0c9D4Ls+fx9G2RwnQ7SvnReejZ6B77vY3v/nNFyyMe6OumT86XFAzfjrPAOgWAbrre+cYsup512auwMGMH1NiU7MOm72Ca3huswBdB74J0Gf2muq1FVw/WguOovjJvtEIaaL6es6556FTu9fRMahOSXNvUwBaqFknQj4z9XSfCdmYJh3Ia5Q8wB/oTFQ1qclxUujnjsbwlA3605Tw1AByI86B5kBWdD41ez30vAXAbfEMdAA6/ayu4NnYw5l6ntoIdKLQuS5jrwAdXcXY49rNKOCaYAYVHbmouQdp2yn8boYR1jOcC3SQIsLcva3rlWsJsnE/Sz/TT+o3xniPOeE+rJEU2gs8tzDG2/cF//RL97qzz7oXaxYRPlcQv3KsdHw71qiBbxz3QWFu+sNryN41g/V9Oq3UyfRRAvTb7B8fh07e19wSeBgJdL/X7zGr7zSdP9OhZuoD9584j7NHZa+KHtM5SR0rREff8PO/Xsh88TDPuj+7JbAlsCWwJbAlsCXwZCWwAfqTlfe+25bAlsCWwJbAHZTA17761VOrajjjCzQGOaA3NUZNI86pSeNuwcBXaIRRlUIUDQBd2EyEDMaxD3zgA6cC4O19MU4K0fl/z/nEIOiZphjduRYFYyER1xhr//AP//BkCC2M8fxNjco1DNgVNTrM3yfo5W9kAqym4BiAo4AFg59QDnnWEG06Z14HbHtGJTUG8vk5I3hq6BagCwWBiURRAdAxRjbCnwj0ptQzDWkBus+7OmsS+fD6NJr2vecA1hzqNVJeAugdF/5+bupMA+g5sD37vX/3OhMwre6/AfrNFJrjybHd83oL0IEFzHOPgwAqM9/RJdSkBhe2AVOqKxqRCJBoWl/1gVCvumJGQTcataC9EIPnmeDcv/k8z2d66XnmOvORc88pgGf1JE5LQBVT/OJ0VGB3k3E4AfptnEEKPwSJgkZ0cjOOaFzFwIoxFT0PLOIZhJHURq8aUdzoVO7Rdte4exOAPnVI9cjKseBmI/nZf/dNAfqU59T9BXQrgE6/8yM8o2Z+u5YxX3T+om4EOtd2/Qdk8pnqjp61zXM16wTroueu8zkdb8hggeOaBZ3TuSus4z4rgN71eoK+OZ4LIbveKDM+3x8cEHtGN21EJ1DMsmO7kWv3NfOc81638Jf/T71iO/s+fq8OQEbu1QrQaS8OlZ4xz55sNWbcV6xkwmv0USPQ0eeka+e5KT2ihz7zDHSzDlgjByIihTqd8zj8cPTNq6++eio9A/0IoKOvWU/aZz12B/3eiEzWLHQ6+hyA7h6RvkUvot+RFenKO16VNeOrMup+kvHCc5oinhpHJp2ZWPPYV5JOn5qIeMcocmh2hTmPp461PfRNHUwcP3N/Op0xuH4B3gTo1RscR+B57zhdPW2A7lh99rX9foLnQQIToE8d6zycGWPOZaSoDkfPaBcAoPO91e+Y6FmPDBOg/y//8T8+D2Lfz7glsCWwJbAlsCXwXEhgA/Tnopv3Q24JbAlsCWwJnJPAEUDHAGiqcgxypkbnCzPw3Ch0AJERSdQYGo0uxEAu7MaYiFEMmGKK8RpwvYZp0BtJjvERwyMRN1yTL/HAGmqgPEZCCik4GwlTA6eGvRqbrwFKE7YArUlByRmOPFvTaJrWs0ZHZW+KWZ4LWX7wgx98UDD0tt2rVJlep0ZF2tII9EbwNYU7kWo9KxQjdeH+KtWqhpMZgV7oeAmgz8gHn2EF0DtGp+HYtqz66ybwfEL81by4yfU2QL+sWzsGBDMCg4Iv9Ihpn6mb3hyjOyDCjBjALxxn0CcA9J5tPgG6gG5CN8GY827O87Z7GiYL2xuR6bzi/TyraduNkC3082xd9AcRp8xlMkrgFATQ8YgH5nQzaRyBp9VYvBagXxrHhSrVG8iaSHpAGjradNnUQNRGoNfJgWuYGplrnNPJE9C0LVP/zOc4MiBvgP5Th7kCosquv1cfVp7XAHTmcSPQuZ/pm6lxktH5jjFRgG4EuuPN1NYToHtEgrUOLraPOWXGGsAvcwtHO2rTor/rXe86RaJPp5lVBDrzveslMnG+C5s7RtWQvq9r4FHkOk417C84K5rC3GHPRRpv2grkBTZSI9/2Y2H3XH9tZ8e/v6sHeTbfhzwEoEIWnt8If+Y9kecWnB6IPie7Dinye82jvYBtt78YD6+//vqDgn7guB+L0ec8Ozqm2QZ0EqTmOYTn7K86pgHawnNqAD1jgsL12dvqMNqMJkag22/VTeh6s6fQLvan7n3JzlEHRva/3bN2HLjXqRNG9z/2DesGzpw6uaJ/zdDAXCBziYX26LTG56ezWMdF5/t0XnJ+NLLc8XytkxffKxjbzH+cUNsWxrRHEHHsR8dGZT3nuH07ddXcUx7tVuaeb77v3Pp4eQe037El8OQkMNfuld6tExDvX83d1XXQYziNU1i7zUaHrkTHGpGOww4/v/gf/sOTe/B9py2BLYEtgS2BLYEtgccqgQ3QH6t498W3BLYEtgS2BJ4FCbz+ta89aKaGX748E6WDoZEauK2HObUGRmrAV42YTUeJlzpASEMi4Msoac9ANxpGQzr34gt9U1cS5cgXdgpgjTZZiOYxVSVpTmswKJSuAXsa/zVQroDLNJ5xzqTnkwKK6jygAd3rmZKdGuMqRnoKBgeMmxhSqQHcl8DQKmUl0I0UpEShY4wsgEC+RmBxT/sFg7Rp4I0oKhSvMYU2CT2NkuvrKznWmDmNN4U2/ayGUgfiEbS5Zj4dwZ/52UtGU99/znh67rVz15+v3WcDbYEOY6lHEDQqewJ0zwQnqg6A3owYjHMdcQApBdMF6J6trG5pynh+75xrKnb6w/d6NrLt5rWeZc7/zZzBfKouMYV7M2GYDcPP8VngB/OXSFlgHyCBjBpEcaIzG8XeyMQJ5eY8Kijrazcdb1M3OTfQfegVZA7QEfhR85z0EUCE/sKoqv7jej2numCmOpT7TH10SU/6nEcQ82HkcI3+eVbeU118NG4cy9XLRzq8Tl+CxAJ0I9CFZwXozBvGZI8gAcYWLArQqU2xXscSf++ay9jRMQWQzhgtNGeeeaY2a2WdxZoxhmd2reQ9rpfOxa5lq3G3GnOFltPxjmfkLGvPi+fe6gAcGDnigcJRFsDRo3l+tK/h/9zTZ+L3ZojwedxzFKQK0Jn7AHRTzVMTkQg8Bw6TeaIOjMrKa829g/dCL5Li32cHPDMWcDpk36TzAH2HPmn0drMUcB8BOnV/2DsWoDMGcKigEOFegN7jg3jmnu3da/KsdQAzpTrjjz1rxxZ7YORD4Z6z/zrvun72fcje4wlYO2ibcwCQxdhwnLCXPnKYdGzaH933FFq7F1z1m3q6be0zdKzjWOA6wXpH2xzb8wz0Xq/zynXPMXO0b2z/3GQ/ttLhN10zn5V1YLfz/kmAsdrvsnPs9zvdOYDe63AN9uJmSuK7Pc5crqesn3yPRSeTiYOfn/tZ1pn7J+H9RFsCWwJbAlsCWwLPnwQ2QH/++nw/8ZbAlsCWwJbAkMARQCddGxCLGuNcAQiGTI2MwKSePcl7jfrk3EdTrQPSMegRWUIKZr581wDeVMgYP00Di1GSNgjM+d3UzgB1Ip1MG0qK03PGr2n8q9Fwlc60RkCvCwB45ZVXTsVzVVcwgv8V2GFcwPhtBD9gzGLKu1Xba+yYEW5GoBOFLkA3Ch2ArtMDfdc+wijcyFyhQ8GAv0+D8TToHoHwafAsTJ8G+hpxpwwmkLhkyDwC6NOIdO7vXmMD9IdTmZ1XjN/qh55dLEDXcaZOMgD0pgcHyhrdTMRgU9JOgF7A0jNrBTrOcZ2AjDLUsE8tIDeFb0EJ84jP8Br36hxqhH3PJvacdaEGMARgBDgCnAFxPOoCXdmU2DzrjE48Gq8rsHZp/qx6u3Ol9xaMoCOQUaEUr6mL0HMYWNV/PEOP7Oh588jEPinA6X3VCSt9ri7ZAP38vH2SAN11kP5i/bSwfuu4QmsB6EJ09hhdezwWZgXQC3/rTMPv7j9YK7lGHQHJWIPTHWdfez9BZ0F8AboR6HU6W61ZjuFzY7RgsXqDSGKzOQBJiUjXAQ7dQ5pr9UP3Dp2Pcx5NGMlz6vzncRPKTkBp2+uI6Fzns/QFx8dYmOPAc5x/aCP6z2uqt5RrHS4aEYku4NlxeKDG6UEwAxgGnJPKHejN33UsNBsGNc8wAbpj3jPQ1Vde0xTxdRD1CBD3TB2TE0p7Hj01UZo8A+OOcd69LnBb5yKeo7CreyH/r/w7zhgTb7zxxglGU7OWui9nb23Ke67Pa5X33Ot2neh4nQC993df6nU7Rvi9Orwyw7GADAO0GWdUxi/7UwoAXccQ5mXX9ZW+mtC/69Sl/V6f5Rxc7/tus3Y+3O5pf3pL4PYSmHrFK9WZR+ctM0FMXdB9F3rT9RSdxt7bgu53LrNfPemx2zd9f3JLYEtgS2BLYEtgS+COSWAD9DvWIbs5WwJbAlsCWwJPXgJvvP76A2NXjb54mAPAqYFSGsj4oo3XOUY6Ct7mPRsRQ6NGR1ITm2ISwxlftjFWUjBS8llLI0C5l8ZIABYgH4jGF3h+p018gacmShOATgGg1xh2DiCtjG/noIs9A+TC8MoZmkDrlYFc0F3DPlFUQG1kByAzZSg1BocjYwfXrwGy75sAHbBo4V4YnjEyI2MM8II+YaEG9J6b2pSa/D5TuNeoO+H5yWjyrz81m0yA7v98zzTU9LPK+sggehtD5k0Mqp2Fl+519Polo+w0CD/5mX/7O85nPnrWjhV+NwJdiN5I7hmB7nmu1KR9BaBbgGwAdLI3YHSvowqpwU0PznhXr1DPs8w7l4wIp220c0aZq9N49qaMbwp37rGaS8KxAqX2P8AMmGABhABZgOdAvp41yTWOdIU9eg6IzLE95+ulsb+C9zpGcA4y5Wtf+9oJqKvrqRutNLOWIMOm8u78n+Cvzz71T597pcvniL80t28/Q56NTwpKp+7tmJi6uOO28j8Xge785FrCcyPQBXG8ZnYaz0Dv2mN6alO4d51yXnV+CSzZd5i9gmNg+jnmF/fivozPQsEJGZsloXuhle6b/+teY/U7/+v92G+x30HvUbPXYS9G4b3Cc2rW9+mkZF90HZ792P1WAbqZOVYgledyrk6AThYcHGQ4eoKzt2lb9z+VO+2t84C/uz6gB3FOpAbS67zJfsZ9E3oRQF4Hw2YpoK1m4OF9vZ8AHcdDMvgAmbkuqdzZo7JXo6CHC9CF6OqqOj0w3oykpmbfC0CnsE+tMxWQWEcRdGP3RlNzTD3m32QtIRMS+pYaGZnWnzWRI3zYA1LTNuU0x9rRWF3t4zqGZv/N/V6v23mFY4FrBM5iZhegpt04s1Doi1Wq+blvP9K0N9nvXdqrzXX12dDuu5XPuwQc1x3fzp8e6eAeS73cfVT3e6xHOjbhxM4cxVGHGl3L91gK39lPOu1njjTPez/s598S2BLYEtgS2BK4DxLYAP0+9OJ+hi2BLYEtgS2Bh5LAW2+++e8+zxdojM2eO47R2shOoBQAWM9zDbh+CW+kM2eWN5KUL9mFQRhc/btRSHxprzFSiIbhk98xSFoA6C+//PIJoL/vfe978CwTDkxYsoIn50CgRk4iRTEWU4gOm978NV7XAIgxU+MvBgdAuud6YnAoKGqH1FBpVJmvT4Decy+5timTMWo0hXujP039KeSYAL3OEcpgArxzELkyXUHjfra/X2vUvGTcvHSdo9efN7i2MqRPxXBOJkcG6xrWBSQCiHMAHUcZ5rop3OuIA/RyrGN0L5wg5a9FgK6xcGZY6DhuBgyes/DHOW6q6UaT80zOET9npDvyM0KSezXivoZJoixxxvGsZuat8LkwhDmNXnQeHil++6lQk/f2nrZLZ5/qnxpQ5/ycQIfr8h761LTLgBHWDNYGCgALnUchZTGwp048zRLgUREaes+BGe99BFWmnpp69aEWzmfsw9fo1nN6fI65AtZG4vI+MzSw7vQMdD7TM9BZw4Vr9JVHvAC02Rd03jGnmScU1qyOix5xgC7o3HX/wd6Bo2DqYIMTDqCXVNrsZwpy5zjvMxZYX9ozrNa3zi/HcOcfz4fzIfsnasCF510jB6K7Lcyt6qPuF476rHPf3xvt23nVa9BG+kT9DbBmH0QEOrUp3IHoyHSm0+/Z8Z2zHUtcu2OESGv3MQB0nCTZ51HYP/Y4GsYGeoeaPjLbAPvO7mMYC+7hgOjoJaCtZ6CTLp7C85hhxCwk7m/ZTzG2m4Jc/c4YvATQdRZBv895d7S/6hgBoPcZaCtR2xSe55d/+ZdPTqrUdYRsxOnM6nGtPp176zlG5rjrHvl73/veKe0/TLs2KQAAIABJREFU0J/1gu8SQH5KswsgF9tnRPu5sa06vjQfnzG1vZu7JXBrCZz7buNc6rxxXq8AOnMQRzSPGiITnPqGGh3bdZjr7hTut+66/cEtgS2BLYEtgS2BOyeBDdDvXJfsBm0JbAlsCWwJPGkJfP2tt/7dLfkC3WgeQDqGXI26poekxtBYMARo93xbjJ9ET5lyvelVMYYaxU5d4zVf1ntNjOAYkSkANSPjMcCTLnQCdA2Q00jbB10ZFyaI0ZBQYzqRUZ6Bjjd+U6E3UpzP1tCOUdOU7RgcMP5idKDwrDPirW2tgblGzp6BDnwDCGhYB9CbGhOg0X4RpgvS6Rch5IygLdzS+HoOTJ2T8TmYXVnPAfm8wewnrQOucSJYgaBptPY6s9agbtSj0IMxJ0TH+NZjGzwD3ewTAAmi16jnGejqCq5R0GbKdSFR59iMpG4ko3NXYNE557NUx/g6/yu8m5HVwBZLj00A6hmtyJxmPhoF+c53vvMEdgDP1Mxlf2hnZT3B3MxcoQMBta9Rc422p6BiXrPP33HKs3JMhyk+gX9CR65vRD1Rv+i8ZipplgB+7/1XY8k2nNPvR+08GsfndNOTno+P+n7twyN5dkytdPj8nHOq67b/65EDBehcVzj6jW9847SOd4xwvAtrJDVAsNCTeW1mCQBz10SPfWBuoFPqBMb+o3uQZtZh78CZ3RTPop5rbeXia+oFdchN16ej9ytjZFJHROYVmW8oP/nJT07OQx5hwT7CjBjojaNr20/CzLneHkX7zrFYHQ6sFuIK0D/xiU+88PGPf/yFD37wg29zcqju8QiL1VxkbSCDhYW9p6mB2TM6RhgnPLtZdKgdH9Tco+n6u08ToJt6vqn8caTQqVNA7z6J9aQOWmT2oW20i7HnPoqatQpd3gh01zrgv84iAOSOuUJygVadsJQjciELktmQAOUemeH+0iMz+Iz7OK41HRt6T9viPV3b5ro394Dn9Gf1O2co47TAeAGgI3vXNgA68qCwf+09p57pnvwa3X3Nex613t3X2xJ4mhI4+o67alP3CP3dPTPXYu/tUUPsyz2OjT2djlw6sHGPX/jFX3yaj7/vvSWwJbAlsCWwJbAl8AglsAH6IxTmvtSWwJbAlsCWwLMpgTffeONBw/3CzRdoI7WoMdYBwSkYoE3bRg3oEQoV1AJsOXPUKHaASiPKMD4agU1dAxlf2htVisHzBz/4wanwxR0jMtFk1DOFu0Y3DX8reDCNgX3vyoBeYx0e+KbNxDiqARcgNOFP70PklGeXYnBAVoIGDK4FWHMk9RkKxTDQGgHGeaFEfRlRhwHSlHqARQG6zg2mdKfdlXUj0TS8CjwFdjWenjNM3va12Yf2z7M5w+5+q69xbFiBVJ/sCJzP69aQjkHfccf4LwRj3P7whz98gSgXahxniFyzEL3nUQVEqql/CtCBO4CPwthGtM3ou0ZlTgjV+T91xdQlBeimhWeOcf0+o2cC0w7mJGAB+MwzIhujeIEg6AsKEBqnmPlzZChdQfKeQaw+FqD3NeU29Wjnpu3gvVwLPU3KaQpwFN1PpCR9QX9x7i/wD6erAi0dDRrJX4Czumd1wgoarkDxfF//vs+AZc7dCb+O1puVDAt5C9ua7cB1hzHMnDRCmvsAzoHoAnSvwTxgjGuUZ9x3XLAPMQuOxyw4Rp0rBega/rv/YP/iPoKaSGmc7yhEIK+Aru3rPKge6Z7pUWt6r00qc5320InMI4+wYC6pVwC0l/YOznneVx1YUNJ5Pa9nxg36hkjvGYEOQMchAYDeeVunAyOK5zhE1lyXCGXgNjX7xp6BbuS2WQrMZEHdPY4A3QwYBe3op94DiMv+jAJA17lRQO89uH6j3IHnpolnzKv7uTd63HTH6EL2u7yHmrFGGneKe1/H2QTDdVSpAxjj+pVXXjlBdGr2e2ZlAdDz3B7h4z7O9aB7zaMo9I53Mx/Ztul8NnXn1LONQGeNI20+BRjnukbt0U44A/C9Yu4DV1lTLumyuUd51HN0X29L4K5K4Ny87Lzpd94J0qtz2KPixMX6jSO7x59Qo2+q/5DJL/4sW9Jdlc9u15bAlsCWwJbAlsCWwPUS2AD9elntd24JbAlsCWwJ3FMJ/OWXv/zAUFXjXc/M/ud//udT9DnAGoOmZytSm7rNKKh+DqM38IRodurCX4y+RllSNwKUdhTqegYyKeQwIBPZTpuoMdQS8UTBMKnhrwbARlsVCvR5p6G819GQx/uJQDcFJdC6hlkNjb2WnwV+AfuJeiP6qOcoY9DUwFyjB78XAHJ906ca8ek5mESpfehDH3pQiOoHXiBnZDkBelMoCzisG43WCPQJ0B8GkNc4uppaPvvsh3s6DZ/qYz1OgF6DnJBNg3rHnRHoOpXgqGPkKMCj0c3MH86QpQDQC9CMEAR0TIBeiNP5xu8PA9DtvIJo5lDPR0cOjUD3rGEMlOhMz2qmZq6qQwAuPCcAGkMlUGTCrhVEqEPSKspcfWsK90aIVhZzYHaseA8dI1wjWCdwfBCoAy57bjOphetM1fTIpnDvfY/G5wqcty9WOmYF0e8zPJ/rYdeyI6XT9XLK8BqALixsCnfGO9cVoGOExwnO6wvQBWpG/7K+suYJz6n52x+u6TonrO88b0YK9AkAz/LSSy+djn6huHeYYKH7iBkJ7Dw8Nw4fVrHTnh4bA7gw+pyavZNg1uMdKpsC2IKS7n2O5prrfcdMdTiyZS9koc+QKQVnwQLXOQ4LZrrW07e9JqDYoyDYa5rFxwj0Rup378l4E7xT6wRIjV4S0FML0IncnhHonoFOzdjreAKgE3lJ+1iDqpdZr9gr4nCJXmxKdUCx5wejC6uzJsyaQN2xjVyA0ESgU5OpxHPVeY4en0G7et3Kft5vri3df8496rX7hu6HkQttpgDjcAah3dTIXocH+mzer3uJ7uOvmWP3XcdfI4P9nudLAnPMd52a69wE587ZCdBdvwXoZr1AD06AviPQn6/xtp92S2BLYEtgS+B+S2AD9Pvdv/vptgS2BLYEtgSukMArn//86V1+UTY6pSl2MRoCqylElf/SL/3SyXBLjRGxsLsRQQUjGDcLdQDIGMmMkhHCAJ346TWJFjN9M2CmaTQBMxhsiSYjxfGRwbhG4Bp2jwzmNfj6WWqiwTS+kja9kZTCqBqwvQ4RU6aLBYZ5TrIgbYJz/0ZmjSStfIkIeP3111944403ThGswHkLAL1p2QsgMDoLJmi/bWktRG8aXQ3qRiAdDa+bGisvvf9xAoorpsi9f8u1hvA5JxTMNGb372mgF8BQN9tBATpACLhG5B4FgG6Kc2ogm4Y7ALoRr9Q94/gIoE94zni+KUBXFjU8Vo9yzaY75jXPiASk6zRDW9CNjd7GOch0xMxhM1cAzIBIztPOwxVQKOwqVOT3Gc1XQ+kE6NWRHSs69Ohk06wlHLvhme7obhydcCCieGSH64G6ic9zrbb1msk3gW/19WpsP2/6ZI7R9udKvo8CoAPRKazzGtYZL0afC9Adw7wHJzMLBvk6p9UBrGOEZ5kZVDq/e0Y2AN0zXIGbH/nIR1745Cc/eSpA1KNxN51Rule6tHZdM34vvQfQKCxlXgnQ0QsA2B7V0mt1/vP7jDZu2wtKq9cdK8pGfc716BMc+CzoJuc40dAT1Oo0w2e71+Dajjn6vACdPadH3ZBa3WwcZCpgjKDjPZKmeyOuj1xM/+4+xkwZpm8XoAOdG4FuGnf3d+5lu/fk+kZ6o9O7PuJcieMDhWcAmFNIV47jKTqQqHGerRkNdGyivcik58a3LwDoTZ/POEAmFMayYF+w1TnfcdCMAq7Jzlefp44jU3esdG/XRveMfg6AbtQ845p1wYJc6mRWmN+sBZfmy+r1JzFPb9Ou/ZktgcclgTnmHwVA9wgWALoOO9TqGfXV6Tv8TuH+uLp2X3dLYEtgS2BLYEvgiUtgA/QnLvJ9wy2BLYEtgS2BuyaBP//0p09NMgJRqNXIY89+JKoTyCH0NvKGzxhNWjCrEVBDbmEanzFyDKNZI4ROX75/4RcenClJVKbpm4lmNCoIoybGZKExBsoCut6Pa9awXqPlkaFhBVq+/e1vPzBcCtCNCuf90zhpG4DmpovFuHzunjWUauAUxtEXpmFHJm+99dYJSiAjo7+oiXjSEEqbmgIXubV/a+ieEL2RosrwHIC5raHy3OeeN+D1pHXENbKfEK5tnPC2fxfMTJiuzmHMAdqa5tZoZmoyUAhjAWBAFBxSiEIEoAvrqAtjGee9v+N2zv0C9Kkzjsb8fBb/nnO3KZMF6Dyr5wDzfiAQR1OQXYPi8RQ8O9dFv5m9ArCjrtX5pm3s7xOgV/9dAui+7trgZ9vvjbBHB/bZ6TPBGlFL6iYcnX7lV37lbe8lO4kF3e4apIxuMh+OxuK8xvOkU540QAcsMhepHev0pQBdIzyZCnTYY0yT0hqATo1BvkC06x7jrmCx86HzirFQRzWccVgvLcwrUo5TgI7VR3MeNQ11szUI9m4yRm/6XuRFmm4KjjbseYDnFNZ5IS4ORP3p2j0dliY87/NNnTejxXmdMUWfcFY5R9pQ0w5gKEfJAFWayYbru0+ips8sAnSuOSPQgc/oPApOm44R1gDu517IzAQ6XaBDjMyn7r4QJwTAuenncbwEnjcC3XsK0LkueroOWoxvo9zR7cJvahw0HOc4nZrumHUL2A04J2Kfa3Qse2wB9+U6zdJSRwOOxjATErWyQT7sg3v+O3vp3qP92+fzWBXPaud+3bvPdd1xICT3unWy6HcL2gBA//znP38ay6wLOJWyJlDjVNA1Wt0wU87PiPpr5tNt96XXXHu/Z0vgLkrgJgC9c7l72xmBjk5j/RSgmx0JfdPvjlzv53/hF+6iWHabtgS2BLYEtgS2BLYEbiGBDdBvIbT9kS2BLYEtgS2B+yWBT//Zn50eiC/KBRc1vmo8NEVmDZONMOMLtEZSzykttKlhjfvViFoDZ1/D+Ed0Ned9U4giK/wg9SMGWwy3v/Zrv/bvALqGgZVRuG1rr9pOP1tDBIZRI9CJMmqkfqNteIZGxmE4BSIR9cbv5yBjjYiVC7L1XGEMqN///vcfyAXwxrW9B0baRqjOM2Tn+ci+t0ZvoYfv7fPNWbANlM+uXnicAH06z1RKBdkCdCE645uxTiECncwPFiCBqXwB6EZgUt8WoE/Qf6Q3Cnuqh1a/F6hwPZ7R0ug6dCXQXHBOlg3PgOc15jUF4MeZxz1qofKsPiv8oB1T/9VI2s/pTFCArj6aI7zRi6aJt0/JGmIkKUZXoR8ZQwDopDzGcQrwhGOWkZ08b52QbjKrOo4nSJ/XeV4B+iW5zHHvuFF+ft7x4bzpPO98ZLw71hkjBdg4iOjkxVrZCHTgqFG/nm8tROc63avMNat6hbmiMx4A/c0333xQMP6b3YHI4EYsF1bOZ/R5zCJx7RjtmLvJesk+g0wzFAD6r/7qr57SXVNTPFIHiFpnieofo76F//P+3WdMXdExUD3JngJwbqHP2Isxx5Ft9z98TudKQO05gM4YsZ/IxkEUOYXre3Y49Qqg64hJ3zQzSR0EAOg9Ax2ADjw/Auju8QrQeXYBOhAdPdYjilirhE0AdB2+WLfYm6HHgfQ8V8dTMzEhs2ZpcW7yf45S6jPQ984fxrJR+9QCdO9T3d99Pv9vv3C/jouVfp3rj39XP7TdHJ9gCnecUXFe4fgl6mYm6bML0I/WoWvm303m2zXX2+/ZErjrEnhYgK7eV28wd9Vp6FC+e+MYTjEzUiPQ/+ef//m7LqLdvi2BLYEtgS2BLYEtgSslsAH6lYLab9sS2BLYEtgSuL8SmBHofgGuwdGoGOuCoEa3CNCNAtII1hSuGmCRaA3dhSZcp4Zv0jZ7niQAXcMs7SCyRzgDTGtkZQ13NQrPe8/enRF7/SwRsERcEV1Ju0whSi2o4v2ewWmaegy+RJ7TVqKdNAZqqNfYzb0L1/oMyBVQbrQqRgwM6hSAI4BN2KYxnevRl/MM2RrCC1U0sGu4nYZ1ZXF/Z8Tz92RPAqB7tnXHfccdc9rIVSA64MRCNDOpcEn5SmEuma4WkCRgoQayGSXYCHTG8QTFK+ee6TzTuW/b+545HyZsc/7wvgKlRtWhV31WYAvRPTwzEJpnMXqbuQ106VmT1VU+j7q0UNNR3b72s3XYEbxXT3dGTEeBwpjeQ4COnsToCtyhz4gcBfoJeIhc0rnHKNJ5zWtg9woMXzOun4fZvpLfNbI5J9NzAN202R7v4nUY5wXYAHTnBACSMeIZ6Kbn9ozrRhoLg5thpZFyBeqdcziocNwJbaAm6vx973vfSZ+85z3vOUVzc5Y0tevudCRxvq+cPK4Zp9eMt9k3OMoB0dlvsNY3Ap52C045W3v2S9f5trkwcjoLrHSa1ylwxfEFqH8E0E3HjbMMP02n36xFRhTzHsYI8Jn9HjUR6OzzzFZkf1EL0E3v36w6E6A3spt9U1PPC9Df+973PjgD3Qj0ZjsSoLuXagp3I9DVubTf7EA8g+OavgIUc/wRhWeo3p77rcL1ri0A9C9+8YsPsiEB5bkHOpbnIbqdgp7ViUWHj+7tuWbneefOXMsmQO9aXt3fNYnfm3kACGf0P1llOD4BeP6pT33qNPfq9OH8bqaVzrGbAPUN0K/RPPs990kCjwOg69yEDuX7LAWQvgLo/9PP/dx9Eud+li2BLYEtgS2BLYHnWgIboD/X3b8ffktgS2BLYEsACfzFn//5SRB82W6aRw15GNtqhOX3GfHVVItGGVHzUwN2jYO9pqkqm67SSBiMZxgjAWdANAB6I9yI6DGNHDBN+CLMLuyqoXAF8jSaW0/AxGcaDYZBu2ezCgn5HM+NgRTDJjXGWQEBRu9pNJ3ng06Izvsx4HKecNPZY0gFRAAOewY6BuBGMzUC3TNk7fcaPGcmginPGkrnDHpYgHBT0LNn8KORwDUwrWNk3nWCtv7dTAd8bgIB59oE6Kb0/pd/+ZdTBLqRL9Q4oAhjmfM6qVA7HxnvAPRC5M75zi8BzhG4nbriCFrzLM65Zm1QF9UpqDqT6wllmMc8L1k3gA0AdVLcCtEF6H6+87MQ0UjyFQi3f6rfCtfqhFT9OcfABO+VHwAdSIWzEX3mGcDU9BmwBJAErBSSUgNbJuCpXl6N+KPxp35bff5hddWjmXlP7irzea+Z87cB6DyRkdwCdO9N3wKuKYBX1i7AI4APyOr51qbnrnOa85r5wfgUrjGnJgAseKuzHxHo3p+aM6iN5gY+e0Y1tXPZNb1zawUOL42n26xtPhfH1gDO0QuAix//+MenfRD/J2ra4x1wBJh7rHMjbOq1CSQF652PTfmNjgaeGx2P/iUCnah+ohJN40+N/Aq4m3a/AJ17ofdI9U2NY6ByQOcBztH/1NX3jI/qXlO4M66IRNepkxoZmnaemoht9mcUxgM61ghxsy+xlpgBQV1tVDztwFmgsi9A5xnabsYd+o8CeFqNp+6zqq/tC/Z8r7322gmiU7PPZC9MpDvPIUDnWerkynULtN3v6TBZnT6/A3QMz7VmNc5cDzyjnpp1zXWBjFIcawREp0YenlVvlgIdLWjXjIa/SaaSDdCf3Fqz73Q3JPAoAHqd3NHJAHTWTnQozuCWAnQ+c9p7/ay+G9LYrdgS2BLYEtgS2BLYEngYCWyA/jDS25/dEtgS2BLYErgXEvjMX/zFT7/svuMdb4tsmobYI2NVwTsGzhoquW4N2DXI8bvGMoyCRhlhUDflqoZwwDlRY4AYDMcaB6mB0qbHJJUpPyvoMzvrCIr18xoMa0QAmtMWDAkYAE09DLDjefw8zwEoohAZT3p5IRLtrAHSqBs+b3RdX7d/AAoYZo3G5wxZ0+rzPKSxt2DQqDNDI9BnuuUJBD3LTkNI5Xlp0F8CCUefP/e5bfy8JPWHe/0amPYwAF2jP62cEW6OLeZ8gQvzytTegCMjR5l7ABSdUQTongMs5JgA3Qh09VwdWAoo6nijVM8Bs16H968AurKrg1DlwOeMzqQ24pQIPSCjZ6ADysgsgazQl1yverrOCecAuvrk6PkKwgXwUwfwdyNhPe7B9hBBb5/h/NToXlK4ow+BluhG1wwgVaNU0YfndHnH7TnY63NWx9xWTz3cTHt6n+7zXtKndaxYjRX+N50s6qjiudAARsaofUj/ClsL0IGPQE6zSlATgS54Y92bjmqdS22j2Wt0wOv+wwh0ITr3EJaiR7w/AB8ZuT+h/fN818rw0li67drmPQCwHvFA9hmc+CyAWeDjH/3RH50cCZ2v6rEVROE9K3iu/uh84b2eRc887T6CyGr2ZqTipqa/yQhEQYbV5x0HXJ/9kaWp8NGfOgjiLMgRHo4f2ozuXwF0xoqAHh3C3tHjQKj7DDgjGDVfgE5GAsbBBOjusQrQkQOOIowh1h7GcHUlmYo445s9K/1HVDiFe6D/2AMC0tnD1nFh9lf7yX0iMmLvBzgnHTo1+lXZ41RRgI7s27fuC5ETsne/zfv60/u5fvr6XGumZnPM8znWcQoOF/StWSiA6Yxbos+pBej2Y7MUuLaqZ1br9znteknnPT3NvO+8JfB4JHBbgN7vwBOgu3YC0D3+hNoz0HXsPD3RO97xeB5sX3VLYEtgS2BLYEtgS+CJS2AD9Ccu8n3DLYEtgS2BLYG7JoHPfuYzP/uu+1OA7hfmmUqy4KmAhf834qtngnPhRl1Og1yjU40UwpCOYVU4wxdyAIwwhigyI7uJuhGmEX1FRONPv7f/9Iv7OWCyAi79TMFNjXV44WMYpRAhZaQsBsKmqeY5iATCYEqN0RSDKW0kuqkOCdyr52fWaOF44T0Ybbkv8qAmOlfZcz/Po6MGYtSZYQKIAvoJ0AvGVuP1YYDBba63jZ+PV2s8aYButFv1CHqiKdwB6EBwagG6xrsJ0IXnTekrQO+8KoyYEXQTGlcXHDnbTBDFZ5qCdurJFUC3Hc1A8bd/+7cPUhij75jPnjcJZOA5MVgChno/2tnU8N5fmNZRNPXfkbH1CGD77JVjI1UBfUAknH1wOvLMc0ATOtCIT6CSekp4PiPQK8c5Ey5B9OrP1e+Pd2bdnas/KoBeGRbWul/g9QnQfY29AeDS6F+iaBkXFMYyEbQWHMAagd4MKoyPng3dfYsA3XVxAvSmkGcscl8KkccesULNNdUdPNNcE1d7jNusbd2vrD7PfdhjcMQDwJqoc2C1R1owjwCQRPEC0M/B2LnOe++pF/s+ZMD9BaDAYKA2jj1AXGC0R8kgT51i2O8oe7MM8Lqp2HtGN/+3DYyVOghwvzpD4DBgQQ8Kt81iwRjjd/rfoz0YjxOgewyPAJ19mgCd/ZmFz/X4gGY44foCdNPUOy7QeTgWUJAXjkI6U/b8emB95d+9oI4bOltVnwvQhejoVPd/rI+0y8LnZ5+qY+twgsy67q0AevemnXcdu9XXPZ6E8cva5tjFUawAnWfoOlhI79qq406/j1yzP7zmPXdHW++WbAk8vAQeFqDP9YHvvmaPQed/4AMfOBWyjgjQ3+aEtQH6w3fivsKWwJbAlsCWwJbAHZHABuh3pCN2M7YEtgS2BLYEnp4EPv+5z51uPiHREUCvYdmolKZb75mRGgA1Ztc4VrDFdZr2VYOqX8aJ4jFyjUgso3eoMXoScYMhGbjUZ6kxUAmfAwk1MhYcFRIRQWPUFRE0pFgGZFPzTL4X42qBAG3DyIDhmNdsp21sRN+E6/YFMBE5CBIxHmskxeDbM2QbdWX6USOouN6McLcdjoO2oW3tSD0H0i9B9lXfzGuv4NjTmyn3986PG6AbySngXQF0I9AFWp5jTg2kaeTqtQAdkFLATA92XK9gc+f9nBPOjUvj3rk8dU31ZI/LoE3VPUReChn+6Z/+6XRGMwVwBOgzmpsoQ3VDs0oY0bkCz3NOnQOB516bzgO8tymaSTPtcRN/93d/97YocxygTNfNc5lS2M+vopsrn/ZLddNNxvH9nc3rJ1ute8hrNZb933SymPq5/bQC6IBL5rprPfPRs6cBlwB0HL+Aj6z/RNCSTYZagC4YVR+wBrrOro6SKVjnd7M1AHPZO5A5xsLzuTdhL9EjUMyooCwKCy/JbdUDKzmfG699rWdv41CjLsQZAQcUzpCmILfKpNfo/Z27tnPu/QpqmZPAcqE5GYBwjqEA8wvX0W86M7HHEXIiO/rZvQp92z0cfa98GUc6CFADXY0k530F6Fyv+82uGcihELlZLlhPGId/+Zd/eSqkcC9AJ8uHpRlNGn3PvQTo3Icx3D0VzpVkEMGJCNmZsp0agK6jAffpmsTYVh8iixkdbt/QJ0afA9GRp2cSI6M6D9APdUrq+DSzQtfk7knNqEJb5tjquJm6wTnPs9BWjxpiLUAuFPqhAB0H06O1s+vyau25pM83QL8kof36fZPAowboZFxz7QGgA84tpnAvQP/X+ybQ/TxbAlsCWwJbAlsCz7EENkB/jjt/P/qWwJbAlsCWwE8l8IVXXnkgihrMV+Cp0ZKFYp5zjgHVSB9qjGiFVDXi8bsRbNRGVWqMrHEXg7dRa0TeYHzUANlzS4lILwCefTzh2DT6aTicsKaGUaNDMYwCiDDwWmpk5DnwzjfNHZFGpixFXvPeE3b5HFxTWWOs1uj75S9/+SQ/04FilDVNKDVOCPaFkXymxOVzl6LMHQs17q7AwSWYeDTPrv3cOYiz5/CjkcBNwOM5EDT7SqjaFO7NVtExL0AHtABMmjGBCHRT7mLAuwagA9rUQd6/Bv9GtwmwO+/7+wRM6olZH41pPy9AN6VudWMBHY45nvkOZHjPe95zSnluze8UI/bU1QVWfaYjeFqHgPbF6nl51ksQomfrAkz+4R/+4UEBlloA/0ZLAv0K3idA6d9HDgFt1zlo2P56NDPn2bnKHANHcqqMzune9st0tgPeAc8L0Olj1iHXL2rGQ+GZtWQMAAAgAElEQVQoEdQW1kvhOXUzUjDOuiYfHY1gemojodk7sJdgblHQD7SL6wEgieK2mHK8+xDXwtU4unY9myPmGoguxKStyOxLX/rS6exrCjrhYx/72Kkwlwpcvfa5tvX5nOPuy+hXZAQ0t/zgBz847Xso6CZly30FteqjnmfNWAAe4/yD3gJYu19p+l8+23PqibwHzphuX4CO4w3/90x2avZHODNS0/foGcYRpdl4WE/YPzEGqdlDFqDj4APYphaaF847FnkmIT3juGn+2ScShQ50QhfSBtOqs3el3yjuWR3PPXOdfjd6n7pjhWsCzi3sA9lrUpCNjmjU9Kdp2+kT153pgDLXjO49+b1rN+89+mnkOvfFmQrHD2rGD84FFJzDCtA9gqn78BVQd5y6Tl2jhS+tXddcY79nS+BZksBtAPr8Dty9IPqM/Td7cXT/hz70obcdGTadsjdAf5ZGy27rlsCWwJbAlsCWwHkJbIC+R8iWwJbAlsCWwHMvgc999rMPZNAvy4Xb02DVc375TI22NVTOSOembJ/RawB0i+dJ2gbSlRt5jeGQiCHBeWF6U6Nr4JuRV+c6fIJz/y6UJ+0khgQKRtKCoUbGYdzlzGILxlMN/abUbNTejPi2nYUTGIYx+FIwomPQVBbIg+hU04PSJwXohRH2i8Ct/V44IGj3fSvZ3RYcXPu5DdAfv4p6nAB96op5lrBPx9zombVN2Qzw0HA3ATqpcdUbAA2cRIQdjPkZeXcUgV7D4dQDvFZ41h6ZgHc1l4yY65muhRgT5qNj/uqv/uqU/hdDpRCIGugEICHbBLpvwsvO6fkcBQ6dV4Jpn8VnLSSpLnQ9mDKrrMnI4bnNwBP60EI/vfjii6dCavo+Q+HdjEQ/Auhtzwbox/rCcVh5+e7VOnkbgM51TOEuQBeoNQIdeMlabgp3I9AF6KyXXb+AlhZgacd5HVMagS5A18GP+3GkAHOLmuvpqAPYLUCvk9uRg8ZKdlP6N4HXq57j3nVm5BlMP04UNTDauYRjEQ5I7J+QK7KY+4qVbuO+zQ6E/gREm1mnexxSqjO3KaR1514WrqGTXmv6HdCukyR7I9rtkTaNQKd9OBABWKnpn37ObBzoP8aIDhACdFPN89w9B7z7UnSq+ygBujCf9aRHBAnQheZdl3AUce2ZAJ1Ia1IeU+gz5oLR+Tg/uX9l3HUsG4HOcyELj0ByPKofuaaOFNTIEl1KYRzowEItQEcGXLf3M0U9z4kMjVynT5g/zRTVNYtrHO2Xq6e5J9CcNY2arAU4slDoK7I+uEdGFnNt7TEK3Yf7vmvB+LXve/y7rX2HLYEnI4FLAN19wLl53D0j33k9ggUdyrwFolPQ6RugP5l+3XfZEtgS2BLYEtgSeBoS2AD9aUh933NLYEtgS2BL4E5J4M8//elTewp+jgznftHW2KoxrgbsGjQ12Dc95xEsadQa0TaFMZz5zdmlRI0R7U26dtO2A42JvqH4JV4DYQ0DK0P2jGBZQYQJHYBARtBgJCWqxmJkHNelLUSFffSjHz0V24YRkp9GZyEfo3uE67Pt/I3BUXiO0RQ5aVBGJkQzafzlOs0GgBHbv+mD9nkNH5dg2jmjzE3gwQbod0cNPG6A3gj0VYphnXCAPxYM+kILAbrpIwEEpgAvQPcM9BVAV1fVCD+zMExA698r3Wjvqc94Rn4Kw/l8AUAj+Bp9PiMBSY9J5CLwBUNloSDzHGBGul6iMb3/nE/26Qp8r/SeYGbqbJ6pcqn8pq7o++g/okcBbUA3jK+cbex56Kb+5Fkm9K7uvwTRj5wCbPeqVvd1Bl4DOu/OjH34lqzm/AquHu0FVhHozgEhHLWR3LwfmAb0BQCbwt0zsZn3wHOiqCkCdFN0owtY/6gF6PZj9x+NRtdhxdfZOwg1qT1+BVBMxDFp0D/+8Y+faj7jPmKOoWth3E3G1CUdrB7hGYiiZz9EjZzYC6ETAbMFp0Drua+w3xxBzlnlTA3c/OEPf3iKEDZNu0C9Z4sDWc2qQ81nm9Kd3/2b9tsPZhvh84Bno9eNgBawUtNej/dBv3tMDfofh6Jmr2B8WNCpPWfdCGzGjhHoQnQiwQHoOCOyngByLTgCFJ67tqDfaJdgXIcFHcTYG+oIwHP4rDwv/SSwJyq/QLv6lt+r+7vWANAbRc91OP6AwhrBszM2qPnRgYDnb98znnBwoiA79tHsqSn0aef51AXV93ON0HGD+5KtiYLTCvdz3jI+e2wD/dmfrgPKyHXzphrw2jl70+vu928J3FUJnFvjr13/fTbez/5N5y0Bug4wBegPrr3PQL+rQ2O3a0tgS2BLYEtgS+DGEtgA/cYi2x/YEtgS2BLYErhvEviTP/7jBwatRh4eGfWanlGDec/2LVzXUCbkmAa3GgQxtmsoxaBaEE8kJlHoFAyyQmNqIm88XxIDq+2e6ShXgKlgbGXsXgEF4JYpTImowcjMeaAYnAHUGg8wXjaiTUMmMuG6NVhjJDUVKrIsNFKG1BhvG3WEvIQOGJQb5UQ7CtD5XSOq/eZY7nnM/K8Rb3NMtD0+y9GcuBaSz8/3c0cA577Nw6f5PJfgTfv5yBGl46J91shG3iO09pxu5yBzvgCdsW7EaQE66X0F6L/1W791Ah7NXmEEuincBSyO+QLgRtT5jCuIvgLoyqH6kP8VWPW1psDtfFMeBSXoEiL2gDDom4IhdJ5OOcCHqVOP5uTqGeyn6dQ0I4kK6Wd0eiMUu2YAaoxCpS8AfqZmpq+NXAKkVx48z0zpPts3HRvm2PO5fJ9za6VXOu9uAjyf5nx9FPe+1oDe9/X3CdDrKNIoVvrafmBMeBQLkWyARVNUAyAL01g/e251I9D5f3+aAaeQVpjunAQCM6cozC8gJM4dnFHN/UyFTs01nQfOKZ/5mjXpNmPpSA/r3ML9cUoxOwX7IuTmMS5EdTdbBa95Bjwy6Dzu3ob/98gM4AhOgjgZICez17CHYK+F/sV5B+DcFOPMd+QJJG3N7+hz9yP0X7MR2Zc+f9cM2t00/+xz0PsUMg4VsnaM0Hc9A73HSxiBzl4KCA1AN5MP6wly5Dmp68hVeM7/aZfZFiZAR24AdArj3Ch95GXKeEA391llRamDlbrbbC6m8tcZhRrHSZ0LgPM4hCAfan6a6r76lP0rmZQozAfkqnMa83iu/Z3304HK6/ZcdfqauW5bGSM4elJ4dh0JSKGPLKurp6PuPP7l0v6zOmID9EexauxrPEsS6Do1v8vO+dD16mjtAqAzjynsyYHnlI985CNvc15/cN8zxzw8S3Lcbd0S2BLYEtgS2BLYEnjhhQ3Q9yjYEtgS2BLYEnjuJfDH//2/n2RQwFKAYsR0jW7T+FnD1ozILFSZRtteE2MkQJjC9TT4YYDDYPytb33rVIBJGlCpMcJ5ZiUGuAIeDc8FKTUq9Jk7EKYBoZAKuAU4p/z93//9yZCAQZaCcdAfDPKf+tSnHhQAeqFbU4oK0DGuYvAuQMdYavQUEXNGnwGkuAeRqJTf/u3fPhlpjejjGjVY14BK/1UmhXe03+h43udYmLIqpDqaRBugPxvq5XEDdOc50qhuqbPLBOjCEOY7cwz46jEOAnTTmBeU9MxawE9hrGPYdjTyu/NhQukVfLZnC3D4XCNgm46X35u+vtHv/L+wD+DC+eE45lDIcMEZxNSAq5dffvmkVxq9TRtX7bad1cMr4+kqVa8p3KunZ7aKOtvUIaEgnH4AVlm4v+f1oruaBprrH8GeCW9ct+b6pSz4/8owPAHoNC4/G7P29q28NN/PORrU6aLrq+OH/02Abv/Qr2aRoGacm16dMUD0LOsYdQE6698RQHfOFZx7TZzSOudwvmOdds3m/hwzQE2bAQEW2mMEu854jd6uLln1xOMA6FyTZyA7hYV7u29CD+JQaOH/PaO8c5y+0KlunjGPfMyAAQjueAE0O3fpJ66vvNG9wHILQBbnBIop33UG6pniAnV1qdejT01Hj3MVz8OejzFCARA3k0+vSb8jD9O/NwJ9pnA3pTpgmyNwlB8A3Qj0pvvX2cA9K2MHgN6xxv7we9/73snZkuju7rE8hgNdzrnfXV+aNcG9t2Op6wlp9QvQkYWZCOijRtGrU9WrtF/nJvawZmVgHniEAjXXpH/dl9axYeri6WSlLBhjr7766gtf+MIXTjXPajtxIOD5kTc1fdw1rA5ofG4D9Nvr/P3J508CXaNWe5zq9dV33imx7373uy9w9AqFNYK18qWXXtoA/fkbWvuJtwS2BLYEtgSeQwlsgP4cdvp+5C2BLYEtgS2Bt0vgT//kT972D79UN1JUEFGwq8FMMCM8mdHTTWk8P18DPMYzDJIUDGWN0Cb9I/CciCsMmRrZqYlkMdoGQ2aNkRMo9UELlPp/DQnTuGBbMYYKtogONXqHqDaMkn4e460p3KkBAgI7rj2jvGscbHswRpsiHojGPSkANp79/e9//6kQmdroV4ydlWGjl2Ykmp/DYM3PBOgrWRVS3RYgXALsE3Ttuft4JHAJqDn/W8+5xN+zvxznBeidn42yuwlAx/AOPGfMEzHoWbfUBejMx477trH6zWMTfL5zAH0+d+cxr3Uu6fwiICpgLryfqaaJMvX8cOa+Z4cDfojUI800hfNu59xt22efVPZT5xWAriLQve45/Vo9wfsFLp59jeEV6ANU4TnoR2odoKgBZhOgF/x1DamBuO1yHK7guTJZORHcBno+nhn5+K56bq53/NuC+f4VQJ8ZAswmA/A0kpvP0Y84wuD8RQECOn4BdaznAlIczupk1jTaMwLdueQ8qiNZ57kAXYc3U1czx9h/CIZxTAG8uh+hbTf9uelYurZfgMRATwtR9eg59B7PD5y04FDY7EBd95u6m37wGlwH2A30Zu/B9T2nHrkS7W7U8Lvf/e63OQwxr+v4ZNp35M7/hbYeJ+P+xChvP8v7eA+1KePNrlOATrS9YJy6UfR8ro5VTWGOPhUEEYHOcxCFDkhnPakTQjOaCJ6t6/Q5ATr3AJ6zP2TfZgQ87WDtYs+G/ube/jBmBM/0mw5Mvl6gTJ8ZQc8zMF/QpRQcAXrGfLMa8Ty0x+Jelpp1h/ZY6GvhNnvsOs6ugJt75DrR0qfI2nT5wHghPX1pxgTWbubZ1CXVQ64vlculeXOkx246n/f7twSeNQlcAujuhY7Wqgnd+R7uXEa/kQkJgE7N/O39TtfeEejP2pDZ7d0S2BLYEtgS2BI4lMAG6HtwbAlsCWwJbAk89xL49J/92dsMeIKSAp4a1n3d//klXONWI1N4rdepYW1CKgyQQnQ+0/TjeL4Dz4lEx4DcVK9AF41wGDRXgGdGjrXNvn8aC6bxwWsQVaXhHaOj0TukPKVtXgeDr+fDffjDHz610cgqz/xctcP7GkkPKCcajLODMcYaNUbNOZWee4nRvDJtBD+/F/RNI2XPkKVNBeiFYtcaK28KDy69/9r7PveT+ZYCeNwAXcP6NGYXoGM8bwr3cxHoQAKi94hEx9hPpBzzi3oC9EagO9+orwXozJUVnPVZCg14X4G2UZ7MVdoxM3vUacY01NToEeATIIuoQCIZSQVMDeQx6gcQ4RnEyG8eW9HnrXPDCh6rH3ieCdBX0Ut9/tmvdZwAuvD8RByTypfCs5nGlxrgY0FvzmwZM/JRXTwBelMhH8HzqXPn2nbLKfRMfGwFw49A2OzT+ffKmc7/GRFtBLRzjX78+te//qAwttUBjHtTR1MXoDN+Oq97jrNz2b7XEUfoWx3DuMP5DIBOXZDI/GkEPMAQnQIYcF/hPVYyOxoAl9a2ztHVNaYzCGCZ/YcZKUjBzR6BwmvAf7I6UAOQ5/EI9hF7F1OMA+ORsWCb5zT1O/oFGSgL9SzyoY/qFGSEtLBaYE7fNQIcXdj9CFHpAGH2VhTPQMeJiB/PMufeRp9T0y5Bu2nmhe/oVj6HDKibjQf4gyOPEB1ozjqCbjUCnYhoigAdncxz9H5GxTM+zFhgpDljzOMCyFrkefDU6G32hOwPcUZwDVH3zr23Y6RzDnm99tprp0JkN3qTyHMKzgDAbwt9qK7kGdizmmGAsQQ4p/CMPQ6FdVaHBdo5M091Xawepa/te65r1gl0P/3B8R08P+MUGbr3Z9ytsh8571bfOSa0O5qHew/5TCxRu5GPUALXAPRzt+u+j98B6DrCsGb0yBN0cfdWP/vjET7NvtSWwJbAlsCWwJbAlsDTlMAG6E9T+vveWwJbAlsCWwJ3QgKf+Yu/OLWjUJXfNQRizOOL+DmI0gcpxNVw7rVmuuMalzV4G8mjMRfDJwAdeE7BMOe539QYco1AxRhXUFTD5DRkTzBsuwVm02infIBanpuKYZS2YVigAP28D1F4RLR94AMfONW003SkTQ+LbPiZKZQ1ogLOMVp88YtfPD1/jdkYSzFwEtGEgbMRe43Mwig5ZdGIUwC6cJ+2TIA+DaXXGF1uOrjPgYZt/LypNG/2/scJ0DuvbJV9XfhyE4DOuAee4zQC/MCJxtIza9EVAnShW/VDU+5OY+HUB/8uuuYd7zg9TvWdAN107MxBwQ737zwyWta6qZBps58jUvQ73/nOAx0DFPH8cICfTkfUAnTbpbz7zPzvCKCr4+axDUf63WutnJDqWIAcegY68MfUwOjCOkShJwvQq4tmJPp0NlrpqZVeOQI/18DOm82su/PuFTyf87HjeY6d+XejmadDlgAdsEg/u/4j329+85svfOMb3zjVgFL7gvewjplZQoCuw1iji+dcrpRZx4wMpq5TBfDSDC7UrN8/+tGPTjXvQ6dYiLwlipciiHZerOR0buzcdm1rn/k784E9CGCSGhjq8TbMq09+8pMvfOITnzjVyLBjvToOhz+dWti79IxwQDUgGd2Kk17TbCPTAt7pmNN9VZ2X6sSI/Oqkw7PgCADUpyZtPCnQqbmGZ3mj45t9iOfrueTdM6KDeZ39ErWvUQO3PcuXGp0KQOd5eW7hOf83Mp/7COfVzepexjuQuhmAGF8+A84NjHX6h/oP/uAPHhztQxaVgunKpXvQjgX6kWu98sorDwr9YhS9z8LzUGinbcNZ4atf/eqDwl7Wfqp+5Xdk7XgCdvd1+tD1e+oWsxjgsEI7me86zuAw5dFGOBB0vDBGHIe0qdkTeF8dqSqna/aH17zn7mjr3ZItgYeXwMMCdNc5dTfrhMfwANBZZ8yGVID+oOU/2yM//JPsK2wJbAlsCWwJbAlsCTxtCWyA/rR7YN9/S2BLYEtgS+CpS+Bzn/3sqQ0Y5Woga+r12cgJZPp6jekCJY13hSG8rz9GoWDsMwLdFJ+NQMc4NyPQhcoYEfmxfYVb0wGg8GUaCiZc7zMByTHEYxwkeofIeKPjMbBq9NOgiVGTglGaKCEKcL1pZo3S1MiLERFZURPFBDjnHhiUMWhj2KXmuoBzgCKG30btF6bPiD3hFvfldwG6Kdxr0L0Wnj8K+LRycnjqE+Q5aMCTAOgrQK2DDTWgjTkjlBCMMN+IGGwUW8c9sOCd73znCXRRNx2wAN351K6cEejqAOs6nKhTVnpvBdDVd4Jg5uUKoDdavXOwIAFIpvMQIH0e22B0JjpQZ5yjuTidAJRHn5V7FzrOZ546tf26ei/XQ5c16hFo2bOQdTLC0Yize2cE+lw31E/VTfP3S9Cy759ZU+7jlH/SAF2IfQTQgWrAtQJ0YKIQHWjdNawAnfHQdb7j2Ah0dUmdZJhLRgWTzcWIZ9shOKUmI4JrK3Ou+sI5MHXG0bg5Nx+PPrPSyULEnvXN3oi0+BSi0gEaRAZS99gY2sDzm1ad59cxB9ALBDb1PqDaFODoVJ5fByWjmdvuCdHVHwWe3L/vKwAlXTxtsHhOPXofnSYIRtfTL+x3qGmz4wJd3yh69GlTuNdBALiNU6IR6Oyn6jDQ6O1zAJ09q2n+2c/pOEWNMwCQiWcAoJsxgOMCyJ5ilgCivOvw4TXqdOJ4q14kOt/2UzPPXAfZG3rOOA4hdXpg7woEwyGTGget6vRmbMA5k/TMjCecVesUNfu86ybX1DlFBxUcI/gfbUTf40TAPr7X6XErAnTXSK6/Afp9XJn2Mz0uCTxqgM56oe4QoOusJUB/27NsgP64unZfd0tgS2BLYEtgS+CJS2AD9Ccu8n3DLYEtgS2BLYG7JoEvvPLKqUlNr34ubfEKWvSZGmUuQNeIPc/hrpG4kZQYzWos5Iu7oBrjcdN4YtwlQomCQXX+rCC676mBoekxBegaggvQTeGJ4ZZoIiLpLBj9NNybjlrHAECX7QSmN80tzypQohbQU2NwxRiLEZZoIYz6GF2pGy2FHArQm7IUENF+UyY+cw2/HQsa/qcx/1HA8rs2D57n9jxugF7jesdeI50BMwUJBWZACKLmTAHOuCfdrmfW6lQC+JgAveCkfVwghr5ZAX6BAZ+b8HnlpMP/1HVcUycY2oDu6xzsuc1N5c5c1JmJzwC8CtCBQgAYCnoAIGGZZzWvHFLa16tnrm6cz81n+xnTMAu06xDR9/I+4IkQBV1GnwLK0G1EIprWl8jf9pnwfAXRJ8RZOQisdNV0ENgA/V8fTI3CYfu/80aZryLQGQf8dB4zr50TXNtoVGrWT/uCOUDq9msB+lzPbCPX6ZndPTYFsEdGF49EYa31bHXaBkC20A6PR0G/NOp6BdC9/6NYG8/pY+SuYyE1UYFEUaMfnUumB2e/oWMO88foe+afaez5H/sK9SnOSXwOPWM6b88f90z11bhY6Y0Cz+oS+86+xxHRdPKcG174Sn80MwEgX6BP3wrNG2HO74yDtr9OQjyzkZTUOEywptDP1AJ0/r4E0N23CtA9ioNnUN5G1vM/IfLR+sXYNRsJY646lr0v45Vxy76QOWRBpvYZzg+cr25hr6mscaIg7TsAnVqATv/wnh6jgkMLoBvgzdzsXrpruntGXweae+QIoK3HCNA24P573/vekwNodbHrnin+u0baf46pHYH+PO9Y97NfI4FHDdDZh6Iv0RvMa7JTWArQH+yNr2nkfs+WwJbAlsCWwJbAlsAzIYEN0J+JbtqN3BLYEtgS2BJ4nBJ47dVXT5cvtJnR4TV+amgr/Gr75pnDhUMzpWcBiJE81MInARQA3TSlGBAx5hEdQyFikbS/FAyFExBNSOSzzmdq9L0gzPT1Pa+zKaGJnHrrrbdOhRSVfM6IUAyhwC9hOMZco7owAPs+jJ4YfDFkUjBmE11k4fPCRK7fZwc2eTYp1xeaN5Upv2Nor8Gxxk/k09Sjgq8VSFnJsn1/zvB/zRheff5RAIlr7v08v+dxAnTlWnAusCwEAxoYAck89gxVagG6qWcZ9wKPnl9LhCJzRWcUPlsYW4eQwm7mefVCYUvHX+W0AuhcoxGvEzBX5zAfe0zG6txb7s38L0AHcHheLxCG303Zi85Z/czn7rPO5159vv3U93vmsRH+1fU8n8/L/QU/9A2RpoIfdDsRjkQ6EjULvGoGjq4Zdc7SIcF7rOrqq9l3BTcboD88QHf9pB8K0I1A10llnoHuujQBes9AZzzMFO7tv45JrgO0bzHbC+u1+whqrjvTzzsWyIagUwcRz9cC9Dm3brquHOnirsd19jMqELABFKfdHh3Dnkg58Ky816hzACwwlcL1mgWi4B0ATx9a1JVHjjjV9903dd84HV08CodoepwbyAhgYa/0wQ9+8ARyeS760v7kOjpa9rgM9jy0sw4R3f/gQCBABgaxngDLV4VrGfHvmmQK92ZNok2eG0+t4yPwXAdIz6qnT8xExJ7QvSw1//cZdSR1H0yqe/aHFCA1ziCUv/7rvz45a3l/+v2ll1466VRqrqkuZI/JmekWruUPfc1+0gLoJkqcgrNWfwq0O4f4Hf3OPEfHA9K7XiFr+pRCO+e+dGbBMiJ+3s/53zT35+baw+5NbzqP9/u3BJ62BB4HQFdvMsc5igGATo3OmD//tqt42pLY998S2BLYEtgS2BLYEnhYCWyA/rAS3J/fEtgS2BLYEnjmJVCAPo3JK3jEl/IZ/VEQPiM+VwC9xnYFONNYCkswDAKQiPLG6A1QMlKNmuhLo5IwmE4jH3+vIi3b5pVxruc71hBcQzbGSFNLk0IVAyTtAeoDujByWjC2mgbVc9s9oxPDrIZRjPx+hrSfGIaVITIiquj973//qeZeRrJzP8+LbVQW1+YaPW96QvLVmaYrcH0u8k6539ZQeQ3EfeYn2x19gGtk3zk0H6Nzidfm375/zrO+T4Au9BBSrM6sZX7pjAJIN9UyoKsAnd9XAJ32zAh09YTPWUjVZ5rPN6PyZqrnRupWzjOFvDpVpx2Nn4BnokwBXwAmXhdAACOI5AN0UNAPU69V/5177ZzenABdGaCjTbONnJvJYhXlrSxIHw3A+cIXvnCKnhX0AHvozxp+C9Dneeht82rMrZyAbHvBy+zDOzpNH6pZc46vAOicA3Pc9+8Zge6ajiznGeg6lfAZHc6oiUB37WHssJ5bWBsLR2cKd/ch87m4nrAXoMi6C5CkBsoC9nR4Ywx45AptY65ZiOLGoYMUtcyxmwD0zrmbdNolPTwdYWg/OkHHIhyNzE5B9DDOecJm5in7JzP5AM4d9+gN5p6FaMI6lTgfdYo590z9nPqe/wmBrXsNYDNnslO+973vnRyg2OdREx2uIwOQv3NVBx6v6ZrB/oe21iGrzkoAbfQP8JxagO7ROOggHbQK0BmDZiBiX4Vs2Xc5xhh3wHFqouqbvpxodAA6NfJQ3wOeSI/Ono4aR0j7jLHZTEzsEXUs4Pq9Ztc6rgHUevnll081fzt2gPCe/8644ZrOXca4R6Gwt2Q9dX3BUa17vDqH8fk6vNGH7IfffPPNU3+++OKLD5w6kLXOssjunGNnx13HEvfu/L9mz3nNe24yV/d7twTuugQeBUCvPmftAKCjMwHo6pcC9Ld9b9wp3O/6ENnt2xLYEtgS2BLYErhaAswS7n8AACAASURBVBugXy2q/cYtgS2BLYEtgfsqAc9An8+3gqUrUNZIEH6vwY9rYrgUrMyIzBrFGoGO4bvncAPQjVjEsNqUnhjkAGqURtrUiN0v9T5XodDKOFeAXnAjRODzGCM5f9IUqhg+MTRifMUIzesWo924F3ICMug0wGsa7jEaC9OpeU0jIwbHpubEyKmRmNcauYmhV+hgRJZG5AnQL6XDvAacd/zc1Fh56f0rmH9f5+PTeK5L4OZoLtWg7rxY1b5vAvT+H/DAWGYOU+oMQmRlz3slQlKIzFwTIFNfC9B55kKV+YxHUcmXQO0qMnaCXHVAnVoK1JvdAzDB+eECJkAYskLXAMhMM02N3PrZCYYvzTNf7+em7pzXL+AuZJxyELii1zmHWoBOvwKOLOjPpowueJvp3I/mytRv830T7m+Afn0E+pzLc06vALpjhr73vG5qALp7A6AjR7MQhUvN+qnzC2PetYxo4J6B3nWc3wXopm5vJDpnnguQqbm3r9PuHqMCrP3IRz5yKjjorEBfdcZq/3QTXX5pbh7di1S66AcitzkigbnD3sJ06+oYZAaoBrxScz8jqHssBAB+HoWz2it1H6VsOjY6p5j7AHvvT7/3h77ldfZKZO1R51DjdCjEpR9W2YDUQT3CBt3uue46VvocgOymMZ8R6Gb0QBehf41ArxMHv6uHGxXveCKDEA6QQHRq09JTIy/HJ/3E/XEUoOZazQjUiGxk436SfXBT+Tc6nXFNVg8cQCj0r+sLz2N6deA2DpvuPbkXbVgVnD7bv45H+oh21FkUuEYqfgp9TgYBnCCoubYOBzxr99Pz+t1L9H7cc+XUdW6+XTO/bjJf93u3BO66BB4HQNfpaAL01Rno7/hZFqK7Lqfdvi2BLYEtgS2BLYEtgcsS2AD9soz2O7YEtgS2BLYE7rkE/uxP//T0hDUQ8/uECjVqViQarYUnGNOE6LxPgO7ZvjMqyXPRPTucGuNiI0AxdpsSEiMi0VUWDI+AZCJnjLSZwGplmJuGu0bfT2N5IVGfF6MlHvkUUqhiqPV8ctpjdCaGXQyVGq+JXPecS56V9va85BpsPVeW9mJwFKD/3u/93umZBejIrSmOa/jl957NPAFTDS0TSKxAomPhnFHyGoPlpc8fjbl7PiWf+OM9CYDOPQpRZ6Qi84H5KzytIw6RlYDWL3/5y6cCEACiE70HQEcX4FRDzVgXhDUqj7lYPSBQEKLz2gTHtnHqu6k7Vg4ec46sYHajzgufC9ZxfgE4f//73z/V6D+dC5AZoM9C1G7Pm/WePIdt9llmn/dvdfSEYPw9U83PlLtcZ8Jz7lnwZQQ6EJ1+JdLRArwyEtR07joGzXTu9tlqwnQNmP2jjmtE7dGa8cQn42O64aX+7tyovI50Q8fIzNDSCHTWN+VN/33ta197UACpgkTWNpxASBdNzdxu9gjmsusi/68jS8cc87nnnnedZQ0m3TVR2xRgp2c+8/xASQvrLMCPwlnNHTNzPK3m/9GeY9W9l9bBfqZzGrnjFCC8ZH9hWnZq9IT7K6Oe1S3oWqAogNra35FLHWWqO+xrz6lWf1LXAadzkzYDjv9/9t6117bkKrBMqavVUhfV0BRymw8IIdkYv/BDmMTyI51v09VVP7QoVQublp1pjN9PcFrYOJ0gBAL8yUL8htbY6nF75KxY++xz895zzj03rhSKfc/ee60VMyJmxJ5jzhmePw+47TXpo569XWdKdD3Pp75XB9iu6oRmw+B5msK9+0kit7tvK0CfR4J0H+X4szbTgdDcyHFqIsWBxxaAOv1DbWYE2uzZ6e6Tpww7zpkDwm7aA7TyCB/uR7twNkMOOn9Qsy6w/3ZfzZhhLlC3cH10LntqCtfXoY1nnWuYep41ylTyzC8i/Hke5jfye+655x48D3vWZog4mjvuUed8uWRfed059phU7r7slsCtSuBRAnT0Db/DAegUU7gTfU4RoHc+/0//7t/davv3zbcEtgS2BLYEtgS2BB6dBDZAf3Sy3FfaEtgS2BLYEnhCJfAn//W/np68gBVj2wRcEy5pQMeI1jTtGjEFVqZIpe4/ri9sxyBOVIoQHUOfBljuQ+pR0q4ShY5huGlKNfZhBMXYehQ5ujLETQODgE+DvI4ENeQjJ9sEQP/yl798SkVMwYgAyCMNLecT+znkAwQkFTMFGFZD4Iw+Lczvawy1gHMhOm3WSIzsalzHqAlIxOCKwbd9tDJ01/DRrAI1PPOZcyDmOsbOS6HBhuiPX7E8boDe8dbMEnNsA3WYw9SCEeYeUAAHFeC5jip+lnNrAW5ErVKEDIAwz0BXz6hTqHmmwp+VflPH2QOFGV6jNa87X3yv7ff9AjmhdJ/Hv9F+wIgFCAP0AFAgS9KfW4BMjV6cOrz9fK4t9ovtLySf55yvwPPqPnXuMQIdgE6fkk2ADCLU6E0dItDzR+ehMz7OgczZn7PvC/mfBh3zqAF6x9YRQAekd91nHpo+mhrAJnxk/W8mAsbyyqmMtYwx0X9CYfciBeiOV56DjC5kcjCjA1DQ9RP54JxiQaeQeppi+upL9ORKW58D7Jeug/1cj7cxxTh6DyhKJLqF9vJ39CD/gKMWQTEOK0DNrvnTmafPb9p0+oDXglnqOqQoB79LNLKOhhx7o/6jBtzjQEOE+Xvf+94HugCd4LEUtr9jwmfoWuH7PI8ZTagL2l1PWEso7CFN2Y5ccJigoIuQr3uopvjntefDM94ajc5YRkejqymM80Jr3tdZDFk34xBOD+43mVfNksLfjbIHvOs0Ro0TBfAakI2Dps4f1EB25xnwuusS6wiZCyjsZ3sOPM/ZfppOpv5mYIwpS/oYpwHHKPdjfSIinsKetWuUa0ydvByLR8C+6+m5udW5+LDg/fHvvvYdtgQejwQeFUB3red3eFO4C88F6HMf9T//f7/jH0/r9lW3BLYEtgS2BLYEtgRuUgIboN+ktPe9tgS2BLYEtgTupAT+25/8yem5CsIxjPXH8BFcEqhqSKMu8OC6BS41dvGjvEZNI5Aaga5hvhHoGPlI6UmkNzUGT4x+pk2fRrdpyPUZahg02mXCLf9utBM1f9PAzLNoOAQEYajFAIwxmOcRBmIsJY0nkVekzwSGFTwpPwyyXL+GWqNNgQ8Yaj/5yU+eIk6pibzvGZyV50zhPgF67z+NkJWNBk4/v4JjRwP7KqPlVe/PvruTE+gePNRRP3RcnIOMl4BlxFRj+XQSwdBu9DnzpVAO4GHKXQx46AjhCHOfqFULsMj5g2F/OvQUHlRvndN3s4vnHHC+OEfUI+eGRo2bOtA0Kt7U1ugcdAcFMEEkJxF+AA/meFP1Eqk523SkDyuH2X8TiPYahWtz3PRz1SHcq9ckhfIPfvCDk0MUur0R9wAWzwMGqM4z0OvMNOV7NF7n2PXZnuYIdOdj+34lvyMdPOdLz0BvBHEBOn1HBDpnL1Mbge7Z0QJ05jIAvX3NvDaFNn/vWOv8Eega5dr5AFgE5LIOUwD8rtF8zswVON+whnMkxAc/+MET9PMZAZHn1qXVWHOundMHR2N0NcdW0dfME/YjZuqhRmaeyU2fmCac9gDNrZH1lGdl2vfqCCPgra4S8HpWuACfiEXPYAf0ouOFyOxjTJvuPg5nRApyV3f03t2TTXkwPtgr6RzButJjeOqQxb4NWbCO4FzA/QvQG4FekI4jB/eYUeiCdMC0AJ3XjD36h5qIcJyFcBwAhAPQcX6g5rqeJ87a1X5gLAiXGbtmO6LmXo5tYL3nuFNzH6PVkbljgmfnmXxOxn2dmXh/7v1d23hGszXw7PYtNe8hc+Q/z3hnjToaW50fHff+zrhkHq3m2KX7zHuwldtN2BK4WAJd71dzhPerW3/0ox89cGJFh77yyisPCjptOq//L1krL36o/cEtgS2BLYEtgS2BLYE7KYEN0O9kt+yH2hLYEtgS2BK4SQn83//9v59uN1O4a2Cf9TSca9Tz+40w5bOFI0dGd76j0d2otZ596xnoQBcMkBg4AdU1dPJaQ3CfucbuwuAaI48iWgToEyJ7TZ6lZ7piUMUYbEr5niWJsRH4RfEMUI2TRrWbYtNU7wAzvic44HOeJUlNhJZGXAA5RmtLz5DGoHwE0GuctF0TqkwguDK2PCoj5ZEh5ybnxNNyL8f3Ve2dDhZXGanPjYVGaBeqCtBNGVtdgbGOaGULTiOmiQZ8AN6ErkZkAiKYNwU6hbrN+sC8Umc4J9vGlfNA58jRfJnwuuCgeqlAl8+YucLjHRq9CHwGRlHQDS+//PKDs24F6ELutmW+riwmQBdU1aGI5+1z1gHA79cpYq4pvse1aY9p6cnGYTphaoCLDkI4CXWMsCbUoeho3E6dNiFQ16xz/X7VvLjN9ydguupZ5ucd09PRoeOyspmv+z0N7fQtr5uOW4DO51mHvvOd7zxYM3sGOmPd9O3UM4U7UM61jet0XDQCveeaAwp7pAGwkHHHEQIUYCJgEeM/9+/RKUBH13JeA9qF7d0XzDVz7hXmcTCzn6pbCiBmCvX2i44FzcLAM5GdR+cEHBSQBdAcMAwkNt03te2h7pnnU0fy/+ns1Geug4JnmXueedODs+9Bd1FwBgKYW3g29m6mafdMcWrkcOTQ078X9EyADshtG3Bg9DgQavrZTEasJ0afE4G+SuHucQKsWaZtL5RmLAnQ2cMhh2Y3qMMAY7BHB/Q19+m85V6eW8/3HJ/UwHccqyjMq45D9ok4mlKQtU6X1NzDc9V53Sww7BnnvHcckoqerEp///d/f8oQY99S84zcC3jvfelr5MlYm0d8zP23+rrrzdTTq/XrKh24398SuO8S6FxyznSN6trVPUD3d34enYkTj3sujj3xCBbm+UsvvXTaf1LM/ubvf67xv/77f3/fxb3btyWwJbAlsCWwJfDUSGAD9Kemq3dDtwS2BLYEtgSOJPCFP/3T01srIFKj7fz+9F73+zXc9brzh/sEOgB0oRiG3/5wx/MdeE50C4bCRteQ9tNC9Mw0GrQNNaIKUawnJKyRuEbMRkMB0Hkmo294z8hYjNRGyVPznkZUDPWFOp5/ieEVo7hGfmoMsRpV+c7zzz9/KpxtiWFfKEc7Z+R6QZhRYp5VOp0JJkSbzg4rY8ueVU+uBC4FcFfB816nhrqVZCbILAAxYtDItRrIMdBzRILHJQASMP6jM4BDHmlAjbFPwGEkn+Btgup5nrdzQr1lPXVV2zYN+ROI2Ua+0zmonlplvTA1MICG6zv/0R9AC9JQU9CFGjAxZhagG1095zH3m3p5zv1GaxY2z2v2e7xuhCj3mOexq3/RU8I19JvtoaZPPTP3s5/97NuOpRCg05/0c/tprlVdz1aynincL8ka8Chn+7n5N9fWOd6OnuNoDZuwewVqV+m3+7k5dwutnTcazwFoFtcbnoH+a4Q0oE9QzOd6FAPrZ4940RGGuudgc89CavRIAWyfE1CI4wlOGxTgueAWAGrUNLXno9MO4EBh5dzLdB7UUaRzQCed9t1KVyhz21TnHr7L+wBiZaPDDfJDT5Cpg6w41MjQzBxE03tEDrqT9pnq3sw3nRMdn00ZzzM03XtBP/oJYKwDYI+eMLqavQ/P3iwTQF37jOfqWJuQvPs2x50y77gwhbtR6JU18EeA/rWvfe0UdW00PusJoNcyAboR9dQ8q+Oc101nz9j2/HN0nXszshxwbTIbUIDbrlPUjFFTuvPZ7lmB2/QpBacP98vUfFZHK+Qv3KambR4txF6ZzysX+pa2MObplzoE0LdzH6wuYf44lwFrrrnUOCPoDMNxHGYaoPZ4ptUaNPXIdL6tLDrnV3uQR6mr97W2BJ4ECcx1aO5n1dvq16413SPYVt5XNzGvORqEo9QoOESZ/Yiaua0Tk3vMX/kP/+FJENt+xi2BLYEtgS2BLYEtgQsksAH6BULaH9kS2BLYEtgSuN8S+LMvfvHGGlhoy+v+4C9AxxgsQMdgLkAn3S9RikYLYewETmMcpmCMXBmo+ds0zhUMreBxoVkNxj1vE2MnZ05SMC5gZNAwiIGSM5mFAhgmG1VfI7GGV4yLGMdJcWohWsv0n555DEDnXEmAWY0djXIyza3vryLQJ7w7gm6VxZTVjQ2efaNHJoFpcD4Hyc+9d85wfQQIa5Bvtoqm3GXu1EAOQAeeU770pS+9DW6hA5599tkHBb1hxoYa/3g9s2wUoE9AOAFr329HTICurqGeQLnzfMKfXrPponlG01dT41SDbgBaEAUIONeQiT7oOepTFwoguHd12hxYfW7atwLh9mPlJHin5l+/p1z4HrrJiGKAGmcik8mDmufHOYgCSG+EK8/VLBvzuTu2ZpRj5V0IJwy9TYDeMWObbMucY1fBos7Xo2tMfT5l1WeYMNNrzrmj8Zz3jZQFLk6AjrOZznBGynI/noH10gLc7vELfe3Z195zAnTu6zN0nBMZbfYGakCkqbSByj1+xvvxN94zKplasFhnFNf9Otghi6P52D6fexPnpwCx/TEBOtdHX6A/gagccUEBoAP9P/WpT53KRz7ykbdBatvQebyKeuf9Rnc7r/1s0+yzNzPLTiPOAdboZPcg9A3PRKYJavqgerRz3L5WriudUqcFddAE6J03RGk3Ap376yBRgE7UdM9AF567rujIpUOC7ePe6GaP3kAurknoO/aqjnPu13Pd2VMKwtnPVRczJ9jj8rwA9J6P3qNLuDfHY1j4PP3/0Y9+9ORsapYX1tk6PiHH6bjRcdq5hLPT17/+9VNhf94z4Dlaib6lsP/t/Jw6u/twxlqdt6r753pauH6VTnxkG6d9oS2BOyyBlSOX63fnYB1RXGt83+apF8zKggMQc561m4Ju4zcohf2nx2Q4f7nO//arv3qHpbUfbUtgS2BLYEtgS2BL4DoS2AD9OtLan90S2BLYEtgSuJcSuEmALqRYGZ6NKKXGANmzbwHnGgMxLpJm0zMrjfLGaHdVBHphwPS4X0HFAgiNhzVoEvEF0DIdsak6MdRj4CPKyoKDwDRcaDg37SyGcK7/05/+9FQwWGCo8IxMjMlEZZK+ndrzJDWG8zxCdABA/22Afi+n70M16iYBeqFmQRCvVxHoRscdAXQgutGh6IojgF7oLPiosb4GeB1HClGrH9Qb6q0K3c81ukfowOc1KHINU7NTC6bUCb2fqYEBNHy26avRNW+88capEOGIHgA0U3umrtGlNaiqa2xLn3vVL36e91ay4P3phDRTv/td6kJaQTjOUbTNtNPUyMOMAuhOM3pgoKXPCtdWEdJHEbyFbAXo9lXrh5pU1/jSOeBTAD4veRVMn9/t3KtcCiHnmtR7rpwQHD8zAl0IyPW6lpsGmuuyfnEcCwXoRqSs6zzXNVqaGljI+DDbQGu+074v+AUkC/NM4e77OKI1uwvR5wJJx5eyYS0nO4LntBvBS93U1p0f1Wmms+feXnOOtc6r9oPXnE48fr+OeEJG9ASwg30STgrU9INp0tkvNYU7cprOP96v87Zw3zY5RngOYK1F8Mt+BRBc/e4xNe51egQPEf6Fwe3rOkvMbAPVs3Vc4Llon9lMqP1HmwH6ROkL0QXoRMKvALoQyfPJXU/Qz0b1M9bMJETN2P7FL35xKsilUebsVYHZQHTuV90EqDLjCPfpfhNdCDg37X5ht7qU+yB/HDp17OR57Hu+XwcX5KIjG8+xci6q7Bwz7EudS7SRvSjrD4UIe9pI4XXXoY6t1drZfb97VsYOn60D2HzOa6jf/dEtgXspgdV+r7+11Rdda+o0M/U/egF9hN4ToOsAx/wHnAvRBejqawT8q7/2a/dSzrtRWwJbAlsCWwJbAk+jBDZAfxp7fbd5S2BLYEtgS+BtErhpgF7Ddw1oNeoJmPwsP9pNHYcxcqZwB6JTMN7VSH1pVxdM8HoFMXzWGvEwLHju5D//8z+fDLP+H0MmZ/hS/uiP/uhkzK3xsM4ENfrz95///OcPCoYKjfkYST0fmNqIU6P8hOcYYDdAv7T3n77P3SZA79yqIY85IDz3nFQNfo1AB6A38g8wNCPQhedNt8vfanSfAH1C8iOAPnVDo/KUq59p5KbRqKZxF6ALpaoLmxoYuTR9NdBCAAm4UMdQAwPN5EEU7mzD1L01mNa5qDOiENbPqGO5fkHqNMxWxxWQ8XcjfIFlpFEGnhPNSD996EMfepDimMhQwBZto00F6M1gMO890/MX5qmHz4Hsx6kVJlBarTf921XgfPWs7bfKyYhlnDR4bTpw+qMOItxzRk+3/zvu7U+N500tzXh3HPA+jh9kT6AGMgpLea8OZwD0Qse+BrI5tml7nW14Zs+jphZgUwPQ33zzzWd+9rOfnWrPOWdscb+eDc3ZzgJC7tF11zTUc9/A5wo8G91X3WDf9Lk7/3ROWYFH9YaOOZ2DyIh2WfiMqdGBrzoeUtPWymbeq3uVAtbCXvoOWeLoR43DgZHW9Cfz1tTo7H+QG+OOomMMNc/YdPLqO64/AXr1ZJ2CCtB5Xu5hpHUBOu0SoAPRKQB0npWCbI5SuNs2a/RRAXqP6GBssyckEp/9m3qLPhKgA9EB6P3HPHRO8LrjqWegM7ar380EwHfY/5FhgTFMzb7Q4wn4XB25OmYF6J1bfbaOEfa+OmxyTx0iqMkQhUyZV4D7ubbUMaT92fWSsVuArpOoc2c1Xh+nzt7X3hK46xJYAXTn3lyv1eldo44AusdPoOdxZicCHefNRqCjx9VBZiD633/91++6yPbzbQlsCWwJbAlsCWwJXCiBDdAvFNT+2JbAlsCWwJbA/ZXAbQD06RXPD38MghajozQwE01Fit/vfOc7JyPt7/zO7zwoPQMdg3iNdSvwMI2D50DFynjI37wHhl4i1Cg8F4Zr0isT+UMU0Kc//ekHhcifo8i/RpxyfdPMcs4kAN17YLglOhPQQA1A1/DMtWcK9z7/jkC/v3P4ui27aYBe8NZnrTOKKXeFb4VLnKVrCncBuuCiAB1HFSPxmsbd1wL0XluIVBhTgKVDTeFz29Br1fmmoMuI2QLJgqgZBVQHAXRDIedbb711AugYMgE0f/AHf3AqRO0CgDiLkghF0/Pa5joIaDStLjxybLId7atCjAnGlaMwxBo9JbhBfhpb6S8iQYHo1Ogw9DuRs9QAmd/93d891YAwo5IBQo1WLGjiWY3M1bloptM/BwyvO5+u+/mr4M8KqHuPS2F6AXpTkzOeAH8AVF4XTCOj3sc+oy7Acn5ocOd79AsgjT4puET+wk3e98gTaozwRrjxfdY0nWEA2j1XGWDn/41E7nrqOG9Kc9pXSMyabGYXasEpThrsHbgn6zSFCHn2HZzzjPw4KuHll18+1cLLAgflNsfhdGKpLqyTx9Qd7jOoew3+X93RsYcMAbY41lDTXrLhUPiOR91Q00dGTPd89s5tx1p1Q4+wIWV8s0ewT/G5GTN1OkDG3d81yhw5+h591uN7HLt1GFAm6prpPCNA79nblRPrCeDcdPeA3gnQTdnfM9BXAN1sC+js7rEY2zhToqPZG9YJCmdPUqpTWL/qhGT/tm3CLuRUqNwxUgchnpP7s3ek9jx09pWMjeqQqd+V7VU6zT0ruoT1ptkj2Jd6DAnjoA48XHeumY5vPtf+blsdo9fZu1zVhv3+lsB9ksAE6PO3sOtVnY0K0DvHuJYR6Oh51mmcpHBmpwjQjUIXoLsHQK6//h//430S727LlsCWwJbAlsCWwFMtgQ3Qn+ru343fEtgS2BLYEkACtwHQ/WFfw3CjxjC69fxDDNmek4sxchWBDkjHIL4CXRoW6oVfoORIKFCahrrVaMHYh3GadKXUpM30jDgMDI2MxThv9BUgqUbFRqDzXIBzC9cxhTtGWCChhRS0Qimetyncebb+uwSgT8OqBtoa/a+CP3tW3X0JXMcIfR2Y15Z7jxl91s/MLAyNXK2RnQj011577QTRqWcEOvPBuYYBr2efF3oI2SZIR9e8E4De67Z9hchCXfVajZhG/tlmdKEOAgJ0gTNRscBzIDqRlB/84AcfFCL/TEmNbpjPNQ2q7SOfR4OqcG9CKnUC9ZRnoe1sX/UP31U2TetNm4jWpH+Nwv/whz/8DGmziUonmtHIdXThhJUFaRNc9nkKXicYvqnZe8n6MufepfC8bagjB/JqBDprB/LUQUPHNgG5EbXUyMk+n/MHuNlI8maSMJsM1+Q+ppYWoJsetgAdkF6A3hTavKYd3R84b3guoTD37T6Cv5vammegAM0Bp8Bd5o0pqKnZcwiH0SfCc2rG5zyLuxBwpsRWXtMJZQL0Ofba/3NtnnpV+XLeNoW2Am+BxegJ9gZATs6kpgA97V/130pX88xNGQ9IwcmF/Q738bgZauQEUKYAr4mw9uzt7lXmUQy0uw42Pe9ecO787R6N70147v9XEejKE5kIz6nNckG0vBHoAnTGdcdfzzI3Ah1dXYCOXHsGPDqtzj7sVdFpFCLQHb91ZNChomCcv82jE7pHcz1lLpFtgTFAof+JRqfwXD23vmslba183Ze6N68Op4/NIsBcJaqetQjnDPq+c7JrK8/btV2dYl92zZzzY+49z+1NbkqP7/tsCdwVCawAep3Vuw7NCPTu5bwOOqu/KXHexEGcwu9wjg3yCCHWfPW2vz3/j3e/+66IZj/HlsCWwJbAlsCWwJbAO5TABujvUID761sCWwJbAlsCT74Ebhqga0xTcv5Y10gnZK4hHGP2N7/5zVMUOlFOGB1NR4ox0vMWjUDXkNjemUb/RnEJjQpdpqF2BTO4RiPjMCzwjBSMlhqPMSQDfzQue9a5xsKegc41MVRQSOVOe40s571PfepTD6LaMUobYUdb+ZwGj0cB0AvEGplWo+eTPwOevhbcFYBeOGsK90agO2cBHoBzIfoqhbtOJVcBdOd1jfjnAHoBRR1JHDWrdLS+NyN9ZgaKAuAaMD3jHUCDrih8aQp35EKUNg5FDJjmyQAAIABJREFUZuUwchsYVIjRdswR3+cUsgpLZvv97tSHQteOrTpITGhi33M/IiRxkqAmalKHISAQ0fVk3KDGQarR1L3+1FUT4E+HJTN38Fz97F3VBsp3Pt+lIF5ZzTVu9mf7tdHb88gDx7Jp4E0RDbxznaNuNhn6YEagCyT5nplVAOhEgRtxLsA0Wn2O0a7tzTzgHkI4y7jyXGhqImUB5xQgKnPGlONkuyEjApHK3JdIOwvzcqaXnnCCZ+y+wnFWiF75zv3G0Tyb/V+dhJ4w3S41TngFHkSEGxUO9CygnHPJ/9OOZikAnHi2N3OVOWpBL+uEwFxVntSMhe4bCob9uzLoHC/o0dGospoAXb3SNPFE2xfiCtCNQqf/fVZ0KSncAeiUGYHuWGRsrgC6Tgk4L6DTKAD0/iOjBg5BFJye6tg591bdp87MKVPnORYYBzqmMA44o56+ot943T0rzp86XLB/7LOwFpuRARl6HIDt1lEGYG4EP3Lkc64bc5/fdU6nnOl4VV3V9XXvO+/q6rSf6y5IYAJ059FV69AKntMe9Ahrpvqd/ZnHi/G3rifod7PQ+Nvzt8bxFHdBRvsZtgS2BLYEtgS2BLYEHk4CG6A/nNz2t7YEtgS2BLYE7pEEbhKg14g5gWzPxxSiCzlIo0oEOgUDIEZHCiCddJgAdCJfjEDX6FiD2zSyz+jFVVrJGvg0ThZAcP2mnCSCklTEFIzXPhs1sNvUthgbCsUwZNNm0116Risp4TG+ChL43HPPPXcqn/vc507X9B9tFp5TvxOAXoOmhtAN0O/PpL9tgO79C5MADzMC3TkLhHj99dcfQPQCZhxphOecA16A7lnoAgP1wXSmOQLofr6RmUfzYOV8U7ijEVMQaWSn6d37bD0DXYCusw16hfOjSTGNQbNRswAfowCBQBNaz7lsu/os3Kdn5J4DtBNeFb4cfW/Kj/8DcSgYZYFbwE3AH1HCHIOB0xAFOHMOdteAbBpoI6z7rMhXGCQANsr2Lszy6Zxw7pmmnPv/QnfHZyP/kcns6471ynMFpoXIyE4QDkivfHsuNO2wb41AF84K0D0H/QigAwQF6F57gsWC4e4rBOges4JTmxkbAIDNbIPDHjqHAlh8/vnnT4V1V8eARnALwwuGnfM+33SoOUpljdw7BgrJ66hi/8x57J4EGdMOIulx6OPMWttB2xvN3Pnh3oi/cS1S+FLYV3AdnPvYmzBXnUfUOCEYuY0seywPz3oUXcy46H7MqHPqjkd1pHqm7Z4OAAJ0o6TbLxOg6zzBnpL1RHguQJ+OHEJ007c3At0xQfp2o77Zw9XhAoDOfhVdzbibe8ojBwHXLfqtY2Tu19TnjgOzBRiRbsYkas5qN+0/zpodE+wvPceevTX7V+RJ6Vrta+TAa/qnWRjm/Jztnc+vvlvpweq3c2vTXdDj+xm2BG5SAiuAji6o3jTjTvfecz76efZOOEyhv6h1CkJ/sha4VuPciFONWWj4Hv/e89733mTz9722BLYEtgS2BLYEtgQeowQ2QH+Mwt2X3hLYEtgS2BJ4MiRw0wB9GkQ1kmnonpHoGEJN4Q5Ax+Bn2lVqDZEYIzGGN2JHQ4B1o+gKsPmOBnCNkxr9+G4NtStQZk+TWvkrX/nKyeiOgblntQO6MEgK0gveuZcgg7//zd/8zem8OQpQSRjEZzSAU3OtRoo9DoA+jZs10jwZI3w/5ZTAXQLoOtVMgN6oGAx2wizqnr8qQAeeA9KZP0bDGj0o3Ct8mkZ9ZNSInWmMXIHFqV/4fyHyhDqNOBUmzbN9uYbnVGOU1KlGwAQ0N6oUx4JCHMCMZ9GiFyeg61xue3r2rADdqF2diFawokCQ73k/dWhlWNlOOTXilHN6iQyl4IgEQP/MZz5zAuhAud5D3Ww/1DGiY4DrO86ogX3I1khiUxpr+L0JjXEpJL/qc+cAuu0oFOv84LXp8qk1rq8cRriGDm2F4oBBZG2WFAB3oarXZ13nsz/+8Y8fFNbypn5vtgEAuo4vzN9GVh8B9LbTsVCIy1rK/Z0/RGEThc7ajHOG8JdagE7WC0Cj0XbUAETGDm1jrjYafwL07jk6X3hdHee+onDY/pv90Xk991OdC+xHzNpB5goj6AHptNs9B8/Y58aZgX6hIHv7lhqAzt6GAiTuXgy54SxIIROGRwM0JbtzrSnbaUPTihe+Toeb6tcVQPdvAnSjpCt79KbR59QAdOA5YwAdU4A+U7g3nTtjgOtPgI5cuQe6DIcnAJROodRc3/PoufcKCvu3CbpcQ84BdMeN12AddP6wRxSkUwPPTfOPc2rXKOYF8mCNRTak/bfYbtYf5DDXPXX66riF7qHnmtv3Vnpotm1D9JtYrfY9ngQJrPZbzq/VmiFcn3PKfRXrAGs0x4hReI2OcN0ms5oFveaa4T7q997//idBbPsZtwS2BLYEtgS2BLYELpDABugXCGl/ZEtgS2BLYEvgfkvgJgF6gUeBBj/ka+ieEeg//OEPnyGl6ne/+93TD3lBNDVpMEmVTmmEYo0DNU5rIARcNTrx6ExVDZUaIjRQ11Dt9XlOQR9ngpoaVgOtqecxXs9ISq+B0cL07dRED9XoDEyyAAA0MnpeHQbSRxmBvgH6/Zv/twHQnfu9dwFzATpAoqlbgTY4pljqbMOcApwL0D2PWYDa6ME5Zwu3CmPmHD+CVHNkTD1THcfrAr5GY/Laf3xOBwEAXQE68gJ4oBcAYgCswiaOs0AOQD7O1y3UmM/aNqmLjIavLmx/1QGBvzdqtUBwgtiVobbp7OtMgIOAWTyInPWsYM5CB+aQLthi1LiAvEZinY48K719Kgim5juNeL2p2X4VGO94uOSZViDJv3WcIyuAGvOD10aLUyOL6ejgvZmfjEs+h9w6fgRxjE2M66Z9LnDjNbCNNdLCZ3UM4T46fwDSuUZTh3ce018FfXPtLoQT5vPcAHThOSCdccQaSgEE44Bi4Rk9Ax0AKhhmjhGNy96DdRyYfnQ0AzLCacD3O18mGJ6Oee3zqwC6unWu1WSq4IxvIDH6wqMQqNmT0H6iitG31UfISVBC5KEOSPaBMJY55l4MWSAXrkvh/+6vqNUtymCuA73/ShdXPuo12j2dlJQFY1V4Th/1+sDtnoFO37OOANEF6KZxL0DXkUOIPgG6jiXU6DFkTmH86BhKPSPQZ1937lcWHfPq2Pb9XG98r44MOrvobMnc5fko7DXr1MHYIFMBfcwcMdIcedYxBllXv55bT6ZDVucE1+gaadv7u2G15l6iH/dntgTuuwQmQO9afpXT1UrnsP6y97bgSObRENzLbEfU7AmaTYbrbYB+30fcbt+WwJbAlsCWwNMkgQ3Qn6be3m3dEtgS2BLYElhK4Itf+MLy7+80smP1/UIDXhf+NO0rrzFCGqVEanSi0H/wgx+cznI0FTo14FzDOwbQaZDTsKdhUEOCRkUAC9/xvFTqCZ5WAK0wyWvyfJ7VTPpUIIAGeiKyNMJjrJ0OBMoCIwRRSxQimDB0CngwVALILFzf6/B94TmRYrSvfWAKUerpFFDjdI2VKwNmjTR7Sj2ZErhpgH5kAF8BdNPAdkwCigUewKBGw+I043wApDMPmNOUnl+L4a9G/kYym8K94716Y87/OQeq184ZKvveCqB7HfSeDkXoQXUa3yHNLvKgoAtNxwv8AO6RYpqCTjwH5donvT6v+5x+ThnUSWCCvcpF/d4I+363+qjpm4Fbpp0m44hptYmCpKA7Labop+Y+Td3diFaepf3ta59ntWY87pk9Abqym39fgfYJX/usc27z/wnQjRQToDvWBOjOy44fxqTQjHXIqGKuATg3awppq4WoOpB5zjhrIY5wOsMB0F1rGQ8f//jHHxQ+ayQ0dSEufd352bFEW/vPSHFqAbpR6OgaITLPzFEwrtGs30B01nTmHEBYaM6YNLsMfy/Y7Fimnwr351wq8O7caR+6VrvOc43V/PTa1ak4C+AEQMHpBv1gYQ7RZuAxkFRnFGqddDjvlvnoXokaOU4HCR1aAKtmxOBzBejulwSonZ8rCG57qjMmRC9cns4DjNemG6+TjgAdhyzWFdYQATr9KjynFqDXgQMHAtaTcwCdeaAjJE4IzcoAQAc6Ubi3/6Y+XTlO1FmjusH944ze13nJz/L/ZnagXepR5ln/NdOLGTvM3uHeXAeRuZ70OY4csvhO54u6anXN+dvhnf4+edz6fV9/S+CmJdA54XrRCHT3AfM3Xp+zeyH0nL9FqdET/o5GD9ThjGurS9CZ/NsA/aZHwL7flsCWwJbAlsCWwOOTwAboj0+2+8pbAlsCWwJbAk+IBI4AOo//sEaqS74nYNGwqYGOGsNdo3mIpCIdKeUXv/jFgxS8/IjH6P7ss88+84d/+Icn2GL0i4bDGqbPRSgW2Df6tQbsadBERo2YweD+5S9/+VR4ZozJGpQxXAsIMDz0X1MIY7QgegkjLzX/16iBXIgeo63UGK59JgE68LwR6LZ/A/QnZELewGPedYAO2Co4IQLmL/7iL06RlNTMT8czAKhOJcwD4V4BOvPIf167wLUAps4xc/6rF73GhO4ToNdYWXDbKD0j0L2W0b7qwQImgDlADyhDlCggnbMpKcC/V1555VSQydThR84v09jaIbgyxNqOc0PVtPDqtsoFuffs7Rpt6etvf/vbpwJobRQzAJ2MI4Anas9lRt/R54IXasEMQJB2O150SCjguYEp9z/c4gigd7zM16v/98ITvNr/Al7k3gwNBeiMNT6nXOp0wN97rACvhXDURNmSHYYCeMZZbFUAtl//+tdPQJea8SuIA+KzPn7sYx87FQB6AWyj0XnuRtd1LOkMo1y6r2DuAJVNI8/+AV1D4dk8DoaaNtGWn/zkJ6esN9UVvM/4IzsCTnsrxxjP757rbvuw87pzdcJ056BjZgJ029o9Ff1IFhwdFoC5OjJQ0z/vfe97T4U2dA/CZ7/3ve+dnBaRQXUjeyzT9iIH9zjUdcBQDwvfaVNTxk+HiMLx2f62t59Tlsqxc0GAbhR6HQTYV+mQBUQHYuucI0AHnj8MQHffivOjqe7R1XXkYC/I+KEI0Au4p0OP60KPCtARwe/VQaDR/vydMeg84xp1iOg8n84a3e/y3szcYV+0H3z2jtlmYbBvvXaPUnJdV4ZzHbpK/92GHt/33BK4SxJwfk0dUgfC+bzV73VoYV+FY5yFz+mUxPqMrtSZjOubmWMD9Ls0IvazbAlsCWwJbAlsCTwaCWyA/mjkuK+yJbAlsCWwJfAES+AcQK9R9zpNPAfQa0AzOpEf7T2X1vNSjQrH4E0UOoXoqBqlAcmcj0vBKFwDns88jbP8HyOikap8ZwL02fYJ2AT0hWIYGoyuw3jd1JkYTQXfRLpVRho/+TxGCAzYFgzNGiAx9DdKD7hUA6oR6BOgFyBxrWl4riG0xvgaLL3PEYS7zvjYn71dCdwlgO58xThv9LkAXUcWILFpvQFvzk3eB6A3hTvXEwZhyDPdMPNKMM73CxUbge6Yr84oSPDeBeidJz4zdXVGn5nvCtAFlr2GukiA3vvTHqLNcZQh7S6gz5TunK378ssvP/PSSy+dnIrOwbuj9s1nLghRfnUwOgLB9oOAhPsVhPXZqrOBlUBL4WUBC2fykt7bYjpRZAJsbZsaVV94h2wLkJB/I4hvd2a+/e6V7dHrrnFzzVIeHes6NiAvXjvWmH+OS8dbx7IR6J4bb4pvaqLTANP0Ga8LzxmTBbXMY5xgqIlAL0AnawLrG3Wjok07L0Tn/3WAKNhbRaAL0QXoPCfP2whb0o8LNanROUQRA0LJ9KBjGjVZbzyvHYhQJ7qOV/cV7mOm3q0TQHVTR4FQs/ph6qBet3oFUExbKbxulh2AMfsQIDjR1+oUavsTGSEDM/7gsEffGj1Nv/Zsb9rQzASeg60Ti5HIjKtmF6AvzwF0dcdqnzL3e8pinoHefkEWRp8L0AFByEGATjuPALp6h3GlAwav6/TJuPnZz352gug4PJm9gRq5cySFDhid2wVfq/XDsbYaS4VfvuZ6AnTmCa+VBf1TZzTXwTp21KGmTiSzL7pGzdfTAaJjeUag1wlqri1zb3qXdPV+li2BuyCBAnT3bt176nhT/dF51vnIWoAj+I9+9KNTQaf2WDKcfyzcQ4DOOs2/HYF+F0bEfoYtgS2BLYEtgS2BRyOBDdAfjRz3VbYEtgS2BLYEnmAJXAXQp1H+XFPPgfNp6OdHe3+sm+JyFYGOIdcf8Ri2NdBh6CPS8rnnnjsVDLp9b8LePp9noGPw5Toa8jGCnmvHCihpTOTZSHtKwYAKIAAIUWOMBfRRMED3Xw2OGCGEERi+gYACAIC50V8Y8TFo12BSgH4uza2gREPpCoqvQFrHwiV9/QRPi3v96DcJ0BHkHEv+rbCA+Ue0YFO4C/BwmjFylehVnVe4DgY95xU19xLcCNAFHoVUyKCpZZ2DPtsRIHAO9P0aIOdc6twuCGrb2x6ubwS6OqmD0dT0ONYABAVkQGegGOnb0YU4FvX8Z6NDV3BUSDdlcNR3q7YrW98rwC4g45qNhmrUKt+hTfS3UfVkHAFgUgPycJTijHdqU5F7nrfwcMpWgK48+bwwVohsdOxNT/yr1ppz82euqav1znEuRHfdVUaNap1t7/WQj6ne+bvrHPU//uM/nvqLfgMWAiNNuQ9AN204f2smCdZGHSnoG8as53STGl3HMuqmmhb+298Y9vk+tUeUOA57NAxAgHliaaYHnDOAmpZ//dd/PY07npGx17NggfyMwU9/+tOnPUcdMBrpLEAXrJ6Djqtx1/m4Ah51aFFXduzj3OBz0zeksOfMawoR9zgK0F4i0Hm/887vIQejsamBzDgtAU5wOihU5d4F6MJX6uoH2roCxZVB2zvl5pxwL+a1/By1AN2ISZ01qQXowHOKZ58zPgHodQAxvblwqKnc2ZeZYQhd20wIAnQgOnOijgY4LbB/Yy+HPOcc75rR97r2zH15973Vg8i+GT/MQuHcWjmSTccOr119UFmv9hNd81f7y+5b7UfXR9eH2fZVm29aX+/7bQk8KRKYe8/q0dVapF5Wb7MXM7MMNbqU9Y4MauhI1mjWTQo6YwP0J2Vk7OfcEtgS2BLYEtgSuL4ENkC/vsz2N7YEtgS2BLYE7pkELgHo03C1EsGlQLWAZQJ001zOFO5AIjzhKRh2jRzHWIsR+8UXXzwVInum8bHGu4IuDd3ANv5e46ftW4GxCdD7GQzUGEspGKOJQrcAFQQ/GK57jxoOMdBy7qqF5zONMWewErWkkV+Abhs3QL9nk/MxNWdl8D66Vcf3/My5Ob8CPjWIT/jB/AOgWxr9ylziXGzOxKZuilogDtHWQnSuKyxBTxiBTt22FBwA3VYAXb03HQAKD6aumO1eGTGVQ3XJhJVG1erQs9KbRMNyrAVHR1CAYmbjAPJh8FSegJNGJc5owsqmsrhqCB45CMw2zus0ir2gDbhNanYLjlNkHkH3I5Pnn3/+QWna4mb70CmqzgLV7+hYxwXXKNy6dB27Si7n3l/dw7/N+TbH3tF8XMEtx2/PTT4Hs1ZQzPsxR5QTMiPFN0Z1auan50Iz5wCSRqYB0FmXKcBJUmdzFAM1gNqIWvqWDC3MZYpGeWFgU37Tv81ew3MByt03dD0V+lMD0JuStimjgQFATdZXCjCAz1NoH+OPTDjUPKfjkHZVvu4reMa5r1jJftWfhaG+fzRfqsfMeuH3mUNAEI99wNmBiGhq9xK0mb7i70ZMA97RLbSdvqa99g06plHXc09VgF7dMJ1ajvTPufVGndII6cLirhn0t/Ccus4YAvTXX3/9AUBvOmLPt6f2DPQeWSBEvxSgI0/1D+McB0qPKmBf2H9zvs/1xTXDuX00prq3bpQ5r2fUdzMoHN2f+7UP+b+g+xKY3jXlaP28an70e+ee853o5v3dLYH7IoFL9wptb+c4jlY4rpr9iTUDpx90F05Av/7rv34q/D5Fp7gH2BHo92UE7XZsCWwJbAlsCWwJ/P8S2AB9j4YtgS2BLYEtgadeApcCdA12RwK7BDxMuFTjp4ZuInk0hGt0JGLMc0uJdtPTnR/sRFu++uqrp3N/+VFfg+M0yNWgW/jCd5retIbaGiq5XqHXjNQxOhQDAhCdc3yBfhSM1ETLA9EB6DUgNxKW7/o9agzypLOlEG0LPDdyjIhMjZg8lwAdwzlAqQbHmc65RuiVnFaG246BS/r7qZ9cd1QAtw3QNex1/huBXoAuECEC1HOxqZsaGPAFPBe8IXIBwXUBuvOe55uONxMA+GyrLq5xvzriqms6X2fK3ZkC1/+j/zzjGJiJjjC1NGCMcyr5G7UAXfB4Lr37ymGgc7/vT4A+4Yj/r/ymYbfjoNfjtamWAa58jgh7CgDTyF7awnvoTqPL53MVoLN+COiRh1HK1Deh11ag6Kpx5Nhs3e9MiNX/N0K6sLdZCRynvWahreujKfCBjxT6xTPC+TzvG6FMTdRyATrw3MK8dizwXKyPFOYza13X2kYAM68nQBeic3+BIHWdIwDJnksNLOafskGPAAeMDEaHMJa4F9H1zYDB873wwgunoxJYi5u6u455RqA3hfslfW+7G1ndqFz1G/cSjtqvHR/NsoNznw4POD0AlU1Zj6zNekPNPsJ/wHL2WM479En3BoWxHp1h7edoc5+Z13UQog1H43vqogni63xTPSlAZ490FUA3dbvgHKjt2b4F6EJ0nTnYq3oGvBHoZrloBDoZiKpvkbvHFXDPudc60kHN6uEa1TnqnO8aiHw6/68D0Kcubxp87tF55mftS9vQscyzOOeOnnu1TjgG+p0N0O/o5nI/1p2UQOfLao9WHaSeAaC7zlOznvsblrWSvbpOmuh8nRLRj/z7wMi0dicFsx9qS2BLYEtgS2BLYEvgIglsgH6RmPaHtgS2BLYEtgTuswRuEqDXoDqNxDV0+9q0rERxY9il/MM//MMJfmDkpca4CzwHojc1eo2Qvi7MmtE0Bdo8p+/z+ijypZCGz9dgzfnEGN0tQCyM8xRS2uK1TwQ5hXZq/MVIW1iIAZfPYAjGyG/kEjV/r+HjnQL01ThfRTHcBGS6z3Puttt2WwB9Gsc7B4FQjZguDCFSFVAMAKIGaglpmBONXC2sIRoSHaFhr2OZz83zVo/Acef51AfVabzuPfwe7Zyf62eFIeoZU+4KXRpZWT2FoVIoRo1B03ON0TFEAlvQMToeADK8thHus41zjNquaXydOlCgxedmivxes3I6ShnMZ4xYJvU3fYmOB0BRA/7IQEABYBWgFzb1WWi3kJ1amCdgv0nddsm95niaY2yOxxVIb4Rpx7wA3T5jvihDxopwkLprFHKjX+wbImy9Lp8jFTZQkppUr0ShU3AiayYJwLRnYfMMZE8goww1kc7dI3Qe852pOwSXBZW0279TA9BNPQ9I75gm4t3z14GbvIc8kAPP2bPbWcPN9IDTnk4/wGa+J9znGSdktL9Wddfytm/Oub43I9A7PtyP0AbabrYKMjrwPWTMHELv4sxAIdqe9zz3HGCuwx41bWw0dx0ZCrPrkFE9aJ82ern6rXNiNfZn9PklEei0ZZ6Bztg1hbvjVIDO/z2GYEag9ygBdI5R6AD7jjXOjjfaH4BOu2wnTpA4OjHOBOhdGwvC25/tdz4/5dbvrcaPcLuZSHwux+nU+71mjydQp9Zxo2vcEcznM9VHV+2tbf/Ua6t96W3vq/b9twTumgSYN93XznmzmlfqWI7vKEBn/WZ9/sxnPnNaK9V91KzJ/i7nNyz/Pvqxj901cezn2RLYEtgS2BLYEtgSeEgJbID+kILbX9sS2BLYEtgSuD8S+MKf/umyMSvj/jmD/3xv9dkVXNJw2BSXRpNhoMQwSdpVI6QA6KYXpZ4A/ci7foKeCcsapTMNlTV+TmEdGXTx3m+6WowMnB9HISoPsAVkoKad/gP2CdCBhRgjBBmky+OMWIAhNRDe+2MU1YABSMfYWVmci0Dn3lf1V9t9Cfi5PzPk/rXktgF6gYpzDfgwU44774hwJWrSAtQAbmG0I62kAJ2a7whV+AzzSfjWOe98d16cA8gThDuvBBKrETKNlkJy59rKkOl7hWKFDUabGtEK7EQm3//+908FHYpOoQCAOKvS86fRozodCNALjQuxpz4QelFP+FHZeH3kjoxmGvpedyXvlcyIVgaeAzDJ6gHoxGmC0mwcOCgVoBfyCZt89sK0CTlvcrZ3TMz71vDNe3O98vPO5Y7J6v06ojh+jJhuWn9TsJK2G9jKusPcsrAm22dARPqk/eI1+VzPkO556Dg6ME4dsxzHotMX1/zsZz97KqzpwN2uwz2exPToyqROJc0k0wwF/J12vfXWW6cCSPf6XIdxZapy9YhjCIBu2nnW9N/7vd87wU8K80sZAZvVP86ngsTVHmnuV+xr51xBdMeIbRdkNkLd9xoNT7+axYe9FHOl58YLhvk7+wz1CPsT+g3QTkHW6l7PoldOfSbbMZ9fGRS287fpzLRq67xmxwevu0+bKdwnQG9mC8YoezLGLUDbtlNPgI58LOzbhOgCdHUeAN2xBkDv/OWIADOFcL/uIVd7zbl39fOd2+dA2JSl6yN90PFD31ZHd+zy92YY6FpkBhCfcz5Lz5/3fva391Pfta2V2dG+/ib19b7XlsCTJIGuN3Nedf9ZPdL9HL9hX3vttRNEp8axyGwkrH3+Tkf3oRNZY3RsR05/+OyzT5K49rNuCWwJbAlsCWwJbAmckcAG6Ht4bAlsCWwJbAk89RI4Aug1pE1j/Upo/bF+BFj9ca4htNcxWtH0xUBjoDOFdKucg04BoGMIJyUpNQZ3os+NQK8xYBoOa5Sehu0a6Bq9KOQ4SjlZI26NgTwfRgeLEV+kwcMwSwSlhTYqGwwQgHMgOjX/1yhLJBUp4E2jJ0DXgK3x4lEA9An4KssN0J8qPBkhAAAgAElEQVRstXGTAH0FRWukc04WoAPSO48B6D/4wQ9O8I1aUArcAFpN8CVgMIV7AXohj/BccHCkn3zGfvccGOvc6TVXOnX+rSC0EYbKAyioPqB9ygS50G7gFzAZ2EWaTc+sRJ96PjFAw2hJI9CPIhZ5fmEXn6nMCnl5rwCb93SAMjV6ZVaDbiGwa4My9/xNMnkAXCufpnNHp/b+M5X2ClTO9eGmZnXnxKr/53PM8bTSxV2fZmRq51Id1WZaf9YsYB8FY3gjyelLISROKZ6N+o1vfOOZX/7ylw/GE32N44bOYlwDGE5hrhL97Ln2HMdCphYK9+v59kS7FbLWaY5xf7R+G3XuHKnDB/uFv/3bvz0V4GYjxQHoppBnjUVmjkGiso3EYz0HehJ5zvpNW3lWz31nfqx0HvNj9tuEpc6D6sc6tkz9w/UmRO3eqnOAPQGOiGTzoUbmZuZAnu61qAHJOKdQ6Ed1jun7TWGO/l3BUR0apk7ps3JPQTzt7j2U02oPMkHQSm9xvQnQzb5BzRnodW6kPwHoZEkApte5EZ3i8QGCczNYePQDMpsR6OxTHWvMp45lALqOkAJ02+GYcA4fwXP+rjyR94TWHQdzvV2dgb6KCu9+lmsgO7MycG91iQDdNnZc8lzqDY8VqmNLdf98zq4Fq/l+tJ7elB7f99kSuMsSWAH0uZ4w53qsS+ccEegF6Ogq1ugXX3zxpL96rAs6kvVViM51Pv2Zz9xl8exn2xLYEtgS2BLYEtgSuIYENkC/hrD2R7cEtgS2BLYE7qcEbhqg9wd6JdooMjzbTQ8H+MHYjdEXkI5hEuMvP+6pjwD6jJ6ZRumCmAn/VwB9Gij9/ypyk/cw+AvBAeEYnY34AnwbwUZNGzV2Y+gm1SqggRqjhDJDJqbQowaW9WzRpnBvBPqMFuJ6jb6zH2rAPzfaN0B/snXBXQHodWhZAXRhAgACQPzDH/7wVDOXhBgToDPWHdsF6ED0Ahmu3awMK3heENZ5Xt3RkVCgfMkIWc0j7lndNSOIC9ABEh5tQY1chBo423AuvOfD45SgjmkEOjJQH9gfEzYXUvk89g3ftR2m4xZw9liOKd+pc3vP6mpg6xtvvHEqgC+iogC91BhzOYuagnG3YKjphgU7XncF06ejwyX997CfWTkPVI5H+nUCxcKnVTrnArYayf07/SqYxvCNXFlXKYwlgKIgnDTl3h+QyJpmIYW7Y4f7mPWAGoBu9DJzlXFKJLTHsfBdiv0pRJ8AnefzWQvQJ3DUAU+A3vnDNf7u7/7uQWkmCwB6U8jTDuc8R0jgKOA56Ky7tAmnABw3gOg6DXDfzt+OZcdLQbj9Zv/bp9U3R3uMuYeZ67eOdcwFAAd7JwtOARTSttPvOjlQA9CJsqf/AMrVg6b511mlc262YepGIS3PWRjL9acz05xbqzWr64d602cAaM8zeo2gRo+QUcDSYwbQI4w9ywTojBkKYxD9Vichxxw1ziGcg854Y/3SeYmaIwDUzYD7I+cl15PpNOD/q4u79nQNmX/nvTpEdf5wvamHOpaVn3vL9ln7Ys7Jc04WR/06dd1KP+596MOuQPt7910C3RvM/d3UJ90boIt0eOH3NVlmzAKEnmSvBUAng0Z/s+OMpWM7v0P599znPnffxbzbtyWwJbAlsCWwJfDUSGAD9Kemq3dDtwS2BLYEtgSOJHBbAJ3nqZEM450/yDFA9vxV02FijMQAjMHdSDkA+uc///m3RaDX6Nd2H6XKXBnxVoCZa81IdNtRIzN/w2AN8LeQfhgDPoX7EeVmAYwLBIEEfEeHAcCCRlvgmGluqQXoPCvGzZ4N/zAA/dJZsg2Xl0rqbn5uNd6PnnRlyPaz58bBhDk12jlnOh+Z854lTF0gyFwHnlt6Di1QDhhhGnfuW4DOnDACvVGg06mk83fOZeHACsBeIoNL5svq/sipMAL9WIDOHCfKEb1IjQFT2fA5zqq0mK1C2fRs5uqwCaJW8MZ+49lqfG2UJ+81nXZTqqtH1fkTaPeeRJ1T/umf/ukE0AtAAZ60D10I+GpkI/fzeQpw+LtynaDzpmbrnAvT2H3JeOmzO0YmuBKwNVKMe2sgBw4iVwoydvywdvG597///adIa2rWGsceMnQu4ugFhGXc8T1kDnzlOwLYRqATAf2Tn/zkVFjLyS5BwVjfjAIrgC5EF6Dbj3WEKUDneSdAZy9BAW4aWUyNHmEcOZ74nqCRtRtnNguyMYMDRwkARClkewDcNpr3CH52DM7xeAROnaedL3McdAwXbrOHMNofBwnmkdHoOAjQZ/YbTgFkyqHQvupp+hf5G0HOez1Tu6/n+e/dO/VzdShYzcGpHzo/+mzKkRq43fWkx0sw7oTnACLAkA4Q6BHGq+2fAN22C9Dpbwr3K0BXXzHWGN9dsxgnZhLCQaXryxwXlYdjqeNAmdoP1c0F7JXN3Acf7Ze73+V1HTLUNUa/9zm9ns9WYN817UjPdc/xMLrxpvT4vs+WwF2VwBFAV4eoA3j+rlfoSX9vklkGJ/Bvfetbp4Kzj06LOH53bQWg44hF4Tcs/55/4YW7Kp79XFsCWwJbAlsCWwJbAteUwAbo1xTY/viWwJbAlsCWwP2TwE0CdA1/s+ZHfY2tE6Bj3AeeUHjd6Ckj0IHopFQ9Z1BeAXSjbuzZcwZv4dI0TPa73gMjBIZpAQGGVFN6YmDAEAEwoCaKCQOEafCMEqO9GL35PIX7Cxk4iw6jfyPQVwBdI2YhA887o56uM7IvATzXud7+7M1K4KYB+hEc7hicAL3QBIcZgJ0Ai3kC2ABKCNCB6JSObSCHAL0R6DxPATqgbQXN1VONruNvE+jYe5XrhFxX9XAddiZgrXNRU3DzHXQhZzRT42gA7ENeRDoSKWThnOYJJiY4Oecs4XuF0nx/pvG1HbS3BtZGYPJe4XoBcGXOPdt/6FDOz/7ud797qo3iJMoe4y5OV7/yK79yqqsXjXb1Gc4Buav66VG8fxRRfG5s+V7H2hxjMzuA/y/YA56bihogzbEoRINT83/7GSBIqmkKcJgIbY9VYa028wHfY/wZuU5/FbwXSDIG61TG+gZ8pzBmXduoAZiOJfpS5zPqGYEuzJ71BOisodyT9ZXaa/J3jj3gvp7ximwFhjix9bmBBETZ8T3Gm6nfqZHRjMydY7ogtKCjgHm1R/JvK/2zWpMrP9qikx7yw4FBOIIzgfqTGoBMBguyVtC+wu6mhed1dbhw3TTf6gb7YT6j/58QvnNswtjZ9gKhfo/xy7ML0at/6H/AuQXdgbMHEJ2Iex0+yDIgQGd/ZuS51zLDxgqgMye4D5Ho7AO7N/vYxz52yiRE4Z4dH1O/dHys9LPvN0068uyaMfVCx1/H2RynKxDebB5T/1SPd22Z69m8Z/fPbf/KWbXvn1uvHoWe3tfYEnjSJHBOx65+23afxrqOvvNoD/aSzfxERhrX6I9//ONvcyZnPTQzkAD9xZdeetLEt593S2BLYEtgS2BLYEvgQAIboO+hsSWwJbAlsCXw1EvgpgF6jWf9Qd90sxOgY2A3Uo4aoyQgndoIdAE617/KiKCBsQa/Gd0zod+M7PG73o//T2Ny4Q8Ga6APhfYAtl566aVTTQS60XAYHzC+WogC0LMf42UhA0Z/jc8YUC8F6MKBwq7rQPHrfPapn2B3UAC3AdBr7Pb1jEAv8Cg4AAx7pAEQnbniObzMAdOUU/PPOXEE0J2zjVieRvzV/Pd5J+hqF/e5CyCuMvxXd0xg31SZ86xgo0qp0Y1G2AIHX3311WdeeeWVUw0ALdCuHvbZOi6O4ITwCNlyvcLZo2tyrUZu8v+ewd5sA15DfVx5AqQ8k5MzqYG7RHMCeIFgOFNQALWNePesZQFYdXavf1NT9QigFzr19VzTjsBV5Vho1ggzZKCBHOjtvMJBBSM4nwUAMxcxkgP7qIkIB6pSAIdkSDFLCuswjmKAQmCzAJ2IZqJ7PSOcMfjzn//8QaE/XecA6KzlAGxKATryKuymDe23HhXQcTUBOu1z38Az036el5oI+zq1uUayrnJvPi8Q7f6DezRyHrn5DD0P3XE9+94x175bra8r6L7a60w9M9d4xwX9/qUvfemZL3/5y6dI9J4//+53v/vBvKZ9M4ODsLaRxdyn84zX1Q3TUVHAS813jRCnnvpo5RiijCacVW9xb9cT6hVA/9rXvnaC6IAhjx3A4YP2e+yAmRUE6DoH8JweyTOjz/k7ezyzZzAvyO5gIXrTTELMkem8VT06dcKRjmqEPf3D2HMuV+/bD1N+rpuuPdTucRvl7to6dX37c+qujtNen2vNdXeun0dr7UpmN6W/9322BO6qBFa/fY/AuXOoaw96zrWWNZnjVjxyBT2pgxn7gt6LtZW1lCJAf+nll++qmPZzbQlsCWwJbAlsCWwJXFMCG6BfU2D741sCWwJbAlsC908CtwHQ+eFdSIQhTWMftWdLApaJzuaHvJHcGNyJmDINqwD9j//4j08R6DWsFTRo8CsILwSfkUwTJmmIPgJk/t3rY1w2bSde/UTsmQoPQ7wpPIlaw3ivwRMDrZDhzTffPBldNUxjzCZtscW0zMIijBhCe1O4ryLQN0C/f/P4Oi26DYA+De6db8wZI9CBHZQJ0JtCWYBu6mXAuUUQYMTlKgKdzxiBLkRXJ02D/nxOYcA5sDGhrJ9dReJ5v4K1fo7vNntEozr5LsZKo2HRK0JNHG8agQ4QKlys84LyUFccwQn+3khHPt8I9Jmqt1BF8ETNv5kRo/Kc7VfmOAhwFrWFSFHPKuasbWCtpZGy6k8h/oSVR84C15lT1/nsHAcrIH40vjq2CpcmJPP/9LOgGOM2BnIj0HntUSjUjCPXLO4D6AOec94pcma9+bVf+7VTymoiz03FDlD2WBWcvTC049Awy2/91m/9DwAd0Ej2BKLdiMglhTo1AL1zzzFOTT8WxAnQBbaOrTrI8Dfay/6BcUTNHLHgGCAcoGYf4j3QM+w/lBXrMoWodD5jJhlqIp77HOfgaHXN3Ku0nzs+V2N1BdzVtxO8u+eZAL3HPaArzDZAXzvn55wyG4X7j6nD6hTZZ+S1TkE6GTSzRZ99NTcc97ONlc0E6M1CMSPQSaPeM98B6JYJ0Av6Beit7XuguU6fOpY4D5lPOorgbLLq39nPqz7uGGl6dV7PIzr6/eq/FVzzb8q+AN1sBHMdXIHuXueoz+a+wOv2+kL/Dc2vs8rszz5tEljpiDlnjvY6znXgOWsiDpnoLdc6avSkeguA7j++y7qsfuMa/Hv5lVeeti7Y7d0S2BLYEtgS2BK4txLYAP3edu1u2JbAlsCWwJbApRK4SYA+jcI9o7PntGKE9GxJADo/zPlBzw97jO1vvfXWyRBPjeEXeG4E+oQvR5Dcvxd8F5L3/QmGKttCohrEjaoy8gkvfiKeKKRy99xUakAQEF2QLizEyA0AFFJhnOesZ8onPvGJE8zw2TwDfQP0S0f+0/u5mwboBR2VeiEuY5zxLUDv5wBXnROAMMEGEcfAc9Mo8z0jJgFtdSrReOjcrs6Zo6GGx8I6Xq9g1xHE6t8nYOp7BV01cvKZQnOhIDXvmZaZmnON33jjjVMBTGrsBOyhY9ClFHRrda9AS1022169pr6h5ntNVz0hWAFmo1a5fs9OX8l+BZBo0/e///1TWlFqwKnrBO0jGt3C/TynWYBuPcHeBNqPWzOsoOYKFHa95Jn8jK8LwlYAHRkjg0Z9Y9wWJiKjZjdgrgCyWWeZX4A+C+disz4B0RlDRqZRA9D5Dt/F4YvPUgDmGN2NSMe5oc5hROjSpxjq+T5OZRQcxOjP6g3WNeY9NWO9acUb6dwxpzOe79MmU8ZTo1cE/+geI+CpGdfKHxnSLpwDqGmzkfs8SyPXSXsuUOX+U/cdgfE55mbfdw72mv3ckV6v3nMMFaDjCKH+RP44L9AOnAoA6XWaYQ6ZyYG6UL26SjDesd4xPB1omjGijhO2u+2cMFa9WhmtUrg77gvQOQudNOoCdCLQyZRgMaWxx4ZUFh13vjYaHYcLsys4vt3DMqccMx/4wAcedP3Uu0ewq3K0P5vBpBmWeH/Kc+5Zu745tnoP5d1jMVxDmx3A73g9n6kZMHye9tVc77xOn2G1Jh2tuY9bf+/rbwncRQnMtWXq3tU8azt4n9/a6CsKaySO6hx3Qk2WDtdI9ln9J0Dn+0agb4B+F0fJfqYtgS2BLYEtgS2Bh5PABugPJ7f9rS2BLYEtgS2BeySBmwboGvz4sd7IJlMT1xBpZBk/yE1/yY9608eSenRGoGu0E3TVwFeANSFYgZIGRgx/fG6mKm1kTSN9CjgYIjVq/uhHP3rmK1/5yqnw3IAFC2CBszcx3mLI//rXv/6gYKQGlAMu3vWud50AEd7/1Bi55xnoG6Dfo8n5mJpyWwC9xnnnh3OJ+S88p+5ngREAdKEVIM0odAB6zyDmewJ05s4E6La90dPcW2O9Ir8UoE+AdQQ9JlTwPqu+mLCooKbgCd1T3QSc9IxwIJHn7BrRq4MCmT2qewvCV+BrAuaV/uMaTZPM//vc1YXKWgjT61d+U5bATs/eBmKaipwa3chagEMVNbBM0FeQzjMWGvMMMxr/MU27t112Qs1GcM61aYJz/z8Betci1z3myTe/+c1T1D41Bm7HDH1N5D6wm5q1Q2M5n8NJC9hHzfscl0Bh/DAXKaxrpkMHEALoG8ELnNSpAUg5AbqZZfhuM0kI0J0LznlTaR+BTDO52Mc4WOg0wngwktyU8wJ8QLFR2Iwfxq4yRF5G7VN/97vffSBT9EvTn7Mmu2+Zc6n9dqRnqhfmfsL3zh0BcNXYXQF0sgnolEdNtgH6GYcJILqOMc4pZGCmgh7poA5HlsjcaG3PSm/7ZyYN9cNqr9U2dW6s9IbzagL0pjhHNwLOPQNdJw/GJ3swdAkFiE47HXs6DDj25p61+g7nDLMrAKPQXRbm0wsvvHAqBeiueZfoQ3WndddL974dL66JyLnp3bsOm1J9rmlGgDfKvXvkOop4vTq4TH27WvNWTh7t98qE55w68qpxv9/fErjvElgB9GZcO1pb6kCD3vLoCTJo4LBuQT969MQE6PxGZ89AMQL9lVdfve8i3+3bEtgS2BLYEtgSeGoksAH6U9PVu6FbAlsCWwJbAkcS+OIXvnClcK6K9Fi9f/S3cwBdo+qM5sGIaQQaxkgMvoIUIqY4S5xCCvcZXej/a7CenviFWxj+Gs1XwLIybBbQTwhSwwTpXoVbQATPk8XgTqpbnh1jKuf3Yty1YKDGmA0oBEw0ypJraHDGQIox32IKd+XdyDzbtEpLPwdDQSLvHRn1rxxE+wN3RgIrA/bRwx0BYcfC0fe8xypyzO8UBK0Aup8z8pioY+YQIENwA+gwAp26jjl8rinc+8wF6I025TMT4jrvjwDDnBMrCNxrTP2zkmGNoU2TPiNsq9fIbIF8KBxzAfwkDTeFaGD1iHpDyCEMQQ5Nl7sC571fIQ6vjfCk5v89r31eqzKbY8TP9l68JgLYM96pa9xFjwrPMfJyffWv0ehN4S5s7ufOjfWr5kfn1NH8WvX7ufXDe85rK3f7jf/3bOa+xrDN+eZE7VMjA2RFwSnLSHFqjN84p+HgxZxbAXTWIeCo8FyADgAXoAvaqYla4zqUD3/4wyeATjpYagz1RrsRve6xJtSkEe+YMeMEDgG0oQC9MLYZEXhthgJqvic4pxZwMo5w2iFjgxF2AFjly7znuzpkML84jgWnBBz70DvPPvvsqdBm5cs924YC5NW+ov19BAhXe5Bz+udontHHOFRQ6A8d+KjNIIDTBBC5acuRQbNe9GgG+gHnCo/eqZPO1J11BOp+pHuxRpZXH842XRKBXt00ATpOHmRJEKCzB2NdoaatOmvxurLouDMbhs4agCgi0BlbjDMdRRjvjBOP12Df139H68Tch7mWrSLAp66qcyiy6nFJfHY6ZMx1UtmvspaoR7tucr06QjTbiOtL9wdT7672mJeM+zuzwdoPsiVwCxKojjzSI/0N51yscyM6i0xG7CVZnz0PnRo96Tqn3vKeqxTuG6DfwiDYt9wS2BLYEtgS2BJ4TBLYAP0xCXZfdktgS2BLYEvgyZHAEUCfEOCoRec+N9+rUbigyzMba1TtuaZNG4phEqO9BnzPk8TwjRFUAybG6wm0a+QrpDkyztWQuGr/yvBX+N5oeAwTpp7HgGv0JICPCHTPmiV9qtFR1LQdaIFhHqjA54hApwDCfHZkiJEDYGKa3hpLauydBuv2S/tsJZde88kZ5ftJK4EjwHfJGD93ndV7E5yu5iCf8czaVQp3IATACthDXWDCnMCoJ8Ty6ASjJRul3PksRFDn+Ozn4LdtWc2XOW/aziO9cwQKZj80sti08/O5uRaGTyAp0foAZoCQYAgYhm6hAMUm2KveOpr3K8BcWRjlqPNOYeaUxzT2+v45wy8gyxTjpPwW9gIDuVdT+Xcd4NqNIC6A5vVqjF6iMQq1joCn15kw0M/PqPFzMNRr8ZmOX/4OyK2xm3WAwrnnpmElulyHLZy2GBMeHQJMZ54ZWc5ngd44X1ADVQXjyJZjAliHm8KdPsHJwfTf1AB0U7OzdgnPAeisg0JsonObMYEI9AI7ALqFNbFjbULzOpmwDxBuMgZMTUtNe02zTXYGIsmNDEYf2Tf0neCYmvmFMw+R6MgXxzcd4NBHzC8ALOvzzHrT9OONup465boAXd22ul9BiTJF9jgh4oyIs033B0D0D33oQyeHB8ZJM0vM4xAKyU2Zbxrz7n+a5YF5M8/o7hxsG/j7hOczhfvcyyGL1Rnowu8CdPZYjFH0JIW2A87Zc1HrOGH/64RD3SNAGGdE3ltM4d4oTsccekqnT+TcfzoQtE1dmyqbq5xv1E8FZPytur7XPgeyu2c0ArwZMKrfZ19Ph9Suw6t2Hv2muM5nL9Hf+zNbAo9bApf+jl7treazra7V710K0LnuXId0eGHdZz/FsR5klumcYy34/d///VN5z3ve87YsEAB01kKKKdw3QH/co2tff0tgS2BLYEtgS+DmJLAB+s3Jet9pS2BLYEtgS+COSuDPvvjFs092qQHgkuYVaPPDvCkhe04ihkmNsNSNaMHQbjQdsIgf84ITgFGN9zUSzHZM4+7KqKdxoobKaaSocbJpLQUzvg9YAP5QMK4C0/HypyZtKJABgMBrU4tSC9Ax6GKcB2gAIihADw2X3Mc099R8z388S6NBJzSqIdT3/G7bp4xW4O+S/t+fuRsSuC2AfgSnkUoBOhCiYwwIUacS9AOfZ0yTbpi0wxRAOjrFaEOgh+l3ga8dv4265nrOoyNw0b/32ebrcw4D7f3V93z/COjyHaEN7W/kPO9h/ARqAjd5TdS5EcY46VAwgvL3lXOR4+IcUD6C6NVDU28K8KqP2hdzXFTfV2bAuka/fuc73zk5VHz7298+/b1ndgOGPfoCOTWCecLK2d5z86PvrZwQVrpRKGYUboFS0xubCrn3mEBUeXQO8Bkjuambppz1RrDOukD/myr9Ix/5yIN1gfHEeoQskSug2wwG1IXtPQMdCIuh3bWNKHYjkKlZk43sZo72PHbGqACbZ24EOGudqcNZy+oAwf8dIzrfde1VN6AfdMSjZgw0a4H3Rr8A0F9++eUHZaZw77jDaYB5Bkgn6p75ZAHAIitq1uw5Rjo+eu43f5+g0b/N+XFuvM79SLMUeF45NY6I9BtRhrTfM+yp3Y9wFj1jpNC46dx1YhC+qJ907ph7qqb1ng4Cs00rfTv3KdXZvraeDlk9q51xx97KNQWAjhOEAF2HRWrXEp04Ow513GCcAdDNPEDNeG4qZKPRkTXz75VXXjmNNZwU+u8qgK6sdSzomOk+9WjMVAdPXTZ3J0d60Gsf6br2xdwzXnXNS3ZItv2Sz841Z37nEnB5nfvsz24JrPY556RSXbdyYlmN4f5O63x0vlWfrtaLuQ65nvJ71OOS0JNmSqNmTQOcE4nOeuf6RI0jOL9xC9Bf/fzn92DYEtgS2BLYEtgS2BK4JxLYAP2edORuxpbAlsCWwJbAw0vg//mzP3v4L1/zm/3BXYCOUdAf9Bp8G4FeYyuGelM5k0oVA71QmR/2jR4qQJ+POqNyeo8CD143BaUGQA0Y8+x0z5fk3o0wM5IJAyxGd0CF8AcIaOpYzuM00pb3+R6gHCBEZFvT6grQeRaeAwMGkIT6CKBjWPbZNaysIpI0grYNGmfOyfWaQ2J//BYkcA4QXsfAPK/T765grIa+adznexN4dD4SMfj666+fymuvvXaCFUb6AYhNEU3NPDBi0rN6gecrgN6zYKfBsW2ZBs4Jf2qMXIGglUG136msOu+8ViP6eu5uz27nGgAxIocoyKzRxR4TQaQsRlD17Izm5P6Ftivjrc94buh2bFRn9rX6pNepXqYvey/XD52tvvKVrzwYF0BiI4Fpo9H2RDIDfOl/sxGs7ts+Xr2/mhft61WUZce77eI6/WwzCkyAPtehPmP7D8hH39Pn1MI6YDFAtDLnCBCjXwHahbhEnum8xRhyXQWgYzB3PB0BdO4FQK+zFlDSqO5PfvKTJ4cxCwZ6ISPg/3Of+9yDAkBv5DNzWYhNeycodj7pWNDzqHnNfoIx0KhzYKYFgP7qq6+eCnDTFO7IeZ6BTuYD5xn7EZ32gAxNB84YnA4QnfdGb7v/qRPh1DHOg46pCU4cL0LWOglxvaYxZ76wD6G/gL30vZGHONo4RnBKaj/MdOArB7uOcdvEs7W9ExSt1gTnYfeG3UM6J1c6d64nPY9dgC5EF6CjP4BEPYKgTgeMPx1xqJsFgjmBw46F8czYcnwXpgvQGWc4gM61ps6dnbt1GuH1jECvs8QlOvpRbz2O4N/U+bO9N/Gs5/YqG6I/6pGwr9c9xLmxt9Lrq330aj81vzt/m64gevdzfr56hTWAzCo40WQ04uUAACAASURBVKEn+W3K2m+toxi/RbuPEaDz29MI9A3Q9zzYEtgS2BLYEtgSuD8S2AD9/vTlbsmWwJbAlsCWwENK4DYBetOw9se4BnghepuGwRpwDkSnYOwFmAiGCk6M0NRQ0HMZa6CegOdcyssJNWoQn1DK+wkpNOJiZGhKasAEhlTgBgYKU70TrQc4EOBjqDcdLtFhfK+Auyl8PYdYufZ8eZ75Klko8xpzp0H7IYfc/totS+AuAvR5BnrnJ1CwsPQIoAP6BOg4ntw3gI7uMTuHGToKVYE2RBGTyh140zTJQHOyVgBF0ZUrEOWwVMcJFhr5eQnsmGBvDvcjY3ANwgWPvp7GX9YBjL3UwFvBF5GjgEycq4BjOBo1BXivw+vq6aN1oc82gZ16sVH98zNHDgVd68yE4PW6DvG66bJxBjBNO05TRoBT854OW3zHc6mpcaQgqpiCjHoPwPDXvva1UwEQc0wIaxI1jioF6EapEYkNHATEEn3Gs9QpgD4AoJMeHYCOUb4F6G8kOk5knmOP40OhpwDdc6iP1iXGvBHognP3EUagmzZeqIl+MQLdyGB0jOvuBOikxHeeEcnd8UNKbh0PgLEdNx1bhd11IHRedq3tNTqX+OwE6u1P3q9DX/dbjBH3C4wZU/dTs4ciGwAFneqz+BzTycXrFkRyb+XHM/Be4fvUMSuHgTnfV/uP2X7nnQAdRyuOBencYcw1y88qAh0dsopArx5hvitfxkujNcmUpCMLNWPMiH+cEhqBPsHXUdaJ7j2P9mJzL3sVvHuUW5GrALrPvALWjxtib4D+KHt6X+sSCcwxdzQGu4e7ag6t9u5T7672KnPdqE6vgyYZZfxtyjrHvtECRMexjcJeq/sdADrrP79tSefOv5dfeeUSMe3PbAlsCWwJbAlsCWwJPAES2AD9Ceik/YhbAlsCWwJbAo9XArcN0DVsNpWtqVc1gCMBf+QbgU4adwA6xl5/4APTST9q4ToapI2AMgVpo4d4vYr00VBcuG+KaJ6b9wsLGhHEM89oLQ0lGK6JMrdg4MfY7vmbGCIAEhQME0Y98ZyN0sOIUTiP4QKoQj1T2zatrc9mG1YjTHmsQFCdBh7v6NxXfxwSuCsAvfDjXAQ6oIvocyE60X6NQAfyGIXOmDbl8H0E6KYLBtggs8IsILIRtcB0IBn6gxodidMNBSDqvxXYrUFVEKZuW43Hq4DI6v1zxuTeo44+MzLeiFlqomibXhpnAbN1YPD1DGPGRNvuuuA65HpR47D6zkgtZT5lN6P5V+sHn6lOpQ/pS/uzbRc6el/HNW2hvQI5gLD9TM01AcIUoF4dC4gcA05TyNbSOfizn/3sma9//eunAkAHsuPYRW0EOtfiWVl7WYMpjDlhLPfvWg5AZ80SoAMT+Tw1IJPzt3H4YI5zhIljdJ6B3hTqrlsCxfYn8p0A3XPQ6XtkZeGeRu2jT4i6Jq02NTpGOMp9WIPVJ3zfeUY/uFazbjPubAdg9tza2nk2Pzeh6oQkjknHUq/VcdfsOYXWtMWsDESiG3VI5CHnt+Ooh8MDuqKOCEJ7r9XU6NPRxRTnOjLW0aBzibY3+n6lm47+tnIg4G/TIavR7wJ0HEUA6ROgMy8snvmu/pgAXfkyxphvpnFHF3ucAlkPuKdjjcwPHhdACvfpWDH3XLR9OktUHrzX/uf76muzWjyOfcTUVUdj2Oe/dO3gc9dZMy5p2wbol0hpf+ZRS+ASiH4pQF+N4X537mumI05/t/X3nfONa3H8D+s/upG1GYcwi3sGHIvMfubc5jcn8LwR6C+9/PKjFue+3pbAlsCWwJbAlsCWwC1JYAP0WxL8vu2WwJbAlsCWwN2RwG0CdIEHxk0MfRg9BdI9u7SQqGegY7znx7wp5gDQGEMtTcOKcaBneQou+IypkO2VFSgRjvDMXofPCT+o+YwGBcGMgLsRWUCGb3zjG6cCROeaGCQoGGBr6ABM0GYK9zVyiRqYYZQehl6uK0gR7vecTqPQJzQ6guSrUVrD/t0ZxftJriOB2wLoNYzPMTeBRwEmoAt4XoBOVCHQi8hYATq1AF3g1rOvnZtC0iclhXvBF3oLuCdwrZNOI5HRFwAcYSHRxkQCv/jii6czeM/Nee+HDmka6AljJuTo/yfYcnyuwMgcu9V/bV/PUOa1UZ1NW257iWQ2dTjrgiAMHVpDM23kPfVonaXqEMUzNd053yv4mhDMNUtHJtc2rtn1hfXHCHFe91+vwbhu+miyk2DsphANXTj57ne/+xRpjkMZbTftKhFkzBvXgWZo4fkB6K5LAHTgHsZzar7LekMUOmMP0Ap0pQDDXXeAspUha7FOXwDZns9OvzWdu9CWz+H00HEvwDQCveO3Y819hG3s+sx3e1a8UJMIeHQJc4NSgM51uL7wnD4AOBvxz3gDNFh4diG8cFS9s9LRffajyGP1pp+tfDtXHS/+rRlxqk+5XvcxgH8zD1CThhxdSqENOmNQN0sC93FeUTMGvTf3sA90ZCzkbTS8eyP18dxjVEZTj6zkx326ntC31SOMO8D5CqDjfAk8x4mAYiaTric6U9S5iLnL3FJWOFW4b2OMmGmBGoBuinzmVzN8rOB5x83R/sv21bFTuH8OHl9n33Dus7OPqsNX4//cOnDuvYdtywboj6qn93UeRgLnfjddBdAv/W6fy2uiC/k3swh1L975SQaSP//zPz8V1jSyqVBYC1iTWRv4nYqe6zwVoLOWGIH+wosvPoyo9ne2BLYEtgS2BLYEtgTuoAQ2QL+DnbIfaUtgS2BLYEvgZiVwkwC9QIIf30IL6kZyN+IJA3iNnxivf/zjHz9DqjmKZ08SaUc0uhFz1CuArsHXSE4+U6Mw0i+44DkFbtSeI8p1+FxB/wToBS4F6BjjhR+0BfDlZzX+Kg+ABBCdz/Ce6XCJ6CtA57kahbgC6F5zBdBrUCkMWo3GhzVi3uzI3nc7ksBNA3TH1oSqhQWNQAd4FBIJ0DHqAdGZ8wJ04KCwR4DeaOObAugaIScAqZGxhtD5esLnwrQaQ3X8QQa8boR20zKjJzGAkoaTGqAqIATyrYyyjUryntVb6rejcTXBxznD8FWQRIPvzOLR/wsxAVVEBL/55psPCgDdyGfaPkHbBPNGqLZt6n2jYwXfgkL7XH1ZSFmnr0ZkNwK964cOEb0W+tzIbozSrBsW2kvkNn0LFDbKmppIMbOw4GBi2lXqZi1AJp1njUD/67/+6wcAHcjHPGO9wWGNsffDH/7wVEjlzvx0jeI5TWWNM9h73/veB/OTNRmALkQHJhag49hBEaBXT7XtrHUTEBQuF9zqbEINDDUqmGfg/swPADrv63DBPOH/Xod+9v7oE/rFTC/AUfci1KTnFqDTXjPdNMtN19qpEyfYqO5sGx2T3a9MneH4LTxxfDWTDnsL0vZa2NM0qw9ZCyy853PofKJDofDW52jWGx1H7LemVF8B9ALY6tSrYLrzjnubvp21og4mAnTTuDNGPe4BhxMcUGzvBOgeJUA9Abr3o0am6GAKY865Ss06pS5mblU/TN069eTR3sz9o31wNO4e166o/XJubfH+DwPQ38m+cwP0x9Xz+7pXScDfkEcgfO4Z5x6k+4y+t9KFnV9dD5qRomtn783nOZLlq1/96qmwLroeU6MXdRDC6a/3L0D3DPQXX3rpKtHs97cEtgS2BLYEtgS2BJ4QCWyA/oR01H7MLYEtgS2BLYHHJ4GbBugafvnxbeQf9QToBQIF0Xi4E3Gn4Z33NDAQOUR0D6l7qbmGBkfutwL2GMmNrJyQReNCwcg0VM4U7jXUFdLUmE17ASCAB2qM8Bj0MbQSuVSIUgMHRgvggoVIgKZwb8pmIx97DqlRkFyzMp2jq8brlTHn8Y3GfeWbkMBNAnTaMyHRBCL8fxWBrtGPOWJUDIY95nUBuhEy1EZWAtFNt4sTCqWGSK79KCPQp2FzZdw8Auizz/nuCqArJ512gET9B+yhnbQbgAMQ5Vxr6t/+7d9+AJSBfG17ja5HuqDpyS8do+cMvJfcE3kpizo1CcMw2npsBWME4y+FKCr0PxHNFAA6MnNNQf/qSNV04OpFdSPP2DTUK5BnO2qgnmnaZ7+7FlB3/bBPXCNZD4xcZY3wuanpZx2m+L8ZTIgQZx0EABJBy2uixiiAba494b6RyowVoSIwmOhjCyAeeM71AIREqFsAkpwFjiMDKVyBkAB8amRPAchyjWZFEKCznmusF6LjDFeHu0bf096jvuA7jbBnzQSGC9B5TgrrLfcEoFMYGzilWXRQMTtNU8i3H7jW9773vQeFFO5cA+cN4Ggj4B3PjpnOcXWT9dSZ/ewErlNXqHMLW+frOoMwjnCEsDQjDn1OJgOL4MQx1Kw+RpX7PPYDesq2F6B3njXVfJ06aEsj1yds6tzq52YEenUq45X1RFBE28jQAUhHT+KAotMJ7Wvf89q/OW94dtpoJglq9BI6mPnAmCdjhA4+rFOOM8bIjNRfrc+FcKv92YxA7xh5J+D5urr+aL+4eoYjiL76+zttwwbol/bk/tyjksAcx6t5O/Xiav/Vfetqn+l9pi5sRhL3FF3/3UfVmQmHbo9x8VgVjyRhT6GOY12bAJ3f5hQB+k7h/qhG0r7OlsCWwJbAlsCWwO1LYAP02++D/QRbAlsCWwJbArcsgZsE6DXq8eMbQ6TG6KYa77mwRqCb7p0f554/6tmrRoMR8fbZz372GaIPqfluDdJNG1rjp8BDw3PrGi+MotL4TBtmdFdBU6OevI7XMN06Nc4AGC4ovC7gwGBhRB/w4qMf/ejpXFIKf/eztE2AzjW5dw3RBUE8S+G+z9a2vlOD5S0P6337MxK4aYA+59WMgGEMG4FuFF8NfsxzYQd1z0AnMhYgAbgSoM/zam8SoE9oXCPqjEBaGVRXzgX9G/MYGIy8KNU/yFFjKDoAmGymC4AkOpECXPb7XIvnKHyqw1B1Q4fUagxdB5LM4bkyAnu9jhd1L3UdohgjjaLl3G4dKwC46Eohsuc/A2VZfwq0C9cdlwAuIeCRAduIT/pnOhvUCYDvVxe3/3Tq8H2gG1HeHFXCa3U2z+WZyziS0C761wJMN50088mMLjpc9DqF9gB0MjwAF1mLiKAGoFMDv01rTRQakbSAb2rPdsbgTlYA074yJ4HonsFOH5Du3QLA5hoUoCaOHQXoygHZsrZZ2DdMkOr4sR+EkugKjf70raAf2G92BqL4kedzzz33IN28EejKTGhKXWcJrtN04MiL/QdnuQNH6QfL3Gd0na+D3YQqBSG0s9HF6tYjGDnnrDqnc4p58NOf/vRUGANkE3CM0P46UrDHqjOLckHnFqDzmRVA93mnA1/3Ku7NqPlXORWE8151Vds0AXrlJEB3rOvoAUgHoHNcgXOpAN39qnX3s9xPRw1qxqoOPjhr4GyCfKnZw+FgwXhjjNQhykwFs5+qH+sMYf+q+82OURne1F5uBQx9vusA7HPX6Xp0yZh/mPvvzeOWwKOQgPqoY3C15zunw+eecbVvOgfQdTCvPnAP5V6xDmGs+9/+9rdPe6l/+Zd/ebAmoqv4/VldNQE6zt8F6C+/8sqjEOO+xpbAlsCWwJbAlsCWwB2QwAbod6AT9iNsCWwJbAlsCdyuBG4aoGuwPwLovN9zfgXo/tgHhmGk/+Uvf3mq+ZFv4bOcLek5pgJ0DRTTYF1D5ARfK6NHIwun0cMIoRp0C3vm9RpdR7pcvP45kxNgYlQXRmkiCjHmYtQFYnzgAx94UAAZPgeGkqZwR15t34w47bPN6LRLjDa3O2r33d+JBG4DoHe+rAD6jEAvnACOGhlbgA4YA6ALz6mBqqbZvY0I9HcC0PvdI5BuxDI6siB2nmdN2wGvFuAnmSuIyEZOgFUKMqxjEHphRoCudOMREHknsEYdylg5ci5oyvqCTKAsY4TxQU006fvf//5TAYyRfpRCZKnR2wAujMcda03/z73qaDAdC9pHBejtC75TZyW+Y2pr06kLEwtHuQYOEI57DNvOIWqiZI3upn1EfFsDbAvG+5wTtBXGAveAiq+//vrp3jghAM8pQEbGEFFoAHvmpCAcgO4Z4MBCnDQwuAOSmZ+2F1kA2S0AdAC8EB54LkRnvWskuQ5n9NkKoKsPVxHojHHGOn0N8GbfUIDO/QEDPLPP3gh0xmLhKZ8VlpKi+7XXXjvJjJpIZo+UYOyxflsEwvZHHRkEHI6dguIJkM9lj+jaPfXJBK++T9t0JqDGyYD9FW1jPuBwQ79Q6PsC9J5NL0B3js7I6q4B3X84732+VYR9572yqdOBe7NGv5ulhLr/CtAZ7+yrGN8UADpj1sKYMQIdOem0M/WGRwKZ5YLv6LjFnPDYIR1TmBuUD37wgyfnDceTjmPqmjo2zX1a95TKswDdMfVO9grX+W6B9lwHHhagn7vOBujX6Z392ZuWQNfdldNLHQS7ts/nvAq6F6BXb7i+uK9QHzSLGnrMfTI1DlTuGVkjPQaHmmwk7j9n1jbWZQA6xQj0V1599aZFvu+3JbAlsCWwJbAlsCXwmCSwAfpjEuy+7JbAlsCWwJbAkyOBmwboGkf5Ud8U7jW29gx0IySFKnyHH+hESVETsU1qTNIUY2gQngPSJ0Bvr6wMGkcGuRowjA7zWkdGEj+nAXSOiEIq4IPph4lSwnCtAZuIL425GHc5q1MwBED3mTGKNAIdY3YNrE3lzt+nYfaSqNO2+ckZ4ftJVwa5/u2cIfrce+eM4ivD9wR5ghCjFRutWYgCqMO5RJjIvBb+AtoAwpYnDaCr1yrnFTzXwKoRtJG2AsrKHGMo0efqFfQIsIaIR3SI6b2pPUtdSNV0yt63euwIahw53lwF1ecYO/q848XnrA7F2Pv973//ZPylpr2mNQc2A9SBm5TCLdaTXofxY0QWbZ6w8ujZZiT5jKJtGwu3gWymoUd/e39qwK5Rq0DqXgN4boQ46wFg27ObWTProGUfzvnn2HN9w5ELoEhh7AjQiZhl7fFcaOTq+c4YzAGEOrHxd77nd4laczxxvwnQBe/8XUhLjdNY9wRG8wrQ51pkvwjQNfQbfV6ALkRvBDpzAIBuWQF0ITrPZRYIUnR/5zvfOUXtURNtL4SlbuGZqvOadhsZ2V4dWhzn7Tfa3ewcqznXMep3V6ug7zHePZeemr4wvT3t67ExtK+yb0rzGYFe54zum/pMqzFZZxTuVUcD9ZBzobqqTgc6ZJnRpHKqQxbrCvoBiM4+i5o+E6Z7JEhT1fu6Djz0bY8d8ogI5IPDBvMJeE6NE6SZFtDFwnPG6jmA3v3cnLttex0SdNq4qV2Q95577XP3X+0xLr3OpRD9OgD/pmS173O/JXApQHd9br2aPxO4z3W9e5A6OTmXCtd1uEE/ETVu9DjORew7WJdxWkP3q6tY9+fe0GcqQOe3Of8+/8d/fL87eLduS2BLYEtgS2BL4CmSwAboT1Fn76ZuCWwJbAlsCawlcJMAvfCHH/WmZac2TW6j8/xbDem0olFPACKhCYZNATo1hkkNbEKCguKVZ38/v5LY/I5GEgwSNWpOA4jXta6xgzMyBQmeyYoBm4JRFaOuUVLve9/7TgCM2gh07sX9mxYemfbfNLrXuFPYUkPjdBbwepcaLfecu5sSmMbkc/157r1LAXo/VwDSyEpTuBs1WMgoQAd2UAAVgjFAG/CcIw2ojRi8rTPQ5zyv/ObcUl/MUdK52esVjHAt5q0pNetoxOcA6ABRC/IVEKFLiFi2oCcLqVYRoPbVuTZMp6SrwPl1Z0eNwjNSHiOwaaipyUJg+mWgn2nFiQ7WyYLP8LpwbcK6tmmCTPtgZdju+J1QrN8DOHsuN6DN40ioAb2e142Bu/9whiCbAMZtYDVrAU4D1EaHTX1dKOUz15HKCHQAOrBPEA5ABygK0ImoNroW6M9ZzwJ1nrvQmOfpvQrQcQpwvQNqEulsOQLoXJ857r85xmYK955LTV8jU4v3Zu01Av0qgM6Y6nEzwALOi7fwPJ57TsQeDisW9jGCzkYBAp7NvMM8pQ1NcT5h4mo8rUA6Mqr+mbrE+cT9katjj5T6wl50L2fgWnCIaGTzTOFu+zo/nUNzz9G/N3odOSlj9zaNpnTM8v06BnYsrwC68442ffOb33zmG9/4xqngeMJ4A6SjI83kgH7kvjp60lZ0hsXrIY8J0Nu/OEOyT0Wm1DjzoIfQSbzuGL0KoM/1xH1k+3o1z6+rax/V51frxdxTXLKfPNqXXvLdo3V272cfVS/v66wk8DAAfersc2P3aD+iA5b6feqM6kl0WbO4sY4bSc7n2Fez/lNYy/u7tXsjALrfFaD/n//pP+2BsSWwJbAlsCWwJbAlcE8ksAH6PenI3YwtgS2BLYEtgYeXwE0DdGEtT2xa9qbKNWVu0xP3HFON0BoaMIRyZitGfwzABeiNQK+xVSOlxokjUDzBiIbJabTUUNFe0LjgZ1fGDg2wAIimpPc8dGoM+wIJIIZRlNQF6Fx/AnTvyXM1Wmq2d0ZLztH0MAbPhx+R+5uPWwI3CdALdhyPNeDNlLtGoRfiYuDziANq5gTQAb1ABLpGPmog2V09A73G0CPgpV6bsKt/V47COuSArnNeI1MMo2TlsKBjPQccCFawhx4pwOrZ09y36ZZXOq5tUaet2nrJuF4BP7/He02HXtiEARcgaymoZUyRgtR0pLTHCFHaXT3ZZ+x4rbOHY7ZjtM/FNQpZjYbu8SVem7FtJDTRXwW8ntHOszajCNcHwJFlhfKJT3zibediF2Lq2GW77B+endeuwdQ4W7CWegY6RnMgugDdCHfAcOXBWHPt4Zk9a56a9bqg1n6hrRT6C0cxoCbwnLZQCtCRm3DXCPQa72fb6nB3HYDuudRA9KMIdCCqewnWTdoNgLcPWct9VqKfjeCjRm85lxgvpgPXgdAIZtqrc6H9XqeLvp5A42iOdf9RiG+Ue8cBDiiAZXTtz3/+87eltseJoml8ZwS6157QpnOM1507/F9IrSyE6LR1HoHgPdy3ONfqnMX3jT6nrpMgDotkDDBrAPpQ5xAA+nve857T8QjUXFPZ0Pc4jjDGqbt/LEDXmck2A6TMBEINmDdDA7DeIwZ4znMAffZhP1t9W315ic59XJ9ZwXPXsalnj55h7lVWe/JLnn9e59L7X3Lt/ZktgZUEHhagzzlytF+fvymbSWe1B5g6mPugx3CYIuqcmrXc9Zo1EGdtC3pqrrXekzVPJzoB+v/1n//zHhhbAlsCWwJbAlsCWwL3RAIboN+TjtzN2BLYEtgS2BJ4eAncJECv0VvY44/6RpvP6L1zKUtJ1/utb33rFFHED3fP66QmUg44RPGsX69VI3QNjhp+fdYjY+QlhrzeYwKxygKDrBFgRCF+73vfe+a73/3uqcYY61m31BhcLRhcvS5GD6IBKRhFjED3/QL02aZVBPqE5kdyePiRt795WxK4SYBOG3u/VQQ6Y+3cGegCdICOAN20t4C2FUAHdtzUGehtY+f5as6soMKqPy4F6MJzaq6j8ROwZSpOamSh7kNvGJFN3XON+f6MQO/5w23rBOcTap5zEphjf+qblf6pUZhnqn5F5/V8a87yNCKd9hBB67nDOGnVkauR7bMv6+wxDeKVU50M+FwdwCawLHT8xS9+8QAkkz67Ea4+ixFlTWNOtoVXX331mVdeeeW05vXfBG39f7PATIBOBLoAnYhqUsQL+oB+niMPcKxc6rTCvHNMAoSNhucZ6DMAOtHm1AB0wLMAXXguQDcbDbphpnCfY8v/NxU639PRhhpIS0S/kf2mKecZWGeff/75B44WtME9CbK1z2if/7gn/WUGAWocAWgfhfcZc0Zv8wzOEeRRaH0uAt1x0Pk1M+nUUY/PT4Dt3xwLHa/2pe1i3nhcBvOoZ6D/5m/+5jM6OSGjeQZ6x1p1/dSLnR86tAjRZ8ahVQp3voM85nXqkIWeE6LX0YA5Bzxn30iN/mOvSIpiotAL0Dt3GeeuKfR75xJj1cwDOjM5JgHof/VXf3Uqf/mXf3lyiNSBiXlF5gicm6hpT/djV83luaderUV3ZZ/hnn/qqqueb7VmrtbZc9fZAP0qKe/3H7UEzgH01Xiszp77n9XvzRVAd4+n3lrpj64PrKs4zrH2U6N70EUUMvfgtG1hjexzFdgXoONExr///F/+y6MW6b7elsCWwJbAlsCWwJbALUlgA/RbEvy+7ZbAlsCWwJbA3ZHATQL0thqDQM/ILIwoMOdHOsZKAIlpeQt0iJDynFiiwQqbTVGMAQCjf6H4hMYFAn6Oz8x/NUBrrBTkXLdXvU9Tg+LF3/SijQIg6tzz0Kkx1NbAq3GXGhn5fNQ1dmhAsS2zvdM4ec74eN0278/fvgRuGqC3xZ0/NfIVoAM96kRTgE4Kdwx5BeimmASkA6VMK4y+MFpwRgyadlcdNA2Nq2d23kxQvOrRFQCenzsCzD5L56nf7dykDeiARqAXoAvyqDFqKgvu67mW1J5r3OdRX8z+8jlWAHMC9X72EnnY3nMz5AjKAd8apUykJ7AKaMV4MMU/4BnjsI5Vnv8uzLwEWCmbjtG5LvSsUOTe7CD0Bc5eFDKPGHWO8xMgz8KzeQ/aB/A1wh4A9/LLLz+IQO/4qGMBf2+0uOuua6xrKTVG9K9+9asniA5AF/J9+MMfPhnRgYsAVNZSo6eNjm/EdAGoQFCQ3jFJW4zeBqgDzo1CJ7OE2WioMfQjQ2ruuQIMtq337/nSjIOe9e0xKQB05tELL7xwKoB0AboZbwqKOwdpd/vW/Qjgme986lOfOgF0agCpbUIejUZvKnIdJuy31Zyb4LSApUC8e56p07qP6twlawWOSkSh0w7O7LbQL/T/u971rhNwrsOH0fIrSD/3FPaR58J7vnwj0PkM/zpGlQnXm3vI7uG4bgG6cwLZ4uRg+nZq+tqjQ2iXjorUQl/u17WFvqUvWYuE5441Y5yF6AAAIABJREFU6jo4ANA5ZuiHP/zhqeYIDY5goOAMif6lMO9p84wsr17s2tC/r0D67e803u48t9pLz3XtqjVyBRIvaecG6JdIaX/mUUqgOq96+GgsXuoU0s9VH9RJerWfnd9DX7IHQS9Z0IMCc35jmnWGDB3qY69Tncp1jEDfAP1RjqJ9rS2BLYEtgS2BLYG7IYEN0O9GP+yn2BLYEtgS2BK4RQncJEAvMMNI2PN7jyKq+JHOD3NTnANJenY6BnHPcAOSmaaYqCLAGqluMcxjFKhRoUCZe0xjcgF7DdgznWjBfw0jE4K1iyd8appQjA+mpKfGCAzAoLz//e9/YNDAsIHhtkZ4jNkYdk3DN9O7FopNhwGer8bJCdf7/i0O133rRyCB2wLoKzjZiEEhBvUKoAPPATuMe6ExEejMc6PQgRym574tgH4pLL7KqN/rrK7JfG60L9cTMAGkGm3b6GzkYjQ2NcZRoynPOQ1dCjeucri5Sj59f+rKGoELhk2JTf+zPpDBwyhT1gzOGsYB6X3ve98JAqM/jabl80a/Vp/WUEzbG+3aNPe85t/UmepbzmdvanYjoOkfDM9GV/N5oDW6nhrgKmhkbRPAUdMe0rcDfFnjvD+1ziHCa9PzUzdqVlDruowjGgCdAkAXmgL6WD89JxrIOMFp17sCfJ/fs70B6ABMCgDd9LFEowvQgeiAWvcHfBdIjYMBNWO7e4nerxHoBZsActZG9gsU0nh7BjsgnXmEPDkChsLnTVXOvebaWpBbYIzjBmOPwlrOOfUWIKlQ12i+KbeClnPzv8C0a/MqW8TcW1VP2I7uFd58880HcweArtMe4Lfn2zN/GpE9AXrPcec+3Ud1XBiBTr+uAHrn5HQG6Trhe9zXFO7Ku2OEsWeEPXXHDBAbx0uz/FR2Pqf6wqOFuEePCjDbkfdk/0o2IbIlUSNP5hb7OaLdTR9Pzbio8805/eccMBp/BdGv0sWPYDvxji+xAoez3efkcMkDXLXWXnKN/ZktgetIYO5zps72WnP8z//P35Xda3T9qOP50e/PqfvZm+CwbRY39kXup9krGY1udoyj9Yo9Fr/R0XUboF9nlOzPbglsCWwJbAlsCTwZEtgA/cnop/2UWwJbAlsCWwKPUQI3CdBr4MTwqdERA2QBQA2DvMbg6dmp/EAHdliAD6Y/x8jdf0R+eU4sBstV9JIG0qYJrWe972ukLqjhej3fdgXQvedRBMI0DNKe119//ZnXXnvtVJCRUAWDK/DCgpFYI7XRURihBQzTScC2VL41bNegM2FQ2/YkGGUf45R54i990wB9ZSAsAOO1Eeim3G12ChxkhOcCdNPlEhUrPMfwx3xQN9x1gK5OWQ2oGiqrG6svjEBXFjWOAnkwjhL9SEGGnjf9b//2b6dU1Zz1TI0MjYz1zOp5/z7jHD+X6oZz4PzovaNr8/ee2873hWnUGIVN+Q+wFpgD/YBjpmkGmHU9aVrtCaYaceoZzcKuuWa1bwG2pi5nLSOFNACXAoA0mhsjNX1C+exnP3uKSrVfWBdcE7785S+fIJ8R06Th7xxzTRJa61RAjdwK6Cr3AvQf//jHJ8CHEZ0agA7UBv6x/nhcCLVgvmul1+VZdPJAZsJzxiPg+q233joVxibg3MJ9gImeCy5A536sbxOkeu+2nfs1rTb6QLnTB84HngO9416Bmmfu2drqEupC6pkFAnCO4xtOCDhImJYeJwfGoNkFcBLqv6kPC7Sdi12Tj3RHo7X5TAHw6po6MHXPw5EPAl8Aes+0Z9xxJi5jgtdmtaAWoKuvOu6cSz53j+yhXTo9XReg14GxbTd9/wqgMxc9qoDaPRDPwRysk0BTqvPs1Q/0oZksvI972sraCHSizyk4oniuMHqIeUXh74x59djsuzlezvX1Eay7a5uXFTz3Gc9B9HPfW7VxA/S71vNPx/M4Ts/Nx+sC9LkeKMmVE2Tv39+w7p2A3jrNUbM3cv/Bftr1F73kHFr9NjQCnettgP50jO3dyi2BLYEtgS2Bp0sCG6A/Xf29W7slsCWwJbAlsJDAbQB0foBj+GzUTo0CGMiF4tSeMQqI4Id6o8A14GJYn6ldP/nJT54AESlZAehNk6pBw4jLaZBvxFKNHzMCvRF900hXYD+N2TWa9PpEGno2JzWGDlKm/sZv/MbJAE/koQX5adDF8Cw8FzCsIs+4l7Ku8fzImL8y/GyA/mSrkpsE6B3n83XHIbBPeN4U7sAEoBswFIhOaWQp8Lcp3AvQiTi96RTu5yDxpYb9XmNer2CbfixkNAJJkG7mDmoif01Zzf+fffbZBwVYKSQDIK2iWNWHsw3nYPrUKUezZiWz6YzU76qTCtB5X6cLxgwR1G+88capAE0LtIioJsqbM77RqQLsWXvOuvdz3CFz05lqlGb9MYU8OrxR38jbbAA4LxhRK7jz2YBxpk3nGfm/oJ5rA86B6AJ0I6b/X/beRce25CjXXa9gIx4AMNgYzKUbZMlW2+7ral84+1m3DVu4fW+M3W3clo1BRoIXMBKvcHT0zaNv7Y8gx6iq1bWq1qqVJaVy1pxj5MiMjIyMEX9EpBHo0qh0oO3uWd2HZrYBAXRARejWs6AxrHskCmuuALr7rvNYgF7+NCV6U7gLoBOFzufJk41AN/p8Aug8s3tUAXQdHuwD4DfAOeB9z54HSEfmmBKf2gh02mOemFNlSdcgY9VBgBq6/eM//uMFgOYZPXIFYNb0uOzp5fuCoepH0pE5m/qCc72SqV4/11VB8tlm1xdzBC9QSLHf9Pz0n2MQKIDo0MRsBPC8zzSrjvdOIGmmcDcDhAC680ifj85Ad83P4wh0bDQynLo8AoD+ne985wmIXgAdnapOipWpPK9riWvds5h707nDd50fnF84JsCMBzrxuKbmOcNznuy7ssa265BafXYCz3eprdx0/7spgH4T3WXuGTfZf+6SZvtZD5sCc4+aoz3SkVf82/fkKed1mEZmzXVV+adejOzGuZD3TAvvlrwvU5DxymHk9eq9z+82gP6weXiPblNgU2BTYFNgU2AD6JsHNgU2BTYFNgVeegrcJYDOS72grZFpGCExPvobvxNthvHZYhQlEZWeZezEYXj1fNIacGmPaDYi+SgA6EajYegseFCjxDT0TiC9QDvXFpixTxOkNvpKA4cAVw3x/oYxWuCHGsBFkBzDrCnpqUmvV9BnAugaXKdBdRpsalwpqDlp0fG99AvnBSbATYzQZwbxM0cKf1utrYIs/n6dCPQJoLOeZwR60+zeJYB+U+DgJuzTtisnaaPHYPTsZ67z2Ivf/va3lwhoQBwK/wMeCyIDjALqQEvAoxUwrXy6SgaseOKMNqvfKq/cL1ZyefazKdYBZB0vgKnnc1JjGObsdwBbQM0ChI1GF0BXjkJrzznmWQXToKmpwdmvemY2xmXkOIVnkaoZOlOz/7kvEdHKPFjcpzCIE9UFcC6IDvgG0Eshytk+UjcSzTTt7lsro7zynzPQjczl7HiAPUFfzoMmBT4GdlJ5F0Bn33GPgiars6EZI9+bSUZ+BDw3Ap35YF4oAM9t5yiF+8wSwLxwnxHOXR8ABh73Qk0fSB1PgfbSUwBdRwTGxHjRPailMbTleYxNviD9OdH7FBx/uiaJ5mfdUaBh9/+Z+aAA85kzSeWBQI06SR34+FxdpXs+46leAy8D9kIXaNTjB+AJUtJzpjuZP8rn6l+21XU1+9ZsEfzWa7uOBdCn3jV1KvlcR4SegW6GI9cI4+oxOQXQ4R2jynEmWtHJZ5jCnTVs6nXXnk4yXAuNkAE4wVCz9s3mwPrCUcUi+N45rzycvFAnyNnXm+wxt3HtdffAM9B89mPqrnUmuO7zKhtX47xJO7dBp93Gy0mB8m4pMN/H+M29YfXuNq/3/2Yc694y31PZS5FDFJwLzYxBTWYMM7GgJ7XNM/myOgP9G3/zNy/nRO9RbwpsCmwKbApsCjxACmwA/QFO6h7SpsCmwKbApsDNKHDXALov9gLoGiEbgQVQ/pvf/OZJwfDIS7/nn/bcS1OYY4At2MJzAJkx9FKIltIwirG8IPeRQa8GA4H0AoIrStfAWQO290/j9jQEA+CY1paaaDAdCTDgcz6rkYek+BVANwWqIDp0Ofur0bBOAo7Pvk8DzlXGyJtx3776Pihw1wD6BEFrICyAvopAB8QyhTvn1TYCfQLoADo8yzXxUAD08sjMgDHByqZzL/AFaEQ0KemZiYZuJgvBG0BZgL2CeTy7531fxa+3wVuVu42GryFYYE162E8jtgHKAQJxIgAE/Nd//ddHpKOmBgAkwooU6Iy9NK0TkimpHRO0NWsKNCnY3vO8AU4bMY3cttDGn//5nz8pRCID1FHYl0zZTl06sCcKoFPT78ePH19AX4DnCbL13pUDhuuuoCoAOpG5HCHyT//0T0/SSgP28TzPRIdPCqDj9CXdWHvNLCOwbAR6QWscHNjjjEAnYwzgObUAumC49Dw6A93xIi9Kw64PAPSmkC+Yj25wBqCrf1ALkhqd5xiZW/mAcdE+82YhUwa6CEfLAKZXl/BcbfWY9rtze+RMAw/zW8/BFcSFjwugu983uroOEDhrsG4oOIV07QD4qoMwT867EeTNrjAB9IIxzdxDv+sM0+M76GvB87mXlH/77CMAHTmBLITPjUIXQFe3UYbQxqR9HRbqOMG1nU/GU5rUKYBsQka5w+emxKfm2Ssdc7W+C5LZ95lV4q7A4ZuA4te9djoRrHTRq/Yjf5/7Uu+7Kxpdt6/7uodJgTMA/QhEXwHoK/2Z7yoLpwyp7MWRT/nOfqjDFzWZb9Ar3nnnncv785QxzWrmLHHNBtAfJs/uUW0KbApsCmwKbAo80aX/360xb27YFNgU2BTYFHjJKXCfALqGdgzQAuHUAB+/+tWvHmHQp8Z43jShGjg9r3eCLBoYMEga8UX0XKP7THM3DQQrdlhFwVxlgJsRABpPNEAUtGnqPQyvjZIDXMCATQEQMzoAIzYRjDViYMwGNKTWoD77McfXftGPGogb3XcdQ+RLvpRemOHfBsjJYM+M0v4mP63WWcEQ1nIB9IIoGPmMPj8C0D0H/T4A9Lt8nWhkI58LFhbQgX49axtHHKNKkSNGnBN1jmwkGp304XyuLGYee87wdZi8c3+d61cySf4qKOZ3AoDzDOCmDgfoJHUyBSATQPhnP/vZpXBmOCAmYCaOBI1S9igMwK+e6TwN1EYl8xzAcVPkQ2P2L0E/5bxgIiC5exI1YJqOXeyD/fNe+oFDQM9tpt8YuSkC6NNAL19OML2AZLOi4GDgeahEoMMjnh1fAJ1odFOaN4W3e0/3dR3kCqALXJMlgP2NAt2MPmc8AIuN3i6Azf7Wfa/7cwF07m9abQF09ldkiufSUzMv0FIQnbWkDIL+8hJ1j4IR6NZxhbVlinie4bEJjA8ZxZEyFICK7qmeFy6AbgS9jhSVtwVHymcC6DoY8luB8fKB0fOMhe975IDHEeC4CN/BC5SPPvrokqWCM3IpzFNlX+VGnXCMTC/AM6Mlq8NNeVNHxAkMdUy9bgWgey9rtfuJmSXMkjAj9ctr1ds6R/S5TgDNDKQzo7TCWYYjMyice45DDc4VyAP6sgLQK/u6786952xPfhpZfN17rguKq5tfd89c6d5PM8YNoF93Jvd1z4oCVwHocw3x/8ppZILtc5/3PU7de+ou6Cc6krH3sUexP1HjJOexZ8gkdfRVxo/q9BtAf1Zcs9vdFNgU2BTYFNgUeD4osCPQn4952L3YFNgU2BTYFLhHCtw1gK6RU8AM0IzSiB2M0PWKBzw32o/75/mZKwMrJMX4jyGeCDrSFBOFbsEwXQPAKsprBT4L3mhkndfUuHFk/OOaCVIZocRvRqwRKQBwLvhD5BTAjwVjtqAZ4xHAoK5BekbmT2NsAfwVgF7j/T2y6n70LVHgeQHQCxRMeVAQxQj0ozPQAaYKoBv5d1cR6NcFA25j+pQdrummqy6Azhz3vGloSLpOCqAYII7ALY5GpAGnAOJ0XqaDzW2M4ayNKTML9iqHmsWjDhrla+ZepyvowJnUlJ/85CdPHAZwGgAMJgrctOrITflnZvHwDGzAY4BUjxahbop4ns3xGp4rD28bccte55nHRPMyB4KvM+rcMfBcjN6cU/r+++9figC6KdwLhEOn7okTrCxNu5+RfvxHP/rRpbD/GiULbdw/4RU+N1IfOtNHCn1mPDolFEDnO+ZC4z0GezIiUDDgewY6R68ALDYSuA4RzM8qEo5xC6AX3BREL4BuCnfB/ALoAOmm5BYY9Xx76kags28XpJ/pcXECtACUCqDjrGI7ph8XgC0Q3iho180KQFceNDvPCkC3DQF0rudznVGYQx0k0EF0PKH+5Cc/+eQYGcajzKHmT0eRRp8LoMtrBb1XjlblV9rsGp8g0wTQvbZHgrDmpBk0Ye45px5ZQE0mH3md9TgBfPvIveqhjK/ztxq7Oh70JKofkImadW7WAnS4Oo54nNGRjDxykpmgWunyrGW2c1T+PHtmdear+tb9YAUmXnW/v28A/bqU2tc9Kwoc8eBcu11PRzy/uqeyoXuEQLzylz2YPRfHNfY/ZRPyCQdK9mH2YN6V++5YeVeQnvZ1tkIPoj3+dgr3Z8VJu91NgU2BTYFNgU2Bu6fABtDvnub7iZsCmwKbApsCzxkF7hJAr+FeAycGS4zXpiCnJm0o0U4WI6oxxGIEmGf9TmOBxgWN9xhQMciTcpT0vdQafGtgqwGihoP2u8bVaUSY/ZiGYA0jXGeEloZYwQLu6bmiROADaPzwhz+8pCAW6CK9Hs4Bn/jEJy5ADXRsBDrtGi01HQzox4wGM50rv61Aq+eMbXd3PgYF7hpAbyRMu11Q4wxAB3CD/wugF4BYAejIkRcBQD8C31fGVr6bYFJlYQF06NzIImSqIC8GzgIsGEq/9KUvXQqG0wm+nIEPnc/rXHfTa6bzT4HTGpErs4xaV8bCPz/+8Y8vADQFxypS1VMAg5vOnvEYDUw7/vEsgHLT4pMG36M1qAEclb8AqrRrQTbLr+x1yGwKYCTz17Tb3TNo07OTmT/OKP3ggw8uNYZuwHMykbAn2IZgbGV/QVUdMARMuw9gUAdQpAD6Eh1PAWAE9OeZFMbVCGMAdFPU83nypBHp0MXobGocwjDkc7QAnxkH/EcNsNh+GwGOoZ69bYKcyhK+FzxvBDrP7hno8ARAgud8nwHoPM/zq6nh4Uahd7wzkw4gLQXnDRw2jO4jAn3qMUdOD/Bg182UAd7HdaWLALq8UP1EOum4V4c7nRmRodAdnqMwBubSVP6koZePqWmzxxqURwriXAUKFWivzuR6rMxsWx2f+iXziv5X+cBawinRAj/jSMPRBDjTzDPYfQY0gr91bGk/+I317/ilJ9dAQ/jMwm/OE7JIniCqn74+DVAsTygv6xjzMVSFG916tJc5h5WlZ9dWJy/vPw1dZlurAV2nLzcixL54U2BBgZXuUx2m68TvVw4k5dfpjOL11a3nGmC/5b3yl7/85UUmVedADrJPUdjz2ycBdHWNylv0FB0J+czf17/xjc0HmwKbApsCmwKbApsCD4QCG0B/IBO5h7EpsCmwKbAp8PQUuE8A3QhIoiEbMUiUJClDMXBSG8HEKHmJb3RZDQXTGNG0pEQYebYbEWYYKmtYKJBQY6RgjLVpXY0qnKB5AZ8CIxoibLuRWo5JEL1APkYOz6X9xS9+cTFeA3hRAwABNJBqF8PvBNCbUnQVdaiRtamP6ecKQJ8G/KfnuH3nfVPgPgB018kREATvA86YkaJAkCncBdFNuQsoCf8LoFMbQexaaNQwdHdtGYHpep7ruHNUI+UKCHpaA/xV95VW0zBqPzyHWbBQoJbfPfMckJIzL42iBdDpudzIElNXk92itBe0ryH1jH/PAPL523XA9M5L52/yEdc1XbXXUrOfGL1NjaMBEeLsOzghyT+vvPLKZWgC6DP1sqCvQFhTgHOf8hvAmehcovmpAco95xz+LnBaecvnymLmyyh3QHrkvwXwEvBcAH0Vzaz8LyDIM+bxIe4D8ItgKc5a9JvCeNhrSOOOswGR890j2bs9Ex2+ck1Re24842bdMhceLQAdeSYFWuIURgFAZ0+zHcYGz0IPAfSOaQUMzwj0CaDTB89jN4U7a8A07kag82z2ah0ZBAe6t7cvRqNTk0nGlPjf//73L3s2TiqvvfbaJYU7a9XsA66zKROOQBfpP4GSqwB09ZMJoJeGBfKZV8FzavrDmtEBBcdECzRvZoKuR9qcYHflSHWeCZROGXBEo+p/RHkDnlsaYY/zC3oVWRaoyQbAOqWQrch1TN1+MR4zLcDnXUce/WAWoDrfEMX/61//+uIAiWMK95rlAr3t3XfffaKbohP7zOvIR2mofurRPQXFbtLOx9FNzvazCfpdZz+ZfNC5uGk/z2hw1T5802ft6zcFjiiweo+a761dGyu5OHXT1VpavRd7HVnNcMKjsAezv+ssx94OiE5hD+5fAXT2j+5B6io4aW4AffP/psCmwKbApsCmwMOjwAbQH96c7hFtCmwKbApsCtyQAncJoBeImhHoTdEKUKGHPHXPouXFHaDN6PJ5Zu0EnTRAEOnzxhtvPHr99dcvtefNCkTVODAB9Bpwaa/RfjV+TEPvTJ3b3xshaJumU+0U/sd//McT0OTf/u3fLmO3YMg2ehKDtkZZz++dUZmNVOMZNdTaV77vfY34vCmYdkNW3JffEQXuC0CX5xxmDXA9sxb+ngA64HkBdGUA4A1nNQqCIiuMBDS1tGBxef5FBtAFwRjPCig0uwayw4JRU6cC6OIxEQC0RBUjEylk6BCUVx5NIGOyqTLwOkDN0TVH31dmTueF+Vudl9pHxgh4BYhFART07G6AdIBueAgADQBMRwOuKY9iHDYCHfrRDrxFDT8C1gGAYYwmmtXSCHTmZgLaR2lSe64ogC9gn6UAOqCzILgR6HX8Krjeva17H/fjaGFqa4A+wD0LhnX3Gj4XkISfPKMcegBeWpoVge88RoCatO2egU62BIBzAXTWteeLw+ONAIePjwBCgeHVuqCfzRpg+nZABOZOJxJqnu0zGoHOnJTWPK/HKHTsZHrAYcPsB+zXgLUeHaBzArXZbFZgiLzsGpmAy9RP3Nf5vpHlUzeq0+AEJ22TNVC+43/nFL4mpT+8SM0aEEBmjhqBXpk15Yf0tJ40mHrVikaTJgLoZjhS36JP8J7R56Slh+fMfABv1zmiOhJtmB2I8Tkm11qzKHWvY03Ia9QA+MoRaIbTho4b8GGfuRp72/ZadbYVgH5HasXhYyZAvQIMVzevAHTHflPQewPo980FL+/z3Wcrx48cSiZfVxYc7QOVh33H9vv5PsvebmYU5BF6Clk4qNl3cUqloMe0P8pn5ON8F1wB6F/7+tdf3knfI98U2BTYFNgU2BR4YBTYAPoDm9A9nE2BTYFNgU2Bm1PgLgF0jV+8fPeMSoyGROkAdABMEHGKl7wFo6AGMO4zcp266WMxatYYa6QfxlS86Y3+IgIMI3CNuoIaetbX6DCNbytASYPCNDjUMD0BH/9vn9sOvxM5SqpZDB04FpiGme+NvgX8wYC9Mlj7jAmm1+iyMth6fZ0F5K5ppLk51+077pMCdw2gT14rH7kGBdB1DimADt8LoFMT3VkA3fPPqXWoQRY8FAC981VQDDoKMjbylc9cB0AJOEgNiOM8ICeMAgZMwnhK+mAK5/EWEOz6B3Cbf9cBMqYB2X3gaA3M8a4AQu49ypRR4y7XAe4a+ezZ19KG301ZCpDOPiTABVhaYIp2jIIGLDPanxoQtIAzGU/4n5r5KGhuanLqAvR8FrSF7gCwyHkK/e552gLoOD28+uqrh6DbpH3Bqz4PmuGgZZp7HNc4+5yC8xnpXAXQ+dzoYkBVIsShD3xmVPWs2Y+ZB1JoUwOac+76b37zm4ujh+A5QDpgs05ytMNcWAAxK0Pq5NWMDGZl8Ex25EEj4AtqooO89dZbT4oAOnSZKdx5dueJ+fUZBe7pL1F+niGOs4bR2kQ6t9Bv1+cKXDnSQSpbuy93zRgNPbPsyHu0MUFj70eOwhc4OlCjf+gsgV6m0wNzR5aFZsExk0PPdl/pDmepgUuTFRA7wVj/Z/4Ez6nLr+iXAkjUOA2hE5J9AxCp+l11I+gIL1jkQa7xN50YS2u+02GJGkcV+J7CffAdThvUAuhzj2xEe/uk7lhZ6JqvU+R96htHe8Z1+by8P/eG645rA+jXpdS+7rYosALDV21XVs/f51o/6tt8t6yOxW/NxkbmDfd5ZCGOgzoQstd7xAxy8+h9dgLo7P/sDbzDG4H+1a997bZIudvZFNgU2BTYFNgU2BS4ZwpsAP2eJ2A/flNgU2BTYFPg/ilwlwC6Bj1evjFwktbVtM2//e1vL1E5gBcAxhhsMTRSm/6T+zBWe+43Z39jzNWwjoG8kWmN1sZwDTjE+ecUnt+I7Kbt1LCs0bIA9zRU1MBRo6cGDA13q/s0spYLJuANOGF6XIyvprWnBtzA8PvFL37xEemHG3WoEdXnN2KwKVo7xhqrBTabUniC+/fPvbsHT0OBuwTQ5Sn7WXCifAiApCxoBDprBPDwRz/60RMQ3bTQXGcEulHogBtGCT40AF2gpoCUICVykSKAx/rX8YYaugi28xvgJQXgEiBPAIlITNsq8KscmLJqzu/kx2mAPeLXI4BwJTdto2mL+a5OF5XFjN1IcWoATc5zpmD4JZ22xchoaANw3chV2hEggzaAvBZoyGdqQHP3HkDgyk33EvtaeV9AG74HzGdfpODwYBpooukF0MmoAoDev9X6ntlHuj+5ZwLo4aDCWsPIbiQaNU4WZCowhbvgKDQRQIeW7FXd1wWW4T3WuOA5NbzHWCjs9YCxFiKBjeinPfZ4HAooPK+ODTOdelPkC27TDwF0++D6AEgpiyzeAAAgAElEQVTnGaTDB8Skpr/u7UcAOr8zJh0peIbOJ/QBejR6m+vlC9LmeqY8c8l9E0iZAExl6JHuMNdE7ymduM455PNMW+598Dt0snh8AQ4o6CPwnwUnkkagF2zmWY3Ylv9ct3Vg7L6wAoa6trt+ugYE0HW2LJjPfMPj77///qWm/847xxS0zep31QvVSV07/IasEKivUwD96tnw6G5kJSDbAw45Phu+8wx0Zcacz+6fV2WWUNY8jY7wtPecAdWrvWI6QKz0hPJK9emr9p4zmbjax552zPu+TYEVBcrbXbcrHalybjqMzHfM1Rqb743znVXdBTn00UcfPdGl0SvQ/SxEnZthBBl63TXW42b4zN/jd9/djLEpsCmwKbApsCmwKfBAKLAB9AcykXsYmwKbApsCmwJPT4EJoK8MVPOFfmUY0Mg1o0p6bw1+AuieeYwnPEWjtoZa6gILnl9LNBcFg73no2Ig758RbNSAzUQYWrhXY3bT6mJk1miw8r73twLPGjh8tvdNo0mNJDMabBqNfQ5GWQ3RGCYw+Aom4kBg6lGiCATTGO9MCdtUrqb5XIEq0xBjtGTT9k1D/8og1O+uMqo+PffuO5+GAvcJoLe/5bWegT5TuM8I9KaFBkDvGegTQDd9O6CbMkrjYnm7a34CV5V3dUwpHY/ArqvmZ8qK1fV9TgEV7vUcZeqCYKxxQS/kKv8rDxk3NMV4So0cAcSjACB5JiY19xSYPgI8rhrnSkY4/40gdo4qS71uyhQBK88qn+diV4YWQAM4N602ILngNwA4/wuwIm8LOraf7FscmyGADshMlhNqgERB3KMoc3lQ4G3lsGQEugA6ADdZWagBXwH+vvKVr1z4f4J+7esqUn+uBfpD2z/4wQ8uxnXOWmc8FKLSOBOVLCcUwHT3JAzyMwLdfRUaCaDrjAFtLQDoptUnuhnwnP2MIoDuGdbQQhCdfb4OYWcAus8XQG8Kd/UN1okR6J4rvwLQTe3fta7jj2OuTEE3wTHAwv8CzFzvuds4/9C/8vncY6tLFFCZsrzncs/1cgagF8AuOE97OnFQ49BIJgQcA6CfRz/Ai+hY1TOa0lwA3d87hoLNZgCqPC7/lg4renkf/KYDBiB6wXx0ymY0YQ057ziI1NHzujoczy3tHRN0LRhOnwHQAe8pOMkIXuEISZ+dJ+6rU6TzKe2OMgqoL0+99Co9bcreo+u7Z50Bg3OvX+0RK+DwqN+rub/O/ilPlH5HfZnfX6W7Hu37Z/fN94ojOl317Jvuufv6u6XA1JWO1sqUY+XXAuFH/KB8OdIBkEvqwdTI7w8++OCSHYWocTKzWXBOn9nYztaxfeIdnOhzigD6O48f3y3B99M2BTYFNgU2BTYFNgWeGQU2gP7MSLsb3hTYFNgU2BR4USgggL4CyftiX4Pnyrjr70fgqoYAjYMYODGwayDHmK6hGQNnU71yr4bp3sf9GKQx4FNIH9qIwaZTBSTCKE/6WQrghwWv+xojpyHxCMDxutXYa8QUzK5BpUbQ9hmDaaPoNaBigMZI0cgpxmdUIMAXQIcFOjVtaY3QgjWrcfFdry14Ng01NfRcB0CcPHa0Rq7T1ouyvp7Hfk5D3Bm9z347M/D2t7ZxBHrcBEAH3NJZBPATAJEMDBR4vhHoNRyuQBvliry8WhP9bbXmuw6m7HD+r8PT1zG6z4jERjpDQ2UHdGgEOvcZ4Y9sIHOHabfpm1HnyFRlCjWORpVH00hbmp6t58kPjkM52WesDLYr+k2wcKZGb18LtgMO//znP78AWewzBVnhHTMXcH+PCzHC2CMEcDAALKeYFYWaPW2ecz6BIunRMcxIYABjU7jTT0BmC0CfR5LgFFZAmbabOaTyXtpOYz7/F0AnSs009KSiZ38hSp8zvHl2I9qaJaVnZDeFu9kRzDJDphn2fNPSk8Yd4Pzzn//8pWZvNpIdvoUWnoPOHHWPKu/MFO6dW/omaE6N84iF9ONGoBMRXAAdINj1wprRAY05hc46ARo9LI3hI8aJw8CsoTcZcRgvNWOsrLjuOptgY/fvCeDMdVywuw4XU//QQRH6wyMALwAwgOmkPbfgPNJz65XD1PCLvD6jtytDChipN1WP6e8reSPdmsKd9dgIcPRLnRCpAa45voL1BG83Jf9KF1Tedw2V7oxzOt50DeJ8QBYM6IhjCBkkKOxfyBudb3QmqKNjnzmfXxkz9dm5B889q3KhPDX3a8fhPKwyIcx5OXtfmFkJpjNV+z3fQbx37slz/3BuqCev9dopJycNV+2u6LiSrd7bZ8y+HNHpedQhd5+upsCUv1O/W+nI5YH5Luj1Uxea38vnrgtkb4+QYN/1WA72NfYfC/vg1MXm8/y/srgAuincN4B+NY/sKzYFNgU2BTYFNgVeFApsAP1Fmandz02BTYFNgU2BZ0aB//N3f/ek7Rp+GhHNBdOoWqPe6rca3my3Rn0M24LnGA0xzJLKlYg00ufiye6ZatzX88ybtripZDWSAqR7HrqGTO4R7KDm3FuBNyLqJsDhmBh7o4Cm4XAaG0u3eX54DSo1njkG+o/xtSAAz9fQjbHDyCVqrhfkIFLQCEFqDPKNADszrE/DYA3dE0DXYDgNq9NYNBn2yKg4jUpXtfPMFsJL1PARzVckWAGXXjfb6f3XMQ72egCPVQp3+M8IdKNjkQUCY0SgC0BQryLQAc48A7zrV942SvjI4HkGAHQ9aLA8YqUjWk5Q5AjsmCANzyl4Z/YMvocOPeMZuWREJnSu8RODpyAfhtAaVJEvlXEzGlQ52WdLkzM6mIZesEnwm/bm3xHdKqe4ptG/zlkBGuUoEdxGPkMjz3Rm7AKA8BfGZM8Bp/ZMZegIDRtd3VThtLGSm46rfCY4yHzxPffaB+aFPZDC/OBg9u///u+XmohwgD/ObwbUbjvQsFFkRzw6De8C6KwzAPQ6B+BM4Vmp7C8FJAGKm+lBZwwdXcySwP8e1QKQjiGfs9YBFAHQAZMFlInsN9ME7QniUgPIrsBCxrMC0NUXiABvZhucEiw4ivQsatPX0iZzI49QT95Vj6GmX/IlOgjX81xqAGdT1jMGIp8pRG9P8P1ondGfqau4lrvuJhBT2XSVbOZ3+ZfP6lPUODwQvQ2PMHd1emDOzAzEWtGxkVrdRtoUYJ46xcwk4bEJzEN1TWWF8qljZv46Lx0D6efriMgYWEcc7QOf12lm6kZHsmnqV5WLnTPmFV6H56Efa/yP//iPL4V1hcyRXz1maOrSZ/MnLRtFv5I7bbNjWgHYlaXyZcc3Zf+U/0fvEoyjfD7fM1b7rv07u6/j8bpmPljRxj73vab6+6R5+3ak10+dl2eUFt2DpYV81PeDMz3rJVJbX7ihHr3LrPiig5uOTWazWMn+qXNOXuF/9prudThzUdiDeRaOO74Lsw+t9NiVDlYHEwF0gHoB9LffeeeFm7Pd4U2BTYFNgU2BTYFNgTUFNoC+OWNTYFNgU2BT4KWnwATQNdwUNIZIBb8b7eZvvuT3Pl66aywoqICRsIZKzlzFaE9kIAA60U6mTDWS3Ci2eV65xiwM2zXaTiO74AQ1BlPTjxJZ1zFN46cGc2rH2TSbGhxqrOPZ00g8DYvSGsOwBl6e0TOINZrQNiCFZ2dyfiaGCmkBLU1/S40hFmDDKLBGvpwBec5fDd2Mo6lIHcc0Il7HYFQwbmUYPGrjpV+ot0iASfcjfpj8OrtwZtg9MvJPYMi1Ax/37OTKigmgw4uuZQD0v/qrv3pSXEtGErNmJoCu4XoVsdwxF2CcIIbGw34/5d2KfqV1aVSDedeXnwsES0PuEUAHLDJik2cgTwTQPQajDktk5ADsoiYal4hIIrIBNR8/fnwp77zzzuWM+fZtRpF2nq7LovSfeRL0FTAzgv667cx9qLK59JpyCgBNIJq9pqAqUeWmLWfsZC0xUwmAMvSiAApPEMe5lb+6R1TuFWyrAxjtNfqV/U8A3Yht5oc+//7v//4F8MPZgf1LkJEaOjSF/Grfcd2VNgDoprZmL2YPYV+hBljUUQXAvs5qrDXXGXuO+7WOLh4dIIBuSnDmQAAdp4Y6bgDGNpq5GRPg7blOpS9j7znkjYIHyIZ2FlPJQ1vWwttvv/2kTABdEJxa3hXQVY9hfcGTpguf535DU/Zt9nD2btaXxci/6l9d5wX9yj/y2ioSeIK6XVdT3hylH58OLczXe++99+jb3/72RV54JA7OFWT2MQMOWX2gFXxBLYCuLjWPz6hc6Rn2jKHOGtWpCkAq+1z3tKG8Q0bCM6bPZ/17/jk1AJJH4RCBXkdLabbaI1f6jzSfOmT1L/gPEJ0CH8DrHgeBbJGfWDdTHzoCcldr3D60jRXw6xi7hlZ739SR5xyuaFUehAblV/q3ck51jlfAu/cXZOS5M2q2OnkzPE1QvPSc8rzvPCu6O6dHtO+7j7Q5c4w5Gu+ZnnXdvXJfd/cUOHuXmbzR9dZ3sOo0vguunCzk99byJTLYPQ/ZB9jtuyH7HPqDRb2meu0R5brmaBPwvCnc33r77bsn+n7ipsCmwKbApsCmwKbAM6HABtCfCVl3o5sCmwKbApsCLxIFjgD0aaB6WgC9L/QFvjFsN4U7xljSglIACQTCefk3kg1wQeO4kWa+6GN0mAA6Y9CIwMu+EW3UGOuNACP6p4a+OX8r8EzjQY1n0zi5iuZp2xosC6LQ5wIANaxgAAZo8CxcDP+coUkaUIzMAirUGGKNQDe60b5OMK79ZAxNmVqQcQW8dszTkOj/R8aio3VSw9M2Ht6+NFnN41Vzsfr9bG5Wv9V4zOfKhkagIxcKzALwGvVI7drnngmgw7s6owjsCe75vAKc8vfk46tkgGv3CODoum1btwmg0y6R0D3b3LGx5gWGAdKRBTrmcA/pli2cC/2Tn/zkInsBdUhlbEpj6GukNfQu0Mazjs4dn7KggN2Rk47gxgSrVjSjvQl4NCKqv03HBoBTz8LGoAxwbAHI4ix4AGPAczN8UANs6bAALc/AqAKeZ3LTfcu04PI2NbLdlOf0FyM4eyPFFO6kzwbEVGbr5FXDe+diBer4OxHS8AEFoLRAJincOaOcQvYWU7hTY4wHJKXw2X2aGt4sgN505j0DnWcbgU7N0QwTQDcKXAB9tb+YrcY9dAWgM+fQ0r4UQDcKnbErL4xAF0SfDnWOkXruseV7jg6AtoDogA3s00Y+A9qWTlMe2Y7t+3sBySlz5hqo/CtYyvd1/uP/qbv4XLIf/PSnP70UotF1NgE4Z73g2EEBFBY8L4Cu/Khe4fOPgKGV859ruuus450Aeh0+TOFOFDoFAF0nLNYVTjSWrpez9b7aB5ybAl9cx9EaOI9QAJzkH3gVekI7Cn3wb4Jn3TsnuDvn+ajfqz26/Fq5Uf24tK/M7nNmn84AOWlXXhZcL0jdvq3G1HbmerGdPuNoj69uUseU1ZhWOm/X1uSL6wCTnb/O8+1rgrvFZ02Bqct0Pa/0wr7Pwofu43WGme+jKz4uX+KIZ8YdMqDAnzoXse+Qgc2i49iRntpndT2uUrg/fvfdZ03e3f6mwKbApsCmwKbApsAdUWAD6HdE6P2YTYFNgU2BTYHnlwI9A71Gp7NojJtEoNdg0AhwjIVN2YxBlsgsCobFGjznWapN06phjxpDt2AZALygBL9h6GuEKxFHniErgF7jhWPku3ra1yg6DaOrWV4Z0KaBU0DJiLWm320EGL+bfo8aEMAzcfmflL4WjK8Fwtu3gjaMs0Yaf5vRofTJvtRQX2NOjS7XNRzZr7N7V4be53dFPf89WwF6R70+mkd5+Oi+1Zy5Vl1blQ1GoLtGZwS66dup+U2ATACd6FhAEPhX2VEAfaZwp38zgq5AzRkAUDk5xz8Bykm/I8PkCrio7JhOLxr5mzpcByXGBY0bWQ2w6TO4B6CIAjBKek9lL4ZWgVJkJEAm0bEUjK5NX017jXSuLG7fpwyFZo22OwI1VrJlOvusQBvaqwPYfD4OR4DTFGiE8xaFKPzPfvazT8A0aGPaduqmJhdgraHaz53LysrVtd1zXFOOkehzgX6cSATPqdmzSP2NExgA4NyvJz+VTyeP+hvAMhlgKBjau38AigpwE21slDW1Z6ADcHsGunu2oDA19HM8ZJVg/8JxAYcw9vymAxdAd503FXoB9DmuRqDreGdfZiSeeylAOg5ngOcC6GZcof2Zwr285Rqwn41wrQyjPbLsCD4ThU8kP84IFBw0PvGJT1zKTOe+4pvy2oxO97eC4vBZdZeuI76vfJlr1/b4nnkzDT1zVt0I5xPGwrhwQNGpArozZ40yXznmuRYaMTzlNL8pg+hXn1+9lPaRVzppll/nGeh/8Rd/cVnzrCNkItHzlilvStMCpat9oOusNEXe4tREP+BB6QSPczSDNISeXcfqifZhleFo1Y/pSFFHo5VcmHv75Ad5qfw0HTCO5I97RAHt0rF7QfeIPnP2rw5Zgo5HDkxncnG13zj27vlTph/Nfd8P3K+r+0+ZPaPot977/OvSt9HD6jDzfXG+e87f+/zZjv+j53z44YeXgo5DthX2c0BzZAx7D4VjaqrXlFfPeJHnrAD0r37ta7dBnt3GpsCmwKbApsCmwKbAc0CBDaA/B5Owu7ApsCmwKbApcL8UKIB+Zty5bgR6jZgavRxh09M2agsgnVSaRplimK1BrtdiDG+UXgGIAugYbQXQaYt7mjIegynRewDORBz2b6bVLUhUQJt7anieBtVpIJvgWY1yXkub02jiddxvGlJqwC7PRMeo/dprrz1xCsAgsgIEBZeaZrZnQXNPfyso51mX7c/KoHNm5JkGn6P/a7icBtP7XTEv/tOnMax8OUd39tuZUW3+JkhTEKDPuioCfQLorkmiqJvCvfwLaOPZzAXQNdKX7zXs14hu/yaAsDKme+0EJyf9pgzofW13GvNXADrX1CnJiF2jowFEBdExcNYpBhDUM60BEJG9RGMSJSuAQ00kJGDS7/7u717APQEsI52bLaOAR2UP/Zxngk8ZUX5ZATYTtFEOl541IBdUoe3Oten9cSoAyDISFRoA4nq0ByB1+11HowIxq75PmSU95vqa/NJ5BlwjWpXCPAqgAzyTctWU4zg88HdGtyP+LM8B0hNVTCETgcAeNem5iZimADj2zHVAc/hLkJv9vJkR/AxfOh4dAog8xwmMMfUIEhxjyltNoY6DzJFcqnPNCkA3+py6zmgC6G+++eYFRC+QwH7o+Bjj3FcL+s312HT2RPWbZQcQFQADulKQY0RxE4HMOis4eSab+uwCdsx3s0XQ54L7BVF7n8+aepxri4hp5o55xBkCJw++o8bpgcw+zCOyZQLolf3NXFHHPJ7TdOv0Df1PJwh+00FqjqnA+wTQm6GBNa+8o6avgOcC6Mg6S+lE3wrgV0+bzoVnOgtZJepIopymRuail1KQPwWCK3vVadXPnMPV/l1dmjEox+CHoz18pX+t1pzPLa+pw5aH/dwx8LnvFVPvnQD6aq/kHtqpg8SU2ZXbK+1tjssxlV/nWKY8XcnXqfNM3b60oA9dE1P3ePG1zpdvBHNvX+mTvkP2/W/qFnXiOeIL5fN0luH///zP//xvGZwAzd1rcRg0Gp1amdA++Pwj2cKziXJnH6B4BvrXv/GNl2/S94g3BTYFNgU2BTYFHigFNoD+QCd2D2tTYFNgU2BT4PoUEEDX4OeL8wR/nxZAr2Gp0ZJN7cpnQIzvf//7j773ve89Ik1owQBTr2tI1UiN8bDGZQyrpg2lrqHbCHRT8GI0NdKSaCnTzfIsDFueKUsbNYIzngI1/V/aaUydBsAJnmmUm2BS58LPraUp0XsAi9Dul7/85ZNoNoywGOONvgLAKJ0KfvRcd/qtkXimWp2GlZUh5wwsLEeuDLFHgMhq3Nfn7n3ligLTaH5G+6edlz7Dz+WtRmTRx0agH6Vw18EGXtSJBuDJ6HMj0OXvowh0153tUJ+BVK531/o0jK7G2jEf8f68r2DmfGZlWY2tTbNthHQBdAFDAEDTbkM7aOWZ1oBfpJYmOhaQD/DS4vm8GF2h9QSQmg1kJe8ch+DIBG0m8DP5rYAydDyK0qtMls8EQLiv4ETBNIAsxk1abWiAM5VgGlFa7hfI0Bm1e2Qgn2uu8r3j43OBGe7reHFs0AGCeWwEOlG+nFMPiE5k+OSxuUfNNb/iYaKL2VNwxmIPxhBuAeQl3TgF+pQP2GsxoFMAmJvppWA6+7aRt4wL0NxU1nzvfkwN/5W3C+azN6/2H75rCncBdPUGI9Ch5VUAOvzinwC6ILqyy/kr2KATC3pE9RTGgqMA+zSR6ADoni9PTfpzMh4QgczeXVmw0jmmvub1nfcCgILNBdHb78qb3tcsPlwDDZAXgDJE0ZcnkQ86JSJfcFCh4GDhufFm2Wn09ASfBcmp6WMzPzR9Pv3sGJodQwDdDBL9TQCd/YSCvvSXf/mXFyCdCHTAc6MyC2BD87ZTYHYFoDtv1YH5DP0A0Sk4IhjRT00/cOKg0K/qlHUQOANcV3pYZXNl8ZmGNGVEeWTe16wMkzdnFH8zW0wAfcWTU1ewfdvl9wLodXoomK4D6JFO0/F2D5l8ttKfpI19cYzqGGZc6P5VpwPn0/7OfXFrsi8uBY50YeXD1JvUCVZOgnNfqIyp7NcJnBo5w7u1BRnn8WXIvDp9qZ8d6Tp9H6uusgH0F5c/d883BTYFNgU2BTYFrkOBDaBfh0r7mk2BTYFNgU2BB02BFYA+X+z5fwWga9iqQW4ahWo8MIoIg6iGdY3tGDIBz7/73e/+DwC9wHvb4LPAF33BsN50mBrKNEjUUABobqSlaTsxnBJtqaFUY2+jsFeGtRkhUPBsAhmzT6VPgZZpGJEJa9AFgCD1MCl3AT5MAUuNMRujvNFtPbO2RuBpnFwBLdcFiuZCOQNfe22vm89/0Ivvnga3MgAfdeVsDs/m6sho2DS+feZM4d706gB7gh3UNUoTsVkwmP5qPLxOBHrPQC9IPfmza3MFPnr9CnS4Dq8XOHDt95ntmzKFewoy8tnzp7kecMtzswE2BT2Rg4Ln1IBiRh4D8gk20x5RpURCEqkEwNfIVJ4/0+BPILt9PZKTlXWTD2tc5rcalyfg0We3n9xXAL2/ETElaEwN2Eo0MmlO2QsYPwVHAuhR+dvntS9n62ICnJ33uRcIoAv4AjYLWAKgv/POOxcAfUagn4mVs77hTOBZ8ESGA56T7p6afURwFJ4RZIWWANNeCy/pdODebgQ6fNcI8H4mqrmZJFYAus5xAugT0ON/I9BdB00lj24wI9A9Y35GoBdA53mMy1IAHVoXFGsWCD7XSadp+AHQBZep0UeI7KdA6ykDjoCT+f1cf10/MwvEav2s5Ez7AhgOWMJ8s3ZwuKHgGEAKYI/FIcKxoOb8PAGa7jMF8Lvmu/ank2LXNPezVptxqL/jvKEzFg6IrCWApD/7sz+7ODCYzph6gr/VN2fEtH0tvaZuwxhIqYwDAkA6PAHtLADorGmyIKCfrnQq2yyA337xuXJl6pVne42/Sd+OSV6qzlhd90juzL5MMN95nTJ06s62z/dzXurQM+VyjwuY+sykRcdTmh7RzLGo16Bz1NmHqF6PQGFvWfFT51NalO73pCbux35MCkyd8UiGT5nd9VBZKN8rd450c+6HD9lXcCJFjyBTGY7W//AP//DoM5/5zCXLDk467DerjA1HUedzLdv3FYC+U7h/TAbat28KbApsCmwKbAo8RxTYAPpzNBm7K5sCmwKbApsC90OBv/3Wty4P7ss9n+tdzu8F0KeBc0ZV+Ps0Hs4I9J5RiSET8JyC8b7GhxqljUYXgK+RS0M3YBHGbv4KeHSMRnwZ9UU6VQtj1SCmUd7xN8LEqC4NdKsZLA06pmlArnFwGkNr1K4xECM858eSbhdwpdH3gD6CZKT7rbEegFHDR42ZRtrU6F8+mIZY+3wGyqwMgSvDz2xjgkn3szoe5lMnrY8McYz+7Lezee9vNUrPVK/+dgSgw+8A6Bj/TLsrcMBvAOjwOVGx1PTX6K+HCKCXI6FdI8AF05GX0NnoXmqM+q555LD0okZuArSbSvi//uu/LiAPNUAmAC2AGABTQZQVoFWe8XmrVbQC/ipP5IsjMG0FwNUQfQagK1+p2SsAjuExU1IzbsBB6MSYAbKoAUAaIdioywJPE1Sa4Mt0IllFe3EPhm/Bcx0hBNBN4Q7QxvxMWs9nzjlYrWtowH4CiE4EOuC5hb2RI0IoZnqQF+Atz5THkO6+vgLQ6b+OAACZRAMThcteVqcOHMB6dEqPYjCFe/cjP08A3ehzavopn1MLnlMDoJu+HZqyrmxTvYKxoVe4J0rTRlNXV6H/5Qt4yshj5paxWwBxpS8OK+Xf6ld8PtqHXXsTBLefys1mgeg6c12s9mzbEJhBn4A3yNxg9gYcTr785S9fCqnc209kMvcaXV59x37Lwx2v8hwAHppUh6TvBearqzAPApfUlSPwHfomEZnUOAfpTFkAHYeAFehlfwt0rfbUzkOvxfnA9QLvf/TRRxcnSGoBdJxjkDmVVVPGdI3XoYXPjcKeuv1KRpf28vPUwY727iM6VCbZ1kpnuInuJ0+VFlOXbZYCxlrnqdmnSafKye4nc02Un3rkE3LKVNbsI6wJdBSySuCUNfWiMzl9xHsPUyt9eKM6Wv8rWTH50rlvJLnvm+ogUz+v3MTRCd2Gwt5Kdh3ldI9/Qf+rLlCnHPrQNTDlT+9bAeiP33334U3qHtGmwKbApsCmwKbAS0qBDaC/pBO/h70psCmwKbAp8H8pIICugciX5AKr/HYTAL3gcw1PNX4CgGNoN8XmBNBrfDCFuilZTU1OrYGR6zHONlJMw56pG2sAJLrINMWk6sWAjRGVQj9nlIzGCQ0aGNWNdNLQPw3BNY5NY9wKQNdgMY2hGtNpoxGnGOgwwHomKaAH4AQ1KZcFBHLr/ZkAACAASURBVDi3FvBAEAKjcw3YMy1zI/WbbnNlmJ9GvmkgvO5amwZW/z8DC67b9r7uv1NgZcA7otFtAugzWquyQQAducC6rqMIwKbnVFMXCMI4bcptav5uAqDrLFKgYo65xk0+H/FqxzP5t+vNz0fG9MoRPxe08z7oUHkwo6yRAxbWvvcBJpZmfF9gjyh0z6aGvhMUkx7T+D/pMgFOadz7lHmOc/5WsJn7V8BQaV0wRbnp/iVP9ZkFRzECE00LkEVhPzHqmpq9yr2IflRudq+ZY6phW/70Xv7vmHqtADpg7wTQAf0AeikA2tPQXcexubanTPVe1tkZgE50MaWAPXzJ3qLTAeCgZ6quAPTyJOAxoD37F+eR6wgDbwKg1zmkADr7V8fbz6znHmWgwx21KdylpzzPs41Ah57sm0ag0zY8InhOPYGROpwJoFO3DdoB1DA6lWeSPcYMMgCnpOR/9913L1GBc092bXvcxJRJzmlB5M47PFmgf+4BU99b8Y/rV4ASXQuHx+985zuXQuYbUgMjL9A5msmCe4iGtLSffbY6jjoIv5kKnnvVF+Ex+igoT10+gAcAzgEtBdB9DnwneE5NRCagEmsKXRDgHMBTAH3SURk194zKv66xAk/0GVCLdQIvwfsffvjhow8++ODRz372swuADh8IoNdhqfuefKDcbHp3AfTpeKGcqYycY2g0avczrqsu6D7o2OZ9k5+651XerWTRlFflVa+fe490oGa9Wvh/AujdawoYzvG2zbmXdV+C9+Rr5hS5zfqmJnMJPIVjhtmtHN9cj84FtJv74NZhXywKdI3N9Thlb/ls6pDyMTxGO+XleV/XILJZJx32WBx0dNLhHRf5QkHezKxCdRKs/FHHUa50RnjePAP97XfeebEmbfd2U2BTYFNgU2BTYFPgkAIbQN/MsSmwKbApsCnw0lPgLgB0iYwRWxB9Auh4x5tmDiN7DaM9g5w2mv69RicM6zW08/JfI0MNnBhVMfh+8pOfvKToNSITIz4Ak3+9h88YGzzPUwBdQ7/PKsBUo+URKF+jCZ8naFRjeY0YGGIxWgBeAAY0FSjGXyLaBDzaN43zHYd9E5QTAKjTQY0p05A5DT9zTFcttCNQchpYr2pn/341BZ5nAF3QrYZCgD1kg0UwCEMfAC9GQNYvtYZ+eHsVgV7j/croP9faXNMrPi/Fj0Bkr5Gf5/qYgMAEyAqgV74INCFX5znfRvviVAMIpcEe+Ul0o2mLka+m6iatMGc0/+IXv7jUGP2NjAU4bVSw0bCVBSvjKmOdwN4KAKnM9fcpc/x+NQ8T5CigVoelzgXyTYCOmnEDaAFmAXIJrAGuAarheMVRHwB5R8Zl+thjMnrkgMC7ctVxrMblGclGKfe8afpDGtbXX3/9AjxPHnSfODPWT9mKM9avf/3rS8GJwkwu1IBAOBHAC2Z6kL78zh5EgWZnKdybFYFIYJ5JAWyiXY9jaAQ6PHcUgd455vME0I1AF0D3WINVBLoOCdQ8U/ogRwqg16EN+jbzg8e9mO6/+2dBTtYZUYEW+Iy5ZE5Zm8qmHpHg2pp8PmVUZUfX1IwuLM+sAPQjoNi1zJxw7I5H7zDvZKpATiCL6yDJsyaA3vVTp4QJeAIiGWluSn5q15nAbumCXGyGoz4L0JpUxj/+8Y8vNVmISKFPIX0+e4ql67K6JM+C3z0PHueIOnoiHwDvKcjbVXQozhTsbT/96U8vBRAd5wlSuFPM+KGO2zXN5+nQuJp3+jyB9O5BBfpWOm95xH70/sqvyv557dSjHctR+9y/kmHda3x23wFYY/3fNmbU7tEY2mbXbnmX77uW2DvN2gJo2aMv4C0cNMgqAU91Ls7mcwPoV+uxz/MVXVeTl7sn87l7mPynvqLc02G7zlptZ/KzGU7YWwHQdRb77W9/e+FHHJwofK4cmc5+/FZHRPmy+hSfBdDVARjHW2+//TxP0e7bpsCmwKbApsCmwKbADSiwAfQbEGtfuimwKbApsCnwMCnwrW9+8zKwabCZBtWbRqCbJty2qY0MMyrMMyoxdAJYYEDEkIiRHaO80VoC1EZ3YRS31PjQKCfAkKNUjp4VbH8ARkg5SsGoYHRTDdY1iDTCfhUR4LU1MvBd77PtplOVw6bRovNTQzBGFcEfjHZN04fh1jEBLup0QE0bGAQ9I4/22+ee+d40xfZrZVCZBtLOu0aiuYI0LM1r+3/79jBX4N2P6kUD0ElBCdBBAUSv8Zq1C1hjgUc1OhZAB+DoOrKNnoF+BEBMoLHtOHsrw7682xmuoXMaUgvWtC8FIyY4UJm6AtCNXIYWylGALoFhauSx8gA50rTMOBp94QtfePTFL37xAm5WjnjUhTKpDgmTxyaAPml4BIxPkGglQ/rdkVG5+0Tns3IZuUZEsKAmUYQF0wBD/vAP//BS4Lu2WcMz3wv6UUN3z+SGRkfyvbKOazgn2fTygH6NRMfwDeBKtC/yfTokzP8nn87/6TNAvU5YRKKzZjz6AwAdHqAIoDs3AuiCR2aRKK/wmf2757iTnp5nAqSzxldnoOvIdZ0U7oyBeWgEelO408/ScKZwBzj3/OkVgA6ITmnEXp/HOppOOcgieaF6DLTqsRTwFLTFSYE1WSdBHV9mBPHcG6fMmOtignf9/QxAn6m77Qe8QQS3BZqRyYf+AxjiaIIDDjVjmCCk62CuzRWIY//qUDDBp8pW+lI9sWsOXkPXNPKb43zgb44p4DOZiXDgoKYvk07KYBw9OT6HgiNj+R6nTNoiExA0qL4HHVhbFIAu5Q26L05NZECgECk6wbWuW2kioOszBNf9nf8nD1XHmvT3vqmXVcdb7Xt1uFjtmXP/ne0pi33+dPhom71Xh1AdKabDQOnSPXk6cMjX1OoRrl0zBlCzpusMDD8hnynwQZ1/cXTSUQ1eaFaGo71MvXg6b3j93FvvXoPcT7yKAl1T8FKB56P3m76DybNnKdwnH9RpD9mEI9w///M/XwD0ZioiGwIymoKMWjm3+F33uuq4dUyhr3XmZo/k78233rqKTPv3TYFNgU2BTYFNgU2BF4QCG0B/QSZqd3NTYFNgU2BT4NlR4FkA6L7Iaziw9ysA3Sglox5JnUuUmOnnqJvK1TTuRiJpENP41jMxMX555iZ9aTRagZPf+Z3fuURqUwAkAJ81dGlMq7FNAyrPngbz9mcaNEsXjYMF0KfRQvq1nY6PZ/kbxmzSqJpSFfoYVY8hFiO2Bm3u83w8UzvXwNMxFbxrBB1jmU4X8/8aimrcrhGz16xAoCMD8rNbEQ+/5ecdQDeFu2sQA7XRgtQFBAAyidoDQDf1sWsEoAL+BqigltcKZjSFewEouWCCNLZxBHavQIFy1McF0AsE0VZlmo4vAts97xlZqPxF5n76059+UvjfdQ6tlCHUgEKf//znL844yBNSXVOUkYIW1AXwBSOk15Sf5cE6Gq3oNwHvFRje+ZpyaILkvV9eUuYBrOmoAcBboAT+IrqWAthWHij4Qvt1UOqexRzVmaBG6faTa4huBcSnAKQL/lITLctexZ5Fv87A0TOJVtoyXtPXcw56UyFjdMe5DGcK+KCAqynciT7DeA5PTvBcAL2p6D3fnRojP3Q1ghnwErpp+BdA51n0q/ts5xM6OGc9MoY+CaAbyQ9dBdHJRiN4Tl0AnecJoDG+AhU8r0BteRkaCabBD8g1z+We6c8BMhw/4DP9obDWWFdT3nQPnWDl3Gun3FsBcxNAFyDhXtc4cpXxuc6hC0fvWHgu60IwmvTVFMBk5lIAHZrMzDadz8qG6iUrWVzdqPfRxx5FU/kDaE2mCXidGl6zr/bXunKsAC/9R1bg0IW8ADxVLlIDnBJBTqGtOqCaHQU6wIM6LFFzvZkIcEbo3wR8S0Pad63Q5zqPTrCrsmruTZXnE8idDlJTN1uB5rZxJp/lT671+Yx1FW3bPbr6sno+PNljFGijOmbXjSC5IGVTqkPbOnwQuWvhWXX+xSkIJwqydnBNnRW6Z7AudKSij/aFfqx04iMAfY7n4WusL94IVzrK6v2GkU3nwuqndQ6hzfne6Brgt64B5JpyBdlUucxeg0zCoYOMOivdQVnbd76ub/Um94JmoRFAf+PNN1+8ids93hTYFNgU2BTYFNgUWFJgA+ibMTYFNgU2BTYFXnoKCKBDiGn89cWe324SgX5dAL1nmRPx9i//8i8Xr3mM7BiiiMDTIFUP+hpGa1SdxggjfQCXMQRgxNe4XyMmYJBRltREDHmOq+ehN3q8xq4Z3VKGqmGihhDoemQI4f5GfRfg4Z6m9ON/6cL3RLSZBp82MJBoKCE1qYV7jO4XWLTf7TOfa7Ck3wUPpkGo/GN7NfD43TS0TtDsDCx46RfsLRDgvgD0CWTWEOwZ6KZ/LhgLgI4xEPB8AugcVYCRWhAdvu+5kQJvqwh0oxmpy+cFNV3r5dny+bzvrgB0xsmfjkQa5qUbvxegRBYKSCAHAXgA6qiRf645rmtUKd97LVHPjcjmmZVrM9105UMBuknfCXivWPwIRHePmmDPlMsFlOZcNioQRy6i0MmIAtCqAwb8A3BslDAA9tF4C5wa+a/zgrxWvqqxvXTCeYw9kMIa4Fx6C8/nvGkAdCPQC/ZNGh6Bqr0OfsHwTgFAhxc83xcA3T1SAN19ChrRV1IZAwz33PEC6ezbRJuXL41IJ9Us4LlFAN293v1KAP2IH2YK96b85t5GwK8AdM6FFUB3jgqgA6RP/Ua9At2i65+5rBMfOoUgK/zEfm3he2gMyMY+XSAX2di/OZf9fzXP3YunY0v3ZNfS3NcFGAXQq3OYNYiaMSFLGAtOiaZFx1kHGhVAn2DwlA+uiepJfK4DkXqp13Q/gQ/qgNE1htME69zCHqJcA+xHb7LQdmlUgFlnG/YkHFwYswXZSoQnILiR7Mok1o3H59CXAuhkItBhCXlb/q1+O50Z6zDA2NtPAfTpbFA9Sz16ykn5ufPAs1wbfUdY8d4E0J0j21WfNWNV9c8pX7vXdj1IT6PF+34ALWa/fPYE0OVBwfMe22CqfmpkoscDoK8g04j4RbZwT51fmH8j0AEum+affpXvV44j5ekp06cedwuq4W7iFilQmdN5nDpiZSHXdQ2sHA/9vWtJXlb3JbuGehwAOnu2xxyRXYN3XAoOXXX4mPvMfH7XYNfnKgJ9p3C/RWbaTW0KbApsCmwKbArcMwU2gH7PE7AfvymwKbApsClw/xQogF7DqcYdjU9PA6BPw1UjwnqWOYZnz+vFEIWBHcDAIvBTUM3PpeAEmzHoanjHUNdIMQF0jLoYwwrCYfDEqIp3PgbhGtZWM7Yy0E2jpeAzhsIVgD4NgoITtNNo+BpOfQb0YTym7KMGzPAPo53GXAx6jFdghLpG6QlEHRlUCoJNAOwIoJ1gY+k2jUoah84AgftfPS9mD54XAL39OAPQiRgEpBBo6NoqgG4E+kMH0JVHcF/BggJGXFOgEgOnMgVaN+09Bn/XGfLA83gBiJCPpmEmg4UpzKk9B7yySlnQKEfBmYKeU27XwDxXVfmkMmRlXK4sqqFZGafjgc/onoEcxXmLPYjCZ1OoU8NfgsiAW82o0j5W1iPvCz41IpJ75hhKB8BozxZnDZCO9Ve/+tWlBpTkvGwKqc/n35S1/H7kuOBcAWKTwp1n4NDG3ulRKgC7nH9OinGe1+hXAHTTm3O9+zy1e64R6J55Tg19dQjgM8Chxahl2tDhy76wvgtOlK+gbyPQq3Nwf89gbwp31gDguaWgNWuiKZzdw5k75nCey320l0MDHfNw6jPrDg4L0NPIWUBY92uPWOh4J9C2mvu5b5ff+/kIhOv3E4w10wV9xtECx0cK6at1uuAZOjUhawBqjMbv/HFddRo+O9apJ3n8gbop966iJ/leAF2ZWLAYp0xoLv0r39D96myo7LKfzQDE2F2POJAgH9EZKQLxOEIwn13XXfP0xaN3kLvsZ2YHIWqUtmxX2eFabnrnHg9gBhLp2v2y45k6nO12fymvKMd0Kug4Knev0pHlLZ4vSI2so9061TYivPfM9ivbGfNM8+/1U7flf/cu6h4Tgf7sudHU9M8CDzTKnTlUltBPZCUFhxhAc+YRnvIoA/X51f4ln5Rfj9bo2Z75YmqmD6vX0+FjvuP4/+r9q45OZ+9AXRflZXQ3M5KR3QW9hUIWGfgQ3Y29SKcvZcQE/c/Wch1J1VXYA4xAf/zuuw9rQvdoNgU2BTYFNgU2BV5iCmwA/SWe/D30TYFNgU2BTYH/nwLf/N//+4lxr0awjwOgG5U4X/xraG7kJJ95yec8VA3s/SzIoWGsRtMakRp9hoELAEDDPkbbnoeKEcyIKJ5vtBQ1hi9T3mHAnBEC0qkRJIx5Bd5oBDwD0DsGjXoaPxlrHQdmpJYGFIypgj3Q0jMZqQFhjGqixmDsHBm9o2GY9jWkrox5BStqEDoz+E2w48hIszIUnhkP9xp+OgpMmp4Z6K5jvFv1YmUsrKFwAplXAeiN0tPYx9pifer8QqTXQ49Ar8yB7oJZjWwza0YBdAABQDsK9CMlu+WTn/zkE9AKmQhAK1jLfa5XntF0+QBDR2u7oI2ZLK7DrZPfJh/ZhnTQaDzBoAmsTbBnyjaNwUQYmqqXPQiAzEJ6ZQ3RRJgW7BGYOqJHZap9m0AXfWya5O5fAOhGxhMdD8hmtDRR29x7lZxdAegFqdg3cL6ikI6YubcACHnMCc8TVIX+OKp5JAh9bppiPhuhzZ7MHuU+BWgOCAlYD7ANP7pPAUDqoMB9tk8NELtyEIDGMwK9YD5G/gLoMwL98ePHjyxnALo8J4De8XYfnDymzoMegj5iX3AeBIADfKDwbPmMjAfw2RFYebQ+5Lfu13Pvrr4y9/Kus2aZ4DrBWvpUhwh0Df5X56DvZmxAxjQav89WZlcHcX6n7jd1hzrqVL4UQId/yucC6GZbwEmS/lGIRDcFPbXr2r2rY2CcRB8jJ5CrHCdCoQ2PuqBmvlc6D98x3z0DnWsB0SmA+eiiZiaAfwp0NTNAI+51NJBnvEeaF2jzu+tkr2gEe/chHR3qsDRl/UqPoB/wvQA0fKWzAHvLkXNEZWn5dOqt8zfXY4G/zgtzga5Mjbxl/2RuqZseu7o+bfZ4CXgJB6NXX331UqNrMxZ4i3Xcuegexue5Hs/Wdum7deTraBb3c035fu4N9qh6sXtK944Jpp+B3PICMuW999579O1vf/uy3+Jox9EQFJzFzCJiNomuFfmS7+o0oywsJR0f79nuXzib8ff1b3zjfoi+n7opsCmwKbApsCmwKXDrFNgA+q2TdDe4KbApsCmwKfCiUeAIQK9BnjHdJAJd8FcwVppMAN3oSQzQRnBg1MYw2bNSNaJqBJ3GIw0TGAMwUpk2FoM5L/OAAABDPc+2ADrGBAz2FsARIrUppPKssbBGLvrRKKAax0ovDZo933EaJmrAaESW0ff0kc81lrVf3GOEHjWgBBFNGFL4jOGElL8UUvhJS9ozMozaVJoaX1dGzBU4WoNPDS1noE5BkKN1c10j4ou27u6zv9PgepcA+lEkMLKAdbtK4Y4xGwDdSD3XWQF0wPMC6K7v20zhXgBSo+YE8ia/TtpOg6p8MOXKbHcFkFYuC6Ao4/jNM9ABAEgDrjMRsoLzsy0Y+F3vyADPiAbgIwuI6WuRK0QgC4wBFk0gTNm1Mr4qI6hLhwJ7lYNTpky+bRS0hmevaVpS5VFBuUlvn6tTFYAY+1CPxWBfMEKaz4BjGKNNgd/IzQJ703mqEZIFJ7muR5XQB/gXUJp9kSwMnLdMDYD+1a9+9QL40qdphD8D8qWRe5AOWsw1ewXn+RIZbvp4AC7ARPcPnteo5PaTzwKsjKVR6Kxx1jJjoYbPCtjr0EGUHJG7AujURn/Cg8yRPDTXF8/ufYLbtgFPm2FgRqC/++67jyjQ9DoAuqBX56zrn8/SohHCXA/9GuEK3XFagR7QkD7YHzM9KAMm6Hm0R04emDpdgcSCo3P/rj5SnmEOAByJvqbG6eLnP//55Wxx6PzWW289KTg6IZMBoM3K4DP5v9Hp9tM1LX8agX0ESpUOKwDddTcBdOjLGqYg0wCsP/WpT11q/lzX7Sc86Lip6RN6lQVel1b0yzagZWUDdDMNPmmXeYY8C/iKwxL7GjX7o3ol/Wo0PN8XFOtcr3RW1697SOe/QHj3obbTfZxrHOvUUSvrbcu+wQs6ylLTf48dmmnvq1s7z6v9mH5UFs59dKV32w7yTwcf9kxkILICvu5eVHkOHfvHO4SZQd58882L84TzAm2619Up5uMA6N1X71Ov3M8+psDZe0wdWnxnlk/qUEcbvba85Ppw7aIrA55T2Gu7tyHvfHdc6QnVY3q8zXz37Psn79kA6OiKAuj/z//6X5slNgU2BTYFNgU2BTYFHggFNoD+QCZyD2NTYFNgU2BT4OkpcBWArhGzETw1UPHkgqwFNaZxu2kPm/6WzxgSefmmEAmHER/DFUUDXY1fGhZq1JvGcyLjBNAw0Pb+Gg4wcGlABRT53Oc+9ySKBEPqHIfPZOxH4+UawW8NZ3UsaBs1iGuwbWRlx9h5qHGX6wv+YMA2YhFaNvUyxklTgwKeNaqqZ5wXlGofVuDTHM8EyI4AnUnbcnINNhM8e3qO33dOWp7NwXXnZ1J1GgwFZaZzje1fB0A/SuEuwEANzwrUsOablrV8WyDI9Vlj+xzPEZBQI2YN2dPIb3sT/PH7uaam4V/QgevbRg2s0FAnJa4DoAREpwDWAfRQWOM41GjoB6jRaIoswOBqAdjQmQng08hYasAiwR5k6Nm+MPmo8mA19tJFuk6+bSSwAESvrUwq/acs61yb/p8amhmlCijI3mCEKTKU9Lyk5qXWScpxzSjHAlozktM1wb2dT/qgTGdfFDynRp5zVjdlplQvGCO/TH5yzH0ewCLAkY4XjS5mnPILAHfPShZAZ63xuVkRBNDhS/izjnLwp9kO2KMA0GmbGiCtEehNodwI9M47Y7oKQBc8BxwrgE2EqOA5dQF0z0AHGKAwX9ITXiqAXnozz+o8jKU8Af0YEw4B1NCB/ZrCM3RWoKZvrjPGd8a/q92tMmrKuCkT6eNK9lT+NCKyaf6hKdkRANHR25rlgnWzyqQjGNmzsKccXYG79rOZEJqFQx70mfAm+iAF2UbKedPPE+1t9DgAaNe1+xY00dnFvjJ2+ZI+G2lMLZA8Qacpv3Fqgvd1XMHZ02wLgK9ke7DgXFbaV/csgM3nud90P3IcRlJPUFmemCBb9Xx/UwZPnqyTQGU/NPNYCiO93WugGRHoFPYkHeqsPf6AeuqJBRBLl7m/tl/wjjxB3exX9NGo8ylvXB9dE/Isc0+mEgtyrw4gpUUdRabMvqnuu/Xj51evV4as3m34bTpSTF3B90iuPeJteFkHatYY8oTjWCh8b/YYjmGZ6+dM1+yan3pa+XcVgf6Nv/mb53dSds82BTYFNgU2BTYFNgVuRIENoN+IXPviTYFNgU2BTYGHSIHbBNB50Z9RgTWGNjINw3JTqmucxoDYVLJEZPGiruGrkTYYSWsQ47NRRtQCaUY91eiv0dszMgtMc2anUZZEGq4M1hqsVsYPDQs1GEOHaTDzf9pqxGSvm9EJK2N9I6QYM+MktShnfGJAwUALrY3Mx0jMuChEWWkQLp2kVQ2+NVJqpJ1AqfN9BqDb5hk4uzI2PcT1dx9jumsAfRrvBVo7dvi6BvMCIPMMdO5zvQB+TADdrBATQJc35eNGAnd9TlCuYG/bWM3dXA8r4Nj7ppG8gO+ZUbMydQLoylSuAaDEkYYaGgJYEFXMOic6VAAWwMI5gXY975n7kSMUwEcBTqOEzRjA3BVwKZ1qQJ7gA/9PI20Bv5V8kX5ta0XTSfvSdxqDvb/gEs4GAq7UgCyCKkRxmfUAsIR9xPFPHpnrrWOavNV7G51OXwDOLcht07K+8sor/y2leteHQGNlbves7jvsvU2xrgMbNYA2/ALfsDeWToD8OqoIoLt+VwC6aZvhLdPjY/CfvNVI8p6VzPNKt85lAfTpsEcbzKPnrjd9tAC6kXpXAejSE/rWYaDAIr+571J3jZV+rDnWF5kFKDgyNBofGccZ4jj5sc6ukjFne0rX1txjXYdHAGHXnePX4YR1wXwSRQ2IDjhtFh9q0pozBgoATh1VptPeKkrYZ08QHn7TyURZRPtGgKsfmiacOSezRFP54xziudWA5+hHOMhQTwC8a6cOi/Svz5+0Ko9Wv2PdEPlMQUbjsGRhHsj4AehFTfv9O1oDK5nZa1fAO3Qt8O5+KM9yfx1C+X06MMlb6rPKlvaZeTDDCY46TZvOdcwdspXCmgSQprBHmdoe588j3mUMXVtcdwQCIs/7fI88oV/oxPCsGQXqHKZ+UIcY+8MccY/3wofyrPTtGpzrcQWEr/axucZvCqDfRAc8kyf7t3MKVPdVZrrHt67MLa+dRaBXV0AO6oiCLMHZ0ULbHivA0QKsMXXgKU+qJ6x4zPsE/u13AXTPQP/a17++2WNTYFNgU2BTYFNgU+CBUGAD6A9kIvcwNgU2BTYFNgWengLXBdAb4bKKNNRYdlVEtgYBAXTPRzVVLd7yGPGN/MOwTJv+aSA3VbGRPhrJVpTgJZ82PAOYGoM2RjqMCRjAG4ny13/91xdwghSMgCMz6nsaVTU61HAHjZq+dYJINRpL2xoxNUw0mtb0np7rWiMGz/OP73VCINIKAB1wBBCGGjDEs0kZq6B7o8D8rtEQBfqhSQ1AV3FgDbhHRvyjNm5qHLyqLy/77zcxnk7jbWl3Ni814teIOGWH7U8AvWsHgyDR5wJM5cMJoNOeUYlXAejKIp5V8HeOeRq8JxC7osk0nHpN2y79JqDrelG21NnGdafMmzIV2cZfQSLkgSAS8q/RtgASddQB3FIWAGySxpyCTPacatJ4AzZ51i/gnn2d62vKKWntR0DNQwAAIABJREFUmKaReLZzxGdH4IPPE+ySXjX+rkAmnyvt2ZMaja9DAnTlz6guavajzllp0HlyH+i15afSpvIVp4YC6L/3e7/35PkA+U2pXkcy5bT9MeLXfbrRvey9RLoDKmF81wGLGjCRtOKcuw6g130eINFsLwXQjQg2KwJ7PjyIEwc1dDRKDsC1APoqAt0jCIwIlX8KZM0I9B4Tw/2C5zgFeNY9oCogneB5I9CZG56ngx+1ey1zNQH00pffANSMnO2xMdCv0emAzt///vcffe9737sAvKTspuDMB+0FD1lv869765RF5a3+NvfjGTFcoPjst7bJ+uDYGEB0IuoBpi0A0o4BMFR9C36BLl0PU2+yL1zT+TTq0ohtjlOgQCN4rnLE1P3UOBd6Vju09siez372sxeHQqPR6a9j71qUpjMadEYaN4tQdcjeB281ih+HUbJdUBgXOqgFXpr6mDJt8kBl3QTnugcrK3Qmazv202N96gALPcoj3T9s02OHSjtAanidTAvIlWZhoA1BeuYZnrGw13gWPDzln3NRkLyyUF3Bdnsf8oD5Z2+k6CwFj8A/zbbiupZX6+DXvYR+6JTrNT57Oigc7ZdzX1vpYHNPvImOfNV++j8EzP7iqShQvui6ZT67Ptu4a7P7s2uTeyo7yvvICvY0M7chV12T7D/IOOQbtZksVg4ukye7xu2zMrF8KoBO5gZTuH/1a197KrrtmzYFNgU2BTYFNgU2BZ4/CmwA/fmbk92jTYFNgU2BTYE7psAZgO5LP10qyHEdAN0X7xpraujGyGTEDrXgNoZVADPP0sSQqNGKNo3q0ihvvzRO1ZDXF37u9RkY/DGyYsgFPKIvgAae4QYgAUgAMEL0lCA/wBTPWYFgGjcExgXQNaqWDoJ8gtQFPLi+f1zj+aB8FjynFowpuOZzACka6YPhEsMxNQZixkchPWgjvmjL6LDSvUaf6axwHePdBAQd49MCtHe8TB7U4+Z8nc3B087PBCjLq67RGusE0M2SsIpAPwLQe07sTQH0Agc1cnbCJ++uxlbDPJ+95giM7zV+nkBqDZSVxX1WIzJ73jTXFEBHpgpcIk+MJqZGBtZQKohLjUH2Bz/4waMf/vCHF5n8J3/yJxeZSA2QIdhEG2d0sX3mfgLoBZ4qX894by7I+ezpyDWjEFdzpIxzHpCDOh1REy3NfgQd2KeICvVMeBwIBPemDC94RtulxezXjA71d4AmHRmoiXDEiQEHKOZCsLqgjXK9/FID/RwvY8IQjgEcXjGamJqoSgB0CvtidQAj0AECaUMASYDYvZq+FbQ2Ah0QfUagA6AXYDYCnRr+nUCiusVRCnfa4l5ABkD0Auj0aQWgy1MF0HFAK18KoJsZRic69k4BdEF0U/Kjh9D/6j+AiThIvP/++5cIZMYPaEgtCI3TBKBueX0C4XNdVOdayTSdASqDCrjqJCAfunaV4eVfwMhmvTGSGAAH/iHKmzFwvr0p1ak9E911Nx0WXRP0tVkF+L+p2XVUECCqw6THWVDjHMJ6kqcElwCYoHVTsU/62ccjncffq4dC26ljNRtS9S3ki0c1IHN05KSGngXNqt8yVtafxyh0ruuAwPd1UGBtotdS2D9cV67v6rPNfqS+233Dz9Vn+VznVNY88hMAHWeB0oW+dV3rEEGNvGM9uCZ0fmXO1YWdqxmB3neXnhuPvt+oc4+Qoib6Hf0YR1Nq+qW+zhqYALrzwm8rGa6j70rvVZ6Ut4705alnHP1/pLCe6eo32W8flEL8jAYz5fTUL/t7db/KBteH/NN9t/ewZ5spCEdH5CTrBj7mPdd1w37CWj9z6qju2rXE933fLr8gT83mYAT6O48fPyPK7mY3BTYFNgU2BTYFNgXumgIbQL9riu/nbQpsCmwKbAo8dxS4CkDnhb0vzrxAXwWg+7sG+pXhlhd8jWDUgsQY44n6w5BoFDrfGVVCWxrkqWsc47caIzVcahBoZAoGOc+vBbQzCoUaI6/pef/oj/7och4jRlVqI/o0Hmi0o54g1Cqykj5xb6O9pW8jDWqINSIUY0ZTzwtKToM3/cCgIlgBPT1jk5o0qka4AYaZWpWacTgXPLeGvJsY61aGum2gez6W/5ybZwmgM+Ia5LpGXAvUE0AXVOV7wF/Bc+rKIwCllwlAL7gN3QooKReNQG/ENLIA8I+CHAQE1UkIA2vB+gJWAB4ffPDBpQAgA5h7ZjDGWKICKRhoBdMKBDj3BRXqDMBzJ4Bevmi/XD0rwGHKJmU9ctZ9QHncdiYAWYM1fQaUsgD0Ej1JgY6f+9znnhQcCATe2M/6J9Dl3lGj9DSQH/2GgZroZKKUKQD2RpRxHjpzQh90CJvPP5LHnasC4RjDyfpg5gf2S6LPAdDhm9IN8M4oYGjled2mYPdYAXiVvQgAk9oz0AHSema2xwPMM9AFPGcEuvSlRl409XsjltkTBc+vAtC5zz/2Qeab+1cAus+gnnwnOEnNb+on0K8AOtGvRuMTHd19nvXFXOMo0XU2nU0m6DbB1pUettrf535QoFb5oxwv/+B0oaMeY3DdAOrCl6Z0//SnP30BVeEbap0NBc4nKCsYzfdNl8+zq4tWVvBM+mNRF+J/+Lw6JPqe4D58LvBfwHpFuwJY83PltE4I0rEONIytGYAAl3GiAESnr8pp1hxOn/K22Yp8LuNTh+W+Ro8XuIPGtGOkfkFq9L/SfsrseXxQ94nSp04VtNdjIeAPHbtwuCDC3DTpjK0AN/PEWne+AAMp6OHo7swbhX6XD+f7SX8z4h15hRzSyZTaI2RYl/DBZz7zmUfwKnWBcT7Lq3WwUMZOh4WpA7m/VW9Xp6nT02ptHungK/m+0jbPrtv6+e3q59K672ldi86v62WlH1T22s7kH9oh8lvdhBpdxIwN6Gl1CmKfmu/Nk6981iqbQzOlOUbWFX3A6ccI9Lfefvt2Cbpb2xTYFNgU2BTYFNgUuDcKbAD93ki/H7wpsCmwKbAp8LxQ4Fvf/OaTrkwjVI2k141AXxk0a1jSGIoxznM9qXsON4YtwHM86qk9e1bDeaOwZ9pMjG2ei1nD1QR1MC54DjjP71m3NdAZ9ULUFJ/pt4aPAiMYQWrY4HMNidOIZmp2ao1nAugTlBdUqaF5RjnSpxo7oIHn0hqdoEMCcynwRe15jdQYV2q4nHw6AaczPl4Z6+Z31zH8bcPe7UqLSfNnDaDL+xN8cb1QC6B7ZnCj5ADbjMorgM41LxuAjgwwQgl6CtA1ktD0xQUHAEQ9JoP7iF4m+wQ1xtUCQI2AIhpWYA/nm0a8k1qaIy4AkgH4CgYrD223smny2wpAXxmJV8CeMnjydPeTgvQ8q0bsCdbNNMU945n9iBTVOBOQ9hvDtMV9gpr9o3+zjwXMjATjuVynrDcqV9oAHn/nO9959N57711q1gt7EgUwCaDHwvwX3OrzZ8R76Wa2E+Q/QDGZB4h2J/sAAGhTuHd87DXsMfRRAN0jVsqXOsMAqOEUA39yxAiF/ddzv6kZ1wTQMdJTrgOg+/yC20age7a7oOqMQP/qV796oa9yi+cVQNepkN+Zv0bKC5KbvUVnAq5RN+Ia6A5QJ2iHjOPsZQBGgEXACNPp48THWiXbAHM8nS4KHBe4neBL52zu4/3fcU9wcAUEVYYz9/TbvuvAQ42MMWMCaek9P9zz7AvO6sBHDa26RquHsjacX+7XiQMeYX1CS2hKaRQ0MrPrFb3HAqBcB4zKxSPngRWIKq2dm66zAqflCcZKZLaZJhhD1wRyxSh7+LsAnc4oODkx3jpBVt4xNuS2RfCa8dN+nRXsm1lDnCN1T2U611WulB70g3T+9IuCY4VODczXK6+88qTgFNRMVJ4Fzz3sXWa2YP5YCxZ0gKlfT6CS3/nOKHP6gMMBDjWm9+d9ACcVHVXqONs543Pns/K1a2TeM50qyk/qQNJ4vktMDfBp9OjSaKVRbj372ejZK55ohgp1AKPMZ5p2563vsKyxXgc/4+z2k5/85FKjE3DuOYX9o3up75k6gUxenjqBulQzSygD7BNrWQDdCPTX33jjdgm6W9sU2BTYFNgU2BTYFLg3CmwA/d5Ivx+8KbApsCmwKfC8UOBZA+g18jU6C2MYBjPP0C1wgEEb0MZ0oLycawDluka4FWjDQCZozPU1XvLy3zS3REO9+uqrF+MdRlOi4DT00b7RLkaiEIWCgY3fGhlSY0SNrSujh99xfyPlBdAnAIWBYxrhZpRnDbW2aeS4v2HENIqUGqM1gAiRp0SUfupTn3pEFCMFg36dEKYBeaYmrQH9zMhXPuhn7zkC0gsOPC9r5kXvx30A6PKJhm3q8g5rU/CcukCmEeiC6PTfdQf/mk2BrBF1JLnNM9DLh5N/pwGyhupplO7/K8Ol31XG1PBuxKIAXaPmjPRtBLoguqmvoQlyRZpRI+sqVxoFCLAn4EhbAqXUgDCAYoA8yNIagjUGKz8KGheAcC7rPNT11Wi+KQsmGNz7CnxzXyNXZ5Rlnb6MYDZKq8AiDkgA6BRAHfYvs3dgpBZ8AfztX/mF9gruQydBE8ZTOtVgzfz9/d///aNvf/vbl8JeaopW9igAVkFWgFnHLxCvsbzraqYVbvpxQEiAeqLev/vd717ANSLQKaStd17pI3ut2Q24T9C84Dk8CU0Bhz13GH7CKYPC5wmgN7tCz0q+CkAveF8AHZ6Vl6kBKD3WwBTugOeege68CaALok8AvQ59BdBXDm/yE3QTQGcN0zePkAHY40x4dBKcC9A9vvzlL18KDivNziE4I791vXSOdGipvtD11DUhIFiZUN1l3ueYGLu8DZhu9gKcnuBVx0CGgeoqPE+Ah7Wgow+1uoz7RsFK7jGLEbTE8dICiAz91OuaFp71gryyNAqbuej4q58U7GateN2UddWZKs+731WuVP4QPYrDCgXZi7MBOio1QLF6KeMuSIy+7BEAANXqcB4X4LNZh+h5yCuKkfdEckOXCe7bN2WocrT7LLRY8STXIBt0wqHGeYb1xLxCN2UKzjnopKahR955VjpOBegAOnbyPJ15uN8z0af+7b7ZdwvWFn2g5kgjo+Fx4GlfoNFKT13pMXV4nbpVQU4dEQqcS1/uq7zrOl3pm/M5R/rzmU6+aneD6Len3c99v7xTJ0V1ACO7j96xfE9UljWjCXLPzBXUODW+9dZbj958883LnqFeofNWU7FXX3UNua/U0Vt9BBmgzJP3eUcn+pzCXs3fl7785dsj5m5pU2BTYFNgU2BTYFPgXimwAfR7Jf9++KbApsCmwKbA80CBpwHQG6XCGJrOsIbYCZTUaDAj0BtZiSGZs3c1rmO4xqBGwYg2o5AEbnheU8EXhOKapkwFQDf6BaMkBnXTnNOGfwD8GjCpMbC2XUHvGqgn0CMdNEjTdlP1+qwaL2oo1sChUePIyLUyvHAvRhCBAyJuiBTQgM3vRI+aIpbxHqXmnAZkDUKtVzx9BDiugMdVW9uod7uSYhpbz+h79tuZ0ba/dT3UeNxRCaAfRaADwgiga8hrBLqAMDyqsdCU1DrV8Lwau2caywISrjn5sWv+yLDeeyZw4lhLz8n/BQD6PGlmrRylTSPQkUt1LGIsRtZRY9TUgQlaA8hYAJCkC20WfEZWAOQAYFADHAuC4rzgOeAA6cq3aVxlXAUS5r5wBkCsZOmUl412dw4axUobjVSd9KxTR6PhTalqHwDl2JeQpdBAvqIG5JSegFE1UM+14PxBE/cPI7qgvQCT5zSz7+FUBjAGUEZNG8w5hfnTAYoaALnAV0FkgDfTN3tkh3tNgSaeTap4otCpAZgxxlO+8IUv/Lc9uAA6fW167KYwpx9ElQJcUUNP9iPAK6KFAdDhIwpOCO13U8SvzkB37cDbRwC6EejO4SoC/SoAvSncpdtcd/K6fFN5YT+Zb4F3+gsNHaNH2JDOm6NscHDjLGYKeouOMh5hM0EP+bl6Q2XTlEUFc12bU/842uMrp8o/AKEApoA51PQVBw8iIlknHYOAjPLD1O7UBartk/qmsl6QpwA6c4tzBBHH1ERuC7YDRENTS89On+dpT1C2Otac11Uk+uSBqTN1P6RtnDgBjj/88MML0EuKcxyVqFkTZLygRk+Dn3G80DFEB1DWVo8uqG5Nn3VcpSYCnWh82uQZ0Ai5QA2d1efln+qw3S+nvPM3ZCP7tlH19NkU+cih6taMSbnN3HvcAvIBeeucAtJ5xBL7PjTRCYI2nDP6yvN5n9A5hf3M/1lvdeTQWYE+QZfJ86v9eTW/XTs6lSjz51p1/gVHdSSbfDc1wKl7nelivfeq67aufXu6dmXjfIfr+59rxyw01U/mfJR/2IuUccgK35epAc2/8pWvXAqOfTOqvTrXij/kE3VG5bDv2lPWrSLQv/L667dHzN3SpsCmwKbApsCmwKbAvVJgA+j3Sv798E2BTYFNgU2B54ECNwXQeXEuSM4YGt0zwfUaDvoSj7GgZ03aJtdgGGj6TY0EGL4wzNao0KhtnlWQvtFYGGmNdsfYhiFagxnRdYBMphzF6EofMNRhUNV4TY2xdQLoBZ9qVJxRXTUy9rojgwnfF+TjOQW3Vwb6Gso1gnAP0XYYIKmNvgHIwOjcaFSigPrMAlgFJ6HzEbh1FUi46uM0FG1D3rOTDncJoJdHXDcFeDRSX5XCvWegF0CfEei0jVEcUKUAOgBVZVGBy2Z6WPHdHEONmM7S0Vo84+unAdALuHC/YKUgnhHGrE/BSWoMnN7LPU2dizyUNlzTIxwAILgXQBWZaFQnNRksXn/99UtBNpa+BRHcM3z+NNiuaH6Vod82VuAk33l2rimim5Z5AoaV5wVf5jyzL1SGNkU+2UkEf4nsbLYTebzPdQ0ISFHzuymM6bdymr0QxwWfTc38KqcZG3PBPkbd87tpV6CdGvkOWAYox9qprBdoo23mW9CLaFgAdA3yjLMR/fTZ6LMC6PRrAuim1HZ/h4Z8x/ikH0BrAXSe1bPojUAv+DQBdEH0plBvBDog+hGA3hTuzF0j0FcAeudafqysc8+ejn8957yR6/TLVLzIPSJszfQAGFIwmDaUZTy7PCbfrdbK/G2uweo0s80pt2xfpw3Gi9wgewHOFxTuMUMDawU+BMimhkeqq7l2dWTssRECONSec+48CqCj48AvXVs8p8W1wnopjwhide1PWkzdDfoo7wowT7lSvWfqVY4fsBggnML6L28RLa6zI+sRUJl1YwE45zNr0QxDjI9n1aFIJx2+ox2Ac0vTu7OGVvu3300QberBjEkA3ehYeAMHI3iaoiziuTqnKoc6n0aLQx8+I7sstOF56LTZ9xEAc6PMkTV1emLeAcpN3++RGADyOBEoX5zf1b5f2U6/ywf0Q+cOaM7v02lv7oVzDz0C0m8TQFduTJnw7DTQh99yeYd5ryxi9H2Pm46HXXNncpq17nsra9+jEaiJQH/ttdcuDo7I2+qN5bHVTJS3KpfL2+VLPqMvIHdYbzuF+8Pn7z3CTYFNgU2BTYGXjwIbQH/55nyPeFNgU2BTYFNgUOC6AHqB6jMAvb9Nw1OjdzBUNvKnL/gANqZZpCYiy4IBu5FONUxMo1KfB6hQA6oAOiA6RkbPW6QueE8bb7/99iUdHgXDWo0aBXA6Bg0kAvoF/WbKz0YI2WfbEhAzpXDTKxe0ox81NE9aCIphNCWC0mheIhqJCjMFMIbUnqtc4zl9Wz1/AlJnRpkJeHltDfg1IF0XSNsL+/oUuGsAfYIFKyD1DEAn+rnpgAVRuAcjOtFoOoE0raUAOuA5hnMNhzVYNntFAQ+puQKlpiH9OkDJis8nEFWjZNusMbazzPVN+2oKUMaEwb7pqgGUNICyvlnzTWHcNSyIawSo84fsqCMDmTtIe4t8JD2zcrGAks88487VnlH6nwEXbbdRVfOM5UZFt5+zX6WDz7XdAk/sS6ZMpgYcxGBN4XMdG3jGNERPAzT/CzzCq/As6buJQCYSGSeI/nUP5LOAdo8Uce9oVClAE9HyFD4XCGfsRpyxBwN6Md/UzLXjY69odPgE0OusAB0Axkzh3qwI7LNGpENPQGL3IQC1gocCX/DxKq239GTMnet5BrrR56ZwF3wFSDT6/KYAeo+RKXgHPRvh2r18nkPbLD44Cgo8A0KzJ3ueLWCIGQQ8r7ugcuWGQK9111FBM+XiUT31vdmO//Ns9Rf497333rscA0ANHQROAYI9NoYaPbBAY48xoO3yU2kNnSrjAFwBz6n5Kzjqs4m2Bjz3PG3qrvNJg6lfHgHf3KeOTK2MgXa2qSycuk7nCVBMR04Ach05qZl7zv1mjeB8YHp6wHZAM49RoL1G2PN8j0AC3Goac9YmADL7KGsO2WU2IubFPaqywWMhmq2jskk+UJ65ZyAneR5jgJ+Jku3cmonAtaAcpEZWkMqdwtFO5UH6rTMseoDrgf6hO3CP6eDLy6wrjhMg8wV1j0Ax+l5+XoGH9qGOI9DBtU0N36t7c51OMzq+dB+YDrfy3koHnt9dV08+um+CttfXJveVKwp0DcBDM8pcnqnTxdSVKqOV65UVrH/1A5zQ2iZrC56mfPrTnz50dlZOrcZwxHflWe8DQAc8L4D+xptvbubYFNgU2BTYFNgU2BR4IBTYAPoDmcg9jE2BTYFNgU2Bp6eAALovyzUK+bJO6zXwFiiuYeko0nC2aSSGZ4BSFyTCII9x1HSLjbIhCtAIU88B1rgwAY8as3mGkSYYVokSBETAuAA4oOEV4ytGdiMtMd698cYbl+g7aozWGsGMVtJA2jE02r7n0DYKvalImyqvUfxcIwjA554zKlDl8wuGnBnUMDqbnhfDoue7UxOFY3QWdKnBpmfYT9ofgejlq9KpHFtjaGno+K5rHHz6VfBy3TnpWYP+pMTZb2fzUsN7jbMTDJZvBNCNli0giPMMALqlzigACc2gAI+aAnsFoBdkrVGz/CsNjsagzNPA2fFNfp8GyhU9a5AsTb22EY+uIWrGUpCxoJwAuoAhgKhtAxQIYlAj02q8L/jMc5R3yCXAVAvtmHYbQKTp5BsZ28jEFe9NAL00m1GOK/6snCjYLXDBPToaANjYvvSt/Jmg44wc8/nsFz3bF7lJ1BeFNOrITkBZCu3XuN3xwat1WDB9NYAXoLnRqIBpTb1Me40q7bnq5V/63zPJia5kz6MQrTmBXGlBP0gjbTppxmG6fnimwFcjtAHomtLcZ7OumQMiSC0C6IDoAF2C5wDpgFuCnKtzsTtPnb9VCnf7Ywp39j9oa1YWQHTPQOf8c89Al46rCPTqGgWwZ4Rpj0PoWi2ApjyzHSLldRgCdGTeAZ0pAMCNGGbNeV+B28qzCeIWmJEXu87mGiutlT+u48rT6oXwj1HHjAHaMw4cEFkbOj1R8315uc6HjM1U9/BD9Sp0NZxM0NU4M75rB30PXjflOXSj8D+ZiCqHK1+nTlX9dtJNuUWflMfKi6kPTTky90TnAV7EmUQHUh1MiLpmzbJGWB/sewDJv/jFLy6FsfsMxv4Hf/AHT0B0+o084Rp4q23Sd+U2+wDAm+nRmSflJnKijg3yrKD3nHszRgDqN7U0bbrOec50LHLfZ97rJIT8AyxkrDh9Ath55AH9bnaDAtjwCPd4r0671DgZcBwFhQwq3bs7t6av7r5fvp+yvXpFj+QogK6zW/fGOvxOvltpqN1Lr6sjz+umvnGm771cWvLHG+0RgK7z9NSDOw8rWaw88R2MGr4mUwkF+WCGNeQpzjauY/b56hxH72rVLednqeG9/m5fWYu+sxuB/uZbb308Iu67NwU2BTYFNgU2BTYFnhsKbAD9uZmK3ZFNgU2BTYFNgfuiwN9+61tPHr0ypqzAiQk2rQClGmIKRGmYwoDU9K59wcdQ13Mw8a7H6E70GkbvGa0keFBvfl7sMSR6niOGO8+SpDbqhsgbrvOMdQyMGGM1TmIANPqLmih2DcHcN6NEpnGixtka6ApcTGNLDXIzcn0a62roqJPDmUENAypRjRSMzzUqYpwHAMK4iMG+BusaNE3hPgEn/y+oMQ19NZrS/9Kiz5P3amSsAWeumauMg2drbAVc3teafNbPXYGYR8+8DQDdtV3QgO8KnMIDrCd4kbrZFDCCayj86U9/eumq624FoGu0LoDeFO7eW7Brrtuu1fJc5WHlWsHYlfFxjn3Fu6s1e5WxsyBjo9tYRwCFAugADq4t7hHEoAaAqPFe+UpNnwTomK+CqvxeMM8UuNTI3dK39Kysn+ObwNIZsFe+mvKmzj60WX6a8qfglv2ZoKPgpPPGvgCQ45nkjFXeJaOJEbbIUp5duVYgCqOzzls4jOn8QU1KVBzGKOyHOoCxZzHeptrnd/6nbhushZ7D6z7IHsheVp6DL9yTGSd7AwAlhWsLoDfKm2e4fwKc9bx5AfRGoBthy76O4R8gnahYU7jjlAFflZ9pF2c2I9ArO6p/cE/B/YL59BE9wqMNmsLdbAqPHz9+RKEd/6AneoERvsqfglzdewuids80elqQsHxX/mWMgI7oIRT4xXsASUzjDWg4dZApZ1Z6mEBw1171mAkUT32vbU79RzkCzeQdamhtRDHjYY51vsF5QQDdVNcCTNBVxwPo14hsQGb1QniKObTovEKNQ6CF/6GZ9O4+5Dj9zTW/0g2O5LL3ToDsaK+Rx7wPPvM4BJxK5AFoiAOAoBjj0ckTJxvWF3KB/XDWtK1MZx+U74laR+b4POSE0efUyBvPFke2ycsCytXbpkwD8GZN4/xWXZ7+Ae7RPjKy8ta9Rp4qiI0MNDMUMkO5SM0f/WTuWR9di6x5HHDReekTDhQ6UqDfIp8pONQWFKfNOrJ2XXXdc8/USfnOPlT26jgsL3TNy4cToDzS4+d+utI5bqIfTx3tWeug99X+2XuRNLjqmtn3lY7s+peHu0et9G/fm+be0mt1mlO/5R0VfZjCOjPLBjU8DnBO7TEO9nPp7Q8VAAAgAElEQVS+s1UWTj2qcm6+mzUbyApAf+vtt+9rmvdzNwU2BTYFNgU2BTYFbpkCG0C/ZYLu5jYFNgU2BTYFXjwKCKAfgTc18NVIU2Oj39fwOo0K/FYwGSPSTKtb6vVFHiBIQyJGxaZFrXEOI14NuhgOPCcRY6ARSdQYBE3ZaKpF28UwadpHwA0ifzCwUWPYp02Ni40onzScxg/Bb8ZZQEfjWQ2GXjuNdXM+Oid93pkRiDEBIlAwPGO0FSBgXEQYUojsbcRDDSgFMDQ01mg0DfLtTyPM+L7pVGeE/Qrcug6oexU/nwGeZ+2/eCv8f/Z4ZcA7Gtd1aL2612ecAcc1yLMeSDWtM8cE0D/44IOLoZBaRxmeC7BH+taZwt1zdE3fTl2ZopHb9bsCTl1bNWrzeRq+p9G7a7K0mUDUkbzz+9JuGuntR0HGAofQyEhbaoAngVVoW7AS0GE6ylT+NFPGr371q0tUNDXgr3KAa5wHaoCSpvidBv8zWkyno0nv0mcFOHSvmQ49ylplFv/PqOEas1fP5jtAToEZamSqZ5CWvtC5kbPsUUb4s3cBCpmGGoCna0LHBeaYdQHgg3Gcmt8E0GnHiE+jMq09m1Twl74UFHOeeS7Aor+xN9M3QSuythRAb7pjZDbPow+ss8mTgvJ8D2juuef9zNgFVQugy0MF0OHj7pXdI7jeddCsA3wHLZpCfgLoHEXgkQQF0NEL3B+p+eszJ/A29333xQIORqC6v1f+MK+e/zxrnk1aXqJmqT1SpvK2MvuIf7t/c32dinjGlDeVVV2fc3+Wn+BzQB30NWoATOadwnevv/76JasPBRlep4/STwdCZVDXnKAo3wGmEz1NBghqj6KpA0ePEqheNYHSlVOkNOnYq4utZHV1ZNcy8y4/+Htp2IwUyBQyQFiQqR6/gBNnHaQYrxkwAKZZyzqkKQ/pO/PCWnK9Mh9G8DNP6rnUZjvA2QZdekZIFwhuBgEAbjNn0D79FtinnzpaoWtWlneP8F1CeuN84RnLgP6A8xZkW7Om1OmKtet4aYO9yQLAaNSuwHvH1DXSz65/eXKCjv3f9VAg1d+n7n5TvXPuqat3g7P3ham3na35h6j33taY5rxNWaDsaN09YwLT0xFafuG6ZqsBQEcfpqCLvfLKK08K6xWeRk4gByq3VrJ/6sY6D/XavpvRF2Srey3yxIxxRqC//c47t0Xi3c6mwKbApsCmwKbApsA9U2AD6Pc8AfvxmwKbApsCmwL3T4G/+9u/vbNOFDQxNacRYn2BbzpnXv6JvjHSD2Np06JqHMM4jhGvhgmAcgEHjGV65FPTF9vBGFAQBeOfnv08z8g/au41nSr/H6XArYGWzwIjGDD5XJChhpUCA1xXA5ht1nBXI1yNJGfGOEAAjKUY5zE845zQSEPPe+dc40YWTaC8BtVpKLSPpiwsk9kmBhnGZIpWaiOlBElm5NbKgD0NkUeGydKkAHoNkWeA750tlGf8oPsE0LvOzRxhhCUAumUC6EQ+UwTQlSUYCgHPBW/hSY35GNU9+9UI9MqH8ugENdrPZwWgXwV0yQYTbO59K7ASoIhrdJIBaMG4KS0Ym+djUmNoZS0qo8p+0gG68XsjeAFKkI+An0QCvvnmm4+UHYAvBQxdkwIjHdME+RohdQSeKzMngN7neK9zW3nVscpr0HI11yv5IqiKsRh5yv5kdD5ADUCs0cwAyBrJuU/wir2LvUaArOec03eARcArACf2HSOPqemzfM682g8jWDGoU5iXgk2sNR2WpuMYYKwOZ/CEkfHU7KUA6KQ6xrlKMJKasclbGPh7/IKyHRrwvaA8tZHogNqAofIkADrjrgzQQYCacXcuG/HJPQLns4bugriA9wXQcRyQd6npq3LSCHRpDD+ssr2Ut+XP8m9B1BmxLj8KUphNgJr92fOfAQvhK89rbzryrilB8eohXdd1nPBa99q5tioDppPflKHOC+OocyOZMDwLm7VCmnzGQY1zRp0iK6Ptv7Q1KwI18sc5hNddb7SJjjZl+gS05RvXpnKn/FRZND+3b9BsAlN9XmWh/eJ6eanArfPE2v3hD3/45KgI1qd6LA418LDlT//0Ty9OCRwzRJR69ZjJA107ZCHinPrvfe97F6co9WVqs2gApiODplxupoUCe+iSHvPBPOmsRc2+oJMO4F5l6wp4lBblV2SY65gaPkB+UNiP+gddzYiBLJJG0Im+NEK8+wA063jr2EQ/y/d1xjvSrRzbkf5Knwv8z7U8VcKC8KXh/HzVb233ZQHQ5xxVz/Lz0TVzHub7wnzvsp3Kzbnmr8pSIF9wXR3lWK/qDuxt8LT8jXyo/lOZM+VU5UOdefreCv83sxP/e9wSNTqPKdx1Mnvn8eNn/Cazm98U2BTYFNgU2BTYFLgrCmwA/a4ovZ+zKbApsCmwKfDcUuCuAXQIocG2hqdGK2LwMjodwztGMQzuGMqI8iuAbqQpNYY126cGXBP8NgrG2mgc2sIYUKMpRkmMgBiuAR8EqegXRkUifTBYYmRsBLpe+9O4ZZ8KQM+oxxrMarjTAFaQt0b5CfQdGejaPsYODPEYOjDScj4khlRqjCGes0lEg5FM1PR5ntVe43P7PSP0ashrxAX9F1igLhA/QYBpEO+iKn36LA3v5Yt+nnSdBrHnduF+jI4dGXlXTU6D4Irmq/t8xgRKy8/TeA147pELBZtw9jACHceW9skIdKPKPAO9kXyCezz7DECXvxzPNEDKN3PNHfHTpEtpMfmxbV51X/tXkBGAwMhgntXzps8AdACNrusjIIh1W9ARmQwwRgG8MKKUGsC16eUr6x37BKuP+KhrtHM/6Vm+nvSc4JcySJ6wf7MPq3nhO43ZyFIKQJFn7UJr0xRTe+46bXNfsyJAT/ibgjyuMxEpidnDKOxbTZHP+qizUR1FMKbjUEYB9EXGC6bz/IJ1jdyERq4PPvdYE4A7o545yqTG80agQ4vyJPu41zI2wS5TtwuEsce771ATqdq99SgCvbqE0coFzhuFThuNfvcMdGoBdJ1ABNCZa50lzNQyAYfuN12bK15qpPc8cqHZXvoZJwvlH/rPa6+99uhLX/rSpcAb6kqNmp97YHUSwUHX+aThal1VFvY+v2/EonK0uhlOPJyFztnuRE7KS9Q4SzRrQMEm+FpdhQhkI9CRN/C5vMY8v/rqq08Ket8EZCvf57ou2N35ra5Cv470MOhdGVPZpo7jnuZvAuiThvabcXvGObVRn8w34y6PoJcSeU/BeeBIF+vc8xycVzxXnP2iuhhp4nFuYC2yz5pKn7r6c/VxPjM3OmTioInTDTyLA47ZnwD4kAvdC1wvKxCyACDj1gGU2uwfyFJkXflXmfD/sfduvbZmxZlm/gFLliz5dMEF5iCbBAtjjHEbSJIkAbvtUtdd113XTVdXVdff45TkATB2JhgfIM2Fb5AsgfCFf0Kp9czSs/shPL5vzr1zH9beeyxpaKy15ncYI0ZEjJjxRsQwgIHgAgLu6JlTgwm67nMvmQB6vy9M0LH3rgDW8sbUF9PmmNfOca30zbTvju45sjPeg2l5p2+d3xE62JWdO+m4ote04/qcvq86k2vkNeWx3w2PAogIUmkwHLJF4388hwA0glToka3q/MrE1FMdy6RJK0vUxkAGOQ4DG4WesWH30ATQdwn3Oy0Oe3CbApsCmwKbApsC90WBDaDfF7n2xZsCmwKbApsCzyIFHieAPh1k/VLfs0r9XYcdjkS/nAMKGAnveZkFfArAAshZohFgzrPL+Z3ruN+M8DotcMiRVUnDQSeQQA8ggpOCLDnKaU7nWR3XOv1Wzplmm+iE0bEx+ayOkDocp8Ov9JyOu9KIeQuc4ITGqU0jQ4z7mBfzpGQ9DlQb4FzPR65TcQL3dcrMwII6kOc469ieDq/Sc+VkLe1Xzq/e4+8rp9pqvZ4l2Z+0OZvv2WdnDkY/K0/O9SkAgKybfT7Pz0YGPQOdnmcqPzjBCfQAQKefADpOPzMhef8M7DCTbAVqON46sXV+HtHwmpN2Pku+Kt+vHLXeNwGcVsAw8Aj9yfWAIzYBdGihs9VS0AXQC6Q3K11Zb3Y/ADqZsQTfcGYzAEmBEjP/6AUwBCanQ1f9VDDJNS7fTAfvGX+t1kgd4vv6vOrZrkfH4fXc37LTBBGQEUajRLVHEcDTXSPeb7YmOrg8CZ3Yo2wGkxhYwl7GWtEzvgm4WtnD4BGzmFuymXWsbBbM75nr8zx2QDn3PQOrcNITWMV7zc4W1DQLHbDPs+H5HQDUqgWA6GbQ8j8y2wHnaQCgldV5Bnr3goLS8lmzTgVneYYl6empwMJeT4Omguf03C8PeMa7AHrXbMp7+bd7tb/bo3csL04PPxlQ1MozXA9PAT6zPwOYSCPpJF+YdThtkCMd0z176p/K1eqzaatU1vid+7UVoB/VFRg/dgaALQGInOFOA1QlEADAFkCmgCwBAz37WjuQHrqRRdzmGdfQpPbmNZuj9ljnq4wxF57RoI5Jl9Jz7putOFC+mDZJ6Q6/or+t1MCcDSaARwC22whE4G8ArQYhVD74vXsQoLPnlQPEWXKfnjHXfu4RKw2aYZytoMA4DQpCH5AVayMIqMES06abfLTS9wb3II/oHb4T9OiKPlNZlf4GIUEr9GvpPXm++kf5ZJ7aH34+7fCVreg6l/Zz75n73NH3gXndGc3Orj2yM54lW3dF47P5ad/dDw2mDFffThvyiA/6jLme8hn8TjAVwSn02BF+34WXCQohgIZ+Aujdf6aeqh5jHK0ion1AYBxyrqwh/9U96Ox+R+d9n3/55fsh4752U2BTYFNgU2BTYFPgDlNgA+h3eHH20DYFNgU2BTYFHg8FngSAzszMYNFpDDjbTLVmpPfstWbd8aW9mao8t1mtOPELzDeDBieBJaQFFXQk4IzTUYmDsVlrZJ/jYKdcHpksOs+8t46Qmd1SJ+p0uhw5s1dOWp/LZ3XoTmdknSbNpCoICA0p32lj7mYd4SChXLDZlDhpmpFQgM1sqjqPViDUBBwmH5iVJ+g0HZwTqF85q+b//Hvl6FoBntP5/Xgk8fG9ZQUsHr39jBbzOX1GQbo6ggtSNgCjADqO+lZowJlvgAc9P2aAkZnbsx8F0A0QKYA+wdlmRR858gWD6vg845nVZ+W/OtCn07S0KS1XYJaAT0vJqu8KoJvhCzjaEu5kfpoFCmhVoEi9aICRgBbXmO1KD/j51ltvXcoMA6K3LHyzSmdwVEEcHbbqEuZ97ez0FT0nn069eUTPo2ysVRbYfEaDkgC6rFoCXTxznJ5nCejyezNzKZku6AfNCAiBp+nZE5vFr07sOcoCOuXtgmcFtqBxM+EKgqH3ASrNHIVvul+R4QrATXY4+57nK9PDH/AXDUCrGejMwcAY9ndAOgE7MlUt6c7/K8fQoKDmBNC7txXougagm/kugO4Z4wQtULqdvb0AOs9GHgTrzK4rf1UPzoA69Up5xYo3BllAQ64zAIJrS0MAZ2SMxvjdjwGfAQStsgNwWj5Qb8jj5enSb/K1n3n/Kthv7ss+o6Bi7QOymwXQqXTDuOF7jyewdDj/a6Zjg3SgQ0u9Iy/qMQIaWy0HueFn7kPSQhtKWmtHGuznvdWBzLlVA6rrj+jRa1b6fcUf/o89rBU/0DGeew6NnDsZ3uhwAzIY46rKj/JcfkUXAY7xPLK3rXRAj05wvuhw+IsgB3ru85gIZKJ2mQGaAHzw8Re/+MVLeX2OtbCyhHxSG1mazz10tad2XWagV/VfAVGe08oZVmzw+dKM5/HToyhaaan281HgxbSnaj+sbK2uSW2O2gvl55WtdWSPzWef2XrPm+270n1HdL7FRj6y6eZ3j+of1kdbdOpeP+Nzgok4GoFgKnp4GfuBvRJd+MEPfvBeQxfcYgNNPqq9gIxbxYbeADJsGmTkd37ndy4V2ei5DwAdG4Br+fncSy8dkWz/f1NgU2BTYFNgU2BT4CmjwAbQn7IF28PdFNgU2BTYFHj4FHicAHodYXzhbiY5jnYcoDgFcNbVEV2QGAo0C1pQHIepzm4/1/lgX8dIwbuZ8eW4dBKaWUiP85qzwWkACYzbssmM0x+doDre6iSZjq46uh3jdFpPJ5+A9QTQjwC6I4cq/zcDnR4nqqANa+HZ0vQ4T+tkLNDGeDrm6TCcznudO2b2COAVOBBoq1PpQQH06RhcObq6dg9f0u7OE1f8d4tzcF5z5LCtnJ1lu0wAvRm3Be8A0HEa2nQ2wiuARwJvlPCFJwUoewY6znx+pl7xWbcA6PLMdOhPXur8S7OCLPK0n9/i7Fw57lcAOvLLtWb3Aobi3DSLiHcCuthmBnozqwUqrNTRc+rJGjawAXCLs3KpWkFPEA6gjhnTBYKrJxlL+YC/qwNKn0mzSc9+XrBqBcD03oKbdVjP/WMFgvhsQOHSG8DQ7H/uM4hAIN19i+xZHd+AiGTiAp7Tdx9kbh1n+ZXPGnByJpcFl1hTnOE4vekB5wA3afzeii04yclso7EHGkjBGOEXM9BxnjcAgr1RueZ3S84CmB8B6Ow1BdCZn6XyAdLNBna9jwB0aMw4zXjlGQDQNrNk6Zmr4DnBcaV9M+yZ5wTlKrvqE/e7CZwL9nFPM3p5pp/xe/mEoAYqb3B8BTzmMTSAJ5TWB8SgIXPl2YKz/F5w+2gPmECw9/nc1efVi31H585ae0wM2ZMFMhm3MkClA48fAMBlrbS/oEOrWsCT6DAqXwAmuw7SXj0sINlgmQK3LVsugO6zauMwzwLocz+sfjjSOVPfK9cF1Fw3dK+0oIdub7/99uXcY+T1K1/5yqVx5jv86/tnAA1j6T6xGjf3ApB94xvfeOHrX//6pbFnuO7ItPqcHpkXMEMmVroXWhIkAoAOeE7PWven8+56TfpNfd617LrzTrNyp63Y/bNy4v0F4rsPWbLesc7nrMZdG2DantJqymD/nnJ2i611dM3Ze1yL1d42+eRZ+PuIRqs1OqP5pNvR39N+qS6Sn1ZBVys9S7DXa6+9di/YGf1PtTAa+p9gJAJUDF48sinP7JgJoHscDH2PdEFWsFds/G0QnQD6S5///LPAMnsOmwKbApsCmwKbApsCBCX/z5W1tEmzKbApsCmwKbAp8BxR4HED6H6px7lVAL3lTC2fqiPUrDJ67p+ln5vdp8PT89Dr2NApsQIiZiaif+OoBFDwfFscFADnNICEnq0uiK/jZTpF6wRcZXXVsdZrO4cV2KMzsE7MycJzfppA0NISoQA+gJWA6DQcJoCTzJUesFLgh7UAoBSs5PkFcbpG03nf+dzqaNbxNIGjlYNq/q90OXKUTefls6wCjsCT1ZzPTOVbnLrlO55fp54Oa+QE2bFUNYBbAy4A28i4IduZHj4TyMAh37NvkXuzzy3dbq+c6LAsqFDdMPmnzswVb5VuK35e6aApq0fOTq9zDH2+YJ1y1/OeuR6wzfLHyjMyzZpQat3WDHTWRPoh281aZizNQOeZlG6noTuaaY5eFNgDFJu6r7Qv4ME7zsCe0nrlCC6Y17Uq3eZ9E2jpWvT3ySN9JmCS2aKAhZzzbIOGgsoASji4bfAvjnAawLlgMz08PgHJ6j/HU7kqADjluePnd/ZfS5jTA/qbgc4ccMgzTnrWEMCSBujfH55j1jC8033AEu7MGwDd7HN63iGP8nflGHp07magA4LzvsrkCkB3nxI8Zxzc2zO02etogPrQG+Dc6jLc5zwE0AUQDF6TBn1/ZRL+KG83UITPLIHvWdDu7TzXgBN6QOR33333ImfQrEFsyJj2CL+X5yevrILYpjxNG6l7twFttUHKe1O/V++RPWlACTpJWgK2oPfNQIfXrN4AoEuWM/fS+B1dJZBLtjoBOwBI9L5/NaYJSK32Je/res7KPas9Y7VHTvuufND9p4DaXC/0RiuoYIOaxQ8tAM5tBdB9jnNkXpWlIwCNNfna1752D0AHEGvAgIGi9I6N8SHz1UW8y+xt1vall166NMq4I9fz/Ss9VttiZWdIT9aHz6tzVrZu12il3xnzzIY/e+bc58/2/Wu25JEdtbI7yuMru+PoXddstRVPXBv30/r5/di/Z3Sbct+/u3bw49S9c21X/MP/egwGe9Ubb7xxr+oPOtPgUXQglSGsEuF3ZXn9yOaZOpvrlANk3ONmtKENZOMagvxs2IoG4gmgf+GVV55WFtnj3hTYFNgU2BTYFNgUGBTYAPpmiU2BTYFNgU2B554CjxNArxNBAN2SnAV/+PJfR5Gf0ePUqqNLB18z0AVvua7OxFmisU6FVUYS48AZYNYPPY5Ksr50+JI5RcYlPY7wVQZWHaM632fG4HTGTEB35QBeOayn49G/p0OnJZtbpg/nthlfnFvq+dJkBeKw9ix5ABFBE5wqzKvl15vFz2eClzqMHY/OVgGPBkDovJdWBbrqdJ2Oc4V60pD/r5zdBfeOrnmWFMX9OBBX9FrRd9LHd5wBFVOO4S1b+QVwzRLG9AXHCGjhLGDAN/qWj70FQBcQmfJV2ZrAxplz/8yRPp2mR079ScuVI12ebVlvwUJ6fiyPTQ+4a4YQMmYVDXqcrtUHnp1NP2W32cVkJQnA8nwyeS2JTbUKzsymoUOa2VSZtxz5BFGaRXome2dO7PLp0bp0D+D3KRvVDc3sVDf5ObSyFDKAbCsm8JnAKuBfKyZAe88It/qKAWGtwjD15nTWT73V+Za25SVkxTPJ6QGzATkB0llXz6mmBzQX6GdtGzxl6XGrFDhXeoBrS2t7BjryzPssp857+Z9ne1MqXgAdGjAXqyccAejqC4PtWnraoA/2K89fp282PEAfALqNe8xMRjYEfA1AKTjZvXzu6wX6ZqWFVq/pPs3vPW6GQBXGCoBCMJFl8KEZwDGBMGRhs07lg+ot9VmB3RWPTHuJvydoXPuqPDrltPYeukIgHN7CtrAxDs+mJkjP0uAEpQDMSFNo4nXYIvBIy4of7UGlrfSpTMws6GakH+l+njmBWnWBvbYg71RGoJ0BYEfH1Dg2nl976Pvf//4FQHv99dcv+pyy6CsAfc6x4+KzoyBM7EAAdBu8ruxYEn/uk9Ou5O8eJYK9THUAKwUAuFXnTr1cfTt1cXm7AZpc1yDbszHOvfvILp3ystqDr9mEq/H3ntVe4+dzDmfPuvae1TiP7jmz967N93n+fGWHNPime+IMcqu8Q8N+h8SG1a5A72NXEERDz/Fa6H0ax3m4z2JHuG/Kx5Of+l2q75v81729YD5zc/+iZ2+1mo0A+pe+/OXnmSX23DcFNgU2BTYFNgWeKQpsAP2ZWs49mU2BTYFNgU2BB6HA4wbQdSRMAL2ZLpb41SnRrMee/6qzznt5dh1rdVjzf52RnnFYkKb3AUDhhMAxgPOC8qk27qEsMY3sQZ3+AHiAfzp7ua4OVh3pvMdx6/Q7c4DVuTKBkJXDeDpx65D0esZg5jg0KfBG6V4dqGT7toQ72Ydm3OMIxSlOZiA982ugg+A6DiDeN4MndOJCA+hsSdeCnqyfgB1rPJ3ZdaiuALKV4/zImdg1eNadiJPfzuZ79tktTt0zkKEAOrwzAXR5F7AL0IAGgMC16gQAFWVQAL081N91ljcDUHk9A0pWfDcd8fLVig9XTvHyrk7Olax63Ur2Bdp67rN04T5LVXveM0AcIBayTzYgDcBwAuilGc85AifUIzwPeafENGfn0gCKAXcoMcw7eu43z2xp7QfZt47uWQHLUyeeva/gzlzTBmBxXTNVy1sAhAWi0JH+oD+bOQpwW14or/WZ/H40Nu9pBnP5cDrofR9rYlYwPfwCKEsj+xfgi7Ol6ZEzS46jq5tBzB5SIKoOefdSnPvIrYA9mdS8D/CcCii80zPWOWcdILV76TwDvXTq3tLqFJZwL4BeAJrfBdQJYhA8Ry7Yk9x7BNANNJuZqj1ywDGbAVgQpfYI4+++W2BbAFe7BtlyryVIhUA+GnIGiCI/Qb9pL1R/lE7lD3mr9zpueKpzKqjLNf1s6qoC0bU5mIvVROhZW89xx64QaKeHBq3YYMliMy4ry1M+znRxZW4G7TUQcOrk8l2zyvm/13Z/ESzzWAyCVnrskMGic4+YOoG/0a+WWCeYAgBdEJ29c2UPzv8xzvKvcstaFUCnhDvrhNwiG/Bqz6Y3OMaqI9VBzE977ld/9Vd/Sa7ZayZPHgV1rMbuvT3GiTn0yIPJBwUPS9eps67tQ9MWWu01q2ecAeVnQPZK38896dqYr33+PNm912jxoJ+vbGR0Q4MSqwsFt9UTlUee1SCsnj3OHokOQPfTE4jn8Qgf+9jH7tkjfn+u7pp2eG2F2jErWaxuWn2n5X+M08ohAuh/9ud//qAk3fdtCmwKbApsCmwKbArcMQpsAP2OLcgezqbApsCmwKbA46fA4wTQCwjgKGgJ51WEvtQogDPB9Znx1WyiOq+bCWYWuM4CnX9ej1PQ6Hocn5RO/clPfnLpAdSNysdp+elPf/oCMNC39PQEPOpgnE6SOij4fTp+pwOwTsByzOq+Otx0qOjIdx517uCkMeOeEsQ4PAHD6HFkW5aZDPyWF52OdgEzHMas83TY19lsuU967mtZ+H62AjJ1Xq2c5f7vzBE56b1yhj1+qXy0b5xO27M5n3125PwtTeeadZ0qq0cAOs8C5PrWt751rwGI6aCHJxvEAr/NzHPLUFb/qG8eFEDvHFcyu6LNkSPf+ydYU73gvcq+gE0DjxpYwHUAlAKVAC5kLZIhDj0875mejOIGEJnxhHzznmadz0AY7+OZnodOD/Dy2c9+9tLQjzMzuOMucHdEi/JhaXsGQFRPSttr9zY7k/tXgT9WNqmU1gkN+OxZ4vTQnKxaAhjgXc4DtpGhKV/yvIJy/H9m+K7ksXw16cTzWv7ctaVvBQHGyHq7B7JegpUcVYL+N0DK4zuUKwPSfHcBRO5xL7UcuTwJfwKem4EOcG7VAoLTul5taxYAACAASURBVLdPAL2O/NLevUx+a/AdWfNkcttazh1+bVCJADp8Ck16FnXtFtasgOtcrwmONHO9426gmACLPCtYyL4IDxHMZylvgtqoIkGJbEq5d748X/2rXDVo8MiOqD00bRWBIflkZqeXf7t+PEd7Az5rQBTAi2XZCUysbiBoQ/sDHjQD3YCOW3fKyj/jsBSxcsD6Ig9mVhpAaVYnPXZh7dQpd31HwdnaugYTut4TsKqtUr0IXbHLOAOZRvCH+pUKBNDGtYd+c227tzQ4wgxX6EDG/9///d/fa7yT9QAERx743AYt2Dd4LzqsVUsaqMpYCMKhYSNzzyr7tXa9817Rxs8azKSeNKO/Nu/KZlzZinPf0X4/2nfKd71mpZ9Xe9S1fWjyweTzM9vrVpkonY50wf0+61m9/n6/F3B9v392XzCoRp4rj2pzqGfYq9wv+d1jYugJniJoCvuXfWD1Havvqr6qDE69Ne33qYe8tzqO/Rm7B12OHuVnl3B/VqVhz2tTYFNgU2BT4HmkwAbQn8dV33PeFNgU2BTYFPglCjxuAH0F3umcOHIqzS/4dQbO3+t4qjNX0Lzv6vt0YphJ7XmPOEEsSzx7CInj2nLI17KAOrY6B3Ve6aioY2LFrmfOHOfU+fB7nfU6d6RPHSY9qxRgo6VzOaPX81bJeDCril76+qyW/itowLtbdrrj5d5VNphgyMoZOnlnxUOl+3R8HjlTn2U1sZLBo/newmure7uuddz12oKVgGs44lvCXV7CgfjNb37zHnjg2cFkxgGkWL6dHl4UQDfAYwWgF/jh9zoJHeOUJa/pHCb/nPHTpMN0zleXTT7tvdUTBZsANZqBDt1sloAmgxVnJ5lLr7zyyqUn61NQcIJLBsZUZgV/1FtcA92pWOFZ9dDUwAaqWFi1g96jLgTYqqd5ZkFr3zF5bOX0PaJZ9dt0Ms/n1ukNnScIWB10BOLCb2Zy01MSncoeBGER4AHdCVygB5wS9GVszVIWGHIMc6xHeq3XsZ6Arm2C+YBh6nd4AnmiLLZVRizZTg9fVW/MzOoj4LRBHfCqxwpYvl0AHTBboI2eoxnkOea/AtDVH0cAOvcrD+zngHzwP42AklZo4HMBdHp41Exh5gooIIiurBgY1nLr5Ut5RRD96DM+NziB8TLumeXumgJQKGNkbxNARNABwQcf/ehHL2AzPIWctVqPMjCDBguGaHfMfXaCxl3r0t7/S58GKdXGYR2qz7E5qtM5IscGQCuYTe8Z6PTQauriynf1dW0q5JN3WpGjPfLZSig955f9yUxnj8lY6aUjm612UHmhNKy+myDcO++8c6+Ee488QM8is6w7YwTs737huwTTun7oAI/hsMfO5Xfoy/yx+9ANgPYGn/A3xzrQeHePATITlSNDoKcl3Ol5nnKrfpVPmHv5fgbHzj3Q56z2DOdcO5jr594ydbh2Qfm19/W5c7+5X5tx2mHz+8jR3ne/79nXPzgFjuzf1f/n+tWmXNk0R/akuop7CNomkJnAFvYsA0eRcXQkR4fR2KOrt7UdZsDU5GspM+fj35XVGQxW2xNbGwCdyjQC6H/6mc88OOH3nZsCmwKbApsCmwKbAneKAhtAv1PLsQezKbApsCmwKfAkKPA4AfTp7Fw5X6dDl3t0+PEFXmeZ99YBxpf+OkoL0HFfHRMrsEqHhk5/M45wuJphw7md//iP//jCj370o4ujAADKhuN1OjE6HsfA/+qwmHMoXR4U4K0zWxBMh2Tfr5NWpzdzMssIxzIOHBsOWrKdaGQTTRBlgk+lf+fYUu+MBSerWXZ9BvSamao+Z4JHKzoVAJ3OSO9/UPo+CVl9WO+cjtsjJ+E1B+58zpTv3l9n4co5dwagA3RRuhbQhYYTEVkjO5GzcAHOKWd5K4DebKBmoE+Au/wz+c65Tv4546f5/NK9gMpc5wkclJYF7yaAboatZaotX42MNwsagES5Qw4BK3s0Q4EwS/ayXs2URX9YYp+ev8mQInuZ1rOLWbfSqRm9giorIEP9WT069au0mzRbrddqD/CoD4/aaHnu8sPUm3VY85lBG+wbP/jBD+6diY5ObalwgE5oyTpC575fuh9lVk6AcM6HzwlsaNl0zx/nf4Bk5bv3v//99+SIM1VbYhz+b9nkBqDwmeO2rLdjtow6z+IegrIA0enbGA97ig1guJUPCqAbsDUBdMdU4L3njLPPNAiOcQjgAxYCnBMQJ4AuWAodzVBGdnqeNfSboGp5r3sg69m1hDdsPSsemjFWGnPlHteCcXgONnJGRi/BbDTkjMx9G+OqPVIQpzYVa1aQXL2tfpoAb0GVBgLyf/dyM61n5iXXQz9KhNM46gBgSLowT8705cxsGoEUlXvpoP6prlyBVOrtzg8aWp2DAKMGu7AegPY29heAKoBi9CTAlSBW576yNY7ks7aQ9uwqSEa5ssoHeuTNN9+8lL9HXtCvNGQVOgFkA6Rhp7nuPGPaveVJAHECfDjCATp0zyZIgefCT+y3HvfA9Xzmu6GNQTnoN9YTujJGQHRtRvoC6NMuZczOFZ6s7oXWc//s2k9az0ARwb/J5917WokJmk3ZVQ6O7KczO+rIdpvPOrNZH5b9t59zGwXmet6yvkc2ce0dZbOBVdUl/Z1S7cg8Op+968UXX7zIOz2yjv5Hpgho6Xen2mxnILpyU/u2/3OfmPsF1xhkTo+9YxCNR9Z88o/+6DZC76s2BTYFNgU2BTYFNgXuPAU2gH7nl2gPcFNgU2BTYFPgUVPgcQPoBS6bYTLB1867n5kNUgBdRwTPrhO1TkSeNzNa6pgtkFBQyjMqHTdg8ve///0XyAbCaaijl+wanBmCWDh4p3O3zrvpsOjfRwD6GWA5+aSZjIIafX/BFsEPHNtm8OJIBizgnFXPXGVOZLrRACvrQOF5LQM9Aaw6jQXFpZFgAe9veVGe2dLPBQNcj/JT17O/z2vrJPa6+6Hto5bJR/38xwmgl9Z1clc24Q3kxgx0en8YK0AXALoNZ6HX4rwHPLfdkoFe8E+ZWAGutwDok38eN4Au+IpMFfBkXALnAqgA6IAkODo9PxcgHeBFHYoMNttWIEPd6dnlZspKP65rCXecqM1kphw4AF/PLlYuC5rwv1XW90rOJzBUuVmtZ3mq+r6O8anDVgA69xbsMRNZWvTZ/M5+gQOcBmBFRr78CigHLwN6Acz13NQCrvzuz5kjn/ehuz2vmLV2/QXNzb4lY6xBFx/60Icuup2ysGQzl4boaMFefu+xKsiv1Ujgn3msQEu/T+DcvxmbR6EAoq8AdEH0awC6QBg0E0CnZ9wtgdvz36ED4LnNkt38n/kZUHIEoBtYwhrNwDH/Ls24rmdKI08EltCgV8F1/ha45R7kTFnjvdAKoJMgFbIRKedLb4a26zjB7spddeIK1Ku90P20vI4OMMhiAuiVaT5rFj06yflCK3QS+omeOc2qDCtACHp2fu47zr26ApkQ4LVCh8FGAEGtltFseAAr9h7WiL7BAeqEld3j2Lz+rMpFddQE0AncxB4DVGO8nhtPzzg5VocgGMZZHpx6snsvAST/8A//cGnssx7ZA0DOcwzGYL4//vGPL4Gj9FynDoPXsIVpBF/yzHfffffSANMpNW+lJvaEjq2gtUE68mXlZQLL3XdrF/r9wDlXHmsHC8iXtxwL730QAH3alfdjx1Xm5KX38rz7efe+9t9ToHvs0e+V1aPfy7fz+8tKN/Gc8uR3vvOdS+UlAkeRL2SJQBR6ZNTqHOwRzRCfAHrHt7LDp96a9vkMlubz7q3oTbLP0a0C6H/4yU9u1toU2BTYFNgU2BTYFHhGKLAB9GdkIfc0NgU2BTYFNgUenAJPEkAXKMZx1aym+fsRWKqDqeDzKtLf+1dOYh3AdfA2g03gwufidNfhSAYfTksbzl6c2TTAdJ0OOAR5fs9KnVlIddI4poImK6f2atV9zswcqKO7AL0ZYQVuzCLDKQL4Q+YTPcCF86PvfHHwnwHo19ZQB06fwfwe1RnoK3o/uBQ9XXc+bgBd6qzABWW9GeieC819E0AnaxEAw3K1AOgAkjZ419LtRyXcn2YAvU71Bpigs8yENTBFAN0My2agC6DTTwAdR6hNAF057BnLvLOBTAAmgCs0nL3KMuNkfawUADDj2vJZS2Lz/66PPAOf9Keg0LUMq9KsjmR1YnVB9SbXzmCm3jOrZRTAq5MaeqBDaawFe4OtwNcEl+a7Czw5Nsej85xryAK11DIAltmh9HxePmkQFEAcABz7Gfq9cssamRENSFrwkM8EQNkjDLJoQIcBF2afW8pdAB26AJx7VjKAcME1qyLQM47aCLUjChxwf538jLulu8mkpaIMDf4W5KNnP5PXWUsBdHoDvZg3P6XnBB7KTw0G474eNcE4BdChWwF0/jbrmXcTxCdASQl+154x//7v//69xvMqZ/1dkEbZm7ZRAXPlh7nVvpr7SAHfo6A91ofPHD89ILaBDZT/tkIDxxzAB6Vh5X7uuqt9bQabcA37goAvsmJJf3o+K8/0GANAY8Fzem3G6sC5xznGyvIE0Gdgo+skL7m+2J6C2Oj2rsUHPvCBS9ALlQiQ39qX0qy6y885VoJgUBrAt/qI3gxXA0N/+MMfvmDjfx7RQVBUj4JAnrAXacg38sSaUtnBUtMrm1z+Ub5mRvhqvQWbrwUMFKycOlz+6ncAAXbXoPbzEdh9ZAVO2/eIb+d3l+rfp8vCfPpHuwLNpy6pLTF/n7qo3694zuQ1ZZTrutchl4Do3/3udy/gNHKkPFEVwj2F56k3ahtok5QHq6Ou8Vj32am3Wo0IvYnuJijPEu7/25/+6dPPCHsGmwKbApsCmwKbApsC/8vG+J9HltAm0KbApsCmwKbApsBzQoEnBaD7JV/HYgEHHVo6dyeQsIqWP3J49LlHjkr+vzrHVIdEHZA4e3E64sQGnChY8OEPf/jeGeEAEQIOZuy1/OgEQ+qgqyNk5aQpa9ZRM50kdaKWZhNkaCZagRjGjcOUM/jocTa7FtALUMwz0Skj2NK2DWqYjveej85cmvnTMsHcNwF0HZpzvet8nDRbOTA3gP7/c9GZOXz22XQSHvGl/Ny1K/8L6gGcm1leeQBsAzgnA50exyFZgoDoAOjyID08KzBlGe15BvrTDqCX11vmeh530NLEAqqA6IAdZnkKoLseyB9OUM+x5f+tGNEzpQXQHU/PyDXbnTEQaERZZhvgrHqEextopD5QR00dVp5bgdvTIVz9P0GU8iW/r/aQ6uKpo6UZ45/gR0E/ykVzBjoN4Kv8CfgkEEUm55ShApkNLuL/BnrxO+tmA7QiW5UGSMx6m+0M8MXeRCMACrDQLDaza5EvwNjOyexiq5V0HSpzAL99pgC9ALpnn9sXQJ9noBegnAC6awmdV/Is/xQMZewCp/QAfezlNGj5uc997tLI7oMW3sua9P3dL/mstgPjahWV8kjlUyDXIB/e5bEU2AkEIgiiF0DnfZ7jTo98mU3N9WbxUxkH/SgdJuhXXmK8M2OxNk9tgsqnz1Rupk6f9pbXcx2AOXqBHl4wkAH5gP42MqDdN7hvynzlZdo/8zN5Bjnp3tAz0JGVyjk0tLk+Bjo00LJAbnXOtCENIKh+EORqAE5p6/OwN6EVTb3queVU9yAAhfWntPoEyTqnfoaOAKCjoSsA4AnCoCegxz2Z+6lEZEUi9IjViCgp3YAMbGPKzNMIkAD0e+WVV14gIIIgneqVrmcDMAw6VbarB1f2XeXsKOhptTeUZ8+qMKy+Dp7ZP0d8OfeZabfe+szV85+Tr6zvaZrT7j962LQFVt8hpk6dtkKfgT63wXP93ljZRIc3uIezzw2+436OC0OW6Nm3q2vOAr+rQ890Q+VMnda9Vr3F/2aAG8c1YDcC9PPz+Zdffk9rtW/eFNgU2BTYFNgU2BS4OxTYAPrdWYs9kk2BTYFNgU2BJ0SBxwmg1wnhF/VmD9bBWkCgIOp0QE6yTeC2ToxmqtXZgSOgpWyns6H3AUTV6U/JShwH9AB4Ojj4vRlmzMEsMsvC6rxjLHX6TSfbkdPNua+crd7j/Js9wLtamrglA6WLwBbZ9jhZ6XHc6rBlvjhydOZwVugKQGeOzk+nfAEkxldQrkEH3Os4oV8dPxMYm47Iru/K+TUdaQ/iuHxCIvueXzvnWlrMh599dkazlWO4clWHN78jEwAUddirIwTQPTeXayhfCYgOgN6sS8G8CZ7zt/z3NAPodbZWLzUIBVlBps04B2xBbwHA0ACJZgZ6AXT0mY3nmGmkjhRYtNQt4+CHzCMzdcmWpNQwgAtOYPSi566TIVlw9BqA3iyo8udRQFT15QTV+Hvy5tyXuifVeVxQsfpVHdfnFKBEZ0J31gCAULAQQJ0yyNCG9SBDf+4Dzpdne9QFvevt2ekFXAl44txUGoFP/QHssgwswL17ks54nfzo8gJ6vL97SNcEp78AM3IG+Eyz7LggOmMF7BUEpPdMdHj0U5/61CUDnR7gtOt7BKDryO+1/b1gPmtS3gY4NxMaeha4BSSVz1l3M2zpDeyDHvzMyjIrOvG/GaTXChkC6OhA9kNo6lqQ4c76QE9krnYFsmWGIjxWgIWgtoIc5c8GREwAvdUFmPtR4AbXVT6mrFXPVl64rkEI6HfAWbItsTUAgW0Art33VzIvf89gm9oALW+sPeL4CBiywWcFu1pxgzUQPKefxzsUjK2OmTpbEMox9fPqmAlmAU5ZQQF5Ye2RdXqyz9Wx6JFp8/RZ/exv//ZvLyWiaegjgpwoEU0PgK4MoA/IgpXXyMa3YgT7b+00bMWvfvWrl/PtAf8cFz0VBTrHBlKVLzwCYBVUsNLfDVqpDp2/l0fmd4WjgI8JJJavVnZn9e20U+decz/POjP8zuy092wwPkMPmHb/0dR6XfXPvH7K+dH3jh7XwfPQ5TT2ydrR7C/abdgL7k9UnuC+r3zlKxdbgZ59waNTDELVVpNn1bsN2CnfqwtXMjPt+xkgVb0FaM53QsB/qhfx8+WvfOUZ4pw9lU2BTYFNgU2BTYHnmwIbQH++13/PflNgU2BTYFPghRdeeJwAugQXxFg5GbmGL+rNUm7pUwF0nY91WOgsqNNqOqj80t9r+J/ntFr+WLDPMTtWnJhkLNHInmqZZDJ/PEOVDJ4ChpZw19E4naYTnJlz0ekxHYpnjp46QFZOcAMTVgAV9/L/eWatJXhx8rR0NiU/PcuXvqD8BJgEB+j5EZijN8OR9RccEWyrI2s6JleOTP83ncnT2XjNCfqsKYrpGDtzvp59Np9TOh3RdDry5L1VCXdlBKANZ7wAOhmBOPBpAOjIGg0QYWYXFkhXxuoon7wlr05H6HQ6Tr0w57uizXTETmduQY7Sct5X3VGArHqS8QKy1BlrqWIz0AW0LR3Oe5DbCaCfnWktLRlTAV4AdM9pBqQBbDFDEgBdIAoHckGN6dCt03bK8Sob9Yju1adzz5j70lx77z3TA9X1E5iBngBfNNaDc4RtZKCbmQ8PC/gC1jE/58wzW+oeh7ygMutZPsfxrp7++c9/fnkmQCA9epp9isZZ2d33eJfHdxwB6Cv5neejC/a2DDq6Hf4089wS7vbw6v1koJfGMyCmfFF6wttWVqDvkQPcA3BoA8g2uIDPoLGtJdyhWYFUeWUCdfytrFhut9VWzDJnvKxJ92uPZ0AOubd7KwESZvtCW7KCCYzgHHsqPagn3ZO71/u7/D7lSVlqdrFzMNtxtSf7v66L8qHd1vvgAXTF9773vUvAB2N3DgCutQ8KuK7svSOArPLpfNWjLT+OHJX21X2Mo7IkDQwkWunpaX9O/tAWXumk7gf8jrwDVAFQESxhNjjBB8i18sM+WKDfACff3UBHwG4z0LH1WimEAAznj63mdfS//uu/fg9sJwiovINuc68GQGc94Ut69mvPmIcnu49OHVqbuHp9Zb9U3qSbtnJ712ju566D85j7b/eIyT/TFljt3XP/kU9XdsOZXXVtD3rWbNWHPZ8j/bB6T+2Nft84snO7luUzv89qH/FZjzcpnxPIQ4CdFWuwHTxOh/2U4DIbesdAc97RQK7yUOVq6uvaW1Pe5jPmc8r3jBEAncYc+PmzP//zh718+3mbApsCmwKbApsCmwJPiAIbQH9ChN+v3RTYFNgU2BS4OxR4EgD6dDgVEBK4bQZ6HcgF0C2d2/vrIJiOtDpEZrZQwSfuq6OlzjnGZYaSTnhKVpLNBiCBA5LyqTgxC074TB11dbrr4FwBaAIWOp5XWV11zjn/zp3PpSdOHD6rs8X1mM5c3m2ZVXrOyPQMThw8ZJ1TBpgeUIxzOGmUB+764ZAu8KIjiWv4KZ0KFDGeOmZXznrnPh2R/N//TUfYlL4z5+zdkdSHN5KVA/ro6ZWDM7rdQtPpIFcGzXIGtDILvfzbDHSAdBzwniGNQx5Zo7344osXvsPZDxBC3yxPHYS3AujykOOeTtQV36z4sPLVZ0xn7kr+p2yXzlxfPVKwB9paRp0ewMXSzwBGZAOardpzabnPUpzoN0vptlT80e8dG7ri29/+9qUB8LA2rhO6gncC3NMqn3MvKO0biFPAw3V1vVYARN8x95+Oe17X9Sz4OHVTQcYJxpCZb4Yr6wBISFABDf4lEAkQijLM8DbVFWhm+K7AWMF4wHJAcjPcWFtBcM/oFrCiBxQD/KIBrvYsVh39Pbve9TiSXfV1QTmBZ8FG9TvvakBWQXTPQDfQwjPQHV8z0Nl/C1B0Dg0w4/cC6IyVdcDZT+9eRtYz82z2rWXsAS0E0KEx9J2VViaQWr1Ruk0dWd6ujcPvyn152rWoDQAvvf766y+88cYbF+CFYwBs7sXYJWRyH1WamTI3gZNWiIAWPXe3+qx8yv87TvlkdSxPdQXnZreiCPZFy6hPW692xdE8anutdHjPm9dW8TrtD3nMuXfN+WzaGrU/pj252lN7/8qG5fMGqiDz6FaCJ+iRa4JiqDDxoQ996FLBARmib/Ue6NX5EkRi9j/7hPYrPTpIeYLv1ef08BNnmtMAxvsDgP7Nb37zktXOesKPjImGbeg56wR4dK4rG+JoP508Wn1QPuCZ1QkrW9D/zfsmyN59o+O6Zc/vPj5le/JK/36vVt+Z/fZen/003j9trhXPTRvgGo9Ou0N5byWS6np5snaoegYAGp1O4An2AXundjG2EjKkfm8wlfpWPbXaa47mcaY3y6vTDi6dCOwh+7wA+v/+F3/xNLLIHvOmwKbApsCmwKbApsCCAhtA32yxKbApsCmwKfDcU+BxA+grcEMHhI4uHfmCsAWGJoBegHV+2a/zk/cWNJ/OjWZyTkdaS7YyFrMHcKhTdpSGoxBnL5k2ZAgAGBUQxNkgcCxg6HMKoE+GLDDD+DvOOuXqHJngjs5Xy/3x98xWqJPRMfAcSzLT4+jG2UrDuWOmIT1OejOgoEHLoDJvM8ub3cXvjAUnkeVt67QUiJI/5hzrwFk5MadTuvxROk+ePOLRZ0VZzPmdOVnPPjujUz/rOhTwqDzWUYjcNNOwGegA6AB/AAY0AEhAA+SNXgBdkKDHBTCO6osCb9M5WH6an8mPKx66xZk+HbR1wK5oOh2f/q0cN/hHOeKaZqALoAO8AIZ4/ALn0uKY9b2sSbN0oecs6SwdrarRM9JZRxrgKKAejexSQBOBEwB0gBR62nTgSld1dudf/bBy/E7dXd1xJP9dz+nodq70BRK5riAaukzgemaDoQsFuKG/pe3p4eEPf/jDL5CJDuAJMAXoReP5M9BL2kBfgF/AKs4ubjY6mZ08x8azfK6Z7a5p9xBlUxCxfFmAit9bEnvSrOeeW1LWUvPsIbYC6IB3ViigB1zrma4rAF3aHAHorBljsZQ81+PoN4sX2pGBS+OHwDczcNFBlqJHZ7QEb/czntnM8oIiAinT7pCHCzCXz2aW9zziwLLaVBUAbBGsZD4ERhgkAaBKYAYN0KVBbQLh0njubV3v2kraH1av8Trub4CJtor6VptO2tWmo1oFQQA0ZIJxE0xCj84g2Ab+RU9VVsuvjLF6Sntm6urqXsfeyg7aHL2/9lDpNPnubD+ojBzpO2nYLH2vZTw+g3kTQMO62+AF7E8aNEOf0NAtfCbPwQM9joCgC0rAIwMESVYGWrUAmbHSAQA64LxBWMhreRw+ZC2/9a1vXeziBu0AAHK8EY31da7cz8+051d77coOW+2pvVc6Hq3lXDtp3TL7c5+ee83Z3l09231oZSed2RAPYoOe2XAP8ryn+Z7S4sjun7w07a8jOS+PcY/fdbShCm5XXtTFfE5VMyo8KGsEJ2vfYjMZOEqvfaRsdw+5nzWa/Fa6rPTl6nsYQWkTQP/L//Af7mcY+9pNgU2BTYFNgU2BTYE7TIENoN/hxdlD2xTYFNgU2BR4PBS4iwA6X9Cb5TWzteu8r8OtQJ3OrgLDdVrofOVZdZp6vc/lOc3cwnlteUyAEQF0ejJ2dFoChgiE0PPjObU4VnBqWppU56jOijo07gdAn+BSQciZgd4s0knDOk3qdKdcPQ5RsiNw3JvlSw/ggfOVxvmldV4yB8vV4kAviMp1Xd8jcLEOyBWguHI6lh+OHKwdpxK3coQ+Hml8PG+Z8ztzsJ59dkanI2fylEF5FtAVuTLopHJoBrpl3AHQzaJtSeoC6MiaZa3NQtfBOLMKZ6av+kDeKPjRz1b8cub8XvFtnzGd/H62cli6Lj1XWfCans/NQAdIJ/sc8NZs5ZdffvkFmwC6gB8AuhnTVokokFP6CaTRq9PQa7yTksw0dIaVBejrFAZE6bqseLPzr45zfSYg1TVYOYNL17mGPn8F6DT4hzFNAF1d6WfqNfUfn+NkJvioGWbwMw5xQEICkdg7LK9e8LTnYgOaC/4CQFanst+0GggApA1eRwcjH66tvFSg1H1ReZ16su/rvgW9J4DeY0sYq00AnQAZeLVnXwugbEJtwAAAIABJREFUS+MJoFePNDu4MsTvPeOdOVANADCQngAEz5FmDu5f9ICHAuiMYQLorvUEbssT3dcZb/mnQRbIDj/OiXHPahK+j+s6J7LoLa1NNnH3UoKKzOhHN9aWMPgFXWGgxpF+mvZWbYepowqI1q5w/pa/7/xYf/QEgTbIBvpIfgUQRhbMXK6sT5o2uNCgxOrw7q7OtXTneTx/VmXw2vK86+61Mwhy6rEzvVU9trJLO2f3RaqENCMcmZYv0CU9Xof/+1yuQwfZkEFAdPQJet/zz+mRAXkWgOzNN9+8NIKiBNAJxILH+sOz1P2c0d5AGAB05Jx7COyQ560mtbLnV/r6mq12C1CqTWnffcM9/xYAvbrxaP+q/TrfN+fSZzwMW/TMhns8FufdecsRX9yybis6zv3Gv490k9VFuq+3Ihd2GgHKHM9Awz5CVghORnaQZQOotNfmuFY8M/93C1/N5/Y71LRJVwD6X/zlX96dhd8j2RTYFNgU2BTYFNgUeE8U2AD6eyLfvnlTYFNgU2BT4FmgwOMG0Euz6SjS+TCdV9OptgKKBWHqzJrAVx1x0wHQcZ1lkfWsUpzBOK1plHFnDAJFZN2QRWXDUS2IjPOkWde8W0ci4yp4yN86W7jmrIR7Hd3SoQ4d6eFnfU8zEgsieQ//49x3wA8yCOnJaqWEMA2woWdRWzaY8qs4y3s+ctdljnM68RsAsQISV87P6ZCss/zICXbEl8+CjM85rJyFR/M8c76eOeFWn3XdC4Dxf3gE2TE4pcEf8wx0AALLf5OB3oxFj1gwA13wnL5A7cwaLUgy+Uf5vB9H5dH8j3ixIMlci8n3BTULmvdcTZ4BiE0j8AXHLBmGNGjx0ksvvfC5z33u0kNL6c27PHMTEB25reO07yswUhCT38mQ5FgLjnoAoGkwA+AYZxzTen6upZBL5zOnbXX91GnVK6Xn0bPn3uDf1ZEFINXT6s0ZGHLkkCf7kzLm6FB6wFzBWWhLZiYlrOlZTwPJuIa1IwCCnjUF/EI2oLVl3+kB0AGgAR8B5cnAFgxmXIJi7ieunSCbnwu00/NjsISlY71eHSzNW8JdgJZ7+AFcszl+5sAeMgF03weftRIK4H+Bt/JhgVPe51igAT8F4gXPAflYW4O/GAf7lrqIsVvJgnWw0gA99zWgpAC2gTnyXIPRBNCVpwIu0trP1D+CjJbEhz/gA20Q+AnZNcMewEXwBTC9ek0AXdo1eEI9aV/bZOrQylb5p3RxTWq3lWZkXXruL3aFfMc6o5s8/oEggOpt6DrPihdEn+DSke7mumk3FYiv/inPTQB9AmmVCX8/sjlLi2l7zb3I98DH6FcbgLh6m/FTBchzx+F954j+Qd5sPd6DPZM9gfbZz372cpyEc4anyCi3EcDm/kEJd3kVnmSvwR6mCcwD+NMIeAOcpzG+0nc115Xu5p6C3d0H5v+7Dt7X7xm1Scr33fOhwdE75neYuXfP93ef6TPn3PucW8DO1XtXtLt23fPweflntQZzzeZ3krk25bnyVvXKtO/6TPZzj9dhH6zdhs7DTkLGDKozaPKM11f8uprrlL9pH50B751DS7ijh/j5yp/92fPATnuOmwKbApsCmwKbAs8FBTaA/lws857kpsCmwKbApsAZBZ4EgO6X9OlU6Jf1lWNtOp90CBRk7e/N/MMJVjBkOhMKgJyV5rSEOw5DnLc//elPL05sGoATDkoajkRLmtMDYFgqlHfV6c9cJ0g+S+zqWJ1z0NnjM3xHgTquaRBC7+G6lj7ls6MMf+YFWAOQTk8GJFl89IADlGNumWZLNANETAB95Ziug10n18q5PB1aK4dq17e0mI70lVPpYTgs77LWedwA+goEnUABciVgRb/KQP/617/+AlnoBKeYoWi5WgNVBNBnBvoRgC4gI484rgIiKwfqEY+snJrVW0e8eCuALkjlOK1iMXveKXhuBjpAlQA6AIlABiCVOoBxCMLhFIWO6gPGbgYUPWtW0KFz417fxzvRkwKmgLy+G7Cy+ueMN1dyv3Jml5ardVo5jbvuPrPPgU9aiaT7SXlF3dqy0NxboJJzQgGT6AHSBQ/Rr2ZBU0qcTDP1JmsCIAVgRg+QbhYp11CqGcCUHtDcIw4Agidw13WyxDo9/2/ZWfcyeuYoj7H3TT503lzn0R4Ad/CI+ynPZ642+QHeIBirADrgf8+bngB6M51nBrpjoe9Y+LtzAkD3PHqe1xLy0M1qGGagGwTiUSgTQGedm1lt0ID8NquwNBiF97vWXF9AstnN0Lf2CXxkYAw0lKb07L8cJ4P9AQhdes6qPgZq0Muv8uyUuxVYzP+0t+QhdUN1uf/rPszaYlNoV7RKAVnQzgEQyXGbtT8BdMfMe1Zg9LQrplzz+SrDXp5qoMEMwlrprmmH8Rxlh2fxM9+32iOm3QKvoD/UAQRPEKxEo7oCsmRACHLoO9HL2mzYbejoAu8EVHm2OXraH+6jXPw3vvGNS89nygtBUNi37Nv0rGcBQeUdMJ3gHp/P/SvdOXWxdK19OHW8f1dWVvvu3GdXFRMqt6v1mzZj1/2abbWyP7vf3Go3Pgob9Wxst47rabtu0pG/V/bqGR9MnvKZ3FMdNPlXvch+jkzSsNWqiwkOpZoEMkawaL/H1fZy3I6zdmh/n+tzZhuoK1eyNr+Lox/QRzQB9C+++urTxg57vJsCmwKbApsCmwKbAgcU2AD6Zo1NgU2BTYFNgeeeAo8TQK9j4gzkmJ8180fn1er+OhdwgnkON5k1OFrraJ+OCB2xZk7VwVxHRbOTuEcHJo4Dsno835V3fulLX7rXyOaps6IOP4EZHCeC6y17W8fWkTNE8EPnC8/UgQPNzFrAMc9P59usdp+jo7iAAJ+ZfQeYwDmXlPOkhw6UIvZ86pYQBcwp6FCHIfOtw2jSqGBBHVLTybyiSx1Z5b0p9Csn2rOsGK45eTv3B3X4lvY878gpqVNRAF1HfGUOuRI8pyf7DZAQEL3nvXJ8QgF0ZNDsXvi1Mif4UQB9OjjVNdd47Rb5lAYrcGTqtDMnp5mqyjdl02ktm83vzNXAHjPQCXoBMIEWLVcNPQs8tcy1ulOgwTL79JaKd27olGbZmknK+yhHyvnGNO7l/NxXX331Uka++mfyzYoWpWV56whUufYM9Qq0nc+YAVkNdOpzp56yAgJ6r+Xt+b3gM/R47bXXLsAU2WfdMwB/3cPQr5S4ttQ1+430Zb17fAYglcEogN6sp839jXky5lniXF3Me3GEExRGz/UAcZ4nXuDJDE3lwGx3roVHpCGfC/LRA/rJoysAvXsP4xdEb1CHmcDyL+/qHuJ46ZlDS7GTeU7JcBq8C9Bsxjb7tdVkeLbgOb17meOoLdEjFSzXK580sxqatWIEdJdnmFMDYmaGfXVpQXnAdI9Y4YgAymwDPtMA0KsjGtjA+Ls/83fPrp/7wcqOgbbKvzZCgXPtJqsKFIiuPDCOZjozji984QsXPUHGc4MOfKe2zLTZ+o7qXe5rqX3HTc918znq5wLftScb7LgCzwSifE6DVPisPDP35hlU2LUvfQkEwRajxDpZ5QRImUmOLpAWlGn/7ne/e9El9PCMwT7ILXSG3jQqvfgOZI/gNRvPNDOWykPYfYDq9PwgZwSr8Hx0Fu+iYQui+yn9TpDQtD1nJQT18QQju5drKyiH1eHzvtKMz3yf6zn1yLRdjuzCuW6P2n58FO87s/Ue9XyexPOP7P4jW3VFn1ttjqlj1IfwG3LBdygawWSec46sAKBb2YuqMg30bgAP4zizY+b3o+rDPnPOfRX85P8qGwDoVpkQQP/8yy8/iWXd79wU2BTYFNgU2BTYFHgEFNgA+iMg6n7kpsCmwKbApsDTRYHHCaCvKDPBp37Rr/PsyJF15sCoo9KMwTq7/V3QWPCnzo1mbc2zSnm+GW04DAEELF0J8GAGOg5swD4z2nTmO9c6ZhlLHSOTZitHiLSZDmOdr3zeOfH3dMSUFgWJCjRyn59BK8/gJZOPjCMBAuhCGWIazh8AnTqsdd44hgLopYWObh3aG0B/OLrlSQHolfWCMKw5wIjAG32By1nCHcAXnqKRlQNwTuYtDd4DhFmVcId6U/514Hc8E/BYAehHNJzy2RXrO6rP+L16bK7ypFUzwj13XCDdnue1OgZZqoCwZHlCG7N9AQyhZzPQcYbauFaZZxysjSXB1YeO10Ag1qDAD/JdAJ2xkVFFo1S55ccBLRl/9cMZXaShfOW190PPPsN173N8lteps86c6e4nOs3RXx7ZYVlv6UPWmYEFAF9mkcPL3CdACoDc7GJBVp5Lli6Odht0FJzlGcpC19L3NwOdeTu/7m1moAvAmq0++dK/C8ozPoMLoCFZqJ65zHzgUTPQPa8b3uwZ6MxhAujdv7q3CCR0LAL/yH6PdABAB2imCaC7ZxdAh88LoLeaigEJ6pWCr2ayKh9znxNMpm/wCc9s8ECv45nlwe6J0OhHP/rRpcFXyBJ0BEinEXSk3mQtCzjWVuL/zYpuFuXUTdXT7t2tgqPcFEB3DtUrrhc0aqAIz0ImPvjBD156K48wF/hs2iraK9PGWdlRjr0AvrZSebb3rgCsBohMHe+91WPqSYOgaput9pW5N/nMgls//vGP7+kRsljZE20AcgbUQN8C6Mi2AD48P4NIHDcAumeg0yNTH/3oRy+N96jDAdANyDAIh7Pa33rrrUuDJ82oxTZkbAZeTr1SkLx7wtTTAuhTb8/vDNrWXq896/rfWglF+q/2gJWFtgK778cGO7L6Noj+3uzh0q+/TxD5SKannTFtlT6ngRoz+Iz9X/nATqNU+wc+8IFLbxUvemSluri2rHt3bdXqntoxZ/bllJn5/brgea8tgM7v/GwA/b3x5757U2BTYFNgU2BT4C5RYAPod2k19lg2BTYFNgU2BZ4IBR4ngN4v4zp+dV7VETsdYf0MItWJUOfZ/PLf66bTbWai9FzTOpDNHhSowvlhViDOyM6D7HNBZUrsCuzRkylLWdr3ve99F8CqDo0JDE+nRRmjAN10rB79zf2dr8+bwJPPnnQrXb2Xazz/HOAHpy1Ap6CdzlUy35i3wQOAPQX6W4K1WRr8zs/MgC+tHJdrW5pO+taZNQVtOiIfhWPyiQj3wUvvx3l75iQ+o5OfTWdkh1R+ZZ0LoFcGANrIPLdRchwgCFAIuSroeFbCfcqBIAmyUQe9Y3QMdUpWj8y5lOdWtJmO2NJ2Ol+P6FR9wzU9D9msVXQVP2T3Ko9kn1s6HF1XoIRMJ52x3GdJX/qeN827C44CslVXz+xBQTieKYBOD4iJHlQf6iR+//vffwGD62CufmeMU8bLX9WNXne2DmZOH+nXuZ9MvTk/n9miXt8gJHnNe9kzPMMaHVp9x/MKbDarHUCsmWoCi/TwQfmpoF8zls267PhKr56Bzv87tqlfC+o2mMMz0C33z3wp0U0vgM6+QQZ6jzwB+G1WvwA6QJ48qTzNEu6VZcFzeuZZIJysXcBzsrahSwPeAATNQBdAh/7c3yoLBdCh0aqaQvfMgsal+1kQXavHFHw2KND5Q5eeMQ84Ki0AzDlPl/2YQAvmViCxPCLvaDMU/Jk61GdMHcp7lWNp1OCCflY7BJ4ksMFGxjRjp6F7mIMN4HXq1AmE+fnUDZXVKf8Fpla6f+4P6qXOadpwpWkBe55f22zavmd7Ru9j3aEZwYzofcBwGkcRsE+ib2noBgIUzECH3vI5+4BBj4Db6Bh/4KW33377osfpkXGDGtDbvAuZoWedDRJAbq1SRI9OYRwEvtF4BmAhPWOt3i5vqS9dt5WNXJujdCtPTDu49uSZ3T1Nqe7d12zLyXsHZtnl32f21tF9t9ir1645m8PZeJ/mz47WZdqsUwanvljJumvpvbVprDbCXsKe8s4779yrLEPgtcGF9Ni67vPYx9VbtY3m+26x26euWdk7vWbSq3RBzslAR1+bgf7yF77wNLPHHvumwKbApsCmwKbApkAosAH0zQ6bApsCmwKbAs89BR4ngD5B64KnM5q+C1Ogiy/xzTqawJOOYK6pg2E6VgvK4wgQFKcvgA4AUCc8n+PEx6GIM9BMPxyKZNaZ0QYoAJiBA4SejEJBZRyO/hw5Oia45vV1YhQoWAF70ylWR/Wk26SPzhSzyQS0m6VTMAJAxPLCOFmbEQlAZslt+mbiTQDd7D6DE1qytQ4bwa8jBznjnw7VIwfldC5eczY+7Upjzu/M2XaLI25FjyParwAO7hdAN7vZ9eP6CaAjT2ZVCqALouucNAu9JZt5ZnXQLB87nZPKyApE6WflqzNn+RkYMuWxNO198xmVj+oi7hc8pyfzHOcsDZmztDO9WYOMgee3dDd07Pyb8S6A3kxO9S+fCXzxOzrBxlgExADFzEQnM5HgomZoTvB50qk6biXHK1kWNFGH+EyBsNJ+Bmu5p0z9rR7TUd4M3jN9QqAVwLmNYCQCk+jNGGcM8KpZnvSAUOwj6FZkoSCrwDuywHgKXKJflQmeX/q577nfFhRnvtX97tfyTEFBgzrKm5ZyR5ap1EJjj7QxZ8+6pidApu+bALoyx/jN4KV3PK7xCkAXCAdAt+Q5dOn7C6Azdvc67nX/stLCBECru87keKWHV/s+71fuCk7yfj/jc9YA8BResje4jfF/5jOfuTRKZzO/I101ASQDBrQBlMnJDxOQafAHnx0B6KUX76a8P7YUPeO3cga6yzlQopwAnO7zRwEs1fvyR+2a2p61Cycv+Zzyvu9X5tRd85nT3pQ/59650m9HAF7tW9b7Jz/5yYVm/N7gF/SEZaAByQXQ6RmXdioyB5htQ0f7bnSGwaH08J1BUAS7CNjTtzIJ93FEBeem0wDZ0PnIJdf+0R/90aUhe9jKR7xVea+tu7JbGwzCtaX9lNVpI3c9bpGPOa6z9exYj/alIxv1ms15tsfcYs+e0eHau5/Gz6/ZaXNdawNNHqnMTptx6iT+RjaxsazywxEiBKUApLO/vPTSSy98/vOfv/QEt1glxiNBjr7zHNmJ04av3tDmmbq73xXn+s79gb8LoJuBvgH0p1Ey9pg3BTYFNgU2BTYF1hTYAPrmjE2BTYFNgU2B554CdwFAx0G7yoLzi3oz0fiiPzMd++V/Zj3NLNOZwcJ7dWoI3vI875sAOg4OwHNAdK73jFWcgoACZACRCQRQULCJrClBK8Dl6RStE2YCdjLpdAZ6Xec0HbXTEcS1BYwKGk2nCX83K5xnzbXwfczXMzgp2Qmog2OVhqMVoEfAp+unw1lQouVxeb8gTMvnrxxFK6eWzu3SYOWgPHOmPYsKYuV0PprndL553TWnrJ8fOR4nX84S7l27CaAThCF/CaCbDWcGeku4I6848iffTwB9ghrTGVr5qM6pQ/GaY/aMHtOJWbnvfZX3ykfPVObeApSAUJ4hzf0CF/SeW8v7+UwAHcAKeexPQVEBy47b+XOdIDm/N6sUsBRAjzUBoPf8boA9QJwJoB8BXKXPin+P1qKguHzmO/oc+cFex7M6r+tesJD/rypnTMc374LGrA2NLOyCVDii1YvQEB63WeIVnQrNCgiqQ6Et/+8xJDyvYPAMRpvnP3c/KW0mgN7nTAC9AACy3AaP8jdAKRnggtjMqe+Gd23Mr3vALOFe0EIAnew91k/wHBqsAHT3aLN3qYgggN4MdNe7WeDupSudyf+6x0PLFR9Oveke2JL8tXGskMPn/BCcQqPiBCC0Jd35n3JGiXxAUwNcZsWC2hWMsQFv0waY4GT5omXp533KlEEslSkCAAT+CcwDGKZhX3GuN8ASDd7vue4TOJ38qr7n3Q0KmKDt1O2uE89zfpbnd70mgF4bcoLytUGmHag+WvHB1HF9LqWfAc4NnOBIHYJz6Akug685IgF7zPPI6Vl7s9Nnb1AGY4T3qRxh9QjmT7ATDVAeOTGT3WAZ5Y33fOc737k0dT/yx4/ntLOejE29iUwX7F7p+rlOyl2DeVyzCRqu9u+VbVg7ZLXHTFt0XlOZr820sp+6nxzZY0f/v9UeO7r/vbz7fsf6pK9f6eLq7Pn7NdrUzjjSHeUT7B5kE5mlR8dZOQS5Ur8BonuswRFvTl3i37UX53xmEEn1Zm2tI3u0suh7VhnoX3jllSe91Pv9mwKbApsCmwKbApsCD4kCG0B/SITcj9kU2BTYFNgUeHop8DgB9DqTdKDqeK+Dq85DHWB1zNZBNp9Zx2wdo4JDOgu8T6f3zLTWyYBDo0A415mtztgLFuAMwcmLQwRHoVmw9IDmOK5xYpOJXqfFnGMdNnVm83sdHHWW6Og7cwzWqTKd+XWy1BlXsHs6njoWnEEEDwgAVSIoQdhy9g1q4Lo6sy0xbAa657/O7Iuucx3cjnFFp+lcMpjgCCSqo+hhSfgKXLnm/HxY7+5zeOdqLKt3zetuHW/fsXJQFuhCjigZixO+pWMZjwD61772tUsZd8A1nO1kIAKgWwKWviXcDXbBYek5zgVBGwwibwjoKE+TZ67JmfQ7om9le9LxiK5TH5TfjzLQuQY9ZKO0pkEF8PsnP/nJe41sVHUD8g5wa4ZUAXTGJxhrSe7Sp+DHLDstUMpaApChHwGM0Rs4jAXGWFN1o1VEJs2V19J66sLe07Xk9yMAfTqM6/Ru4NFKx0492azo1dgcE3yJ85n2i1/84p4ORZdScl/ehe6cF0+jzDJ0ImMTAAuwt0EH8/fO173T/a7luZWNmVksWDjBPvnVZwrssl8WnJVHeY4Z6ILo7JfyhGeg0xMg0z1qBaA7LwF0AzpKbytaWMLd7HsBdLL/qBqD3phBJZSUps0MdI974R7GsFrruebQblbSmTaH9J/3+nznOUE5/2YsrbgB2MlZ6DRkDcCZc3XpKZ8ND8lHU+93rcvbXFf+mHZD53g0v+q5ubfwN3xvYw6sD+vEPOB95YC5WNkGWdAmmDZTac/4+Lsy0j2hdqjBlT5XmZ2AuLp+VcJ9BZ4f0fpsDbRrpi50vATiGDwBaG42Ohnp7Ivanqw3AY425NTARoIcPVaD3qNAeDe8LuBHz3vdq+lb6cFgR65BVhgDjTGxDxggQTY6lQSsKuA7eS8yN39W++P8rnBtvz6ye1f2ybSXuo+seLj29bV7V3M5un9lk63+d6tddva8W23CW8f0MK87m98t456219zH5/ej1dhX7/F/1R2TD6ubkFWCm2zobCtGEIiCjrMhS9XF1Sc+c37/OeLT0s+xcq92IXsie4zfabXxSqdpI0kjbEaPCLKE+ytf/OLDXP79rE2BTYFNgU2BTYFNgSdIgQ2gP0Hi71dvCmwKbApsCtwNCjxOAL1f7Pm9jv3p2NIB4T1nzo4+dzobdPZy/8y2m86ICRDotGxWnuN27HUY68Qk+4sGIGIPgGy2Dc6ROqVnBlTnPsGJCRasALnpaJoA3FyHvu9ojVbO6Y4Fp0nLxwqQ0ZOdTwlRAgfozRqjZ6w9U3ZmcvYddXA1iAJa1mnOM10Xgfc6tM4yLpTK+3HIHUnyLc/w3ofh/LwbGuV8FCs+Yj3ItMF5aCZb1wGATfCcHgDdbDkAdIAU2gTQzXIGpBRAb2BMga8p+53F/Gylq6YMraiw4oe57keAgM+bgTdm9/YsdDMHddACXuDgFNDi2j/8wz+81wBgfS7XWFoUUBfZrE5oaXL+37M9BU15P87XBj0BlgiKAaKYGQuo8sorr9xrrGfpfUb7FRji9dJxOn/nvuPcJihf/uu69bkTdJGG/H9mT8619zkGDBFkBY0Azm0AVQQ+0HieIBg9gKGlkOGBCeDLj4zJgC8c5fxMkFOd634nzapD66xv4Ev5Rj1sVRZ6wTB4judZvr09QR6Aas6PIDNkvGtn1Rcrv9R2qBxP+SHznCaAri6gh84AszQBdAJLrMpgFjr07XElLY/NOObZ8KVP+XcGn/Q8etZFeZm8Jx38vBUFoLkVB1jH2jToTQPakDn4RZ6hkgFHJtDIUO7+OHVXdbbjFICp/NeOYU26R6/432eURgI6ng+MDhPs5QgIgH90BGAv+p6jcbCt5hx4Zu29lQ3n2NUBk84rAL268AgwM9imdDzS89PeWNmg1WnVeX1/g8WwOykHbVloAHKqewBWs2+++eab9xr8AO0s225gGmA2+tz5Mqceo8D/y/fIuYGmBty4P1hhg571pPIDDblnXDbGJo9aPr7gYNepdJvA4BGvrWyslW282svnXrMCEvssn7Fa9zneKe8+52HahNeedT+26sq2edD/3TrXa+OfcrQaT2VrBs3WrpoyVpkvb0zemcEy/bz7FfLJ0SHIKD37DIFANOVP+1Y92u+b6tnu+Xzuz0qP9bP+zp5hsCR9K64hz7XhOj8Dz10XAXRsPL4H8/PFV199ULbY920KbApsCmwKbApsCtwxCmwA/Y4tyB7OpsCmwKbApsDjp8DjBtDvx1Fzdu0tz/HLvw69Zt3pfFw5CHS+6lSps6xZq/xfpwwrZ8Y5zl+cCGRPWZoPR+/LL798aZz5O89/n8CUnGCmlGP3umaA3so1E/BZOYNWjhYdSNCjWWV1SgMG4ETByYojBmc3Dlwa7xWwA6AgY8nGM5p13swwAR3XaDqkmj05HWDNXK/zrY517p/BCysn6BF93wt/TsfhrQ7CW9f6Ll1XUKuOxAIsgFQCVvR1dgqgA57TyE4FSMHJKIAOSEBrhQjksIDZlPny7wQupmycOV8nrVdytlqPlRPe6yZv+Xf5nP9Z2lkAXRCD6959990X/umf/unSkEvnDziBPH7iE5+4NLJslWtkUaBEAL0OZeWFnvdb3hlZonIADcAS+etaV64BTt56661L++u//usXvvzlL99rBEL0p1md6qE5nhV/rQCP6jHGrtO5DufVOt2y15RfjtZw6tYJpKA/PQKEnjLWgOg43Pn54he/eK+xZs5h6jSe6z7FZ2a407NuBjrAMz2io8Av75ugYx32M8tVm0JZAAAgAElEQVTdz3iffEA/AXTW3iot9JaE/ulPf3rvfG4ANWTc9aIHOO/RKZWD7sk69qW1ALol3PscaCyYBx+3KgNVU9BDVGeYJdwBKw1KYBytQuOalPfVHb2OcWov8LzqptoV1Ts8k/uQeQFL7m1pe+apDEJTAXSDaAyOIZiNwBV4ioCBufaVtRXfyrtndkzHXrrwrq6ZnynrtdsYNzr/q1/96gvf+ta3LrrKRhCAJfeZQ3+0VRxfwV7pO+esvWHQpdnqMyBCWXecq+Cbs/2ker+6y+fK27UtawtVX8k31T+AWJ45Tk+wAeA5lT7YL19//fULLenhFQIQDEIQwKNHT0ygURq7d0Nffq9dWv037Zwf//jHlyoy3/jGNy62occK0LOny7vwcXWM/Oh4aqdJwwl8Tv069fLkz6nD5zsaFDX3l/LeXPvuH0f7ku/umj/LNuFqjzyab9f3lv15tV/PtZ4BbjOgeepj16084TPVD5M/yk/dr9jXX3vttXvtxRdfvByvwBEmyKEyYCUm9SLv6/dE/m/wMb+Xtxr8Vv009Q3BV1auoGdfIYgVHYsMVhdX38258p3PQBkB9Fe/9KXVcu3/bQpsCmwKbApsCmwKPIUU2AD6U7hoe8ibApsCmwKbAg+XAo8bQJ9OqmuzuQZenH3eL/y8p04SHSTTUWLW0QRk68DTOVFnxHSmAFYIXtFTahdHCQ3HL855Gw7xAlOlSUHGOp5XTtszh1vpVCfQLY6szrNZXXWC40g1Sw+gg7Krll6lRKGAJ6An2U2ej05m4ATQdZw2q2I6kAWNBP6mk3KufT+vQ3w6XaXHdDTd4rib15zx5nQsPw/OUugzAXT5G8cdTjtB9MoTQBtOd7PQBdDNRhQ8p7eEO47BBwHQq59WzlL+dwQqrGTpjAcKpFzjnY6lmZOrDHT+J4AOiE4DZHPcZPkJoNPjMFWuVwB6ZaLZr4ypxy8UrCyAznXqU94DiGoW5F/91V9dQDDAS3oAdEBLWjPjC3ari4/2DnXFpG/Bid57DQy5tkf182v71dQv5Tf0ZkubQyfPHWb9KHUMuEzPucNW8gCYbRUP6SNQ2CASAVj5pnylLJpJvipN3n2xa6oe5n8t57zKQLeMe+cH2Nts1JZwZz7OoRnovr9gQfUoc1sB6ALOgMsA6H/3d393oZ/Z5/S/9mu/do8HW8IdnSJ4jo4RQPfIgtJn7klznGaOW+Vh6pXuQepNaGGQDGvYM+1Zg9KewAtpbelsMv1pADVf+MIXLiA64HNlpeOQh5SduV82wKW2lIEMKx1a/jQQRx2hfnX/BmwiS5PGWkkzejI2DcwjEMijAqx+UXuvlWz6zmkXreyBM73RudyqwyfgO8fQPbL6oWOba9R3Y3taWQGawS/IEw2dQfUPgGx69lyzz9G9MwN9VnCa9qi0KbC3AuykExVHAO7feOONi32ILWwD3Of9jJO19dkr3ptrUv5d6fOpF6Rr33G2f0++OLIbJ7/P7ztzbHNcndfzYBNOO3i111ZebpWx1XUNTCkwrF0qb69ka+7r6sW5vv49+cPqO4DM6DTkwMbxXugvAquRQQPcWoVB+6fBPd1/S8dJL/7ufewTHkOCrmA87gvsl7/5m795qXBDEJk2BjoEGVfHlzf5nedYLYff+fncSy/dj+m0r90U2BTYFNgU2BTYFLjDFNgA+h1enD20TYFNgU2BTYHHQ4EnAaBfm9ktwOO1Z+iw8wu/ThIdvtPB0Yj6Aj7TCV7Hy3Rw4aQw85nMMBz0nkGK8wHQg4ZzkLKZZKXTcFp0vHWA1LEsMHQNwLtGmzr5vHbO0/H0WXU24ryRFoyXv1uOmHk7f5xHZsriiMFh9JGPfOTSACoKJMwsx4I6M/vf7DKzLzqeOceVY7LggPNcOV8nPW8FyVa0PVqb58VZWh5q+V/4owB6QQQBdEB0Gk52wPOW8/Uc12agW9Z2lnCXT1YZ6KzPEe849mvyNwGRszU/WvfJYx2TjlOe26zWlnGHtgDnACX0ODV1op4B6NBvZqB3LH0f72/56IJ3Hp3gvQUWBdABUb773e9eABxL8NsL6lT/TRmdQNMRyFF9rt46AkCu6c5bP7+mI1z3jg1a4mBHX9KzdgBggGFkouNgt2oAIBMObvQn1TwEdel1tvts5MCS2Ly32bgFddXhguF1uk/AoPzYKik8o0d0tEICPOGZ5wK7VGghSACAFwCdTFQz0CtnDQJwjuoPwVEd/JVheXKVgc7+BHgOjZlzAXQz0AniEED3fPF5BvoMKmnG4Cor0fGtMmwLUHhveYTPBYot3W/wBNf1/HmyzeEjMgs5A5092aMT0JdWxGHe3Vv5veMoaMrY5z5bXjjbx6Zd0/2xzyjNONaA4AobR8LYWFPPQ+dYnKMAnsr8KvBw2jhn+3b1xsqOmnbTBEj7+YpW094rLx/pt/kcZB1AjCN1aABbVm8gUxR+4GghegKVAK7dTwlutCE7DRZV1yN/E7CrDKo3Smv3TmT9e9/73gsETiF3HtlCzzi0C7GLV7ZY9ea06by+tnT3jNW61h65tm/3+Wc2QMc194E5p8kf1/aNW/efZ+26W+zjM9rx2VHwr3ub9sSU8doZR+vnd6DaZv2uiM3D8QXsd+jiHofAd0H5HtkzGAs9X/4sXxugtOJvx9J9qBW5sAfYy9AJ2Boe9cPYsMGRQ4NZKp89E1295Ph4nhXIeC4/f/zpTz9rbLjnsymwKbApsCmwKfDcUmAD6M/t0u+JbwpsCmwKbApIgbsIoNdpeG2lzpwm09lxDXCpw3oCNzpw6tytE4PPcV7rsMepbXlYepwLOjRw9DabEKfFdJROR+w1Otx6/ZGTsP+vo/vW95ZezNPse7IscHhT1g/nLT3lCm0AQWcAejNc5xmyLSdvtqQgis4yrqkTSmBA51azOJir/58OqpXz9Rba3HLfLc7B+3nXXby2YIPrUWBmBaC7NgLolH09AtApU0szu8byyPdbwr1yuBoz/7sLALpjE0wrqMbv8D8ArI2sW4ENdFQz0NE/zUA3Q9cS7upN3jmzozwPGjn1/Fp6nK39qQwCogCe077zne/8Uul+shHJiLWtQCrlpcE2rkszJtX/dZ7DH6uS308KuGiAUEuyMk4yNClzD52g2e/+7u/eawCgVPMA+CIoS4CcvtngPlMdq/5TXzawibFUF1cXngEHBdB59zxWwGx3dDPAOWA5DVDBI074W/CcniCZgrjIsU7/MwB9Zhc3qIPnCSTSC6ADojNueG6egS6ALnhO77EF9PDNDEIocFFe61pXpvi9ey6/r8qIGxghwCKg4d7LfdKa3mAiABOAdGTNBn0///nPX8p6M+c+k3UqSN59du6RR2DTCjicAXcFm9QVk8/gR9cMG4q1IqAEm4ofq/oAQFm5gt7sTfX53GOnjVNgtpmqtavKj8ylQUHMt+/oPPrs+by5V09A9wyAPbLT4L/ue9hi0g156zzQHWan9/xlgDxkxyAz7oH30S/01betVDGBdD6r3Y2co9eoKID89RgDQDtk/0/+5E8uPDkDJudeUKB6tZ5zPVa22AQob9kH5tpO3prP7Bof6dGV3XEX7bgnNaZrNvK1dZv7bL8vdM+oHnJNqv/mntjvgz3OgvE0QBN+J3CEI2t+9rOf3QsWZX9hLzeIkMxvnqn+dwyr72deZ8BTaeT3JvQn99ZOxL7jexjt5z//+eXYGBv6ADuDCiWMyaBv+nlsWPVfQXl+5+fjf/AHT4pd9ns3BTYFNgU2BTYFNgUeMgU2gP6QCboftymwKbApsCnw9FHgrgLodSjdQtWVA0VnVR1ndbrVmTlBMZ1+893Tieoz+D9OW5yOnt9o9ic9ThPPmuMez7N99dVXL5mEzdrpuPr8zuOMJkfOpkmj/j0dNGcOq7PnS19BEjLH+F3ghB4HqQ0AqJkaBcXMaBfUaWYG9zQDXYeYTp7pzOp6ngEeru8KQL/mpLvGp0c8eu2+p/3zI8d3gxcE0D3ftp8BoAOe23D0myXTXgAdp3xLuAu8dW3LAzg6V07vjrufP2kAXcAMvjgD0FuqF0DFORdA9wz0BpysAHTBO3QcADk9P9IaWS24LginDq6ztRnoAHpmRDMXnLZkxgruTZ1X3bMC0AvSud4C6M2slhbK+XuV7QeV0ZbAhkYFjXBqf/vb376A6JwFzTEgOLLpydT33GLALjPQcV47z66p+rBAH+8yY5mez7qeBQcmaFQZYNzVxc1wF0yn533NJjYrjww49gXPQ2ZvQMYLJBQQRLZLtwIVApvKawF01mgC6J45L4Bu4AaZ/R6xAl8K4J8B6AIxgjW8r4CiwQyuT22Jae90T1Te5dHOd2aOF8yUt3kP4DO8JICOniVrmwxuABMyDW3Mt+vbvdQxHwWqVM4LavJ7bZxmg8qT016bMsWz/+Zv/uZeY008DoZeIJieqgzl2anfVwA3/5PW8te0EQugFZRzbZxzZafzqPyt7KiOc9pnR+Cr4z7SQQQcUDadBpBemcT2pCISZZuhW/dT7Fj5iXewLyg/jK17aPmwgY78Xp4gmNLKKARXAuBRXYOegCCOFaBRhWIC6JOOU2eX31Y29NxL5v5+P/b1NSB8fs/w2fO+jnPaSQ+6pzyL9519H7ll714B6OXt1fc83uneZpBY1686mmehJw2u6n7I7wDnVNtB/xLMRNY5jYBBdRd7HnvO5N25NzhW3u/+Mr+v9LsTc5gAuuXWkTvsRCuloQ+wK2jYGALo2BwGRUrvyrWBNQbZMMY/+MQnnkVW3HPaFNgU2BTYFNgUeC4psAH053LZ96Q3BTYFNgU2BUqBuwygHzkOblnBlaPyzEG1cmxNx8x09NYBzu8FDnAu4JywUUpTIBlH5Gc/+9lLFjo9zktAKZz9Ahmd+3QMHs3/yMl05GA9mt/KgdN3Tmexzy+ghZPIcsTM2zM3cdaQLWYZdwB0SxHT11nfkvCAJkcAOvfMbIw6dwrGMo+CGqXzkUP1Fn7b16wpsJK5OuAEKnDqA+AA7NDX4Qm4Bnj+zW9+89LjcFwB6PDSUQY6jr37AdAneFFg42kC0C3ZDPAh8AYwYilw+p6BDv3QT5YYNYNJehRwZcVbwp3PbMhqs2jrXAY4FRimlG9lFwBdEIV+8k9BtmY2Tl1WoItxyk/0Exi+RXbPHPi33H90zcxi7bgBm63kgQxYih1nNfz/0Y9+9JKBSwZb+bN6eP7e9zGmZizzDDPXuK/yMud/BCTy/AJoPVaA/1tWmhLT8AGBAQBpBMk0sAowoQDazEAvACtfz4xs5uO+yt7KT0FAQAMz7wqgf+pTn7qUxvdICQF0x2AJd+6ZQQ9dB0Fj5aCBBlzXc6MFbtuvgKHaHKxB6cv8Ky9dP3jHgD4ATMZuyXPmCQ95DAY063o3EKNzYl7+VKdLgwlSV+7U+8rwDMhowJu8xnORB8ZPo/ywtgrXCPzQA/w0AMMxGQjkfXOM0r9BELW/+swJoPe6aRtqZ6zs0mlblYem3qj+6xqd6Ulo9vbbb18aPNAjHVh7AHQaAHrPJP+VX/mVe8GNjKMyyPp1PRuQBB+qV/i9OocgUoNotIfRbbTf/u3fvnesAME0nV952UCVMxt56iv/nvt61+VWPT7XYL7raP0mf6zet5L5W8f1rF+32oNvpVflGn5cyZHPn/bdDHLzWVzfvad7LbLSoxKQO4/QIEjt4x//+L0GOE3VDPacHue1+m7SNV7pGD+fwYXdS3u0EUA6e7JHPhB4hB5g/+V7KX9bxl19P/mbv5kvFcYI1GKP5edPP/OZZ50l9/w2BTYFNgU2BTYFnhsKbAD9uVnqPdFNgU2BTYFNgSMKPAkA/RYw4lbHiPO6dv3K2XjkgLvmqJkOVR28dcbN0rmABZ4J/otf/OJeqVgy3nBW6EDBYTGd6H0f75h/r5yst3D8Gc1WDsg6TnQE68TBKSX4UuAbZxEO02aONVMMIKhOW4G2CZ7znDMAXYeYzq/O3+wR+glcTKCtjqdbaLivOafAdOxX5upYx+Gus05AV4ACcA3w3AaAbsn2nt8KgF6+aVnJFYDeQIrJ253V/OyuAuiCFpZwFzzHccv8BTYF0D1TewLo8wz0rhkAuRmM/L9HLLQceM/cxPHa83PRhWRj0Shr2h8AdKtzvPLKK/8OEFT/TUBkOsgLylcvF8Dyvdf0acd3y9517frKxHRGF9CjxKpOeCqYADaTrU3PnsH60TgvmDVXP/LMZqFXzhqghK5r0Bf3FZguaDX32erN0r76FX4T4IVv+BtH/b/8y79cGnxggAC/92gP5ie/wj9WkcBRbwa6c5TX6BlX5wtwLojOHI4AdOYNcD4z0AEYC6D7fkH0CaCvQFRpVSCGsUgbenVdywXPTHX1TvnHqjfME/lreXkBHujHu+EhA/rI+rWhJznSgbLZ9OiDAs4NQFOu1J0NYqmeqJxOoIe/ZyBHrynv8pxmWco79mQ0c6Ywc2P8NvlHgGsG2xyBs7yvwTZTlpt12vWsPTRtEf6Wnrfohnmt6z1BvwkGly+6RwFUm/WN/ujasxcIoLOvEthoA0D3nTxbGaRn7l3vBkshh+4TnuMs/QHYrMTEOHrMCEAilUeoQEIwzRHfsaaT11Z28ZHNP++ddnDpfWTdVE/Pa1Zrfete03vvd695Gm3RuY8/yjlMO07+Wumq1Xc6A6DUsepws7urY/7t3/7t3tniyBzfgQSpkQ0qLNjQtx5/w7OO+Gllu/Tao+9z8z6DTJkHut9y7vTsJ1YiQf7ZU5Tl6rEpI8g1AU00gHR+vvTlLz/K5dzP3hTYFNgU2BTYFNgUeIwU2AD6YyT2ftWmwKbApsCmwN2kwOMG0O/HKXTkELhGyaP76tyuo2o6A+ocWzkN6gxrRhIOCUvp4kzBAUEDGCTLDsCIjEsAwY997GOXDEJ6QEBBZbKw68Cdzo86mld0WAHfR/Q6o+90MPOMCVLNkqzOHXChJQPJcPjWt771wmuvvXbpLXNPz9wFLug9t7WAm8/tMxmfYBB070+BH9bn6GxCSzj2nE+BEc+3nbS7H/6dY3qQdbjG63f98wkQMl5pWBCFtW22SwMZkBd4BwCdnlKvAOhkTMI//G0r/5hp4/nF8oV8+6wC6J5/3NKc0ECQFZ0k+EpfAB2+bwZ6ZQv69ax1gVquYb0KCHqd4GazpwFLAc5pBNYUiKJs6Je+9KVL43gL9c4KoKqedizKejOu0AHlO/WYvHkGhvS++fs12TvSFQW6rj3DMeKQ//rXv35pVGEgO+yP//iPL7qTfcRsYnQq751BQz6nexS0WpWyb1ZwgQT/z7O673WN+Kwlxgum8TuApw0+MJuYs5mZDyA6PQBowf1VBnoBdK+d4KzARDPQBdHNQCewrQB6M9AB0Hl2S8hb5p69ogB6jy0ogOnv1Xf8r0ceGHBnQEr3UoFwn1/dyLys2sHzqE6grHGf8sf7GK/PRTdojwCwVuamDVJgqCXi+b1Z2LWLaqdM+eoaKQvNZm4gXufA/AFnAHro//mf//lSGhkdwhnDAK829EiDSkr7KX+Tl4+uZSwFio8A9M6lAPQt4OjKLp12xAQdJzDI9Q1wIWjCrG/2UgA9A3HgGUu4s4dS0p/S/jT2idp9lmmmZ42kk/rAd0J3eZu9qHoD/rPMM2v4zjvvXNaOniDSl1566QKiowcanNW9Z5aSrl6ujV+61daddu+tdvDKnlvp+DP9fjQ+6dz+QW3Na3vKXfq8c3zQ73u3zqe0b6l1bQvl9uzoAHQrPOw534LL9P1B5jzzHB3F/q3eojqG+vbLX/7yBaA+skGmbHcOKz0l/zSAUHtAfTW/U5ZfqwsbjMwz+v2vMs9nzI2AGILDmSs//8d//I+3Ls2+blNgU2BTYFNgU2BT4I5TYAPod3yB9vA2BTYFNgU2BR49BR43gF5n19nsHtSZcs0ZtnJoek+dE3UA68TAYeGPTog6WxrZz+eevwq4AYhsCT9+t2w5ZfsAA8m89Dy80mg63Kaj5Wi+dUxdA3JW67C6/8iBYtZfHd/NCsSpwjmcP/zhDy99M5lwmuK0taQhziSBOMalswqHVZ33OoUabODvBRw8g1NAiTnUCd515n23ZKDfr2Pz2vUPyuuPXju89zfUAejTpEeBGQF0QHQc9wUAKe8KcG4j09ySwwDoZM7h/KcXQJdvBM+bgV6ZladWMl5Z7zyUQYHZSaUzZ32v9TkrKh85+SuDBRUKXgNaQD/PtaQH9PAa6NsSogLoVn8ogM7/qnPMCjYL0HViLQUx+ayZS/zedQA4JZCIRlnhgr+U8fV8UHr0ow1QZuq/6vNm71bGWacCU9f03Vyjs7+vScgZwHLtXteanlKrZu1zjiq0QA7ge3oAZ1sz/qFJ95MCtXw2wZ7uNwJilVereBSg4/l9TkuTw3Mt62+2MD18AJBLFiqAXgOpkOUGTE0AvUFRBdrdi6SdADo9P/D2GYDuGDwDfQWgN8gKvi9gOgM3SpepQzo/sxubfd0M9AarFbhEtrQzDJyRNu6DAt1k/nq0ClUMKF9P8ABgj8Az4OVv/MZv3APeube6scCM5/66Z0LfVeDAtGHkl7k3eF334O7lvK+BDAD/gK80bAvOcqeRQY1MMA+ymukn2FR9UNCoQFHHx/3aCq5xM6QFlKqfpn7vO8/0wpmu6jMnb7mfKu+OF93xr//6rxdwi8x9zkFn7em5BhuMhu5tFQaPUlGWDL6gF0AXlKuOgQ/RT8icRxI5J7NeeQZZqwZS0XP+M8d2wItk58rHZrs3MGelk89s3rM9eWV/3WI/n9l1ZzbdmT0+77tmO17bQ+7y5+9lb1SHPAh9oPEMflkFvUz7jvt6FA1jmEFe6Cf2F4LE/L5DbyAZ8oCcWemEihkGhKzszcrytJ9rH1RXqYvUU9Bofq+pnj7j9dq63Qd4nja2suy56lQw4uf//E//6S6z3x7bpsCmwKbApsCmwKbAfVBgA+j3Qax96abApsCmwKbAs0mBJwGgPypKnjmtdETo+G9WzAQRCg7gQJjX9j0FdQVwBS16JjCOa8vX4rDuOZSAgGSik/UDaNTM2CPA6MzZMh0tdW6W9rc6+XSw1GEjcCCtdErpqPH/0IdMIzOgev4lv/M5Z5bq/CY7w4YjtnRazUOnTku/c10BxeloqkN/Op50zF3j0Vsdd7ded413r43nrn4+QZI6BFcZ6FZsKEAGgN4KBoAjZBjSBNAB3AAQm2FrCXcz51iLAqs6GJG3OgcnLSePTJBkdX3l82htJsByJpvVUdJt8rkl1AXSJoButhTACEErNoIWBOugHw5QG/JcfVj68f6uYcFDxmDpbN5b4IvM0QLonrnJ+jGWPsdzjSlTTtDRytmrjq6TuECfMu1Yp7P8fmTnVnk+e+atzzA4gbVBhwJ22uBtASVoRha6Dd1nJjJgb3VxM4Z9fkvSFqjtule/V/d3LvJo9y8BdAA1gAJLiNP3WBMqtAAqACh4rEmPC5gAejMIJ4CuvmecE0AX4ADkWGWgAyDOM9BnBnp1U4PqWPOCfIL50nzyRGndMQvWdr+bdoDPMqAFOs8M+PI5IAf0tgE+09iDkXXOnKZsNj0AD0Etlr+vbpy20QqYmYEXt4DF3aO7B6uz1QnNAAWkMgiAQAzkwIZOwabQtmjQQe05fm8VhhlsU/0mIF0AveP285WOura/TxtUmk/adc/wGvWwY5n2H7rAYznIEiUjVuAavnCtCTb4zGc+c68BaHf+DZB03d03ukfCiwZ1IPcdZyvEMKa33nrrBQKCvv3tb18AdI/v+OxnP/tLICdzmkE7c/88AwJL/2trsbKfj/431+eW91yTh+qJW/eK+9nD7sq10w6/xWa69TvLNRtu2qXVlas1nDag19Qe6tEIBEmzp9nQR9iqNgNA6QXqfYfgvvts94kVjaqf1QG1f6BzA7Oqx6YMdR9S5ny/eplr0AUC5mScuz8TKIlO4ef/+s//+a6w2h7HpsCmwKbApsCmwKbAe6TABtDfIwH37ZsCmwKbApsCTz8FnhUA/cyxwmc6DQr41qlap20BhwLoK9C92XZ1MPB7s7B1YnpWHI5sgCR6nCqWrwVE9yxjepwXR87zOnXqdOfddU4dOf9udUb5rOmoqdOpc5/OYBwqZrXiNCXr1IbjxfOsLcstOIozHLoJgM4sMunCOMyOwsHO+y0hannEjql0a6bzDAooHVeSfs25efZ5aVree/o1yi/PYDoqpemUK5zuHnlA3/L8Auivv/76BUhHXqjYIIDe7NsC6OUdfheMmVmUAuiV7679dJ5OeXwQJ3rpsFrzKZv+XRngvuqKAuirDHRkwTMuLdMLiD7pXQC9ABO6aCUTjq104V0AMzwbMKVZ7ZTrFkCn/PKLL774wkc+8pFLz1oI7OGEJhMRUIeewIkjncX/BXUqx465GWerLOH3Aqrcr8yeAT19FrzsURbsG9AFWaABQJNRSmYp84VGgE70rLEBC+jDnkdfPc19fG7rnjXBWOmLXLrXTOe7YzeozDPQGY+VRRgzDbCB/Q8AlMZZ6Jy/7VncyLT8agCGlUsYbwOmPPvdM9AFAeiPMtBvAdAB9GgTQC+fVR75vWMxQ9uxzj156hXXhusKxPN3+XMCtT4XvVYd0AxK5vuDH/zg0qgCQwUAABBK7zIfaU9PMJJVH3oeeu0In939k88LRq8AspWc8T8BHmV32mvaZA1egIcAqOAdMuqREXUXWecNCpgAurp+6rfJ0wY/eH11x7V94dZ9fdpL8++pL6Y9tgLQqkc6B84odh9lL4Vm8hpZ6K+88soFxKbn7+pNaTjB84JzfAYPNgDDsahDBOLhScbwxhtvXMaErFnamkoIlePJN91rVnbWg+7Jq/1tPuua3XfrXlK6lFf8vnLN/rzffeeuXb/Sh5MmR39XV3ZeR2sjLynHpW316bRL53e+GUDUd3M8gt/p+L1BwxyVw0nUFuIAACAASURBVHc8GkHSDfaZe3IrLyib7CtWAymvdL7T/mkGevUmczDITfvIeVS2oVn38q4F37fYQ2zszdM2/X/+63+9ayy3x7MpsCmwKbApsCmwKfCAFNgA+gMSbt+2KbApsCmwKfDsUOBZANDPHFYFd2YmXp2qfcYtALogQh0Mdb5Op0wdODh5dWTjzOY8W4EDMtEpG0vTeT8Buzpc6mSUK6djav595pRaOe2OHLZzjpWKOqin88pSxPQAQM6V+QKkCaaRiS6ARF9QdYLdLS/K+5r9P+dbx/fMJpwZtmfO0gf9rDSezvJnR7P8r5mU1uVPQSH5RABd0LUAGYChTn96jzwARAdMB2wzi9lzfgUFPW+1ALprXCfiyll/xvcTaCkvVJec6ab5jK79vM+/p5PSSgsFzizhbrYymbbQw7K6yJsVLzzrVjmAfmYr0uNQXQUJdayTTnyG/HmmPWvazF/KdSP7ZB4CoLd0N/dS8pRGiWGAc4AwGtlaloY3MKayPTO31ONcU+fyCkCXV6/J3zXw5Nr9U0ev9K3XNBgE+gk+0xN4BXgIcAgQKoAOiM76Sos6wQ3G8vnwUs/M5v8t0V/9Lvjlc+eeVDkv+Gs5Z3gPXkXfU0qcHrDBtaaM+yc+8Yl7DZkW/DYgwGMA4OWWUV8B6I7nCECHt8laFsBnXmaf01Pt4AxAn8C5IGXLssN/BkHQFxTm9/LktD98DvSb++dR5jrr533QhDG5fwKUY2t4lAo84/u5Fl1qUFKPBMA2Wcm6/+sc+N/MllzpxQKE3CPtfFb3YIF6+a18RuYjewNgVYNuCLxB95BRb6t+5PkFxqa9V96eazTtgyNg13GqV870Rm2AlT3Qe2vLlRYrgNBnNWAMwPzNN9+8gNY0ZBHbCT5BzgDOaZRSRwYMknS/9pmtjjEBdHiw1UemXeheA4Deo1nQW5wJTaOM+9wPO8dWOVjRdv7vfvbklY4+09Nn+/a1/WA1rsrHw9pvro3jSXw+7Z8jm2fuzSuZO9NR3t9AkvL13Muq26f9WttBu0J+fvfdd+8dSQJ4TtUY5I2ePcVAQI7qmoE4fafyRL8C0CuDzqml5dlrJo36/BlAWp1W/cLvDQJXBzBv9mCOg7BhR/T7NNf8v//jfzwJttrv3BTYFNgU2BTYFNgUeAQU2AD6IyDqfuSmwKbApsCmwNNFgScBoJ+BSg+ben3XWcnUvncFoE+wnb/5mSVbCzr0Hp0WXI+zwTMoAYkAg8j68ixnM7ABjMjenM676XCts9Z51DlVp8ik7zVn1Ordvu/sHTo7p5OXv80aI3PsZz/72S+VdyYLFXCPRilZHU3QrWA6Dty+vw5d3tF1mVlkBTJWQRQrh/WKL8+cm9ccnwUdp4PwYcvAk3zedEAeAQA43QXP6VcAOuB5AXQckQDogOc2eKRZtWah01eu68A0s6egSvl+zqGfrWTrfpz1R3xy5Ezm/4KYjGOVgQ4tuUZwECAdmlhWF2AQ4FwQnSxxS2Jbwt2McTM0DTZw7qtxF8BGpwGIkMEKmGUgAz0AOiV7Kd9LKWFBcnoctoCptlYXmL9PXppO4gLo87Pq6Vvl45pM3/qced2RfjZTE56Gf3XG45AHOPcsY7LAKHFvuXv0puc/s9ZTB/t+/l+dyv/PyiRXPko/edL1r9O95yHDl57BTQ+AbiAZQR5k6X384x+/9OyF8it9S8QWQGf8s4S7+pRxCeR5BrrBIc1AR04KoFNCXgCdLNyjDPQGKfhOs+7Nhi99G2wHnScI7zOgbY8g4bpmaK8AD+8tYA+/AJwDlpN5TMlzG8+0MkBL5WuLWP7cEsO+s0Bq7Y7qqwmMTf5ePaM82v25aymw6PNZQyoxWDoZfjIDlPmxNxBs1SAr9gn0UX8maNTKOhNAP8tAPdszJkjXPX/acyt74EhHlG6Vz65HATP0L/uBewMAmEEt8M6nP/3pe43giQmEO44JoHfM8EoDOfpZAT9kGgCdPZ2evYIM9FdfffWFl1566Zd0kfakMldbfurllZ4+A2drM69+n/87+v5y9P+zfePauB7VnvOge9XDvG/qiTNaVEZuscUn3Sb/FECfOuZojo7Xe+FFbU32Z/YwgxYJTDHLHPsKW5U9moZcFRhXhpXf2lHznR2bFVnQgw0UNSjOoGL2DveeBtHxbP42sJKevZbxYoMj+zOgznVAV3QvZ191j4Ym/Py3//7fHya77GdtCmwKbApsCmwKbAo8QQpsAP0JEn+/elNgU2BTYFPgblDgcQPoR06mR0WNlSMRB4gOFZ3Yvp//63DUUbLKSJgA+gTkeF5BQByKlhXn/zpb6HF46HDEicg5sDZAqP5Mp/V0PNfZt3JcPwidV86oMyfWdJDroPIeHN6W8eVceAA1G6CeZzPj+MaRI7DaMu3QcAVUTkcbfzdznb9neVydVHVkub5nDswH/Qw6eO81x+CDrNdduqf82XnLI/KGALprXSDIDHRLvQLq4JAUQAcwBBihL4AueI5DTwC9JYaPsoAEahzvnMOcR/+evH6m76YDecr56u/qLT4v0FYwHZ4HYLUhOzpGAQUF0JG3VQn3CaCXbjMr0XG2mgNAHOCtIHplF1k3A5JMdMr1ApjQ48ClxDvX0LekKGf0qhsAWgtKTSf0EQiHXK8Al7O1uB95unV/87oJrHVszSqzsoJ0JNuN7H0adDJbmrWlRKzrSzBWgfi5f0hf+qmLzoCpgozQ1AAMnlNAG57EEc/ex+9kDdMAdAE7v//9718agB5r6voCoDegxuxzegF0wWnfZ5BH12AFoAuiewZ6AXTA82agQ09kzJL49MxVALH8BL0m4OC60Quue155Ac+ZvacsGwyjPrQixKyiwHrwGYC5DXBZwByQtEEyyDxl2gkUQOasCkAP7bE/qIpDQFvpyxw71pUMymPlH+XRvjbV1Ke1W3jWUfUIZIEgAQNLkAmC8+gJGmjWOfIAb9H/1m/91r3Mam1B9arjE6CdAHr1ypTd6n6fJy9WXo70+sq2mzQ8sh2m/us7CqDDh9hcZOnTPEoIWUQmDV6ETuyp8AcNPd75TgC9gQUzu7e2ddcTWRZAp5Q7gKNnoH/uc5/7d+Wjm+le/l/RaOrsW/Xy3MtX9O58zvbsBx1X7Y/72XuetmvnnjvXaGXLX5vjEc1rN6mza/cb2AFft7pBedlqGI7Laj0eG8E+YkUV7M3f+73fu9fYR9ij6dnXukeqN6ad2TFXNzhH9LwgNntqj96pXkRPzopcPhs5suIZPTYWAD/N4DG/L5W20Akb0X3RIC3GQYAfP7uE+zVu3Z9vCmwKbApsCmwKPD0U2AD607NWe6SbApsCmwKbAo+IAo8TQH9UYOERkNn31fFpCc/ptK6zs06UWwF0Hfj0vM/sBBwYAAiWNOazZlni6NYBwWeeA0mPQ2PlWD1yLtX5rPNv/u9+WekISKnDp+/g9yMwhs8sv0s/z7fGcUspX7IQAUgp4w4N6AVCcU5xb53Us7SqoBFO14IYrKWOdYGMZtf1/MFrjswjvls5YSfNvfdRycT9rvGjun46BScvOv8C6DgYjwB0gNcC6GQYApzbkLWWpZZn6M9KVwpm2U8Q5wxcPHMEnznu531nzvi+v0E/BdoKpsPHOnPpkQH0D8AZgIhAyQTQuQ7HqA1H6QwOko4FEhifMkfPuHDA0nDM9jOypwFMaGSik3EIcELPtZQ/pSSzZ35Tohk9wWeWGKY/yyIrYKU+mjT0b9dBB/mDysKtIM3Um3Me8l5Bqun0J9ONUsxk8bO+DdZCd7qHAIQ2+59n6rCf/FZwywAir3X/7D7qHskzBbNZZ/jQsuqeYw6Qze/sc569DfD/9ttvv/DOO+9cAj16rAAgbs+JnQC6ZafNQBe4nmsogG4ll4IME0AXPDcDXf5dAeiC0dBpVrYQcIB2PVqE55jtDX26DmYdWlmlpeBZ22YT1s5oMBjXUY2Aqi70gKMGpvE/AHPmRA84Sql2GnSuroD2BrRAC/dLxs7PEaAt/whGdX8sjQT7fY48pZ6pnE6gtsAT15XvAbDMrkZ3AAgbrNHS5LOEcoNImF/1XefqWldfVC4q1wW/fGb1ZnXFvO/WvabXzWdUtrvvMQdkQICNYAMCWKgEgY6dpfzf9773XQIqqGhRkNygGYNJrDoBP/JTsHvuE+5fyDR7gJVl2JssH0+56+oRn6l9Nm3tazbXrbr5yNadOnNlt/UdKzt8ta/cOq4H3ZPu8n1ndlPpfb82ctewdna/x/lubYN+X2ilkFY6mN8bsTPRL+xn9ByPgRzReC72jBUV+Nt3MLfaapWPycfVb9MGIBCZACmqSPC7Y2E8BELZALmRLZt60xLxfL+yeTwSgXdU/JnBxh2r9ERHAuQzFvYd3svP//1f/stdZr89tk2BTYFNgU2B/4+9d921NbnKNPMWUBf8KEBtSgJKwkdsUnSmcZLOkw/QVLkuoesuum6i6z6q/oLTdvqEnT4DlrEs8aNL/EFCbV9Cq/VM6dn9eFR835xr59o7194ZSwrFXPM7xTdixIiY7zvGiC2BLYE7SGAT6HcQ1j51S2BLYEtgS+D5lMDzQKAfgWcFXgp6NgJ9Enzea0Wgl7D13k0xXuCV+wB6Q9xJoBNdDgnEvRt1DehAhBhR2Zxr9BcRYIAYRi6YerQA0RlBWYDqjOy9ptlHoOKMIivAartKxCjbXgfoAolCJCU1RDlgLQWQHwBXoF/5C6qXZC3oRXsbDdvIO549IxZLoHtvIzLvgyRfyfeDRqALiJ4R6EZIQ6A39THAvhHLEuhE2UKESKATVQiJLoE+SfTniUB3HAjECsZKWvI/Om96bIBd/sf+UBhjk0DvmJoEejNylLiwTx3P3bsT0g1bh+3CbnUMYvvc05590CVNqGmb0bDYRByN2KuaGicko9Uh+CRYTJddQHdGzK9IKm34JLCv2cOj47eQIZP0KgE3bU3fZ5J3kKOmYYYEK2DOuCAdPiQUDklzO4tJFigrniFgL9Huu875s7aecyW0JdDtG7OuSKATnWaBQDeKHgL3Ix/5yEUvqbH76is143nuga5jVKO+S6DT5hWBDnkIibiKQCf6vAQ6+lsCnTZUfshsRsMqG/q6jiONQJdAr7OEY5DrSh5Ox4bqDHbNSEDeizWEawnkbCYJ2uF4nJGG9JG6RI28jZ7EzjImKTje0O6So9WtFYHu+1Vf+K66XQLdtZnjpJGhjQ51zHYtgaONhTkDRxwLaynXVZDEOkdQzyjz2o6uOToW+FwnHW3hXCPWxrjOqP2Y9qD34diKDJzrv9rhFYnb5yGvOnXgzCTph00pmUYUKvMqNd9LwGHPeffKvvOCMrDvmj1DfURXIfpMu0+NYwcp5P/0T//04kRZ3eId6mRSh8m5pljZ51ts8+p3xGqdtuqz+cy26ax9t7brceekh3xd5TLl0P/fC4E+dd91QPtau6Vdm9k9JtnuPYgAx76QyYG620mwhu12CM4FjIWu27Dz0x7UmZN5z9ToMzX7jPruuK6TDN93OxTu7/qacax9p+b3Jr+3mH+n00x/T9Lmjn/mGtcgtIu///ilLz1k9dtt2xLYEtgS2BLYEtgSuIMENoF+B2HtU7cEtgS2BLYEnk8JvF8E+hlw9Lhk77xuAi8lSiah0t4tWcD3BUUFN7z3UXQmxwtoAORLoAMMAvBaIJEBX4gSA1gUwKA22hbQl/8naNv2TLC1wM970d4jAr1kM/cXRG2kRuW8AhmJXCDtqkWHAwAe5MW+vu7HCilnpBP3bVSiJIpkWsHWRphx3YyG83/a1+uOZHZX/bzl/OcVSL0GfiqbVQS6pJwEOqQrBDrRMRA7FAh0yXMI9GYpEHA0E4REsHpaPRAMnAAr7et3vs9qrKkvK/B3pUsTkJxA6ur/OZ4aqapjCN8xfowspIZAM803QGlTuEOICB5zHoBtI9Brc7q/9RwvEibURKuaccM91iUTIU5Nx/+d73zn11K404cd174DTgC046WXXnpUTA1Ojc1xnBtZ1dSjt9j72R93HZOr84/uYXvOCPQSUXzuvETEmeA90bYQUMiVGsJLBwnsJ8SUpXaT8VX9KbCODOecWD2YBLokWQl0I667j7KRrwD8tPe73/3uC+++++6FxIM4J2U4NVGv6iuErwS6Y3qmRteBSgLd8VnigPeRPC+BTvQ7ugN5buke6KsIdB20kNnKqYRnlfx1H1rHTyMbafOMNJz7uldPqssQ5kYhmsnGfc8Zg6YORpZuh0Jd5wTa8vOf//yS+pxCu5U9csDeUliDQLY3S0udF/rOM1py6vl0vqs85ljtGmfav9phCBzWE9SMCR1vqGk/aynmC+oWCTSfU4ehW+yGOjffaY7xRqDPuaLzZOebOQb5f7XOne3sWlfHGO1jz8VemH2Az2aMoEZHmrXALC/Mt2YjsD2dS/tuPNsxT41zBw6jFGxYHau4r+OfNZ86o3zb7pXdvI911tFad8r32rp2EuhHc/1qfnDN8V7W7M/CtUf9dTaP3mVOPhonq3VV1391nj77TYkuk/HC7biwhWbrYI3l7xZq2q2u83ydHan7DM6r8y/EtFtymLnFmrnQ35iM7a7NzLzFPMm76cjGuOWYa2La4lYe1KZwhzxn7qhdWtlwfy+xZnNuZf3I3//20kvPghruNm4JbAlsCWwJbAlsCdwggU2g3yCkfcqWwJbAlsCWwPMtgadNoPcH+ZlkbwHDjq732vmsglpce9SWgl18PgNwC7aWVOD+k0B3rzmADtLuWdynlP8BfwU7qAFfAPWJyoH0mlHuBX7m+/kek+zru9+i3UegooCQZEvBdIGVts/nFiwHbBFQNe0skVAU7se+uKQkpkDIuS8u93LvU2rBK8gO7i/5JNA5HR9874JCfDdB8Cmfx9XLs+vuAgre0l8P6Zxr41250G8zAl0CnajCRqBDhvzhH/7h/0SgA8BLoJu2utso3EKgqycdOyU0fJ85piYIah+c9e0RqL4an1OOEqoFYptZAeCU1NgWxqhRl4CjpsumZlyVfJ4EemXRqG/aOTM22E6AZCMWzSgggQ5RQ/pxCgT6Zz7zmUelTkI8lz3SKZzH9USSWprim3evPZoONbUHHR99t9UYvcvYnOceXbsCpSW8Vv2sPrStODgArmP7IKLcS5z+hrCGKPzQhz70PxGG3MsIcPq5wDrPrgPTigSynbXh1yLQS6DrmFECnb6l/ZBnf/RHf3QpRMCpr5C5dYxxD3Tn1zpu2T7ek/b7bHSQ95sp3CHPJdCZY51rIRPM/IJuGQXoHuiSHNxzRvjPiOYSsyUaO5ebTYV3mmRIM0voKKLDC/MkBDEkDp+7Vzv9z5qBgrNR98F16wdq2oczgwWCRnnTXuZe52HGdLMUTHtQJ5rOrXVs6JqK8/nr2mk1VtXFkkucVxl2vYVzCY4ZZDig7j6/yKXrCp83++mMgNP+1oa7dlhlb5hrwzlHd9x3vpm2Sr3mubUvXedMeaJbk2hzrsA5zewD9L/b67gNh04XjAWd1qiNQi/ZWNLevkcmZhTRscHsS0TuQsqTachsQzo4MP5X8+Bqjdu13C1rn2tz8krm1cn5e2C1Rpzzivpv/x2tD47WEbe817N2zl3m26nrj/OuU7artemc8+bvh+oav9fIoMM2NJRuLYSNYZ3lfuLcx3mBe5TsnjbE6HDGrA5BkPXM8zpa42zd+zCPY+NwemGsMic5Npv5ROdKnRTR5c6zdVpj7Neh2DHtOK+t7/zl78Hf+3f/7nG6aV+zJbAlsCWwJbAlsCXwACWwCfQH2Cm7SVsCWwJbAlsCT1cCzxuBvgI9C8RdA6gmMSaA0rr3KzDaCD3Ob/pWgHwjMgE0AEDcqxQg5p//+Z8vpVE5ABEQXKQtfu211y4kumB991At6SdAV1Bmgo5H4N2R5k2Z+n+jhwRzBIbm3qEFqwp6AxYZYQGx4z6CECocg1QxrS+AlOkGAYJMU0jNPQWFjYAX9KxMCogZJVdQc/ZzZbIC/O4yWu8CGN7lvg/53BVI6fipXkqgS6KXDJkp3CXQIdEBKgHhjUKH+BEcbAQ692N8TrJNUr2OE5McKaHh+0w7cWRXroH1Rzo1r1uRJVxbAqugLO/LlggWbAnRpJRGKBPtC+jaLA2mhKaWDNKelMyjH0ta1+ZAzEm+YPsEWBnTEOjs3Q3oTAQyqcZJOU4BhC7RB7nKORTa4x691G71QM0zGsU7I3inY8y0jyVe53g668Nr5x5dq06VZLxFhzxHxwXeGftpKnTqpuunv43sxpZiG41qg2w1ih8AHhk57kw1OwmFVRQ6beke6HXq4L5EgfucErwQdjpIQPybNpwaAq2Rcd2SobaBz91GZfbrjECXQMfxANIZ8hwC0Qh05liKBPpM4X5GoDvvSG6vorA7Fxk1T92IQdpSUr66zPs1QwMyNAISO1mHNeRIxgZSCaMD3ae6DhDoC2SmxYh2auSlTKghW0ogtm28m8eoqyudY7X/tasdB9PZrcSsayr1c6b5tv9pewn02jfmC+VCPYnfSX6erQ+qb3Ua1C44fs6iWrueXMmm9+rzet1ct3Rdisx0JEPPsM3YWGrkZPYfHDCM4oe4409bzNqVbBZmBOL/uXVB5VaSDfJPEh1nOLIdUNC3j3/84xcHDxwaIM8lHVnnzXfq/VdrnlvXZ9fm5NWar3pdMn11r5U+1YGk95/XX/t98pDXeo/Ttlvf92w9dOtzO5e1D2uT6+jg+Oraodty4aTj/EXNtgNmMGF90owfPs85oba/7XIOdj513JBpBPK8ztbYXuc3xqPrO2rmXaPha/exl7yDDqbYLNZ//jbtfMnYr4OkNrpjWxK96xHXjP/2t3/71q7Z520JbAlsCWwJbAlsCTxwCWwC/YF30G7elsCWwJbAlsCTl8DTJtALEB693a1AWIHFM0ldi16YZJj3Kvl3RKwWLJvAWa8BjDAajucRbV0wRBIdAr1gL6QH+/1CorM36wTTJ9g3CYSCMysZ3UoOrfqk7eR4AdVGLkzSsUAogG4JT1IiUiA1IIZKogCwGlkJsWE0GgCxIJj6JZlGLUlK+3h2ge4VgDlB6ic/Cp/fJ0wCvf9XNxuxDIkuSQbwPyPQASchzylN4W4EOvoE0WWKS6Nq3wuBXrs1x8IRqeE1Z3buyNYdAcZTfjMC3cjrFYHuPsbIqftNG4EOGMp4MQKd2mgi37H2h7Y0nXMBVvpTMBa7J/BMX0CgE7lFgfCVPIdIpz8lbbiHaaUhXH75y1/+msOAOkDdvYwZ3xOgrkNP540JCs/+uNU+to+vXXM0BuY85PwhedNnNNqVfiKqEzKV+le/+tUjm4rOS1JRI1vGBQWQvnttc886fc25o/+rD9xf8FxnigL2JdDRA8cmNe1VD3D0INuKBQIdIkCdlQCcYxq9mk4xnQtKCCDPGYHOPAOJzruvItCJ6jMCXfJ/RkGXHJ1EySR4Sxo7L1G3PzlnFdXOc3l/yJRZIClxCjDrAzXORY4R5FlStXO1UcLuYQsRjx6xPzbrETPAUNMfEjPUq72oV2uSIxt4zc5xXYn4yp5jfY/KHgIYOwMpTF15Ye/cE5190dFLU5cj9zkOa9/bf7UjJeSMqp/jpXp5tC47mi9X156tU+3rlXOGtpF3xaayFsWZkzWo8kJmRqHTz8jISHFq/q8NqC4776nTZp1g/KBPOovSR+5Lz9qW7COMN9Z2kHpnf0dr9lt+OzwOgT77dxKwc06pbLrene+0agvnX5tDnqcV463ve2QrbrEtcyzOLALto9V6zvP7mw09ZqsIiHRqnEDU5+kISBs7j9cW16Y0qpt51SxbbsuhMwq2mnmJ+ZWxSKntd2sW5+I+T2ct5k6ebRYa7qFtxx5y7XRmmr+zbDv3cl3BXM3fH334w8+Tmu532RLYEtgS2BLYEvhAS2AT6B/o7t8vvyWwJbAlsCWABN4vAv1W6d8CiM179ZqCLiW0JyA5Ac2euwJNV9cXhClpC2ApoGHK1KZw72cAxkY8kM6WFMevvPLKBZxpBGiB+0ZQFgCaYJDvOeVya3/0vY8ixSQEJKonuFjZChgZtde9WAF1jcSghlyB+KMA4pbMK7DelKVc1+h0CR8JtakTJQTuIpN97loCJQTm546XZ4VAX73lQyLQBUwl0CGoISfRd/a3hAAjAtO9ZhlLqxTukoWMpdrTRrlPAr1jRwJdcNeIJ0BWyBkjt2ibEegS6IK42EyzdJixg9o0ppAuRnz9zu/8zq9F35YYp51NUT9t95Ma82ckyNGxjglJGto+56DaLWwcwLrgOoA+JCiOJ6TjhiwkOo5SZwmjhJ1H7M+mmj2af+cc26jrkpoA8XWkEGSnhqQ1/S16aoQrpC+EL/qqzkqgd0sGnWz6vBnp2WfT7ysCHRJdAt1oaxwyuuXKdCrRaUCyVJ1qv9IWI32pS5JX9qv5ugQ6spKEhPB0ixNq5OH1PINxwNxIjeyMSuRdqkO0zbHM9X0/HBvMBIMeYSssON9AbnI/dGmOpa5JOu9PYtjrJM8aOV8b6zi2XqUUdvzWaY73QfdxJqHGEce1BffCmcQCYWtfQyZVTiVCbdfR2ulsfTnH++zzOa+s5DVlfba2LWFW28fnjl10izGBfkHKuRUENTLUwQbdgqBz2wz0kz/awP1KyndNR59ox/ie59AnFJ5tJoCXX375hd/93d99RAjSD+17n6WM53q973TtN8OZXZ7Xdr3c9W4j0qe+VmdW+tPzz9qy15Tna0p14mjsrH4X2h+1N+pw596jNZ1bflDzu83MOtTYE52NcAZptrDaFJ9n+1ZtcazreMhYcZ9xSHUK9rvOhnWm7HZajM3+NWqctnSu8bNzam1Ox+CULW3r1jAcf/nTn94qvCWwJbAlsCWwJbAl8JxIYBPoz0lH7tfYEtgS2BLYEnh8CTxkAv0aEDaBqzMpTNJ2BVpLQgv49ZoVbLR1egAAIABJREFUcLcC27wvAEQjtdyTju8BW4heIIUldQl0IqX6XAh0IjQhlyBAJOIFNmd09QqYnWCjcjoCgu+iTUf3rhOAIIygbiPXOdZ3gFwzmhKCABlBCFF4f9LRQnK4D6eAboEmSRpJO4Al05YakVXCx7bSlkZPrvTvcQHPu4C2d5H/Qz+3RMAcg83YUIAeoN6o8VUEOincIdtmBDrEsECjEeje59YU7pKVbdsRmaHsj8BWAcejPprX9bypL7MN/t9IIx1KTNMJOV0CnfS4kGol0CHGkHdJlqbZNgLdthVspQ2OI+qCr2bcMLqz92SMm5odoqYEOlGz7s/Mu3kdY5koL9My815vvPHGC2+99dal/P7v//4j8a0A6hm56sm1PZJCT2NMHfWnpFGdkKazT/XOz0aO857siY18cVKARMfJQGcDMnq0n45IoeqfJGf1eY7rkgAl7yTQSWcLKVYiHDtPKn8K/cp4xq5LoDdF/4pAd2xfI9DN/EL7VwQ6GU/OCHTkJcEMAajOt1+UY0kYU+z6fM4xSl8is+uFpqLvOCP60NTarBUkcX7yk59cCBRIbbZlwOmgafCRee1Y261TGWOMZ1UPfvazn10cG+gXdMm9rxljkJw8i2dCzpccdSyZEeDI9vP9jNqfqYIrx0agdw5x7eC9mtp/Oof4PtT0JesqCvaP9zF1ODIrOVpdLpnqWDgbx657ei73PiLq5v1X67Tec47HtmUV4VoHDu1h7Q1j4+23337hK1/5yqVG70rE+Wyu6fqO59aZkWM49dAfPMfofmrO1SmSNuIYioMoWZaYlzqWu80Az26/VIYre3j22+Eua7H2ibpXW1cHmspHubZe9e/jriefxhz1kJ9x9ttldWyOufn7pH1Xm1k94rPj48tf/vIlc0OdvNyKgBonptVvI9tWXZ6/h6aTojaW87rFCmPT35iMlb5T1zWuJXzmHC+1/bU56q7jsLZe+6pcIfTJKEHBbvD3F3/5lw9ZhXbbtgS2BLYEtgS2BLYE7iCBTaDfQVj71C2BLYEtgS2B51MCT5NAn4DfmURvJc/PzpvHCjCsAFq/K1AwAVva3GjvAg79zDmmxqNumlkJdFNZlkQHgDDCixqgGmAc4NqoMkEbAMkJ8E5gcQJAlfl9EOi9X59VsHGeM8GrysYUidSQ5hBAFuRAakQKER4ArhbuKSgMQAu5IpFuBgCAKeRV0m+Cso2kOtLPu4Ke186/VdefRQu0ItocXyVG7kqgN4W7OmAKdwgSnSfug0DXbh314yTCbx1X87qjsTntpvLj+ulQI5HBGOge6Oh5CXTJI+pJoHcP9BLoPM+xKtlc8PeIOIVAnHtfQ/BSaCMECiQ6ZAoEep0Curc2dpK9si1EVkMMk5mD60rUzEjYCVIr67aZz0f27EmNPftSeznJwhmdNsdTddN7sKexjhM4KyAbC2PE+YPI26Zsn2TQmd63HbWhJUd1IoOUdB/0OsYQ6fyNb3zjUtjjXqKWGlsPsSm5OQn03meVwt3+OotAhxwm+rwEug5aRKA7D3N/I8CpkdkqAt21gYSDBIdR6HNdoe65tYj2gHuX6DeNLxF+RFM3HTnvZ5Q+fes2J9Rmu6mO2Vcl62eEIo4qyIVCH5lFgnUMaxCIdPqIOfiItJmEDm0ooVRikWNzi4VJeHXNVfvae1aX6Yu+449+9KNLVD1OB0Q/myqcMYBDFtuCUHAwOXIG4VmOsTnu1LdJmvn/au1Zoo7r5zrg2rphrj3btsp3tvVo6x3mTByatK9k+1D3sN/N1KFTos5OXSeXeOOabqPQ9RfHIBs/+tGPXqJ3cchYrWeP5sUjWa9keTa3Ttu+WjP3/bq2rR30ueruJGK9763rgyc15zwP951jY/bD6ndZbcokjefvJvuS3xDYXLNZYEcszAXYjlXBjhyN59n2uTapg5s2h/b4G0cnrDpBlSTXScex5PgvgT5/q2mfph2b6yjvwbrQSHhqbCrZUSjMU/z9n//lvzwPqrbfYUtgS2BLYEtgS2BLgN8p/++tv0y2uLYEtgS2BLYEtgSeUwm8XwT6reK8C7m4OrffNQJHkK8gl58LdhZ0EATuNRNY81ruL2kAAG1UgRHQkuaS6O6Bjvc+4LdEMWSSaQJ5rpG3EIhEX0+guSDe/LyS+eOAeQUCJ2hreybRM4kiQR3Ob9RR064C4BKFDoFO3UhyUlEbsQiYLzkukFTCpc/guY3Ea/9xzLZMMm3K7tYl5K3n3UXPbx07D+G8qQeTcBGgA4hHn00Tey0CfRLokEeNQIcMoDQqkWdNss1IndoGSUB1WV1dgbYr4PXWMdX7X9OvSVhKdkpgWJvGE+K5ZDPnS5wiJ4hzolWpITgFcbE1JQu7BzptnOCuKZUn+VqHCOzg2d7XjUKUQNcRoPcndTtkp6QnBB7nU9P/kJ4QYtSN4BWEniBx7eNZX0xQ+S7j6tq4XunddNBakQNcV9lUD0m7TZQycoJAZw5RP5AVW2HQ93yuo5F6v5oHp6xWpOwkZ7lPI9CZBzseiUCHPP/6179+IdAhZi0S6PQrjh9HEeh8X52cdtvob2r+SkxDoKNPFN7H9O2Q6BLokOjc3zTX1BIYjA0j8bRjdTCZ0bQl/GqLdEZRFyArm3mFZyo3+rxpe7GZtFGyn3nRwvNLTM+1ziRH1Gui3V2PULs3OjWRlaQpJhsMtmMSw50/66jGvbW1k1iUQO/aaTU2ue5oPlUfu21MyVjXENTYEW0csjVyFBIX21jddu3QMbEiU30/15W1GbNt1wjWa3PB0TputRarzNpux2rbwpzh1g/Wrr+Itq2zFnqHraUwZ5sBiPGI7eY75hVrP6MfyoO24ZChcyjnts/a3o6ds3V+zzuy07esyeZ9pg0uAdtjt/Ttan0w23Rt3rjLHPQ8nzv7ZTVXHs3f6tf8DdVxBCHMHGqp0zPjAecP7AcFu4sTCDVrnt63NkXbVpvSbCadNybRPR0Wnfv83TNtgO/eseTze6y2tzo8z3UtzHh3jqJmbuC3G79fIdT5+2///b8/z6q3321LYEtgS2BLYEvgAyWBTaB/oLp7v+yWwJbAlsCWwEoCD5lAvwYinR2fgFtBTECIAnUTWJacEIwtuCVAOgHVXsN1/AEaWkyVCuABsNy07QVlAB+IrCSqkhqAl4jCX/ziFy+wPzrgvgWQv3+TzLsFTBQQaX02UnrPgudcUzkWeJmyKVllPwgalWAhGr/7vfK/UQ7IFRBfMB/Aykg/7tn7TMCy6arnu/oOEjFnYOs1IPaWa2/to2fVehXQdAwWrLP/6bvHJdAlz1cp3J8Uge57VZftyxVAvuq/xyHQ55jrNhElOCD5INDd01YCHTISec1Uz2ZvKIGO7SmBLpkkaKvNkEywbbw//SmxBzGiQwP13Pua9L2Q6K+++urFecj7Q8Rob6kZ+9hCCxGxRsdiCyH3LJVFI2ynLb/WV3OOuTYnTXt8bdzWNtKWOb8c2YempMeemTmDmrkFGbHnM/ZTm0lNlC3R/hTAf4hEyWHaUkB+Rqq2LzqWSw7wuQTA3APd1M7U6AHkOYVsBLQNAp0aAh09NT35KgK9KdzbbmVOW1YEuu8Mgf7Tn/70UQS60efUEIPqrwQ6c7MEuiQ6zyhp3m0UShZOuXBNMy0Y0c596ScipYmYpjBm1APmPSP1cSKijWa6MQOD//NM9wWnb5tdpXrM544D5No91xt1iY1lvFLYGmDaI6OUuWcjwvm/Ti1dH0ju1Flxrt+mrbTNvfZoLcS5phemhvBhbDhG2H/bLBjYn9qzkv7T3k1Sap7rO67WP11/TsKq73HNPlXXJ3k2Zba6V8+hne5jTM34IJMF2yuwh7y2lhpnLGwtBDikIecbre5x5hrIRLfZoWZ8+Meze0/GQ506KrfaxdXabNrJMzt9bd3W9lVP51q5/b/6jbBaG8x1dtdHc664y1xzbZ55Xo9P+Z3J80gGHX98rk1jLkX/LXXsJDvKSy+99Khgf7XptYO9p+3rHDnXANM2qIPTTroe8zfLNVms7EPnbtrRe07nm44xnLx00sNRD6ckxz9zB3//9//4H8+r2u332hLYEtgS2BLYEvjASWAT6B+4Lt8vvCWwJbAlsCUwJfCsEujXwKUJwPLejcaagFzJgUmgF6QswCeIK+BaEopjjcApgU47SFFOVA/F/dABdgEmIJMogNSkayU6j/1sSadqlBw1AKUEGvdfgc4TAFyNgBXoVIKw1/QZBZo4f5LPniuQb0TaBKwEmwRGfR7RDKRxJ6UstWQ60SCc+4lPfOJRAcQ1LStAVsH7RmquHB1ukdFKBlOWBajOLM0EW+/6fIm2a9asY+RW0Piobbdef9Smgn+TQKedjVgGaJf47h7o77zzzoVsI2WmJBKER1P5uwe6KdwngV6isc4btgldqS47xnmvawRE9b0240gmk+DoeVPe/q/+anOMRi14C0mB/kueU3N9U7gThWzBTnX7g0Zn8n3H/NwTVwC27TJKFhKSMUl/up0CtXtfm7pbQo6azBuThJSYgqQhMhJ7QJGU554QMU1fPYmZ1Xxgn/YdrhEx1+Yd+/CW8zinJLXjunPRdEry/p1rSnzTP8wZ2k3kxbyBzCmMHRwVPvvZz14ctDo+uHczNExHI9ul3OowUTLpiECH2K1dximM8cy4Zn4zFa4E+hzXRyT6zDbQcaQe4GBFGxuBzl7fEOgU3uUage61kP9mheGe3f95Om7U0cGUu5zfOU+HL8cI/Yfzi1sw8DzvS2rgznsQ6No07lt70HmX9+u40q7Zb1Nf/Z53/trXvvbCV7/61UvN8z/96U9fHDBw8pvv2/WRckJW3H+1n3bH4CR4nBfnmPT7Sf50rMxrOi8wNkqK4QggEYYOmrGBtdXZek8bPEmxErz2wRxncywpBzOIuF7sWunafN8xuJLZ6vo5B3V9BIHOnvEUSLLOnZDnzME4vECim+aamrHG2NX5pY5xOkXNuU7b1zXkzGBQu7Jaa813ObLBt65ljmTo9ZV31we133M+WK0hjtpzyxxyTSeetePK4tZ3n31wtv6srVFXWmtXXDtSM39++9vfvsxP1HWKZq3CnIHtoHY+ZwzVdhkd3uwYdbqav6Om/qxsc++/WkdWLh0rjrPa0K5/6gTEZ+cvHbysWYvh3OXWGESgY2N1MOD+/88vf/msqd9u75bAlsCWwJbAlsCWwIEENoG+VWNLYEtgS2BL4AMvgadNoBdoOhP+LQDKtXMKgAkirMi7CaZMQKPtXJ3rvRtFxjUFWwTNTeEOSE5EOTUEOqAuBfJK8pwaQNJoNIgQSYVGW/KZaIhVO4+iE1ayuQZKroCcgsgTjBKkqTyR0Qq8EqgumAiAhXz+9V//9VJDnEMCIQeO8c5GKTadM9Go7W/7panbJYcmQC3IZRaBglP9PJ0FSiD63q3bN33HKbOCsytw2/eaxFqvWx1b9e0cfxOMLHnQ+3vdCrg7G9OT8Oi5pnA3Ws29ryEeSLsLyUaBxAG4NFqVFN6OBcYG55esNbUsteBggfjqXTNOrHT5DOju2FiB5Cu5nMlvPsv/S3BwT0hJI0/dJgJwFvmVQOdcCHTGDHKCPGc7CGoIDyNVjUDHkQdbNCPQJXiMJCwBXEcV2qRDCyTfTN1tfwJM6zBETd82qr56R5uwmdpNnI/Y5oFCP7rtBbXkPTUyOovqmpHWjR6z3wSeV3az4+FozHfem7qy0rtrNmQ6UlSnAbe1m8jI/ayJGIMAJd0s6arpf8ebqcqrp43E7eeO42lXBP+VN31pFDj9UBuMLWc8UyDp2n/Yc1M7Q9B1TJt23roEurbP95gEuvu2QgyXQOc9zOyCc9pM4c5YcEygy0bSl5juFiO8t9lm1C/tD9/zPO5nMfIXpzHICIgb02g7zpEf/WXkL3JhnGlHeKbEJTUkbO1IdaT6WN1WN+1X2ocDHxkCKLwDfUMhSwBt4VnUyLpzTwlQ7ttU+x1XtsVnrmyv42GSQb12Euh99/YZzouuqahpu7pGXfmuHFg6TzouaEcdsrrm6D7KrOdcW3ANn9Ul2oi9cqsN7GedM1YOApXjnL9X8zSy7VjuePWY9giHzpnJwixA9LmpqyHR63SFTjJ+3FLDTCHUMxvIXFP2HWuXK18dFI5s6pENrm6frVPO7PlcB52ti679PjlbJ1y79pb2P7Rzzt6pc8r8fdB+nn3T3xb2+2pd1d8D2jvH67Q/OjZT85vM3xzU2gZqHPbccgRnkr7f6ndiHc5KVE8d6hpj1Yeev5LTkV09kuG0p/09RHvreMQcxfxEwQ4gG9O4Y8OmfX/n619/aCq427MlsCWwJbAlsCWwJfCYEtgE+mMKbl+2JbAlsCWwJfD8SOD9INCftPSOgJoV2F/Qpe06AiMLzvGcgh8AfqZ25TyIKUh0asAFwUHOE4ikhkA3qhJgXwKdiEwAbNJnUiCQC8wCYkOESIYUPJlExnyfgi+TEKkcCqjMfjsDbCc4WABrAkRHgDmgjOmFAWgBsExnD0HU+5CSGkCXtMQQC5Jg1EY9cr8SOABEysl0u42Q5H1LlLedc5/C7os7gbypj5WNz1eXqqOrPhL8LiE4AcB5rE4OffbszwJ8lQv3O9Ofa+O57z/JB58pgQ6RB0nUfoBANwISsg29J1IQEp3P9LfAJn1cgq0pNyeBXhBzFQVUILbjfAKltQkTqDyT9wro7Rie9oj/VwS6BIVRTbwX7y2BTpQQfzqcICvIU8sk0CX1GHMle2hvM15wT/WeujKkTSXQex7jmP78yle+ciFOTZ8sgW4KaupGPgHmmkabWrsIEUq/G8FMzbviMEBBn7o3swSMY07nAeqmuVbv7dNpp6ZNc8zYb+rJimRRZzoepq6cESxTzzrmm4IbMpZoW0hQas6DJKRAgFZmk+CuLnbeQU6rubRzhbKAxFU/Idb6vugBOoAufPOb37wQEjjEWNM+iVqBfOvu3V4CvQQdbSiBjn6aZpYavSHKlkK75vYopnCHxGRM4LRFXZuCXEpyNo0635cEbB+hr3UG0eEBZzFSuEv0UzPmGKMU3qd72tf2c4x9yZkLqdH72rjOZSvSZkUoIW9IZgoOGJAn9i3vKolKDfnbMTKJ2s7Jff4cA23n0ZrMKM+OtdX4VD4l85E1fW+pLkNeE+HPmoq6ZO2085O8m/0rMU4flpSrreSzmQ2wt4xLSDkIOex0bWFt2GpNMeVYoq19O3Wy9/WdOAfCDPtBIUUzae8tEOhmQ2LN1TGB3nfrhI6Puc5pn3U+5HMdsrqmmn1yl/VH+/DMvnZtOe34tTl+rm9X7TtbF1x7n2ft+NTVVfs7lrQv2oG5Jur9pvNb7d20HZ7Ls2qLOM9j2InaBghiSWOcX7SvH/7why9zEzbP0ntOve64ou/n8epl9edo7dDxsFpH1qYd6drR9z4fWfju1Dgq4nxEWnvsgU4z1K73WPOxZQ9//9d//a/Pmqru9m4JbAlsCWwJbAlsCRxIYBPoWzW2BLYEtgS2BD7wEngeCfT3q1MngS6ICPAtsC8wWGACQMJoM8DWEugArBCIFlMYU0N+vP7665dCGsFJvk6CcHWc9pQ4nYBNQWHBzwKIZyDkJFnu2i9c30hLUv5CmgHiIg8JCOoXX3zxERHH3rCmloV8EMgG5EWejTKfaUFNE0w0GH8z1a7g3ox6NGKamj/ltgJTK7NJapTs7j24ZgKAtp3n2Yc+22Ml+SQdjoCzykXd8T2rI4J3E+Bc9e8RmOz7SGzQXxA+klZNfUxfS7RBtkGsEa0K0dZIVciHRvPNlM/Kc0ag8/8tBHoJiQKe8/M14lM5rYBPjx2RqY4HI8NLVPAe6idkXyPQ+d7oVBwOIM8ZJ9TcoxHoJQtnCndTRDOu+KvelzCbBPocx2+//fYLFFJ4kw7atNDYNB2PaFczEdRJhXYRvW7BbuJQYUFHLERCNmWqMtKe9R0aYa9TjXao12kD1ZvpaNOxsAKzV6TCEanYKNfqzpFzT8c8cjHKmxqyTp0hGp301RJh3ToBmfR9kfdMQ60MOkfUJnA98uwe3Y4Vjkmgowek8zeyGRJdIl0y3XT9TdtvVPqKQHdsTQLdKDpq5hIJdNo1CXTIAOwR7+CzeH7Je2xmU5P3edi0IxKQMYZDnNuS4ETHOgCC4le/+tWFNJcoxwnPNNh8132q6RNtJcSFY4nxxLYm3Wf9yKZ0vio5yfncH6c1C1GHtJOCbrH2eO211y41TitHNq26qmPKivDlu+pT7aHjUFsy56GSUkf35nvki+zJZEOt7Hkn+vvNN9984Y033rjUtQHVXddN9m+P6cCkzuAkaV9Toz/Oe5yDwwRtopARhNT4FOwzfepWQGYx0hlz2piuHfqZtjrn8VnnNNpAW81cspoH1RlIMmy1hcw/bANBoa21732e/V696Fw715d9p7ku7VpiriuuEY2do2t7r11nu8/OO1v3rI4drb/uuj5+Vs6vvFfzHu9xlAXG8edcM/ux60T1zvlg6lKdaLoeoD/qsEmqdrcuwB53mwpTtr/88ssXZ5e223nAcVod7fiY64GzMTDt2JRlbd7Uh/n7y2unLq/sJvfC9uPQZQYw5iozUmAzu10Ijopm8eAzf//Hf/7Pz4qK7nZuCWwJbAlsCWwJbAlckcAm0LeKbAlsCWwJbAl84CWwCfT7U4GCKYAUBRgK8gOmAKpaAGlMhwfBQeS5aY0BVyCI8fgH4BXwpyZCyfMgkJv6uGmIJYpWRJBgdgHXglWraLAzIL7XvlegsOAR9yUaxP3QTXmv3CDeiLyjQLr85m/+5oVAoPBuAmRNl8z3BY/4vySRgFyjtwShjFRVzgXyJsg3Qa4CWwWYSxBIJEhiKVevnUBkSbYSxb1ufp6aP4HtEkPz/eYzvNck05SFOliStaAioCNkgYRBx5IEOiQ6BaBOgk3SzRriz70YZ6pnnQIacefnMwJ9BTi2j+fn6v3ZGDgimzqGlKv3UWbIh++MSoW4o7+8pwQ60ecQ6XwP6QGJDoEueU59RqDzHHUN+c3o15IxJTywfTpDQP41AgviqpHHRqBTM44bdUm0qMWIeO/VCHQISaPOqbvHO/+37yt3ZNgIdO00+sg1fSevk2SsXnSMq+urfrw229Q21CZPPdIuzOdOcgg9YK9S9ytFlqYj51zIL0h05g8I9d63bVFG7ms9bXPJgsoJfUG/7NO+fzMREIFuVDyOD45vHWWaSlZi0vE9HWIqk2aBQZ4SlUQTQgaoQ1yjIwEkCVGF6i86UQK/DhfIgXfU8ULim+/Qk55rBDu6igOd0XzM641A57i2kNpMDjiCIMfaNR3CGKfImWhgChHhkv8SpGd2qs5anSdovwQzNWNXEoWoaoh6CoQSdkV7RDtXOrGyeZMkmgR6j9dO+z6TpC1RNEkk/meNhexpPzXzi44M3MstDohCVw/oA1PUa0s6l3Hfjh23DqGvIMhLoCNT28XnZkXA/hHd+pGPfOTiJOYWC+iBxLnyWc0ttUm2b9qKs6jdOdepC4w5bIjZCLDvrLNoI3MvuoaMKOh+158d865xuo6p7rW/rq0fpx0/srfVw6MxsHrWat12q02f67M5j1+bB56n4ytZrNavrs3VV/Vi/jZpvzSjFDKrw2vnoa6bXPd7f+wyv8XItED9D//wD5fy05/+9GIrzGRDzdgkCp2a/zuW+ptAZ0b1ba4vq0dzfE4dOxoHU6/nOOv/PXeuMepYwNxj9hMctZgnKcxX2DEzp7GGqIM4v7OQBxk8WEfw94UvfvF5UuP9LlsCWwJbAlsCWwIfaAlsAv0D3f375bcEtgS2BLYEkMAm0O9PDya4WwJSchvgkT/S4UGKUwBxLYA53RMYIFpAA4DnBz/4wQvf//73LzWAOsQHJAjpRo2YE8QsWDgjkgpST9DyjBg6AhAnyHMN/LxF6m0HnwVwkAPyApQ2kgyA2T03IQmNRAWQnpFVvsO8P2BYCQ9Ap0ZuFcj3WMHsSQT4nCNygvML/pdkFJAvmFigbTprVN7zmkmqTVLB4yUEeG8jb9xTW+cCri9YWHDO7yUie6wgpgSwz4TkkXyhbuQmBIcRy9QQNRBs7nvv3skA+rRxRqlKON0Xgd5xtQIx2xdn42BFJjkujsZTZci5jXgVtOW+EB5N4c53k0BvBHojsBqBTj/UiUYybrUHevUHO8eYhAAigrLZDRiz7IFONCPRXrV39GHTxJNtwuhXIqH6DOyAEVL0u7LAZn7yk598FMkJIbsi5RyfdeQoGYvMemwFdNtf7Uuv6zg76+sV8D1tydSHkgNnQDpycZ9SajOdUGNPmTf++I//+FJwNHDLEdPn187wWbC9jgWTSKys0YOmHy+B1j3QIdAZ1xbGd/dE7x7odZBhbNe+VleRC+9jBC/t12kN3eH5ZDVBv7jOaHxqiFPJS2zZ3NZAveC6zu215zyvxDu6qjMcz4fMh5yg7t7syLipgSEnICZwCoOonHO3fYG9Vn7uST71+UgP2277iPvSljodMB61K5DpbiED6Yw9dv9unTFWz1vp7pxbbU/n6raLtvE3+7vPW5HBHEdnlD3yRw8sEGa03YIOus0B8q8jZNs87UDXETyjWYRqU3mPOoRgo7GBFNYxbmliv8+5fD7X40dtm2ueuW44Ih1pI44eOFFQINCcM+gD11ukn3frgK6NpjOQz12tQ0v8a3NX685rfV3ZrObs3nM1T3v/ynS1br2PtW779WiNfcua+f08xzXrURvmOx79PvF75d/5ZXVsOrl5jus9Hd46l1fGzAnYMku3W2Cd02w9jE8Let65V11dOfR03lutv6cue85cV0zZrmxcz5nt6/qSa7HvzajC/GSGET53Lc1colM464M6pzlXUvM9f3/y4ovvpzruZ28JbAlsCWwJbAlsCdyjBDaBfo/C3LfaEtgS2BLYEng2JbAJ9PvrtwlaFoAr4MD3kBkAkdTf9kTSAAAgAElEQVQANgLrEB4QSkRjUgDSJTEA2Ul1C9lAzT2JVCIagsjrgjtzv1nbBogkaGm0RsGkCbDeSvwcgX73AS56D1NyA+YSsWf0IDVAjwQvRPqnPvWpC4lGgeCYYKjAUgmiprEGHC7hyvklAXu/SeAU6Odz5d1+EHAsUNg07QJy1DMy1lTl1JIJE1wsoCeoVyBPzV+B7jyv0ZQF0nieRGqjnm3n3Ce7sq6MC6hyH/RZgK4yhOz78pe/fCHRqSGHTM8N0QBoD4BPjW5AdgHw02bJNuoCqiWWrqVwL+DZPisAfERsnOn/2dia1/n/ikDX8aB9cSuBbgT6ikBHfpI91eFuHVB9KkkCmSd5qUOEuk20JzaMwt7cr7766qNtK+hPHY94TtO0YytXxBD9wLO7zzq2k/tS0I0CyfMe7d+OGe67itZcAeQdS1MmHcdzrFWHpg1tO6c+1P703QqQ237HA2MCW4nMKRAGzB8WxhQkIYV5pzoxHV5qC5URY9v5RR3RkQJniqkHPB9HCgqOFBCGFMY3ZKzkJXWjrt1v2Sjfjr1p84zkBtinfaajZf7Q+QrylPbijAZ5TsEJzbTpHEN2kKvU7WvtlhH2ks6mvCeKT3IcEtVnMud3u4nKmnvaDxDSODY4t/O9DgHUTXGMXs49s6t7JSunzPpOdeSib2mbhDCZb1h7UIhGrqMaRHP3r59zbvW79tfvj4jT2pWSZVx3RKDz7K5lOkZ4J3RH+eMU4FqCfjHbATXrB/SCwru5nzf27WjN47gzawvRm2TOoTCX8aeNo/2NAGXc2fesY3SKhED3nZRHn9++5fOcsyrD6kT7mmvsF9pHu7qFRrcx4F2QGftF4wRK9ga3QKD9zrU8y2e0DerbJNDrOLfSkUks1p4e9ce0j6u5ejVPT/09m8vfyzq37emvkfdyz/v7VXPbndrWo/fpnWafdKzOObE64bHVenbOl9PJs/Ny19msK3BKtnQbJ6Kq0Wuzk3RrjW6pwHiZ71f9OZrLpx1e/T7o74upH3NMKceuLedaoW3Bttd5i/kJG8+4xlbVPjA360zEWsH1HXV/KyiL//VDH7pNefZZWwJbAlsCWwJbAlsCD14Cm0B/8F20G7glsCWwJbAl8KQlsAn0+5VwgcvemehIwXwAEVOGUgNAGhkHaCl5Tg0YKZAIsCN4Tc2zSHtr6lvADUkHyIoJxvj/XQn0CWidSexJgX4TYCN6EuDbQkS/Uf2AOUbmE50P+AyxQB8AfBe0avpm0+EKfK8IdMFu2lMQcIK9BY0nAFYAawL7k0AX/DJFsOlRu783zyoobn957SrKa8pz9invIygGIFZSgec1Eq/ENO3kOogzamVpdL/kF3XTgTeKk88FOyGeSqAD5E0CHfK8BLoRo42uWZHAt6ZwPyJjKmtl2DFwNh4Kck75z+v8fxLoRync6S/Tt1PzrFUE+iTQIUyMQJdAb1rU6tJ839ob+tbI4xnNTH+6x+j3vve9R2mg2b8ZW9b7YueIVIdsx+GoOlMiEblgEyxsg8HezOzRyztKfAnuzjG4Ilk4Z0Wgl6T18wrYtq+OyK0j0mHqz2pOmQB5bfSKjLCdpKWFsGY/dNLUmsWhNZ8ZYxKn2sX2b+1bt3dwX2XHFX3fTAQ9F+LaPZVxlOCZ6ihtEKyXQK/N61YbU461R91Dmr6EQDdzAQQ+baBGPqayZ+44I9Db/+iVmQ+oaaMOCxDujTJnrifinYLDXPfWLRGI/TMdbgl0iHTWA44riQvnBnS7/TIjLjtHTeJ56m9Jq54LaeoaBLsCyWuBYCa9Mc58f/AHf/BrDkvcX5vO52YqKcnqvFr9ngR6x0Pn1hVR5HtNMrTv2z3esU2sIyDSqSHQJc+YX4y6RPbzb87lyh89MKqTmvPs+6Z65n6mRZacMgLdaNf2S8f57NtJ2KkXPKP2qA4fc143OpWxhg1wzudZ6IFZRPj80ksvPbLjjGO3bWAdMOesyq26pb21rTN7wspmd9yoY2f9MteyZ+ugTaDf9ttotca5K4m+6gfv0TWx/afetM+rP3yeNsZzOdaMIoz573znO48cy5rVh7nHbSqo6wDKfVxXmJFnNafzHmfvN22vdlJntNWai2umY8qqt1b94LzOuGadiIOPhbmQNQKF7bHqMID9c3sQ1lRmq6Gu047v+r/8m39zmwLts7YEtgS2BLYEtgS2BB68BDaB/uC7aDdwS2BLYEtgS+BJS2AT6Pcn4RIMApWST4AyAg4cMzUxNYC+UQAAEd0TmPStAvaA83//93//qHCN4IrR6O6BCgEw/2xfyVaBj7NIhkZcnhGCZ8fuS8o+Y4LSgD3ujw4wpFNBaz4D9jd6soCYEZQlvgRxBfkngK1MSzJO4LVAl3rhOQXWCjRLih8R6CWQuKftpK8EGZV5nzH7su9TYmiSfnU0KMnBeQURG6EH4K5eU9NnLei2e9Xr5KCjQ0FTU7izbzZR6Eaouley+yRTdw/0mfZ5RaBLthW0nCROgfvKtoRJgcqOg7Mx8SQIdPv3jEBHfgCgFmyTEbDIz72aqQVx1e8jIsrxoazc+xrCiT6tbjcCHeCaNOKmgkYn1G3sXbNM8E5GKVObrYAaQNzxT01KacgvUpMTJVuib8q9/TjB7GtZJ9SpeV3JS+5f+zBt7ZEeTND9CJxf2Vb7QX21ncjGOQTyuHMB6b8hP9k/HvJau8W9pp2szErCcV51hL4xvSvzXyOtAetLoKOXFvdAN6q55Pn87Pv7LnXu4flmtqCd2B9tEbpFtB2Fd5RAX6Vw75iobHlWCRccOIhupzCv69DhHruS9+g4ts+U5/SPesE93ffcVO7uL8271MEFBwHGDMUoZeWvLWTcIHeJ9jqTKKupv1N/vCdOLEQnIjP0pynq6TvGMmOPrDidC7QP6hTPnXOrNnhFXB6tT1bk0iRVHQNHhKiZgKjZGgbnBgtOC+qk2RH8X2LMcekYp67dQP7uHYw+OF8rg7ZLByGd0KpbXNe5qDKZzn6r+azjRJlwnm3lc+dIxzx6xOdmwWHsvvvuu5fCGlaHNuo6dSK/uf45s7d9x6O5ZtWfK4Jy9b5na6NpR4/0ZbWufq/r2xXR+TTW0++13Y/bxs55tQ3oYuck9HFGoNfpQn2p3jgu6khVm0CbHfNEnzMndosFnbiomYdM4c56qePKtfzKieeajhzpdu8/CfS5TvA9ravbPVYnQD6zpYQO29gjs6swN/K/TmZ833UT6wMc23Swa7YT2m0GIGwFf//2t3/7varXvn5LYEtgS2BLYEtgS+CBSGAT6A+kI3YztgS2BLYEtgTePwlsAv3+ZD+BwhKLEoOmsSX6z0KUmpG5AKgl0AEw/APILFFMlJT7qAN+mEKT2jSaBV0mAeMx222a3kqkALWAcUGru0pvBRTe5R6+AwTEjJwwug+Swggv+oAUxQD7FECgkjj9DPBTgLqAuO8uMFWAfJLdjXxBfqZB5Vncp+RBdaYk4ySpuaZRa3OvdnWNZ/dvkvJNaynxJfA1I74K0K/AO4+XyDStpbIrGVFCCZ1vxgQiLo2sdIwYrQq4CXn+1a9+9VIL5AFuAtgD6Fk37WyjzyExJDLbr77zEYGuLCehVLByyub9INCR2UzhToToj3/840skOm00FTTyOyPQuwc6fTydM6pf075MAt1IxBLKEOgSp6Tubgp+zjftNbWEIzXviIMQ45nacUQNIGzklJHV7qFNZKzALzpj1Gej2GqXagMmYO55tYtzzJWUMgX+ikCv3ag+TXt4RA6ViJo6V30twI+c3Mu4UbEQChCEOB2w/QUEaK9jXOmQgu2de0E300SfDRFoKvQS6NivRqDjSIFeSr7RX/QbfUifTdK8zjElI5Bzs3W0nciV52rz/+7v/u6Shpwxwnemb6dm3oWQpnC/ppDX0Yq+5XklOZEp9or0t3xGbynIXSKS67jGrBlEa0u6SiB1f9lubcFx1gCuA9irWzsKsdv3hdxmDDFP8tmsILNmXplE2CR41DXu5ZqD9Uf3DmbNYbpz5trul8v119JzTyJokl7VK8eLZJuOgEdjp6TcXMdAGkko2V+QSJQ6cuHMgIOJRacH2s2f25pQd32gI4POBqu2T4c1bW5TI69slOuHSRbOqN3ev/atazl1wOfUMYbPJdDRP8YPhXVXbRHj1fUWzjjaUO9fJ74SfZWLfeS1c77tPa6tS9u2aWevEe9H6+euC47Wryty+Wz9O489Ljl9l/X0PLdj7tp9Zvum/ly7vrJFX83uxHVHa2SOdV7qM9qXXT9XrnxG57D7FuY+yGILhDl6S826Ehtrsc06qnaN3HXS/L0w9a76O+U0s39Mh4GOz46t2mzl6dreLSuwRTgJOUdhw93qiFr58i7MOzrEKAfnRBy3mkHFLUuYJ3kGfx/6vd+7pgL7+JbAlsCWwJbAlsCWwDMigU2gPyMdtZu5JbAlsCWwJfDkJLAJ9PuT7SRABZABQeutD6jxwx/+8EJsUQC5BUIgGUhlLIkOaCtIynWSxkQRAFxyHwgAAPvXX3/9UYEMKVF49paNUBAMFvApqeo9JpB9qwTPwMOze0zgmHMra9pPNKEOCRB0ELQWUi8imzfeeONCHLp3LmDPTFPsewu4l/jqezcVMc/nTwCvUWRcX4CK/zku2D5l32iwgnWTQG/EMPcs0F4gcUaR1bEAGRrtC+hVAoB7+AzuUbCMY96X9ppGnJp7FBgVqKOGUJJQJ0LTyGNqCDO3OKCuYwPXQp6Tdpoakg2QXgK9kavVixIXJdAbrXdGoBf0fJYIdN7PCPQVgd4IdEBiyDyJxUagQ6SXQEdWk3wpMdVj6ItOQ0aga8fYZ5O+JAUwqdwl9qm5n+QVZFb/6G/2NCc9O7VjjucCCne/dIBebCdEKOAvhDDEOzVtUweqqxP07vtMgppzV7bRNpXA6rl9xnS8mURPbcr8rFwm4bFqc8kzxrspxiENIa4pyI5oaLcPYeuLRiyjFxIM2LOmdqUtJUDqLMF5TeFex5+Zwr3OMI5v99Quge52EtrVaSfdDoK6f+0HZMLcaRQtcpFAJ2W3+08T+Y2+uF92naF0iKr945105IBcVpepGQcSEIxBZGxB1to85Ke95R3ax6wVfvCDHzwqRElKVkLEdysMzvX5fG6q+X5mndK5vVHIEkUe73zCPXGEcR973o259uWXX77Isg5RjBUJMh0PHIPqtmTUHAcrmzPnaQn0SYhO0lYyqvesMwaOiEaLUxOhSjGdManKcVCkNjpWp4fOkXVK7JqqNsu2lXhzHags2hclyFwDOdamo2PXJxyT/C7pb7smSVxS2/egXV0fkN6e1PesQdHzOuPg0OF6Czm1TzpW+dz1zxyf6osRrZ1rSqJqU6/ZyDP7ekR2T9nUnpwR3GfHztbBq7Xurevr+zjv1ucfkee3tmHqctd7HGuWjOrj1IHV8+ZcLZmuzeB+ZjOiZu3QrRk6D2CnS1JPh6yOs7mt0Yyc7zv7HtO+dvzrfNd3rg73XN9N+9Y07aZqd75kzJKFBucXfit1Tmbe453dJglHAgtzhmNsrn9cV7C2wJ7y94f//t/fqg77vC2BLYEtgS2BLYEtgQcugU2gP/AO2s3bEtgS2BLYEnjyEtgE+v3JuMQBdy0IDkgtaA3oYvQbNRFQAvScJ0kEUQQJJMhoFKBACEQUBBmRFAAhkEMU9iElms+oCe4xgb9JtDSSokDkBGbPgEGfcStAeKvkj0C9kpo4ECAP95bnfwrpGZGJ6XkhGRrdZ+SE0YFHYBVtLZBXUG1+BkiDyDAau+SPYLbHKoP2M89q5MmMai9wxz1mSlzBOqPIBPM4TyCcYwJt3G8C+SXJC56XBOTZJUppc0mWRigCshvpR220IjWEmXtaG4EuKUc/um8zNaRRo1WbPraRNxM4FPS7K4E+SRnByoKZZzp6pOcF5+c5RwB1HQS4puSdEehHBDpyg6ReRaA3Mtf9QUugc++SVLZvRUrQLveG1nGoY8cU7uylTAS6Kb4h4HhOnVokBLGl9DPR0ZYCyBCFONBAXlKX6CS9tSQjKd2xsWcZGzqe7WttYvvlyLlIWyH5VLC8Y6cyrC5M+3mkCyudm3ad/9V3x6bRaDhjSSBTIxczE5D2nohiC8+SaMSezawE7d9G30qgQ6Kjq7VbkM06UqAH2AD3Yvez2SUmgW5bmAtrJ3U0kuDvu08bjvPa97///QsZjb6UHIU416EH3Wt62kbz+VlHJMhW5x6chEqkYt+MxifjhvuFE9FMu7WbXFM73fmY9PMS9NT0DwQH98CxqEQUNlaHJYhhnsn4x1GCdrgeQVbqjf3YZ2r7aVN1G9l/73vfu8iQwp/9xVjF3mhzsAMrIlUd7lzeMadd7BiozWkk50r3fY9JuNbe1lbwTowLnAMopnbGZtE/ZA1gDUGtjihLHeeM6NdW30qmrohg7cIk2to/EoSVRYlp5bm6xyT1ug7sZ+2Iz8A5EeKRQgQvay/GM/N97S1OS25DQI1sZp/ab31XPs93mGvRtn01R8/16GquunZd7fLZuSs9vba+PVsnX7v2SR0/WsecrU9u+U2wam9lW2cJvpeMZp7RhurwMbO5eJxndJx3jHSvb3QXe4XtomAbWRNBHFOjsxbsa53DmsGJ+zfzStfovMNs9xxrUx8d/13XrMb/1EP+p428o5lSzHYhoe0xjjNm+V1EYd3UNRa/GZknmCNMYa8TG2O3DjWdd7m/W6MYyf7xT3ziSanpvu+WwJbAlsCWwJbAlsBTlsAm0J+ywPfjtgS2BLYEtgQengQ2gX5/fVLgg88FngGrjcgChGAPUQBwaoB292YFhHnttdcuhSgeCfQSD352P1KirwF4BecB/gHTAXopACCCqIJKjY6YQE6B6AJqBYCOALG7fH9N8meA5wQsiVZFjgBCEBhGWFADBJnO2dq0t/SF5AzkQ0Ha9meJECPOCtYVLJtkd8lJQb5mB5D8ltAWTCxANQmAGbleAqIEcUF5nt3nCrx5r8q7RG0jBlfkc1MCc50ELBGrptUnWo10kYBspug2ko+afmkq5BJyRP8Z6UgNqAkRJBlsX3KPRt7Qr43+5/36/iVAS5quAOHKd5Kd/b+g7fw89X1e1+NHpOl7JdAZC6s90M8I9Dpn1Db4fpMIRkewfTpWoB+9jvEJYUr57ne/+2upgdEBo3Sp6+wCqNtx3DGHXuGgIaljRCQ2kuc32pd7uscw71ZA2jEhWF97UJ10LKlD7etJ5E0QvLqmXT6zrbcQFNVPPx+9g/MHc07tJCC48xSyd/7Q6agZKRphP9unjlIDutcxpn0G4UZGCco3v/nNS98yV5lyv/splwCYn6ejUSPnZ+aMOgHgvIYDGoX3IfMLEdQU5lDtETpS+y9Zjn3BlhGNi22jQFpD0OAUh5zd55waOTgmkG8zZ/AOEjWSldqqzsG0X/KDmvtIWrNWMF285Lnp1rHJOEfYp5yrcwtjof2pftDfvHez5+hEw/fYDAhTyFNqsuLoaIBek93CwvPm3HpESK7mfW1jjx2RvysSuM+WSPb6rq3oW/e7R2bImLUVRDp9XYelbjOAbaqu0d6STbUd1VfPcz1Gm+ZcbzvnuF4Rcn43n10yv84vtkU7tLIjfa62C9k4l6Nr7IP+s5/97FJoAyQchfmmdoQxUPswSfHOgbUVyqV1588zcntFVM7148rGVr5H9z+zzfNYx/FqLXBtPfw0jreNR+/W748+39LWud50jHQMaBe7Ru26be67XeK9v3nQUZ1rW2O7mC/qzKRDJuOb31S1/SXvuf8k122b626vnWvGymce6/pg6qDHuG+PYbfcfoJaByDGKOvwOnoxdpn7+Z726ySHDWM+0aERByEIdRxiqHWgqo3wPbinz+S+/L308su3qME+Z0tgS2BLYEtgS2BL4BmQwCbQn4FO2k3cEtgS2BLYEniyEtgE+v3JdwKcBVsA4wHlARD5g1AEdJRYFPwAGHnrrbdeePPNNy81KfUKEhV8BRw36hpSCgAb8J4a8IdUtJCTRF9OsGoVOUF7+SvYWzKoRNAqmmmCQmf/3yr1CX4egZLd7xrCFUKGQopoADLTCAOOlbilHZKsEuj2m+DYynnBCEEjyUts0mbvoTwFANt+ZNh0w5ISRsMXXK68CqJJuktu8ZxGLxZsbISacm3/rkB3daHPN8K+kSuSB+5Nry7i3GFBX5suF8LKAgnuXr/UBXIhQSHOiVimQMYI7BExJEDf9PymeW66Z4HZyqQp3Cex6TuvwPNJXnBuZTqvXel7gdN5fOq5/7+fBLpkc9syiSH13hTu9mllyPiEOKcQCdYIUEBbdIEIaAqALt9JqvuZugQL93DvdsYzpCgpuimMX2yh9tBoaGwy43eOAcks+qQRZwXSPVb94bsjXZn6UbLAYysgvfc8s5l9h37mmhVxyfMZGzi4mIoZIthtL5An8iJzBzXjzT+ubUQ4/3euawS6BDrzHuRj/yDQ33777Us6Xca1jjDUzF9GBUI0177zuST2JNCbSlfCmr6mnW6BAtiPAxsOBGQsQPavvPLKpZDGnrZq0+pkQfu7HzoR3mY94D7IVFuPzjaaERmY+QCnjqYN7jxB/x2Ro9j5ZvHgvcw0w70le6lxJoHUp19pM5k+dCSBNHGLGd6z64G5xYmECnVtANd0/3DIZnUJB5amQsbZqVuX1I71fVdjQZ05konX1B70M/efBHqJ2M6nvFNTGvNORqEjR/WH+mMf+9gjeeL0MQn0rgfr8KbNkJBqxg3tTTPUOK+UeObenceOyFnOa0YY2mE/8IyuCeYao3MY9+m2MbX76Lz7oVNjQ3xfnkVmB9L6U9DVOuLMzDZdg9SWTlK19vTI7lZvev6KJF6RxUcE+hGxfKutnu06Whuc2fsndewuBPoZeX4mo9l38//KnWNdh3Os2xF0aw2O6TxlpgPfhzWkEedkHGF9yhimhjjub4I68E3nv6kT0xmk6/45D3d+n7+rOg7PZFc70t8ZrHl0rOK3IL8nncuZ65qZBBlp+1lHudaiZo7SPnQrKre9mfrheIU0R5YUSHv+Xn/jjSelpvu+WwJbAlsCWwJbAlsCT1kCm0B/ygLfj9sS2BLYEtgSeHgS2AT6/fXJCjARGJFAh7zhO9NdErkFuAM4SwEQ+vznP//C5z73uUsBcGwq7YKmptEEJOcegteQIpAPn/3sZy8FcKikgqCqkc5zX78JPpdEPSJ1V6BgwZYjgPea9M+uK7lesBV5QLhaAHcExSEO3EOZGhJYEIy29P0E0wv4SjRIhAAs0ScljQQEBcwmuVXyTCCLugQ691tFqtk3BWtpn6SSe5kLJNq3q5Txk5AoOGebfU51gnvSXsnRAvKA6RI8ZANopgXIpgJ5yN8CaVbArv2AbuMMIYHOGJJIRc9JX2wxgtAUlq1LoHN/I6slhQreVy+nLFZETkHgM2C5932IBPpqD/RGdfXdSoJJoirT7sXsHsteC7Fn5C/bT0h8U2PvIB0/+tGPXmqcJehrCjbUDAiNhOXZc+yiL2YtINoKJyLSt1N4BvczCrdjaQLU0246ziXlVoB5beG0X9MWTLLgyKZds5O3Eui9D32NM4OlaZjJ5kEkNuQXNSS2ZDTjdKb5b7+sCHQjd0sUMAe6Fy1ju0A+BLoR2uzHWscbbF1JztrbtoO+gRAwAh490TZB/GqbIMA5l61TmC+p0Vl1mT6pE1ttCnMNukw6eAr3MdMM7dYBgVr9nVG36vLsw+qR1/AOlT19YdYA5O4agBoSG5uL4xLtL0nEPKi9ddsE37FOR3zn+KNmHlHetLfODEQf04+MPYhUiVNq+vNoi44zh4E5flZOYCuCeZLp1YtV1HNlX/1FhowP90Fv9P/HP/7xR04mpHSnHxwjM1K1KaolyZE7bdcZBJ3mWPd/7rwynQ6mc49EI+fNdYwkPcfqtHfmCDnJskax1vmPe+I8ojMKMjLzAWuvN95441JwCsWRQvlyXck6nlfZ9/ldC63a3PXftJW1qZVn7f4tBHrXASt7fI00Xl1zbV187fi1eeGuxx+HQJ/vfRc5dOyrs7Sh/dkob0ljbbNjh5o/t+5Ar0qu4wTzt3/7ty985zvfuWxbUp1guxAdOZnrHH86mFxzmOh6fq7peu38PdDrjhxZuh5xuykdnLRp2AHmBOZvC/Oczj4cq67jIEBUOYU5qvucd6sNr6ne9/1qYyHNmVP5TQphz98XvvjFu6rfPn9LYEtgS2BLYEtgS+CBSmAT6A+0Y3aztgS2BLYEtgSengQ2gX5/sj6KOADoKIEOCFGwA5DWFLCAI0SeWwA5BFoKpvAZYMT9OgFMjAKClIIkMuryk5/85KMIbMjHpqQtEWQE+iSRBB0LOh0BeyvS/L2CgCsQaoKigjm0HSAHMN/IZxwTIBIghbhOshXgiDSjpjAkwq5/JdD5bD8I+lUujciSqC1gVjCqYNYkcZV9QXABxQJWAvTUjZoDKC+wPj/3/WZU3hkIPbMgNNKne79CqCB/IxMB1S2A6gVDIaospG/ulgc6itBGxgfEjFHoHUuQbJKtEK4SwCWBTMlrvwg8rgj0OYZX/VbSs4CiOvl+E+i0g36Q1KPmO/ckdg90IveJ2keejS4soY3ONYV7xzLHJIbo10YT8lkwW9JN3SM6SvtHpGyBbsBddAGHCkpTuLu38Mpit2/pXyLP3Z8Z22jKf2q2tzBNKxk+Og4cf7wXf9VJ+nXaAIHvle332NHY135M++r/czwekTyr89qeFWHIM+hz98impk+0mTitQApKakMyIDd0Bxk2FTqyqmxqC5Gf5Dl6VtuI8xh7oJvCnedZeF4j0JtRgjlSp7LaZR0pOj7dx9xUvM3SIumHfUJGbptCje5qJ3heo75Ni4tjBnauKdx5juQEtokU5owxavR3zqHVkc4L7T9JI87lHetMoDOTkZJGnVPTNqMC0eu2xTCw6RgAACAASURBVGhyrue+3cKh2QXQEbeGoaY/K1/nBWoy6pj5hTVIM4NUfyBtOpdV/6d85trBZ0uiTntUcnY1X5akUxdXzif2RbeGoZ8h0yGIqYlcpY95H8aE/U5dnUdmJYZLfPGc6vK0Y5W17ayeqz/McW4DRP81Gr7vzLza+Zr713FsNbfp4FHnN76T/KZdOuEgG+yIjhzM+USeuzUCY7rOdzOKfq6jqhsl0TtW5riZ88NcK1ZnrhHvXcPNMXl/vxz+/zvZntnmJ/Gso3nU74+I47N56a7kuefXwYXnVyen3KsHc+w4X6NX2kIdjHGCoTC31aYxr/U3wVzvdG7r+KicKpP24Vwf2q8r+7dyDGEthhOKWyZoz6n583cAcxRjDRulw1Rlq3MPBDnvbmYffie69ztjc7XGmjZ4vjfPkUBnzpFA//wXvvC01HY/Z0tgS2BLYEtgS2BL4AlLYBPoT1jA+/ZbAlsCWwJbAg9fAptAv78+mkBsgR6AC8F8AAkiIky3CqADyAPgA/hJpI4FclcQcYLnAJoCswAspkWmBjCBWCTNKPv7uSclNW0p6DgjP0qKFdiSyPXaFbDS71Yg4BEYs+qFAsYS/Y3U6L2aZh1ZEP1sIdIRQJdChASkmWlvIRU+/OEPXwpAkmCZ5KDEAnIueN+0knzu3wTBj0DaSbrx/5RfCTrJPc5r1DdtbQr3klQF6wvQeU4J9r7f7DsjPo306X0bRc9xU0dCOkGkEKFJDbBnFB3vQLQnZBU1KXA7XhqlB4FuNoF33nnnAsAbdUmfEQlIIcqYdrpHspGiEsL0kbreNLqNQLdPOj7mdyuSYQXK9x4r/S64Oo9PINr/G4XINSVqJMO4LzJYEeiQPas90M8I9JWO8AzHgHao0YSNojRVse8I0aNDC04tBZN5n5LdkvDUPtNxULtVO8VnHGiMMAZULggOoYlNpCCLbsdQO0J7ux2C/Vl90DbPsTzJnjPnG+9xZAOv6ZHXTRC/ALqy6jOQI2C3kWoQ2pLKkGBN3Y0zg+MMm1l7UGJtkunoQcH7yoX5j/EMiU50YPdKxh4A6Fsa9c2zS0i2z5SzMus78F3fF+Jc20S7jJKlluzme8gB981l3jbKjnthWzomGV/u3Y5uVZcZR9WdlR1pXzou7DvttxGI1CUyuR9tcm9qZYYt4LkQvsz/1DoIaLca0d9IY+Tcfb9N5WubSnQxv0Kgf/vb3744sDDHOtfiFIODE/Ms+jN1uvPN6nN1eUVicb8j8rxrh9qM1dj1XJ8hKU0NmW4kOrXrJGSAjOh396P33clywbE5/vsOs92rtdkk1zo/8BmdxJZS6P9Gw5sppin7S37XYbK61s+0t2n+OWZ2Do4550Ps4YRDmmy252DtxbyMEycF+ehogGzmOqM2bOpB134rm3dkJ+czVnP1nG/VDfupa1GffZe17Mq2X5vzz9YHt9zvcc45Wsf0XnM9e7S+PXv+lGcdKThWR9KuZ6fMVw5t2tk6bzIu1F+ucR1EjWMhdhrbSN31u3bFMdr5a/aP84BtmuOn53fMn+kT48rtvXiHOmvxHOXGuzHuLYz5bnvj7x1qt1PROdF9z6l1ol6tHbrG6W8V3ovn6mTGeoK/TaA/zgjc12wJbAlsCWwJbAk8TAlsAv1h9stu1ZbAlsCWwJbAU5TAJtDvT9gTFCoQA6BhClO+Z586ChE7gLGQ5xTAbgD8119//VIDdguScH8JAGoAGoBSCscgIiQkeCuj+YgiJAIMUoJiGvkVICkZ2/TuRnXQbomoRkFVgmdg5V0Bxz6L502SrM81RankSgFRwHxSN+JYAElUwoW0tpK4RKGUGC8xxPObylqilv7ic2V51s4JRPYZHJsRWYJuJWl4t5LWE9z2GSUDJoHGNRKjq8hvjhXkl5TGwcPoXJ+Dbpu6FlkYJQP45z7UAOoQ6O0XIz7RdfSzAF1JTfdAR7cp7uEICQRJ9alPfeoRQE/bul9yo6l9n5L/9ukEB4/IyEmwIIMJpE5y48jCnAHkE9D3/2sEujbniEAHLDYCHSK5Eeg6i5giGgKuIK3RTj6DY16D3Jsa2CguZV0ZOHa4P+0s0IxeY5+MECt43ueZ7rjRYh132FZJT6IjzfCBjYXIMTsHxDDPtO3aBsYlMq8jgPaPd1npi985jm3PjKarHqo/raf+HOnTtKdTZ23nBPLtC9rV/a4hzRmvOF7gfOCYp4b0dLxiM2tDvQfn8blyoH9K4LUtkNFmlcA2o4tmRYBwJTLQqHezSFDT974bdQlfI9IlKLqfrUC/pChOPdon2mXWF7ZOadYECAzTtFN3f1mewxwtOc2c63swzvruEkPqQ+1riV2+LxmjrZZErbNLj3G8a5C5Hmlq4uqwemA65DnvNWK4EZ5zjoAs/da3vnUh0LH3EknUyMUoZNLZ992rx/3eMVH9P7qOc+tU0Wdrs2u/5jzsWqPyNLuLUa6suYxgZU4ytTvf8TzGiOmQjUzH3pL6vvp6tuLsuKJNR+sB7lEdgVgzvTxEViNsOwawrWaPMTK+zne1oX0239fRSTkp085LOOG8/fbbl8L4aopo7C0kOoXxsSISO6d2Pdk1Vm1dZTvnzZV9rb7N+8y1rPqmfjim5jq3zznr33lsZdv5rmuDu66b7/L8ee5KNkdtXs03tz5beTpO6zDJdx0H3YZIvfc61wfqhv3A9WwPYmEtKlFObVYQamx3s+e0L22Lvwu6dqw+ugY3I4djt9uAtE/rtHImM8Y1tsatJJijWddQ8461aXU6wBHALDs6dDmXQpw3O1DXWLbFvu36avZZ53JsI3aHuVEC/XOf//yt6rDP2xLYEtgS2BLYEtgSeOAS2AT6A++g3bwtgS2BLYEtgScvgU2g35+MJ2jbyE2AdPdG5YlGn0MiQOq4VynkAESFBXBHoAIAw2hBAAuADwl0PkN8CPRDNACWQtoD4ApiAvISFdYU2QWMBPkFNksaC+yXAFB6EwTvPR8XACwBIIFesKcg5gT9K3siokhvT0QKBDogj2APUXEA+i+++OIFAHfPXGoAKkkFPhcwmtG3JdQ8T3CrGlbQcQKFjeqSLJnEqY4LJSvbLwW5OLfyavsFAiVVJAsEAHlvCTQ+93klTriPZD46jpxIOUkhKqVZESAx+RMg1kmEGseOyqbp1WcKd46ZopYIIqPb2N+6fUb7u1+wAKZymPtbtw+PyEjJmBXRM8FH3/XIwhRQnedMImDqgVkPjMSndk9d3o93lwyl5lkAx8jriEDXCaVkJc9Rj1vzWWcbbBZyb2rgRsOry47XCUp7X85r6nd0rn0iSaNzz9Tn9q/ZJ4jaQn8EnalxKDJlK3pHRKTbOHRM8uzqyLRjU1+0/5P4KvFU/alczkidayTPSndsm3a4YH/1tFszICdTL0OGMl6NeENvsJHYSiJKS9Bxv6YVr1zoTx1ssBMdN/QFWzNQcHCCNKfQJ6ZwB/xHX7Up1G5TMcm7Oio49uqMwXdGZzN/MicwX1Jo85//+Z+/8Morr1xqnuE4QJd+8YtfPCron+/BO6E76hDtpe0QhDq/acs6n2kD7Z9pT6oz0wGikcBcX/J9zsdnNmbqgXNo7087mg7ccd1nqlsQyUZ9kgHCrTyoIZRxWkF/sNczxfnU4VW7Syyu1hSVWceiY24lp5XN79qo92QuwZ6YPaPR6BxTB6i1tYwb/nedxlhw3PvOHZvdQsI1z3Su0FGiWQMYq6ZRR1/bZ1178rlZPXR8oz/Q5WlT++xph6qzna8Y1zhQUNADMy9RMy5YZ1Eg04/6fdW/KwJ9zrlz3lytQ89sbdsz38+11dma93F+TbTN/XzL2H2c551ds5LN0dpktUa6tT3K0vHXtQXflQzuWpD7z3Hu/8xBOEfpIMWWEqz9qbFtjEULNlqnYhxMjmTdZ9Em183qYvurpHjXAB3vfI997Xw5M35Uhkadm57dFO3UjHF/rzB2K0PmJLfs0XHAKHvO1WGgvzNqC21D76nsPU8ZUDOf8rsK22N6+S/+xV/cqg77vC2BLYEtgS2BLYEtgQcugU2gP/AO2s3bEtgS2BLYEnjyEtgE+v3JuBFBgAxNs20UF4Alx7oHOuCIhC73YF9o0lpTAF9LPJUAoOUSm5zjHn8AqdwPUIMCQAPpYQpewJUSQ4KMPqfkSwGjAigSuWfEecHL+fkWqZ8RDlxfQHWm8W30FA4K7ltKZGrT5wMuAeRCqkncAPICrgGICXQBVhcwlJgWgOrzOdbnT4B0BQAKuNVhoSDiJIckvk2pW3nO6Ja2tWBko7x5j+oWETuNKCn4CBDu+0lmq4e8h8A+siOlryQZBJ1/tKmZFiDO6hAhcM9zuI7IRu5FzXe+P/2Hblt49z6/BHp1pu03xXhJF86dAPEEDgu6HgHPK0C/MlgRBX2253ofbUwJdEn0RiMZgW6E7YpAd0/kuQf6JNDVH+pGatGW7p3cFO46WThGO/7bz/bJJImUbd/3TJbVf87rPs4QXoDoAuo4EBk1DDnrPt/UPNfxwz0LIE+Ss/3k+LRfOv7vg0A/eveV/ky9XbXbtrdtjHmBemwm5BcEBDXj233pWzNumdu6J3rviU6UPGzbINqMQCeFOyRr92NtBLqpaSFHdNaQJJyRsgX2TVNLzbMB93FCoyZSFhKdQr/hIGDhuCmxZ82cbGp2PpcgLImKk0HHztmcN/u3ZMacaySfdJCqHTq6Tr22b3rP6vycc+a8NImmzsHMF90L2wwQ1DjxuaUMadxZgzAGqdGfjqWzcVbbOT/PceY9eYfphHBk26c96j1YR6E7ZgHCrkBkURg7OttR824SWOiK76pTRddcnevm2qA6U1lzXrc1YNwaqdp01Tr+6VBo9had3oxUZayRwnrOaWe2Qz2cuguRph7QJhwokA81z3OuZgsN15fTKY/nTkJvtmU1567s5Jxv7nKdz1yRi2e6eOv6ds7v87qj9cEt93+cc47WMXN+Xa2P7vK8ynOOT+7jWuxoPDpOup0F9oe1IgWHkjrV8rtLJznGoHaaz3NLq7lebx9NR7T5m2/+dvL8jmvWJt3LHHsi6c88Wn3lPN6LsYPt6ZhnHePWXHx2PmSu7j7n7neODeazvxkcc7VxU8/nuuzITtM2nRYZ6/z973/1V3dRiX3ulsCWwJbAlsCWwJbAA5bAJtAfcOfspm0JbAlsCWwJPB0JbAL9/uQ8IxBMDdwUwYAbnEeEnwXgQVAW8IQIOAt71glacB1EgmALoEz3oSxZCJkuaQSIacpiaoDdmZq44GQJiH4/Ce1K7gykLCg3AcEzUmyC3AV6JrC2iv4QnEVmkiaAa0YdksKX/hBggkxrNDPPV6amLjfyHBBKEJo+KHjOOwpYN8JDYNB7lADh2CS0jQ6lLqDIuY2wb8Qcz2sk4QQnm761KX1pMyC8mRCQkylh+Z5IfYspL+sg4ue+L+/ZNJqA6v5xHgS6BVJukhzqHm0hLTAkGzXnSeQCIOIY8rGPfexSl9SlzyaB7j1XBPoEdY9Ilo4P3+cIeH5aBLoR6LbNCPQjAl3ynHoS6Ka9B6w12pb35B0b2ci76ayAzlWfJtBcYqYOEFwzbUz1t2NAvVf3J2E2iVvbCvgsWUqEbMcE+sOYZxsACvcuMVQAedrF9u0k+qtfs52TEJ2kZPVu2jz/r71d2dQC+bfMcNwDG2bfI7OOOSK/AeApEBHOJ0QU890k0M1gQv+aeQU9045Rkw0EAp3C2G4kN3NUCfTuXc61Rs5yz25nQZ/XOczzqGmTezVTk6YevaDw7to3CF6zFuBshU3sFiEQf9obnK3Us+73Trv4vrrUfi9B6Lwwz61tWRGZq3m1KbGdhyRKOpbQZecbdd7nV+ccK7a9baQfOiawF2bIgUTV9lDzDPe4J527EaDUOCBUX+e7zvEw9Vk5HK1PVgTdkW2f66A+C9mWsDPCHoILEt1teaghtHSyYF3h9jk4nNTmlUBGRlP2ytu1gvJ2LajTG6S521Sgr90P2W1t3HpFhxZq+gRCG33m89lfZdNIeZ2GvJbnSfShD6yzKKy7kAtbQFCwu12P1AHM8VHHwT7/LjpytjY90605L7Vvps11flytifvdXA+s1gd8t7r/LXb8vZ5ztI5ZvcNqfX6X588xrww7H84+7zPRjUac85sHZy/sOr+tdITFxjAWf+M3fuMyV1F3XsAO1q51Hajda207ef50nJ3zsv+75ud82uw6m7W1xDM2k2N9Z+ZdvqPG9tRJkWwn2BPWzji4Oq6Zb5sNyN8qOrnWWcX+Wq191cPVuJv9zDjX0UwC/T9+6Ut3UYd97pbAlsCWwJbAlsCWwAOWwCbQH3Dn7KZtCWwJbAlsCTwdCWwC/f7kvCLQBfcFLwAzAFEkz0kNC3Ai4AlYMQl0QcSmxwZQ4XkCNAKxkgcA/+++++6lEEUoMUwN2GLqP0CXAlZHgG7BwxXwVQBxApZK+AwUPCMaJ2jm80u4TpJKMJZzuq8xwNX3vve9F77//e9fCoSRhB3g7ssvv/yoIMtGsUiiUNOfEkOAwN0jnPctqd33F0iT6Gj0mcSiaXKbolUZTIC//eV1k3TsM0qASnbTPmSEo4UFEgCCi0wJkEkvvfTSowIhUOcQCc3ulygZ8Dd/8zcv/PVf//UL1BDyJZFI3e6+yoCAjSStDvF8UjxDslErX9ovgW52BUFNZCCBzlihnwvQts0CqBNEPNN536N6XzBy9Xlamo67eewIaC9RyzUlQ2YKd1LonhHokujocSPJJ4GuHGhvU/nTxo6JZk+Q6KnM/cx5tYd996bgBzCeuqzjBPeY0ZolD5tiHAD6pz/96SOyFOLLCDAA9T/7sz97VGhXwfLq4XTwaLuP0reWkJc87hiY8lHWs55EzyQZ2pYjYmNlY9uW2md04J133nlUIAiVLzaEVOef+cxnLoUx2L6ojaO/nGvQs8oJ+8IzINDJLNG9miHTmafcS7qRv7wH9zS6vBHupqfVmaN7kKNbEujoAHMvKetxNEPXzERCjbOP9o9zm4b+T/7kTy4EIDaRc49sMn2izKhrh7mm9mbq8pEDyiRoan+4X4lNSfLOJ45XnZAcT6s52mfN+bdt7Vix33kG+lObjS02WhLniO6LDaFVfZ/vXjvc8+aaY2W/fa86wtBmx+Lqmj6/8i5Bz/VuU8LajYwNpq8nowH6oj5D3uk8QO0exOgqY6nOcOqF79kIV74rge6YMH2yqeUh5Iz6Rt/pC4l/xkDnDJxFdIbh85FjAd/XWYK+7vYP1Z/OrcwrX/va1y6OdF/96lcvcnHLHLZc6ZY5yKL6tHI8mvZ4paOreXbqypyfj2xj7WzXvfMZq3XAar17C4G+uvfT+q5tPlqTz7lo/n/XtvY5krZdv8951jU5utVIbjJd6KzBbx7stAWiGTtjqc3m/nXUKJnumNN+1F4wllw3maGq+li5dB2DvcDZBZtBgXhmzFIzVutIy311zuXe2BTWNhTmHuwJ+7jjbNax1LV91xhHv8FW4341jmpHe00ztkigf+k//ae7qsI+f0tgS2BLYEtgS2BL4IFKYBPoD7RjdrO2BLYEtgS2BJ6eBDaBfn+ynoBfIzJN4U4N8NA9eQE+3ZcbYNL9z0nhTgS69+WYkT0QtkYmCwZLSvEMCA+jMXgW5DAFAAligugMCgRFQSFBd8nMCTTfBZwsWPO45HmfdwSQT/BHcEzAt6QjoDPEiMV9fpEX93FvZGpIHGUG6FywTJDLdIiT7LZNAsKVZ8E6CfAJ8PPeq+hbz+O48igxw+fqYVO3SqQITkJqAL4boW862lkDiEmgQxwB1hnB476pJeK8P22EOLdASknYILcSl0ToNT143wmQ0ehzasaB7w4pI0hKBDHfC7CWQIfsEAy1rY1UXenW/G726REBPgHhIwtzdL19O3VfoFdSjv9LhhhZhOywE5LnEOk8yzT8OECsItAFhJsmFFnaHu7R/XPVUfV0EoRHRFRtDH1QkrEEa/u5slcuJVP4rjam9hZbqWMIzhg4h+DMQY3OQehIIgFMq9tGivq8jtEJUK8i0B3bBeQlCArgT5LO50271u+rO9O2ruxhr217SlS0HYwdnA4syA1SjmhbQH5AewtzCPMUhfmlTkcS6EQZS6C7hz1OZBDoEGwQ6I2ggyjA9nJPap5ZR5gS6I32n44xjTSkj4yQpsaumPLXPXJNI9+sJeih8wDvR6p/oqghLyBH61jRz45X5a2OrkiqRuZzfsnKqec9t4Qj90e2yh9ZNM29cjerxGxrx1XvW8eUOQ7bto4BSB9ILAu647zEc5vRhHTK6uHUR+5/RNh1zM/zaoNr9x032naO9f0813as5gC/6zYRvB/zm7bFTEHoLPdyawL1S1uMXvXdOzaRV+f52gyOdasN9Jl52i0KmnlFRyT0gndt1Hf3JOdz5dZ1Cp+rk5ynrbad1QV1i3URjoo6LaJ7zD8W5UGNfZhz4uzH2eclLFfz5jx/zhNTtzrnVt7z3mftmvZ7zldHx4/a1jY96c8r2zSfeTQeVzI5au+cs6prHKszZeWFXpv5oU4i6D3rVrdqYl3PGsfC+rI6d9YH/b1VB5ZGkbtW0gY0A5W/BWpva2MYt26PRN3sLYybplzvHMIxHbKZ15h7dDLjtwrzp45erk/mWqB9dLZ+qr7P3xnagZ6D/GcK97/6D//hSavrvv+WwJbAlsCWwJbAlsBTksAm0J+SoPdjtgS2BLYEtgQergQ2gX5/fTPB1pKjAB9GLPNE02NTA+QD/gD6AMS8+eabj1JbTwK9KUQbNQpAw/3dDxlAFUCXtIaQBI3gIwKM6B8KUUcFiQBV5j7cHhfgW5E3E4wpGDjBsmuAXI8fkUMzYm+2qf+3XwCrAK0sOBmYxhcnBmQDKEUNSUKkHCAc/5ckt40C9wXXZjRqHSkEnQSyqiOCZQXwBOEkHbkX4GKfwXWTcPH9Z7RvZQEAKYGEDgqAUQOISa4DEkKgG3VJ6kj1jHpFVtAevv/yl7/8iEDnWY1ch7i0cM9GxzfSmHEBwUZKaWr6QaIIELFtQ3Yl0CEwVhHoylNdb7+UXKm8JApWxHB1tvI4A5UnWXB0jwKV1Q2+XxHo3NcU7kah8526LYEuuGwK9xWBznd9h6YG5Z4zhWltxNTtI5tQwpX3K3nnPYzkbnRzQfb5uc82barpXhnvRqqh2922ASAakhRiC7lMW3TU97WhEqCSSPbfimha2U2feUYcXrOv1eGeK/GlHpW8K2GEzOpcxDxFVhOcsbAVjRaHeDOimKg45igj50qgQ3qXVIBAJyqV8s1vfvPXUqFDBDhfUtNPkhTItcdWttD36pzIu7v9CXX3Q0ceOplR15kH8t+xw9ygowDn8U7VvZLSyHPlgGbfTLJK8lR7XocN+5BzJhHuu3K/bqkwbf8kimtX+nk6wswx7vvWiWQSNeqPacWNtqRmnnUfbGpseFMTz+dPezpt6pzrVyu6uT7oPSpPrq0TxhzXHVd1/MHednsAHPTQb7Ic8H2jXxkr7AePEwHznm3jvfu82ouOTdccjcSFlHOuc+uN2sr2fe/lPsr0AZ+P5hreu3Z56s7RKno6UrCmUO/pc7ZDQB7UZAM5srdH9/de14jwI3t57bo5R986tx/J52wtvDp2F1L6SEZ3+X7apNW11+alW5/Xuc8xiJ7yfZ0bK0vW7f524veNJLp7hLulAWOhzhkQ6Dp84fjU3w+1tzy7WTwYY53PnIckzhn3jDdqnWaYWyD6Gz3efuR707JT866ufXHga7vdkmQ1xzAvOQ/zuc6Nsx/7Tl2jOaaP1jXOSR3/XdfYN4xrfz8wr/L3F3/5l7eqwj5vS2BLYEtgS2BLYEvggUtgE+gPvIN287YEtgS2BLYEnrwENoF+/zJeAb6QMYDtAB2AIU2XDRBkAXh56623Xvjc5z53KURnFagt2SSZ7v7cTVvMMYBbgCWADdKKUkgzCljq3tNEAU+AvODVBJcnQVBgcgVSngGGSv4aiDmfwf8AYG132zWB/QJ1JZCQK2lmIXBIMQrY3QiPF1988ZKqmALIK5Cm44Ikrv0j2NS01hxr2utGbwheCY7NtKgFvQuyNbV8U0eWNJcE4NlGpfC5MoPQxoGAItAvCQAgKOjGvSTPqSHMmpa5oH/BOb6HQLdApki8Q2yRdh0Chdq08BLsJdMl0CHPIdqaLh9dJo20KaXpA/uHcSGpYAS6MpqRqiXKBQX7XT/XWeEMYC7wuzpvgvM9ZwLn/j+BX6OO3ANd+SOjayncAZQh0emLZjs4ikDn3vYLusTfdBYpObiKIlMmtWkFpbm+EZIl7DlWByLOEzTWSUUibpKqtWnokZHP2EeILAgtCuA1ZCkFcLp9WAJpEt91bKCdtUfVJ/t4Xn9kJ0vYTX26pj/qTM9zrGIH+DyB+bZDAoAa4vxHP/rRpRCVTp8ZOQdp7hjEZnqMGrkz5zE3SaA7p2BzsLsU0rhXvtMhov3JPUuMS2CYlaVkgGneeTb3b2Suc6kR2drJRve5F7t7zVJzH/ubPqluzfmx43iSsXNe6rl1HGmfcI+S5CWb+NxISMZEbX/1Z0ZWVkfrXMTnOo7xvzZgbn1R28+7NEIaQhl7RGG+IWsIukLNmDNjBO09evdplyu/W9YZR+OlayqeUYe3rn8ktG3HtG/KFF3F2YvMChSI9Nox5lC26Xn11Vcv64q2vY543G+ua3wH6knKOV65xyQgK7s5luZ2Gp1rGmU+Sbbp4KFt6xyFPrLWxZGTUqccnDpxfiP7BzIhm0ztXZ2glNERoXyXNeQkF4/m6cp6zt9nz7tLW3rfaQ+urR9Wa4r3+t1KNtfe/XFI/inbrj/od8egNkZZuFUCcxB7nZsVhRr9bzaS/h6CQMdRDqdh1pvzd43bD7m2dm2P/jb7iTat84if65iLbpdc9315t65ReW8cV/idR8EWdrsH5i1tOG1z/c64dHzY9jqdXkEdEQAAIABJREFUzjmjv0lqp2trO579DdWx7Pw8CXTu5zYSOEdJoH/+C194r+q4r98S2BLYEtgS2BLYEnggEtgE+gPpiN2MLYEtgS2BLYH3TwKbQL8/2Rf802NfIAMQRNIRkKcRWUZUkP6TiATIbaPQiYgseDgj0CULjUA3tS3/u5cxYM6Pf/zjS4EAgVQwAgzySILDKIaCtgIok4wRYJlEkODMql5J+ghsVH4Fe3quRLhEXMGdCaZLbHt908TiUGCKUQgdCVf6AXCbtOAUQK3uMSjZbTR0wc5GngB4SfKZ7l05FESUlJmROJ5bwhfZFwQvONfoPcG6nluy6V/+5V8ujhvoH2R6SUDAv0agm+aaGgLdfRjRmcq3/cZz33777UuBREfnS5RInlOTFr5R7abIp54R6BBzkjqA7p/+9Kcvhf3r+ROMvQuBbv+VKF99nuDjmU5XJ1bnHRE6q+tWBDrXN0W1e6BzfQn0pnCXEJQ8l0AXMEZ2JdAlF31viRnTmxdgra2gbTNStfKsTs6tCkr+lEynDZMg7H6hJakafUlbmvkAeeA4893vfvcFts9Ah3DEoIYMJvMEabp/67d+61G3TXtUPXDsdhwckS+TbKgOrEjAMzKmNnbqV+eitkXHI+1mScD5/EZP62wDacG+4ezXakFOkhM4IeiERN207OhqgXxTuK/2QHdrCEm7KdsSLBL56G3TVfOsEgS8T9NuV3fcs5ooWBwneKfu2W3Kbbc8Ub+Q+5RhiYjqvPK0njoyycMVUcE5jlXHpnODtk8Z830dTDpXl+zlXWr/5lzTPiu5RR/0nbhHHcTqgMEcoxMf+vOhD33oUiC2GHuQR6brL5m1spEr3T5axa3G21yb1KmMY83AUzmVQG+/z37imbwracsp//RP//QoGhWZYHt12MEhgzmUYjaDOces9GDan0aY0s6VDCXd59qh66HOPXNen+uW6STk8a4j0B1INQqOnKxxWWehA9gUt85gXcHYquNc9XWulVb27mi+nWvUFUm8IoGPbHjHiu3o9dXP2c67rJfP7nOk7+/1+5VsbpH1Sn63tKXrmq7l1V/awzqUwu8YdMbtl3Dqqjy1TY7frhWwLa55jED3edOG17mIe5Q0b7p1HTmtaaOZm/iu80D1mvZ1bmW+MesN847ba5Gdgt9qrl1KoGv7j9b+lQsydo1lRqEpt/n7qfOudmA1Bu0/ou9NrU8/8ffmW2/dogL7nC2BLYEtgS2BLYEtgWdAAptAfwY6aTdxS2BLYEtgS+DJSmAT6PcnX4EGwZEC6xJd7vNoynZq984EXASIYO9zChFKgPgC2gAYRjsA6rgHuiBGI515K0F+wBzSFhO1QQ2Ia8QDBD2kkQVitKDgEcFToO0WUPBMyreQRIK/JSQKZJ4BrKtoEwE6ADlSEyN7az5TkE2BfsBuCwCTxEJJRtrUzACc04i2M/B2khGNpjkDgWe0ZmWNQ4BR5YJ7BSQFJjkP8gggjxoHAiLG0E2IMvcZpwbg4xzJJp5n+9qXJdCJMiUSrZHCkm5EBSFniQTqRp9BvBPR5z7oBQMZH4DwEvzqPc+mHxqBLglKW2cEenWJzwU4p84JNq4IT+/TMXSk+yty6Oi6yrXRr41A551skwT6KoU7zgq3Eug8q+DqijRRPqtoJcmZ1TkC1St7o2xKZnFeo0XbFs7D/gk2FwTnPI9x/Oc///klChYyGOeMRsOzpYWZEZBT/6adEmTWUaU6s7KJR317jaiZOuV9pv7M9vl/7z8JwRlFe2SLia7DHjCGsQnYSgvkQEF/5GbBRjgvMfbrAAYR4rYMEI2QqRRsAde1f1f6b7+VFGdebHrcptrtlifokfaGOQ+CBSLX7APaNmsdhiA75rivHnSs2G/TCc138braTknaI52Y42g+bzqOOP60DT5zRaDb3kmgn2Wo6Zh3HrDtJd5xVIFIhvSCTK9jTOdZSKMZ0V9ZTP08G2cdjx3H3m/KwvM790ynh3mf9mHbxlhxfLDGMDoVkgm9I+oUnYMwc6yQhQV7bhYNZDTHwHRSmkSX+jHfsXPW7LPO39fWabUpRwR618Fz+wzGPE6cP/zhDy9EumsAauTQ8VYb3jkb/TyaZ4+I8L7j2RpspSereb7k9tnnKc/a7Pm542euR8765T6PrWQz718ZPy5xXh10jTHX8PzPMdbi2Axq1oLYEopbLmmzzTKCXvLHXOUWRfzPeTrKTfl2zPd90V9Jc+pm46jj3zyP+7lGptaxWUK8c0a34XEuwjbwG03iXVvQMUE7a39qC+f80TXO7LP+3zGtHI/6uOtit0ThNwa/Yfl77fXX71M19722BLYEtgS2BLYEtgTeRwlsAv19FP5+9JbAlsCWwJbAw5DAJtDvrx8KSgMuFAht5C3gBtG/lhLoEJqkwzUlLgShBATAIeCE+/wBijR6SFJ4lf4W0sgC8GR6QdoJ+UgKTQpgdtN2zui6giYF2yaQvQIdr0l6Rd4UZCx5ULDx2rMLerVf6B8cEpQnYJvR6NQASEadEx1lqlFqAK2ZAti2GrUi4FYSkHMqwwmI9b0aUcv39gvXS3JQd79e/i84CflthgNAfYB8+p+adtpm7oEThamKiSIhOp9CpGj3iYbgMmKGupE2ApO0AVDRFM3UPN9zaafR/dQ8d5Ly6gugKeQ5UcPUyEEZQkBwve0TdOX4JNCVLfWKQC+oKgnQvlqRB15T3b4VYK5uz7FxBHKWnOD6RqAfEeiNQCeS9ohAp78YK41AV9e0M7OdHXsFaZWx/T0B8xJBM91w37H6wveNnqy9oH3Iwujn3sNIXI+hT6YUBmTnf4F2dIltLchoQCS6f+pVnRdm20qkeB3fTVs47dwEu28hMarLU/d6fz5Pku/Ivte+2m6JN+wk4DjOONgPHLGwDThlcUyCgDGMQ4wZThifnZfULWwjZCpZAN59991LdhSuk1CD6Dgi6MyS4BzWSGeA/JKVfDbNL+2sXjDXMb/SRux77V91CdtYIrpzoiRD9cR2813XBCuC44gAvTZXru5V2zv7kmOTGK4e1N5MAn0VsawM5pgvUVviHd2R+JL8IiIZXYJMxnGFbDhkfWlmAG2a912NsZUdrf3WKWFlv3V+mfc9GrNn/dK5Aj10XcE7OgdT49QlKQehxnvz/hTmU74r0VaiX2dA3qkknJ+1C33/SYrNOa3/9/2Ua4k0HQrsj+p6bV7HWddJ//iP//jCN77xjUthzLsXPDLAeUaSk7FZZyme53qaetrQ+f98j9rLlX2d8+1qfbmys1N2U7ZH7Zhk8ep5K12/Zhfe6/Fb557KayW7a+2oow+fuwboGpk1nJmzqHF4M7MWdp95xvkGwlmZMU7MukXNHKCzIbZ9yrv9oW1Dt9H3On3N9Uf1rmsc5kOcgSyMa51TOVan2jrK8n0zuEwHqOrX1KF5rOvyOhNNHW27u6aZ5Hyv6/34TJ/wm4Hfr26X9OevvnpNDfbxLYEtgS2BLYEtgS2BZ0QCm0B/RjpqN3NLYEtgS2BL4MlJYBPo9yfbptEEbGhEeCMgeWJT4BrRB6EACGFKamoARcl3wBWAaM6hAFw0lW1BQvcH5rkAIY2yNpqDmna89tprl/L6669f9qLuX/fVE1ASHJ2SW4GCE3RcAYp8NwG5gt3et9FgXHNEsMx2NaU69+ienwXfkQXphC3IWPAM8IusAMiJmiiyyrtgNlGPgnxcXxCsbZNckWgo+cA1AmnuN939D9vvJai4RwkliEEivShEAEKASYTRZlPH8n6C+NQQT0SHUn7yk5/8GlAJgU6EjCl3+34TOHd/eQh09Lx/JdBJmW3UDXX7GoITos3SlMOQX91LvYQIADxgnhGp7a9bCPSSEAWzSx5M3b3lf2XwpAh07gtR6Z7DOIPwnWmoIdBJ3W6BrFG3Zgp3+qEOIJWJY9D3KCE3x2cdRUqez/FI/82I15JDq/vwneNF4rPANtfXFqv/gOoQ6GbmoAaMh0CnEKU/92CfTiyC39cInfb1JF3eK4FewqH653Mmga4MOV5StWNXgs6xTZ+YEpfxRBSpBAWEqMdoC/saW5hPlCE2S7tIzZyEbqKnpLx+5ZVXLgXnMYiHSR44fnmWjmS0pUQb3zu3QtCS4UVHNY61H5hbIc4ZF0TQd+9ZdN75Bbk0mrrbGNDGaRv6jNWYqJ2fur0iMyeR1nmvRPqc90r2zP7kfZzbmC86h5TcMd2wY7a2j8+TQK+u9fnYI/uM8eecRA2h9LGPfexSmHu6F72Rl3UO6lph9f5HRE+vO5qTHT+rZ0z5rsjS2Ve0D1IJJzQLc7Jb+HA+85fvz9xntoOmb8Z+6ZRm5qFJjPtOPLOOG/O8zoP2a9NZV6bznisHoulEUlvI59o3CHT2hWddwNjHaQXi3BpHOv5njqrjowS6WxKs7G37bLXOPNOV1VpWOZVUXtnXqQerMVyZz3Xy6v/5frN9T+p/33X1/HnsbG1/rX3omxHcfDYjBXMF/7OGxskEm8G6zy1XcEbxNwmEOPM08wU1TlfqPbrzrW9961HpFkWcc/ZbpQ6pvEfnl6lXHVuOFb7DKQgHPAvkvlkn3CqrujzXVerZXBtU/zzm+OvaaDXm26ddX9eGl0Cv85JrjF7X9QL23S2fmNv5+8wrr1xTg318S2BLYEtgS2BLYEvgGZHAJtCfkY7azdwS2BLYEtgSeHIS2AT6/cl2RaCbgq9RBYAR7gsJUUlqQvf1g+CUwBEUkvwBzDb9NsDSikD3bQA/jNgBFDHymOdC1JO+GMIIEoOoP6N4jS42GrjRdgUSJ9nCcxu5YTsKvAi+lmxegZNHhITfcx8BSUGkM8CvhBznFSArKIhskYvpnQW6iXrhHoLc1JAugGJESpHWt4CVe28DJPH5CGTjHbr3dMmJ9h/9eAZeGjksca6DBTXkFu0HsIdQahQXAKQR9rwDJJIp67kGRwIixUi3aoQ3esI5gIEUiPcSQryTIBvAI8Q5e6CvCPTKEwK9KZQLQtMWUjybHcBUzG5FAOlp9Kr6JukleW5UjHKkT2bkc8HJ6mCjbabeTeuxAvFX31XvjwD61b0n0CphTC3px/0An5tNgXuVQCfS03KNQK8NmG1y/Nnvgrj83wiotrvydDxK2jkmHLMl9jg290tXdo4X7W3JEj7XNgnOUzM+HO/UkKqOAUhcCFYL9xFspt0FzCuXSagcgeDqxYrYmfdbyX01c1XXjgilfl8Qnu99P50S7MOSd/8fe++2ZNlxnGnWY8hk0o0kECIp8SSSIEgAwlH3008xPf1C0zfTr8EDjhQpkATPgkTJqOO9zHQ192Pf7vnKPrpirb2rkEVUEpFmYbEz91qxYnl4eET+v7sHuoUzjkXbgn3B5kgaMKexKeod87uyZ+0h+twIdIkQCfQZlejcm04ete/0rWsk6ymOEtSA/CV4sV06AeGIYz+pSwqqu8qmdtrrOg86Lq55kjadE9WLubZ1/WwbXNf7VkSJdqz99j7fHxIbRwP0H3lB2rIGUGMPjNZk3zIJwdWcd01uf0rMMO6eJYxNhkx2z1PbxPzz/HlqzwXXDtQuqw++0+xn9bw2Z66ztftzDfAZjsdqfrVPqznHe+PIMQvrGt8ZnWr0uSmdGQ90UScP7M3Up87f6laJrr5Ddad7M7O6TLvZ+dJnn9mj6ofPUK5k/sAhD4cZyHSP3KDG2eazn/3sg8985jMXZxaj7ekb7ZiZgHq1Vk/dsI99h5VdnWM27XHX57nPnLZ+9X3n8mr/MMekujZtdft/tic8G5/5vtqG6sncZ6z2K6vnVx5n655rjTaitp41RAcTHNy0E9TcZ9YQ1hP0xcL8UUfRHfSLNZ2atalR77UHnSvzf6rpHDLtbf+X6dhit7qe9Hgi5vdKl4/0d47L1AHHoe8x+6lcOq4ruzWds6ZNnX3xe/7Xcd11r/3iSy+ttij7b1sCWwJbAlsCWwJbAvdQAptAv4eDtru8JbAlsCWwJXC3EtgE+t3Jc6b3a1SFEegQXYAUgPoC+xAJv/rVry4Fotv07dSARZJC3Af4bBHsEXzqm5Qg5LMRgtQAUUbzkoqX6B/IDkrP+Yb8mGR3wcUSFzx7gkIFAguG0uYZ2X4Ewp0B1RPIbD8nmDwJQQFFyBfTzEIuAL6ZqpjfAXgBs6kBeCUgiZZqRBuguJHPtFlQqtGL/L3n8iKvtlPysJ+5r0Qiz+q55gD1vAc1xJHfQWL0vFUIcAl06kaA49RBlBjRYhBcX/3qVx+eg06EWFNSzhnkWDDmkOcWMh74w/gAlFvQvaa8LBBNBCkkvsUoVmTLO+gAArkvYM/9yBbZcD11geIVgX4EYE7C9wgYvjtLctzS1OU65lRHkA1OBxKUtDgJdGXP2B9FoGPTShSXjCioTvuCs9PBhXtW5JZ/MxsANT+1K42G5Xrsl44itSMzo8Ds55ETBPMDuwvIzhEXPEM54hxDdChphqkbjct1nderOeAzV6SV8up8WLXxuDpVkuTInk6yTJBdUuMsswT2EFKCQmYJSQ4+e44xBCDrCfKjoG+NKsWRi8hCCnPb1PlkXsEW9PzX9pX+VQ902qA2Utz1zrlPzXeSp9QSlRDGzIGSyMi9pEOfP3V5ymlFUkx9mcTMbHOuX03dXZ3p3HH+1HbOsfdeCCqivyGyWScgrrUP2HajoJHL6sdnTBl1TpRwbcQ76yNj75no2Gb3Doy5exEcMbDv3Vf03ejXfJ6y57vOu2k3j+bubH/O0/4+51j3Oz6fmnfH4dF9G3OHNc1U9t3T1XGO9dgU59TY+iMbUaeAroG1y/a3716b7fo417dJ0FW/a+N85yPyjmtx4IREx05AjroPpoYQ1VGP9+1Y2KZzrbJWx+1LZeS7uB7MMeozVuv6GXmubOd8W+nM7NPUz+rLavzOSP1bn9c+rPR82hzn7+xbZTrnQ3WjtrbvVJtUnXRscVz1+CAcWlmjzZyEbWLfbfYcnS6psee2zRrhHKNmD9xIcsn0/l/i5x4hUdtTx1v3CKt1AZlgx3RIoq6jSLNqTJt9bSynvs4x9f0nEV5nprkX6tyac6D/09bGzPULG67jLvaMn02gL5fO/cctgS2BLYEtgS2BeymBTaDfy2Hbnd4S2BLYEtgSuEsJbAL97qQJMCEIA5BR8keiSwIdsMF07ADJRktASLz88suXQjpbCHRJVwCMEoL0fEbRCrBMsKMpjAHOITW/9a1vXc6UJpLaAjFcEHMCf4IttN9IYEEjSY/eJ1glgNU+nxFdE9BdgXUFT2eU2SSuVr8XzJOIETSCfIREpkCulaxERmYKIO1sSXnT1QIk8blAoumMGQ/kIBGELPmZEf/Kpyn5uY92PUcV8FniHzLEdP2Q4GYq0NniK1/5ysOzxyFMPG+Vun1DR775zW9edASCi3Pfn3vuuUtplgLAwRUgyt+QI/dbmsIdmTTFJaSJjhzU/eHdSBdN5BqlEaaQdbyTBD/yUg+uEeglXaduTWB0RcDeneW4vaUSHvSx87rHLeAs0bT33FcCHTLTaL8S6NivnoHOGNaJpqT17PUkqVaEhPesyBFB9hLofT/uUeepJ6Bd21QHHe7T9qATnhuPzkOsmk4aMpGoUNN+IxeOteDYhjfeeOMyP0oQVC6+V4kCCYgzcms18iXmqpe3a8n/vtK+lMg8I6JKoNMHx3pFPqFfpgCHDIUAJxU7xEfXBeY1R15QIMZdH6m5jyMiSLVLtoRvfOMbDwvOWx37OR+ns5o2yPdW98zwQe16MmVQXZHEmdlk6pyy+s41bcqwY9m54/vUdnasu2aY7hgdNlLYa3muWUX4PImxSQCqv+i6WT0Yh9pi9hxG5mNf5zzuPO/6W33RacZrG/2J3rBGuU5BcLkfYn/jmcbUEPs6IlL73h1Lx6yOFFzXce4cUEf8fmWT5npw9vst87LjgpMk+zyIdEhko2TZA9bJg3FgH/jKK69cClGstXGV/WpvY7+6r+HzdCCsE8R0LGi/z/ZKfT5tOB/43PnC2qLDAKSomZCocZbARmAH2GdMfXLcpry7JvIu/Zn74Dk/JiF5tGbN+27RjyO96Jz0eV0/ZturfXDvW/Vttld7U313TGc/asemTV2te/ah80zZo29di7x2ytrfTfNP1iL+P6l9xk6hHxwRwp7P/zeoJxldJ6sea9Q9tw5dJde7r2AN8kgJCPrukX2e8ilJzd9W/+f0/52pz9WLW23S0XWTQO+eau5l+3/qXC8ql85rs0B4PXab/2cpEugvvPjiLaZxX7MlsCWwJbAlsCWwJXAPJLAJ9HswSLuLWwJbAlsCWwJPVgKbQL87+RaoBCQqEFMCHeAFwBgikBoCHRCVAqjquX6NQAfI4b5G1K3IrRn9IwgpGUE/iACCsKCQSrNgGRHKpsQ26qkp5CutRm8IGPnOBd10LBDEadRcIxlKPk1gbwUAFggqCFzAkX4UdPZ5RwRGQT2iz02DDYHeSDEiYDzDm4gYwG2i9qjpixGQAFAFMxvdghyMJEc2PHsSf4LDjRAG9OtZwgDRRHaZpt8znvk7fRFkhDD88z//84dnnZMi1xTg6EWBdd4XAp0CgQ5YOQl0ooEgWCYJJADMswFBKTghQOiX5IAoN+MBwKhnEPO5wCBzoudU854UHAcg8CH3n3/++UvhRyCTMTiKQEfWApwFQgvuqsMlTef3d2c9bmupfeEOM1tQM/ecWxCcOIBIonOfUaamyjX16bUI9IK+08GjBOEtBLpzXB1Rxj6D9kq2TfKsoHgjfzvH5zxSJ2y3jjC0B2nucQ1kSUBPqekLtpDoc2rPJ0bndISSJPA9fK+O0yS3+u5z1CvPs+uuaUuB8ElqKDdJzpIfncslSua4dR57jjxzlDXMyHRqIgOdmzi66LCDzrEOeUwEegopwrXUEOhGiFOXAGEcK++Z1aP9nsTpJBYmEeX7l6B3bfM51U+uLzHe5811qDphGnrtuOS47+aa65nAvn/tOd+hh6Zcb4Syz66edGzRb9Y3xoxxaPYPMi9g17HvrGdHP9Pur8jK2gTtMu+Kk0qdVXQAw66T4cSC04+ZUSBY55yYxF/3DR3r6ivXdA7MNich2d/PyMojOdlH9RKnNskm3tuz0cniwJ5QBybGFttD+eIXv3iZD/absW/GhElodc8xdfJIX7luEui1Z12TtdO23fk496DdmzH2Ot+wn8KJQ0cObII2AFsxs6tM+U4b59jP62oPps7W3q7sdN95ZY+PdGV17SRI/X3Wvbf6XF3vPWc6Odvu+1YWvY7P0246vqt3aL/mWjPnZ8dG24BdMEMDNf8P6SzJesJ6a8Ehi7lAYS877flsv//bNNtTPzebE/ts9zg6J1UPewRS9408t89yXej+oHPyzFZMmz31Yerk6vc5j4/S13cfzPtWD+b/bUd7Zv7OXNYhnDHkZxPoh0vn/mJLYEtgS2BLYEvg3klgE+j3bsh2h7cEtgS2BLYE7loCm0C/O4muCHS9+41kAIwBqDCKlloCnSgcyEJARKPxTE0IeEobEIIWgJ+Ck40kKNHVSFs+Q6wSDQxwTimYDVAlyUqUas/nBDxaAWuCa5Nw8Xe+b3TGCvQ6AiJXAJxkTgmJ+blA0OzXBAGPgFdINcg0ihFzRs1BPkP+QgITkd2zkhmnvuMEKkv2lWAQ2BbIKmmOo4UEOeNXYhjwCtCKAiFjlAy16YkhQhhbyFMLfxMQNK2kspoEulHeEOk9Ax2i5eiHMYcge/vtty8F0kYCFN2lHYgSakhz03I+++yzD0l55INzAP0hMokC6UDUIgUSgag10z/TFwFRgHodTmYK9yMwUD2cAHWdNdT3u7Mct7c0CYBbCHSIdO6DQKc8KoFeYqEOHnMe3UKgr8DhEkzO46YR95nTjsx51XacS841n8s1tY3Msc4f5rrppZlPzc6BrjLfKUSHTrvSd6ssKr850iU0Vlpw9P2U/ZkG1TZyXe2PMqS//VmRNXN8vR67xNxmTaFmPYMMRI6sd8xn5jYOMhC1kOPUzF+PiSASHUcYM10gax2SsFNdLyE/OobNotEoZfp3ZHvrFOJ60rVtjl/X0EnGVrfmOiaBQi0Jjg1E51jrLWRUMP087fXMXFPWY89ov8SpRDc1BOSKjLN/1SWe6/qPfYWcNuqcdYK26INpkZVN55hyU86r76p73R+Z7pdxpS+eeYxOoDM6dmGvIM1YH8xMUt3vmK2cIxzn6RBREtn+r+TUvcHjkOereck4mkmD93c904nA37mGfQYFpwbWat+R8WnGFtaBSY7O9+H7aSM7JhLoK9LvyDYd7Z2OiOlmI2JNZt5beAedEiFIq+e8+8o+VRfObKXvPW3hUZu2u2pz/m2lF2d2vX2+Nl+V71xDVvZ/9cyjdWKl1x33uS7MOef67HrKnhXd7P8jc880HVrcp6Hn2iLWEP4f0QkLUrZp2lk32C+6hnQtm2vWtD2rdO0llv1eOdB2M3wY5d7sCkdrvnvEs7X/1l3fkb6d3d95znXTiUbZ8N10iqzd6FqnXHTiqd3cEei3jua+bktgS2BLYEtgS+B+SmAT6Pdz3HavtwS2BLYEtgTuUAKbQL87YU5gXUIbwGVGoEPOAJ5SQzRAnhNtAXhKpK9EAsSs0c2AygDvEugAsYLuAEGNlGg0qikUfVPuEcClPaM9qAGNIDogPaiJAJMc5vmNmC6pIJgu8FYCS6DlCAy8BdS07wU2S44UrBMoLohVoK1tFfycnyFfjTonWg4i0nOlGVOcCyAeAPgkf6n5u8Q1oPAEr/x91b+erWgUO+MMwYCeUAAZ60jBWBrVxTsYTQjICNEnCUhf7Re1OuJYVS4Q1Y1AB9iGRKcAYEK2UHhX36O1oB3pmd97771LgZxs6vmSaRAknslNRD/vIUgLQUeUHqQcNRGvFuaGaW6pka1pOZFJ5TT1QlkbvVdAsMB29VMdeRQC8+4szH8lBK8R6J6BTr/RU0oJdI4WfdGjAAAgAElEQVQfuBaBPvVUwHXK4FEI9M61VYTgJOwKRPu56bm5vmRl7U/tlGmuOwf7fswvI0KZ8+or9ec///mHdhlS71r0W0mKqU+36sQEzx9F77y2tnEC+ur2Sn6dD87HOjYoY+ykZxlDhv74xz++FI5dkATEDqF7Rg9Scw/HO3CcyLvvvnvJcmHBOUnnLchhyUXap81GAmLXvJY1cDp5VfaOmdGDJdZmRpXO9dqKaQ+Onlf94LPrCTYJm4au4ZBFzTrjmozc67hBv/yO/iJLC+Qqn6mRwRFhU9tH+/RFEpvPjXg3ZTG1EfASTSWekeGRfs79QPUMeblvoZ7nYtsvyTN1gmNTSgzRTm1Aj7Co8x739OgA3r9ZcKrnR59XJOmjzOG5V3FOzkwErJGscxTsT1Mo8zx1Cp3X4YSa9bzP6GfvmzaUthxX5VNb3PdbEbi1RZXPdESZsvZ7bOpbb711ca6j5tlkPcLOsi7hNEBhLqCLc59RJ5i5P5xjM22h8q9tmPLpO027W70/+nymH21vtr2aOyv5t/05D+fYra6tjnRe+fw5F/zdOYduMgb9P6e2sU4ryNvsS9R8577V/0HIhkXhfyIzzzDuzVSEnTMaHQeL6cRWOXX99XP3KLVJrmt8X13qetGsFbUvXj/n3MoWO9ZH43U2jit96vVTp1ayWNmI6Ux2pCtna8sm0G9dDfZ1WwJbAlsCWwJbAvdTAptAv5/jtnu9JbAlsCWwJXCHEtgE+t0J8xqBblQVAJIRwyXQIdGJwJKohLSE7JIcgOiSQBdwlzgFzJpn9RVQbgR4CX3eviQnoCbPhDSnNuISQgOysmfpNb2yYKzgaAmsFelTIKmAawHNCZgW2DoCi/17nzlBtrZbkHCC3CVAIDwK9kI6CCgB5AH4WiCKjObju/7MVIoz+qNAb9P1A6x7ViqEC+Pu2DMmAoMQHmQQID03NSS1BAt98n2vAXgS6BBcnENpZBg10aES6AD5E4RWvvSpEWa8QyPnGw0PIUl/zX7gXEJeEG06D1A3zTbEAWdUUzhnmfuMcgegfRQCfQVGCibPaKqVTt+dJTluqaAwfejRDE1Jj26YHtcIdElM5jb6gb5Sn52Bjm51vhxFK3GN87jEo3NkvtF8jwLSR3PbiDAJGR1MqD3OYpLaPB+59DxtSSmPTSDK1jTYRlATRa2uGVmN7v/lX/7lxWEDZw/IWtvluZVTAftpbx5FT44IymttTHJryrt2ps4KzTDQcViRIU1pLhnCekY6do59QO8gR5GR2TB6FATXYlMp2BjXPWrWHWwL5BnrH9lALDyrjiMSbdSMZYnwgv6T0J7jNUnW3lu9V/bKZ/W8rjk+F2KY7CEUoix/9atfXTJrUJCF9pzrIYpYR5izyN603vRJhzbsJw5uFmTF96u55Lt23OsMV+KLd+256pWL88mxP9LDko+TvOL3jgXyMAKV2gwG1KwzHmlDVp4S/fSlqZgl8ozU7hzovoXn93zi7gE6tnOc+66PSnR1j9MU0doN22s2Ij57Vjo1ds6xYE54Njo1NrxzfJ6/PFPWK5sS6DrRHBF//bt6pq5Vf3RscF9SgpXrfVfmsXsqMlFwvdkGqNFvjhSi5v26/6ueHxF7K7t75lyzaufM/s7v+vuRfsx9Q38/stm0dTQmK32dc3K2O/W67a+I4bZXB0UzgXhEEOPcfVIzKKFn1Ul02bTt7O9+9KMfPSzcVxvXo33Q+/m/xbR5Hfe5/1iNS3W3a97Ut9nuyvbNPeTR/mfanEe1J0d2d+rT6vlzf3WkL7Z11EbfYZXC/cWXXrq2TdnfbwlsCWwJbAlsCWwJ3BMJbAL9ngzU7uaWwJbAlsCWwJOTwCbQ7062Jf0AKWYEegn0nqcNUAp5znmkRB15Bjk1AKLRaEReeB/EIACk0baATgWXJS0EwguCA6Z6LeAIxCzPpwBm95xNwStqCI2ZGl4wi3augUcrYk3wqikhV5FFBbM6YrY5Cc5eMyMsJohZIKhgWkFisgX0HG5AP8lZnm10L7VpV6mN+jbNMM+SjOI+iQTJAImSRnUyJjhWoBsUno0ueUaw6dcZG0g9Is8tkEpG7PQ820lwzFkAgQ55ToEMK4HeCHTPpS24aFu8JwQ6DhqURqDznhK61D3bkjNfS7rwvkblUUNoWpBrI9C5T+D2USPQp/76ThNgXb3r3VmR85YKfqIzZxHoP/zhDx+S6OiajhQl0G+NQPedz9J9Vk5efwv4uiL9nJONGCt5Rz+wfc28UIC+cmKOaQ+pSwbTZolwHGVMq02WA6PR/+Ef/uFii7WHOBRJXJJmuumVtYWdY7Ux13TliPBY2a2jto7ImI4Ln+v04Dho/yv7Xmc0oY4MyNOIYuY1hDDkMAUCvVlS0D2zmkCguO4h55LryLfpybF/RqEz5nWI6DEjjGWjCat/1TOJvI7RkSOXbazWJe6f+lSbXjumbpmiu8eo9Oxd3sGU6hDIRikjW9pjP2BkrusOOlhbrL45J/m9pLV20r7P+dKo4cplRmSu1uLV2rIibZSrEfnIB6L45z//+cNCP3RMw9mH90R/qFn/Knv3IupvScfpLNBo2KO5Oefvo8zhOS+nfOdY+D2OFTiKYHvQeZwu2HtQM5e0TeiLDlDIhf2Ac5650bXVI2XU/zk+0wbcQvrVVtTe+R7OQX4/ikBnHkOcfvDBB5fC3haHQwpzv0e6mOlm7gNXNnFFIq7W8o7RvGc11kdy6b6hnx/Fzs/3mPOlujxlsNLTlZxm3/oM7cN8R/vVa91f6bRWx732pc4ZvYfP6PM8ssBjebB/da6sk5DHVKz29Npi9XnuVWqLb9mX+C5n667fVU6V/XzOka48it6c7T/bTvvWz1O3VnKpvjnXOye8x79hw/k/hawhzGN+/vLll69Ngf39lsCWwJbAlsCWwJbAPZHAJtDvyUDtbm4JbAlsCWwJPDkJbAL97mQ7CXSBJQhOQEwAX4BO/g7gYDQ5pKDkLKm6IRBJY0kxDTeAKCBiCXRTuAMOG+Fh1HkjU/lbo0EAn4waAWSSmKUGxBKkBQwhnTbRltSexw5paUrNgkwlKJTqCkxvdJ6gl0C44Ldp53v/BKs6ciuAXqBpgkEFuCZwVSK+9yFr5APAbUFWfEZOTfELweF50xLqEB4Q6qavFOQrGAZQDongWed9luebQ6xzL6CimQIgxh1vxgUixQLgWJJ1vvskKO0PBDqplSeBbgp3CZ4JbHfcGVPTt1MT3SvhSW2UPjUEejMvCMrTHgQ6BCaEHDXkApGK1OjiSy+99LBwn/MQgvUuI9Bptz9nwOrdWZXfbKl6zvNLJDbjBPKFQLfQd3UQ3WnGhFtSuKsXj0Kgd/5NeXRe1x5wXb+bpKbzTALdKHTu0abNtNPKye+nDEum9XxiAH7ssoX7PZua+V0ZYtslihpl6fsUcH5U3bgFwD9rc75vbQ7fzQh0yb0S0bP/JStrw5lzEiHID9JPYB07WbAem8Zaw3XM8aakhkD3DGRkzvfYRWqe4Vii/z0vnL9PZ6ozIqF2eMpwtd7Q/65zc/0qMUp7jXxGLpCjrPHYdmRjgTTyqBZJRH8vgc6Y+Hdq5rTp3LHFfXffjXvo5yS6OrfmOjvX8srizMGtujbn8tF3jKcp6rHXOGyRkYCa9U4CzaMnnHess7PNrm8di5kKXVtJ3X4e2amza470Zu6BbGPKr2sw+zsJcz5rj6jJiMG6jIMKc8az0al1oqNt9AdS3cIaWSLvSGa1C7U56sYk2rtXW42t902HEvd6vBPruQXnCd+Xa0jZb+Ed+1N9XY3NnPONlJ96eTbmqzFbkaVzHzl/P9o3TNvu753H2pwV6bvSsWv62Htq17vf7do999ZzzzizG1Rf+n8Hc5mCIxD2j+MrKNjE7l2Y1zirmX1Ae4gjKPZ91U/6W0cunmuGLJ3bVo5VM+K++84j2XZs55gcjedKd2/Rw2vtzXk6x9Pn1uZ07nT9cn/b/diRo0/3NXzGVrnOs67z8+prr01V3L9vCWwJbAlsCWwJbAncUwlsAv2eDtzu9pbAlsCWwJbA3UlgE+h3J0uJO8CbAtamTC+B3vTcEOhGXQEmNZU10b5N0drIdYDnpo8t2CFpCqHK5wLIgC5GxwN+CV4DbBEVZ18ANu0LNYCW580SISQQairko6i1gjp8bgpGARzfo+lNBbO8fwJngnwFc1bA5RGBMkd+AoVtn7E12p8aMtjoVGQGOUQhsgZCWHKbFOqMIWnPqXsm+nweZFLJYSK2eQ6F8ZM0asp4xgVw2Qh3dMyxFVQvyFYZlkDhc78DpJdAJyXzTOEuQS+BPkE5x5WzjS28hyl3qQVGqSHQn3/++YelfYE4M9UxddM5896k9n3hhRcutWdcM3bI7K4JdMHs6sbdWZDrLVVnkBE6IYleUghiWfKcKD/mqqmuS/6iP2cEunPbnpXAnkTCJC6V0YoArr7MaDLnM3VBb34vgY8OSaDzHSSkRXvHNTyr5HpB7xKF9EMyHVkCCBMZyXne1Mxv9Qn7h+MGKd2p0eHa1I4kz1/J5mi0r4HmvW8l2zO7Nm3hJEO6hjS61zaVXa+bdtrjJaghiLFpFCNrrVnLXDNpj/n/9a9//VKwl+ilBVLRgk52PBlzjy+5RohWXuqWBPN8p2n/lZU6w/XqqLKajgU9ZgAZYNMpkOkllLCnOFsxNz3z2XdCh81MwudmU+A+HWMgmPpO/Uzfuy44x3ynI51xzvleZ/pW21RnoxXZWTKWZ9Rpg3XHAtHm+E5nKdbW6uPKVtjvnrnO81ayOJqPZ2To6p4jGc112DGYejj3M8rqpz/96cPjdiDSaye7b0J/tE3YJ/SiP9MpaRKg03a1n+o571Jb3DE+228Zlcx4MDd0SqR274NzHGR6HePYA5/Z1Engd/8wnVpsZ6WXsx2vLak4x3e2c6RHR7pytD52zVjtfY/eY7U+XHvGHLM+b7V+9frayf69/x9gtzy+ghpnELNeYQ+x9zhNUXAaZm5T2EfXpp6tjeiUR4mgW9oNatpQ94ycn/Zeuz7n+2pvO9fDI3ms5lLn7ZHuTJK+z6u8/Xxke/1+rlm9vk5eva7/p7nWVRdqp1YE+utvvPEoU2FfuyWwJbAlsCWwJbAl8BRLYBPoT/Hg7K5tCWwJbAlsCfx2JLAJ9LuTs2SAgHxBTUAcCXTAW8Fzagn0n/3sZxcQsecTAyx5HjlAOUCFZwcCSglSTQIUgkEyaaYtlsQukSQYQnTcL37xiwuJTsSv6VIB9gGzCmz5vo1caKTPERg5n1sSp6BsAZr5fhOwWgFR/m0FPh6B3Ed9bl+4BsBXchtCqOAg7yD5AXhtOnUIdMalbdWxAbIJwsBMAPwOkExBZyDtKOjBs88+e0lxSg1hr26ZGWCCbCsATpJbQL1ykkCHyCASsNFgTeE+I9CVH88DmHvnnXcevP3225caR4OSBZ6jDuDPmcc8g2MLqNuXFYEuIcd7TwLdd72VQJ/ZDio7+lH9fFoIdOfDUQQ6tsH0uBLoyBtZQ9R51jw1kaymOKY2SgzSjvGq7hxFoHPNrVFzc64K2jrm/b5kD884iirl3mZamAR6o8xXRKnPtA1sJ2S5qcipjR7GRtIGKcfNmoATC3Od+dmIT65zTmgnbyHkVmTbXKnOyMxeW5s2bWH75neC5dO+z+9rx4/GDIciM3Vg1xpxis30h2dCnEuis+4hRwn0OpzRrzo6TDJURyd0YK4tdbI4060pv7YzCblJSPo9MqnDEFHD6A4FmwbJoxMIdtSIYj43elKykev53DnI3HVd6DnYEh2OIb83Ap2xOyNvSnA3u0rXrtoF26uurdZSdXbluMF78fcf/OAHDwt23r0SDhmsDzhzsUagI6b5R2aTQO84sRZp4+h3swP5Tmc7wUeds6u25n7Ea6b+THvodazJOvOwZ6ye6wRJjY53vTbttetabWGPgjENvM+fe5461HDNikDve6/sU/fI9J+MEmaXYD9lhD17Bc94xwmAvWfX5e4zps5N21ny+2xczvZ+KyevaSNu0aOVfFZyKlHpnmPum23raB7Pfcx892n7vb5rROd1HYim7bet3su8NZsCtRHK1Oxp2euyNvA7+z8JdMbaoynY667276txZI7XYamORrTRvefcA3R8p551XKt30/71vn43x2m2t9IjrznaB8z/fzpXp/NS1+2pa85HHZid+50zEuldU6Y9lEBnLI1A3wT62Yqyv9sS2BLYEtgS2BK4XxLYBPr9Gq/d2y2BLYEtgS2BJyCBTaDfnVBLOAAw1IMfUBNCwAhhyCmJKiKZIc+JMCL6puk3AZU8DxCAHXBiEugCsAVwTBsviNS3nKBJgSaAfSOriRIpKQao5bmbpHWfwM8EIAvyFAQrEDNBO4Et7y2QOK+dINIRkLgCm87Ip9nOCjwHKDL9LgCwY0JtNDo1oL3ntuKMgKx9D2RrZCHAN2STICOAY0F/iAIjFGkPpwqLado9777kB886ijBTtjp8FGibKdwhLr74xS9eCAwJdMhYz92tPNUD2n3rrbceFnS7eqBjCDUAKscEUHAMkMTjenQSAtOzlU3fTs18Ivq8EejKtwS65zIW2Gw09coKVAerhyt9ujsrct7SnA8l0Bl/iSHICaOnIV3QJdPuk/K5mSXQnxWBjn2SQHfcrqVwrw04Ar7n/Kre+fbXiDiuK/GEvkikIoemjtUWa1tKJBqZZls6HiFX2ug5rdhFCXXIdbImUNBdHItMOwvof+QIdGZbpk0607Mz+zU1aNrlkgXXSE5Jhwms84ze23Wi465dwxZi25oSHxJFRwfagjwnjTv1jEA3qh2CRALdjCd9HnrfLC09e5ex9dgI7VaJn5Iqk8AqcTJl0XfvGsU9jcKUREIO9LHncrM3wAGDTAZ87t6B9iU4JEccf/RUZy0jLe2fc8S+n0XRrvYHrgvOF+rVvOvz1AvqI0Kb61d6p8yN0qf2nHhqHA+YZ0aosjd65plnLoV5WEKwe6FJnrkmOkdvtd2rfUDXk7N2zhwwjvpdXeIzhKNZaSAedb6glpDkGuw2tkibhF6oL4wh9h7HC2qdqljLcUI4Oje6usy40t60cbXdtQ8di4477bifpWa/yR6Ygq19+eWXLyQ6NXuEuZ+c7Vb3OhbTjh7Zzs7xOa5Ha9nqnW/VpzP7PnVi6kKfcbTvnXPg2row5es7t30+97quwXzuWs7+2PmL85ljjR3UhqOP2LCec45O6oyGPbzVbjW7AfayDsy1hfZztmvfK7eVnKeeHenTHN/aj6PPU59Wfenz+nmOU/upjZ591eZ2ne8Y9nPHWj3wewl0/hdifPnZBPqtlmBftyWwJbAlsCWwJfD0S2AT6E//GO0ebglsCWwJbAk8YQlsAv3uBLwCGATlS6AD5EucUgMWAhr+5Cc/uQBOEuiQ1IDEgqEl0AGjjEAvge7bAEyZ5hZiqenVAZdMdUgbPUMWYkiC0ihfo+YAWU2x+9xzz/2XVOxNBVgyop/pR4kDgJhGRNl/QfYZqTaBzIJeE9iaI3sEPBWkmsBWQakCYhA5TX3PZ8aS+te//vUlkooCoI3cINWoAQuVhwAygJNnnNsmsnRcALpxooBUoqAPng9MTZuChbQ9UzJOAkS5HAFitEHfOf/cM9C/8IUvPKBAokOg8y4UwM45JoK/9OPNN998WNCnRv5BPEpCmrrTaP2OFaBcI4HRT4HZFYHuvasI9OpX58QELqtXk0w7A77vzpqsW7IvEmnYlaZwN4078xp7AnlOzVhAkEAcYkcmga6zhhHoOveYwr1Aqrq2AmNLkKxIhwn28/uMECyRMedjSbm2L+GofjVashFZSHUecVCyvQ4JtGmUMPLEyYlofgrR1B5jQE0mCOw1thviakZFa5sqnxUht7JRZ3brzMZ1nlemM9puJe/qvIRDHXG0HR0PP/c8W64zKhCdUh+pkaH2Dvn2DHQJdIm+OhPRt56/3LFm/cLhBvKGulG62ArP1aWehEmdt/p+c5wkI5TjigxZkRnIwTOePVqgjhudx3MedZxrt+lLx+VM76au2P/5dwl7SfseDUG/mvWmRH/totc1snHlVMKzdeiTAGMMzTgAYazOMP8YQwvrhxkL2I90jnUvMOdcySQdte7Sbq/sYnW0cuD5U1eObCgykYRERo225SzpDz/88LJus84204IZVngWe0L3ItTNKoRjXvXHPZj96ThNvZtjP3W0eyznHe3qGIMdIKqe42IoONpAnFsagd75dzQH5zrTdX/2dY695KB9vsX+rmz5rTo19WW1VpztOY7edcp89Z61/Wd766P3q3OPqdEdH/ZozWbVrFvsRUzbzp6vRwLhQKQtRF/Pst70nbo36pq/2nP0XVefK7uzcZxy6e+rffHs72pMjp630pPV347058jed62vzs/1ca6J/b8OAt1sEhLor73++q1TYF+3JbAlsCWwJbAlsCXwlEtgE+hP+QDt7m0JbAlsCWwJPHkJbAL97mRcAEcQThBCAh1wCFCo5CtpbSW7JNAlY64R6AUqfRMJhhIZPTO2JBkApilgqfmOaCYICM7kBrQGBKOGrPVcStJmE/kmUMt7Nl1tQa+SuxLoEhv0uUR/32ECYmeg12oUJ5jVaybwtAK9C0R5b0Gl9rXno5P+nrTnAMGMrZkHqHVmQA70DyDciElT9EI6AE4BaBu9jh586lOfuhQAxwl0t/+OA2PJ341Mn+cDH+nrJNC/973vPfj85z9/KZDoPN/ztCHQjwg53qNnoEOY2RdqIs0ttAmxaymACRGGHCHRqZkjlhLoRKEbJcl7S6AjX+Q89WES6Ct9kUSYEbbt391ZkOstdcy4umnLqxPogE451MjCdMeMnQT65z73uUskYo8SKNB9awR650qjZDtfjojGElpz/nfelcChX9Ou+Cz0sY43BYj5u+mxqbm2Dj1Nnd3MHHyGyGNeMx9wkvGdqcnMYdpknEKMCjYtcuVTgmw14pOwuYXAOdPHqbuV9xl5V7lJmCnzRnaXUOVZXWskKGkLObPOWSD6PNccnSO7hZkucNKBZKGgtx1P3rU2p+n6aQ+nJQvrm8Q1ZDxjY8Ry25iknGTuKjKv8lsRGPbVMSnJdzT2tol8+SnhKkktESop3ah0o8VXsteG1Xb0ffsOXOO7234d3Pze/nUOlqDR/qon/D5TwSsf2nIMub52jLTe77333qUw7+qoho68/vrrD954440Hr7766m8QbRLTkyDsPFmt5dct8PkVK32gDx0z1x3kMQn8syjPOU4l0MnOQsYRCmukOk+tDacfyJY1liwk1JCYOCJQcCppFo85P/rmdVia19VO63xj30u68bc6+9Fv9wvYWslzUrgToaxeamO0z84Ln7Gyadrf7iHPRtK2btWRI4L5Fn060pnaivZntjkJ4tU+99oz+p7zc9c5/69xHvV4CZ2CvJ41kuMYfvjDH17+h6hNY+56FAN7EPbGlu7haKuZglbvcbT2abu1jd1LTDvg79fkcE32097UJp6R7Ss98fqjd57v03fq2j3/F526VP050jPfqw5ztf0rAv3V1167Rf33NVsCWwJbAlsCWwJbAvdAAptAvweDtLu4JbAlsCWwJfBkJbAJ9LuTryDDjHgElCiBDvBnBDg1xCCAIQXAGDLGYsQxETi3pHD3bQpUAnQUWKefRlYCYDZaCYDESGpAEchgwC8K9xk1TG3aRdJrQmSWdOjzBZGsC6TR3xlhUsDoKOK0QOgZwHQGQvW+gq8FwW7RDgFywWDGULKXCDqixowyp72C1CXaGBPJdIBJQW5qolrRBYBH5N30lBNYn5kAVhHoymVFrtFeU7hLoAN0QqLTBwl0otD7I3CnLgDsU2iPCJXqhdHmkueNqu/4GoEuiQ7xRhR6U7h7DroEFH2aKdwLYJaU8p5+XyBxBUYegba36MtHuaYkGO0YgU49CXScXizIAvlCRuL0wFhKokOgryLQcTr4OAj0I0Kg747eTrtRwLx6hpxqmyeJ03EvydcsHthPojzNhMAcx7HD83txcNFmYxtNFU6ts0z74eeVLky7tLJT875rNtD3XxFI094d2QbnzCS+JgBfgrD2AIIFxxdkR41DDU5aFGSpwxC19g65YvdKJk0iooQdttYz16kb4YqeSxbS7pTrUVQ77asz3HPkMHQ0lsrcfkqSVm6VGdfPCN4+v+vntAe1a3PdrROC7zHJ/V5jH0qU8I7t/yQaz/pZ3escNIrVdavrFbrxt3/7t5eIZCKsOVLBs5OxZZBwEnGmfabWccXn1F5fI6Q+qm2f7XcOqEvNGrBaP8/2ILQ/9xysiURwQ1qSMahOQWY7wkmFOdh1gvXbfRyfSyD2OAvPSpfknJlPqgcrAn2S7D6nusz6/s477zx4++23L44Apm+HQGdMzSzBEQjuP6jp03SGmzKt/XN8j8jC3jvHcqU70x49zvq+0pmpAx0bn1EbsurH2Tuetb8az5U9QKc8dogjiHo0FWnb0Uf0ks+shRbsu85M2HcjztGr7uF850lEd19fm1PZr5yLz8bW7yrn+XmObWXeNao6dmRvVvvNs33BkV6t9gdn6+W1d6r9m+1UZyr3TaA/zqzf92wJbAlsCWwJbAncHwlsAv3+jNXu6ZbAlsCWwJbAE5LAJtDvTrBHYBZ/B4AE6PO8aoF9akgZAENSA0MulNwCXPKsa8DCnu9qCndByBVYJlgyI9Mm2FNASnCddntmLQCZhC+EOQQcpBE14OsKoJ99EvwtULQC4f1bwdgC8CtgbQI/E0QtQDY/268SEn2G/fX7qTUlFSDVJIYAsz1TnhqSgLEAMEQXSiKjC0T+kwEA8rKpVnvuOY4UkyCsPI+iFwtM9n383HGQQP/2t799ibpljNFLCgQ6fRDEri75bMkQz4mnBlwtqGm0Oe2Yil7ZqIPUALQ6JFADxlIgDZhTkOeWkpXMD+RomReyk2YAACAASURBVIBlCdgVcOn4O+YrEP7urMdtLbUv3NEI9GYagEDB+cWCLJAxUbiA2E3hzt8mgW4aZf7uvEIeZ+lUlY8ORJ2vU761lR3rXjcJgeoZz+hZ5nzXM4FLEqkT7Z96yPOaqaN91vHItpjXzE0K+gfh49xmfkoIQM7i8EQhqtOIuvlu9GcFrk9AfAWQV1uOAPpb7N8K9He8zwjXo5TqK9K2mUl65jE2UkcY5Fn7g+w4LoKofuq5th4RBKyPkKyQ59RmeqFmzTJtMLXjYZRsSTjXHd6TZ5VELgFBG5NQnuuU8pyR3X0Ho7zVxSn7PrPPK6FRGfFMyXTXitoO55zjVbvcvUDX1Klncwy0Dz6vbc4+1wGMdup814hT9IU1FGcL55xOLPSNOadThHOOGnK9RPyRLZprwrTCt8ytWyx3ZVV7dyTTud+YY1Ld5bv//M//vNgl5hT7tD6P3z3SABtm1htq9nNmJtGRyrWb73Rqg8B2zafm76bS57rqSefOdBjwfX2f6jn29K233roQ6OyFm8KdeYGthYxlj9zjX0j/bTQ6a+Ac66O5NPedq3G8ph/znrlmnenGNd2aa+TR9XPe36rDtR1d4ysX/t4MEXzu2srezCOecGzByWEW936f/vSnH1iYo+z70CX2I52r2I+jsegaXrs8sxB0/njPaq5dWyNXtvxozI/2P32fR9WnW/Vr7hGmbV7p0pwnPqttde7MtaD3Y6dnCvcdgX7LyrCv2RLYEtgS2BLYErgfEtgE+v0Yp93LLYEtgS2BLYEnKIFNoD8Z4U4AA5ARgLIEumk2AYQ9W1cCvdG+jRAyHbVnYJYsLcg+gaamI55nohsND4ELkEUfIdWIBiH6ywJhCWAGUEI/iAwypTsRJRN4E3CZIP8kfwu0F/SnvdX7TVBLgOoMIJvA5uwrv0swGMk6I1UFhiUIV5pDOwDQkkaAh01jjqyRK/oAcEj03Fe+8pVLQf7ImIKMe8ayYCM1fy/YVXCsJAmfS5QcAZOCjZUfUeOQ5yXQJV0l0ImM13HCMZzpeAvM8l3Tyzsf0DV0snOmsp8EuoAttQT617/+9QeUkqWQyJ0vE7xcEeglKtSzlUwLJj4ZC7JutX3hikagl0BHB80cAYmO3D1PGv1ZnYEuKdoziEug87yzdKpHAPIkTdS36p16Or9TCnP+8ntBdzNnGG1pVg3mGdd1jqAXPULCoyio+w70qec/1zkEcpbMDB7VAAkFWU5hfnjcAjXjMn/OgPQJhs/f29Y1EmZeu5Jj7fMcBwF054I2pCn/K6eVrE2jznon+cJ1EC06IECMIVMLax5puUnRTSRqf2prJOi0F4x/21EfsLuML2NjaTu8g/pEH2eU91H6cWTnte3LitCpzJhXypY2eKZr9LSFq3VtRX61Lx4D0vla+9p1Adk2e4PfGSXdfnJto4nn+lyb2udJkCODScLRZtfW7gG43jHElpMS2gIxjC1jHWUd6pEgv/d7v/fQUQ25TrJoZau6pj7uHDtbC87m8eo+x7POPu1jx7CptB175wSkullb3F9YMxZG/6IrzYzEeqGTHGs988YsOMib7yHSWcfn/OzxAtPpapJy2nwI9DfffPNSSqCzz+T9HHfWM497oMbBtJl8zvaXc+94RCLOPdVqb3tm02/dE5zZ79Uasbq+82z13KNn9B37fvNdp26pL9Q4KmG7Kf/0T/900TOdG4lO1z6wHjOOFhzOptPD3FPZj2nv+/9Cj5e45f+AymeO8VwHu3dtBPzR2K7IZvXrlnG5Nk5He6Fpt/xfpnrRfWPX8jkfpnwq69qb+V6bQL91xu/rtgS2BLYEtgS2BO6nBDaBfj/Hbfd6S2BLYEtgS+AOJbAJ9DsU5miqgMok0I2WhFSQQOesQFJ+S54b7VsCveQWbQhUAlQVDBEwERgvEdRzfidoWgKdPtMfC+S+BfLS1KnUgKtEKVEAVScwM8H7EjUF6Gc6xklyFNybaUEnAFcAchJHvbbA1QSMJBG4fhWlV5Ctbfq+gPyMqwXSCEJJIl3ilwhq/qZ8Id5NdwlJIIFOxA7nAhfsKxBIH1ZEyRGQV3lWRiXQOcvd6PNGoNMXgPQSiyUn+Vywlb41GrXfzTTqTadMdJ3RvtTonlHoRMF97Wtfe/D8889favTXd73lDPSOr7LrmApGVkdvAdOflFUpEMozmkrXLBPMbwl0MkhApCN3M2CgP6sIdAl0gG+j9iXQlUmjdI+IPWS1AuQr3wneT/28Ze6WmOGZjTZuSlhJXduUPEc/lKGE+xy3plouGYlTh05P1PTf9MbMi8985jMPCzo6o+WnrvW5U78q5ynzMwJm1eYcg5VddiwmMVObbopoav5eYrw6iv54XMi0BxxrQSp3C9HoEn2QcxwX8YUvfOFiexwfx3WeY+96gg4YCUfdc6Jpo2nia8+RS0nyrjt857o07VRlpN53XZrfl2wvidtjPfoMrplj3H1FI7fRazPUQGgYXYxzB/JURkfz1vlRooR3WRF0tnG0Xnpf+9q9SvWFttynTIcInq2uMZZm1OBoCohhn891ZH6wQKqyNlnmnDp7J+fN2bx7HPve9lb2zza71sy1vc8tUeyc895+x56DCH4LkcJ+RrbaUe5lTlrcC0KQs68zowZOQugUdg2bx7zqT/vC3+u8qfOgTksdB/bBEuiQ5WSfcI+JfujIidONTofU9Mt2edaKQPc5XWdWe9TVGnW0V5zv/Dg60bbn/V0Dz/YcK10+sv2rPtfG+JzuL5l32FUcWdi71vbjrKT9Zk/mvgE7RBvuF9Ahx+yrX/3qZV42q8d00unY1MbMzyXQ3at1DOdc7vvNsbYPc97bl+mAurKjttHnHq3Rj2Jfru2HjnRvrj+uUV0LKuuVTCqXo6MnWG90rsZ+8PPKq68+7pTY920JbAlsCWwJbAlsCTxlEtgE+lM2ILs7WwJbAlsCWwK/fQlsAv3JybxgjwS6gGOJRMhKSBhIVs7ZnWQlBLqAMOSW5wxKoAtMN30uwMlM5S2wKPkA2Mjnpj4GIBGMhJArGQG5S2pvCkRm048bnWSEklFkRuIJzBSYm6DmBDe5pwB5wcYJfk4QaAKFBaDmiPe5kyht5EmJoSNwUxDPd2O8cEBgXKk9/xeyiHGUQKfmd50VINABGY0Ag5Qjqo4Cod6+rEDR/q3v598FTSu3gvXo5He+851LBDoEumQWNWMsoU8fG1mpLhl1KvFFzbPm+ewlyktQlsyCQDfKibpRdLQLIGsxuwLtov8T0C2w2WcXOFTPJphcfa0uPjkL8l9bnuO+SuHOvEXOHr8AgQ4Iju2B9JBA186Ywr0R6CXQC9439fIREVeQdgUeTxuwmru9ZuqyvxfM5ZkS49SeX44+SOY5xk0/zt/m8Ra227nMdY0SZl73WAFAY52b0EnPQ6eGfDLdMeO1Iguql/Pzav6uru/cPmtvZYOd+yvydyX/OY+bDaCg/Uxb3nmNvfMMeUg+07lTY1Mg6TzXutk40F+Kqac7d0siMx5GetMPxpl7LCX6JBQce9+BsZqyPNPf2tC2P+fE1C3XS+RT0no1jrQl4YydNULb8989JxyZYasp7CHmGM3I+er9kc6dkXVzTS4pPnV+RvT3nRqB3n0MY1mHCxypTNcPmd4U42TEeeaZZx4eq7Cy0as9wbRXj0Jy3boOTN3qvk05rLLgHK1RU1/m2i65JcGFUx9rKoXnuJYx55CjqeAhTe0Pz2CtN9pfpyDX25WNcE7pWETN/exhiGhnD9FxZ88hgc6ew9T81LRlZglsBsS65Dq6fZbCvXKba03Xtjp7zD3AEQl665h/lOuu6eDZnDxbJ6Y+df3o/y7ogWsbuuQxQx4LYM13OM+a9l/nPuyux2f4/wHX1AFuZrKYNqD2o59Xezj73j3a0f8Hld2RPZh2be79VvvEs/Guzl0bn7bTtWW23777efZrymW+13SWqmx0bKrTQ/uAwwT2hSKB/pcvv/xR1H7fuyWwJbAlsCWwJbAl8BRJYBPoT9Fg7K5sCWwJbAlsCXw8EtgE+pOR+wTPewY6wFKjOAAOjVCGaG10aM9AB8AELDcaRBK+BHoJAEkOwKmCL4DXEm+SbV4LqNIzgUuUAF4bdfmTn/zkQsj5XhDoRAx5Zm0j3o3csA8zPe4qlbbg3gQHCz4dAVtHxN4KMFyBWV5XEqGExyT3Zp9KcjLOnvsLsEQUlWNNJBiR05Dn1IwtaTDRAUBsQGZIAWojJwGLTZsuyL4C4c4A3xLBjfivjuAkAYFOAczmHGILY93zK+uAAaFjhD1102NLas8oTMA5vpvHDEj4ILdf//rXl4J80EPJNvS3kWrMLaMbaXeegV5w8YxAFyRdjfuRzjwZS/Kbra4IdKNySwSjd+gaJDq1YwGQDSmJIwQFEv0agV5ZPA6Brgx9k0kyTnD7DCiec1LyiXsa4TodeCapqw7SpxKLRrShQzzLNql1LEKG/O7ZzMxjM0fgAMN8qBMUc0UimHu7NijbOYenjh3N5/59RQC0/Y7DEXGwIhrarm1MwmNG2HcMS3i0LY+68CiTzmvIMog+CvO/51sTAYtDmX8r2WMGDKPe+z70sUcenBGZUwdLrvU+2p+RlCVBa+u4bkbqd3ZPZ625DjnW1UmIC+UEkaWdpEZG2GzSXD/77LO/kQ2kDiemVPcIiBIvnfv2Z5LdzrW+CzKa63ydM7rmz73SjPav7KsTzDmPqcDGMbdYb6hx7sOpiqhX6q79R0TZah09mp+PY+t9bvWVdkoWIjMd0ri+EbbdE7Wv1wjWOlmwd3RuULs3pE8eIWMmCPQJQgyiHYehEuGM33SKaJ+6TtQRBscGj7dgb9vsNTrtQaJzPAZku44zrHG12az5pnFnb9TjFzo2KzvaNaTjW71G9jOS/XHG/KPcM23+0Row98jV9dVepfO7c6E2rzaGsXcPi/OCzozYGPTDzC+023POGb+m1vfIHmpsjWOGnPt/Rtfks4wfzh2eK/k716XqZPe60x7csueY/2+sZDvb6V77ml7eoiurfs79FL/Pvk3nkGk/lE33l96jrKaTV/vLOoSdQB/QFX5efOmlW15pX7MlsCWwJbAlsCWwJXAPJLAJ9HswSLuLWwJbAlsCWwJPVgKbQH8y8p2gMMC9KZT5XMCISEZIVdJWQp4StfjZz372UgMyShRAxPSMSgBQwVbaM10itYRSSXQBQqPMJRNWgK6gVNNsk6IRMpVzf+mvRD41fXzhhRcuhXTkRlxSQxr0p84DgmUS7gVwBJ9WgCB/WwFaExz13lsAsoJKK62YbRwBnJOYsU8AUD/+8Y8vUVZvvfXWBYiE4CBNMTVkr1HqgNcAw0adSxhBHqEHBQqVRQmY2bcJsvUewbOCbILZEugFrNFJo+MBSSXATPXZVNoCqOiaoLv61jnAd17b6DZAVgA5I/ipS1aiNwDp9o82JJJ551sJ9NXYOm4FqFfg5JOxIOtWa1e4YqZwN7sEsp0EugRwCXR074xAN0W3+tTI0ZWOdc5OMnaC9QWXO2/bRqWwIkOmlCY5JuE7x1A5cn+JvTpx8HcJWWrkp12jXUkFahxOSCtNAUgukYDTC04wFGS/inSctqfvekScOIe9d777qs0V2N775phVvr1O5x3qksiT8Jh9nHZLfaKNZpbADvZsXewe5BsFBx5SdRtd3Qhenlf51jmi41yZzfeffeb3EuHaL21Bn9GU6l17+Yxdcr66Js4xOyJDXI/pi+2ikzgXGMXPecQffvjhRRepkRNrMQ5aOMs0GwjvYHp72qsTzoxErA7U6WHeN8e+9n3qiO/js7oHaWaJkn0dB+TMOgDRSmFP0n0F+sJ5yy+99NKl1MHDfq5sy2oPcCuRebYOdFx9V6O/60zgfg4nHK5DZ7RJ6naJrWkndFbsvqckNfd2P1Jnj2bAQbbs90z1ToaIkvm0KRFPX7tv06bSF+4hW4RE+J/8yZ88dC7izPoStWQ1evfddx+88847D95///3LvlGnDkhXs06w59BBCb1mP3QUGXu0T+wcd2ymbZoOdr/NdX5lg47Wga5tjvvRerJ677n3QSc6l9hD6chEhgKdVqghTtUnxghHUAv7V7PeYHu0jYy59sCMG6sjQZyz853mvPX59Ls2d479JNDnGnDL+rn6n2M1VnO/Ma+Ze5lVGyt9W/0f49/q0DL7Of/HmzKsI+LcY3ptnRJrZ/geHTGrBTrBzzdeeOG3PWX287YEtgS2BLYEtgS2BJ6QBDaB/oQEu5vdEtgS2BLYErg/EtgE+t2PVQENgQtAUCN4Gk0DqARw2BTuRIsRpUMNUQAQToFMNcLXWvISEFOwUXC+gGCjM432FTSfAFwB1oKYgKj0FcKfcyhNqUkNsUR/LQDYFtI19uco2gTArEDsJBPmSJV0E5Dv33p9SbkVybYCtI6ASYmTkhrz2gJifQ8IYIlNCCOdKqgh4gAoKYBQEG+AkNRE1DUd7yQnGsU2n70iJH2HgorVF9OpQqDj2GEkI2Q1/TBdLkT61MnqZqOikdeM8qKv9MXoUEmeOoMgi56P3ChL7iPC8LnnnrvU6LT38j6/6wR6HVw6/yeBjlODsoXE1WmDmvlZUq5p7wW7nVe3RKCr7ysy9owgLFmmzs42pi7bXsFdHTUkeQse83kC6SW0zMyBrNCtEqIluuhX5yDzGrtIIXsETgnIlRrbDXFEYT6fEXLTDh3ZM23bJBiPVrP5zAnEr8iD2Zc5dspNe9OxqjOPfeJ+ZCZZwvWNyNb2UZuGnOh+SmUPUaMDDzWOCaaFxo7WFs8xWxEQc53o+/hdSfm24RrQzC91LqhuSUAyTxvBW1LTZ/cd5hyonWauYh9N0+0RIdTIxKME2EfU+YX2Oz+6fnR+8OwSpU0HzrMhLx0LnJdKVJe4rZwksH0v31UZN/KXa6qbXT/QE9YpCvMOBwIL+5Eeo6AjGjX647oz51HXzvl59fuj7h7nu/J731d7wxzhu2byKdmtztinjtkktyQWHe/qd/WMPSTzzvnHfs8jfHDUqP5wbR0odcboedkQ8lxn5DG2EPvncT84XXYcIOwlZ3EC6XqGjrEH4t7uhdiLEOG+ihY/2ufVpvb9J8lY2zH15VHH/XGuP1snalPt22qfd0TUntlB7bTrG/O8Eeg6MFIzvv6PwDj3fwAcHtxzMJZz79e+1b5OonblcFZnqNqROjp1vvZ/mtWaeSaPjsORPDu+tVndx8xrHteeTL1ereXtp/vu6vqqL9Wpo/3A3I94nU4WOFrwmZ8dgf44s37fsyWwJbAlsCWwJfB0SmAT6E/nuOxebQlsCWwJbAn8FiWwCfS7FXbBjAJyEugAu56D6/eQ0h988MGFRCdFNWc+AnhTeg4kgOMEKj0Tnb/3PGSAjgL5jfQBfJJ4m9HhBVdpo6kxAUZKckCiQ2ZSQ5oaZUSEEMScBdC6PzNKZEbOT0CwwGCBnQkSCdJPwGt1/2xnRVxN4s1+UQvY0vcpa/shyNdxIMVhQeqC/oBPkCEUAHSizi3ogalPcUxo5oGOU8kJ+1sAsgDYJGZKokJKECVPKYEOkY5eQqBLohtxLnHes6gnCF1Z9DtBWKPtCoij40TCQaRR68RBH9HPniNv6m2jhz8JBHqjFCUkTeGus4YEOvKF2MURwpT8EOoz4myega6uHBHoE6TVjjSyqfPnjCCc35WMnSSH1+oUpMNGido6D6F/JW0nQWiUPmQg17UvJQR5lzqHoJeSl3zusQ2QCsqaeTzJnjOAfgLWBd1XIPdczbhmBfoXLD8bl8p+2tHKpp8naV370wjbuQ4Z5WhdGdZZi7Wu0dQSpRx9gk3qu9l/ScVpC6c8S3hox+d61Hvmerlau0oMKxvni/ZwrhmT7JhzwPt0oMP2Yidx3rBALBq5j1xWc852nVcSuq779Iv1SHvAOEB0UiBY3adQnxFmXTNL8Ha/ZP+OCPSpb+iHesE6iq0j8p4ae4fjmaVk+pTFajzn31a/P87OUXKtc6nrsCQjNotrJK3Rm5LrZn4oMTgj9/1uEu+dH/PZyNQ9iGOOXiHPEpvom3rR2rOQPSebuez6xJxl7WF/SEFfGjlOBCtOhTjLYUO109TsfY06Zywh1C3sqSuH2sWpXyVeV/sjrtc5Ye5daidvGfva9WlvH+f+2d58t6P+rdaQo/6on13rcITQSQf9qGMF15uVBQIdhxqL2ad6pI5633XcNaq2uuN0lBmg13deaW8r47nvXa2TR2NybZ1djfO18Z333NrGWV/md33nuZ6s1v/V/1ZH6+Nc57ARzHX0QwJ9n4F+TQv291sCWwJbAlsCWwL3RwKbQL8/Y7V7uiWwJbAlsCXwhCSwCfS7FWxBrUmgez4ngGIBDQhoUntDokOgk6ZW4JuoRaPRibzpedMCW4BbAJyeAcpzAJcEA5s6EWCW7yR/JBwFSkq2COoLJPI+pjQGQKW/9htyU6CL57722msPC1FC/VkBYj5jBahP8GcF9NjXSQoLrBVc7DNW7+3f2k/evW0UXEWejUbl9xIQJfNKVAA4ffe7331YiPbymdwPaIweUKMDpPWnIE/0wLFwPI1Wq6zVAZ87I3d8V65rmxLob7/99iVdvwSgEeimpPZYAUl0jxXwnQvAFcif6X8bbaZOOpboOY4bEEPUkiQQJYyDaXqpS5Qhn5I/k7RoitYjnZiEh2Bv3+tuLch5ax1PrlyR58ivBDpyQoY6zRAJaMp76qMIdIBQ9LFzpM4uk5gtON55eDQHvX7OWd+RepLNnZO1C8yXnoGMLmOjqo/O0Z6DzbORjcWjNnR0at+MuORang1BaVph5q7OMJBARFAaHQuxi26SUhryp1G6k9yYMj36vrboSGOuAeIdF9qYUda1qT6jc8i/lfTjc6NmaUPbw9h1/WJsdVigriMO+ut9jNtPfvKTh4Wz57UvXPfqq68+LNjGKUP1t/0oAXlErqt7c65PfXUstA19/hGpwd/rSFZysmt32/S5XUMa1Ul7EBkU5i77AOY2DjLoc48jmGtGnZ50bMC28BmnLyORcRLRgQmSkxTaFJzljO6GSON501YpT/VOfZsyWhFjU9+5hzE0Op65TupvU4CjI3WyePnllx9QmIPoyCqqVX0+0p+PYufPdGKukUf2z/FjrCaB3v2ITn3KsfvAylz7WqeO6XQ5ddQ2sYFEpVPYx6Af6gmy/7d/+7eLQxGfO+7NwqDTnHtR3qvkfe0I++AXX3zxckQQKcKbecX3XZGQlSXvPgn0SeRq3zofzYx0i82dOrTSmanvR3p1jWRd7ZVrp7tuH8nGd5o2rZHcjLXOFGYVUBdrY5j3c19cp47qOe3XCbTOEtPBpo6d9HPuQVynbh2fKYtr49E1b+4TO3bXxmuO82pMPoqNWa1TbW++p79Pp8Sj/xGmI05tCWuODm985ueVV1/9qK+z798S2BLYEtgS2BLYEnhKJLAJ9KdkIHY3tgS2BLYEtgQ+PglsAv1uZT9BLUEGzz/1jOaCPZz1CkEAGQ2BbrpR0l0+88wzDz7zmc9ciFOivEpyTgK96YcF4QV/GoUJcDOjMJWCAFVBz5I4gj68VyO+AEwF2QFSPQfxa1/72iWK3nTG1CvwWtBmgkAlyVZAVoHpM3K48p4g2BFpNVPxTrCsBEvBpRLofG50r+Af8gdo8kx5aiJ7JP1oT3KOmihWI/rRiTpF+DzaNAL9SG6V7wRNJVHoL+QfhMQk0CHSTeFOJB9RYOhhMyHYN8lXnzkBOMH0HhMgkd7INIg1I9qof/nLX14K6V55d0B1C236XryHKY6pqz/Vc5610gnbmbJcESx3a0WOW5ukVM/s7hm1KwJdooI5CHFugWCbKdwl4ZrCnV41InKSu5WTY95r5vz196mH/h19mQB8davkiEcAYF8pJZv43Pt0OkB2/Jg5AT1TRnznfFIXzf7B9fzgiGBhDhg5jTORqYh//vOfXxyiINGJoIQIMlMHteRP7W9lN+1hQfdbgP9ps+Zz+n3lzmfHZRK6/U4yVPlKUjlu9te2JU2o+a5nb5fE7dhzHXKkcMY8aw2y9sxVjm7wGAdSPHvuLnUzqNBOSfQ5j6u/1cnKvH+X6DnS+2lrO1587pq8ItA7P9rWEaHDuzVDDfrrfECvm4p9Eugl1xk7bTLvy3ouOYrsIdBx+oNAd02CRMepqk58tamVtTrj/J06PnV2ZUNWZBBrKNlSqOlnZVF7x/rVubuaY3PM78K+HxFmc8949Kyu+asI9Doe1G52Xq8IdHVPfe4ezz3QnNdGoBuZzHxER5iTZAVANyDPcXibP5UDNpe2qKufzA32PRb2PF/+8pcvBZ3rnoP2dE5F/5olxX2f7935O+1d94hc5/6uhO4tenA0ztPWXmtrtnNk++f+ZDV/VnNszs/OszrmdH3kc5+Hk4op+hmDrsldP+ZeQXujg1v3LtVdZN/sWbxH94Zz73Cma9fkffb93B9eW3vP1tmjNfmj9G9lr2YfV/rDNf0/R713DPoe3VMxbnU81PEFEp2/8/N//vf//lFead+7JbAlsCWwJbAlsCXwFElgE+hP0WDsrmwJbAlsCWwJfDwS2AT6k5F7QSbAKAl0ACc+94c06D/96U8vhc+muIRggTiFfAGgBkRs1EYjQwAgG7EzozgaZQBI0ijIAvLc12iQGSVWIAyAlAJYStrNf/mXf7kUwOumoYf4B7T27Msp8QnklQif4PIkKwQGBX4moCZYz3VHINgkUvy9YOAkP2Z77ZeEtiBUybsSJRBGOE9QGHfAZkFogKj+EIEOSfSVr3zl4lAxyZ4JmDtuBcBKXEiCVdaN6uRMWQh0SiPQIdAZR9OnoqOQ0xKuRsetUhMrz37neKGPkmnMEXWQuQJoS/S5JLrkOSQlbeKsgaMGhTbUbZ7zUQl05Tflrd49Getx3GpBf2TXNOLOf94fO4GccHIxAt1rIY8gIiCVqCeBbhQruLbQtwAAIABJREFUNTrRnxLok1iYc3POxaO5vLrOtiaJMZ1a1CkJQcnxRqrPTBI6sfAu/DR7RO1Jr/Na+0Wfa28bUcccJgLdQp+IVkfOkIzYcQpkOrren9rXaZemzl0D8Y++X7V7Tc8F2pV/szdw74zkLGFVYq+RjdxXfSqJ63d+TzQraws1aw3rDmnEqcnSYeHICxzQcD6jhlCTUJ8p+WvD5xiczeu51qzWJO3rmW5XZuq5cn0cwob2dLBDlrSlTUWO/a57AJ5dwsw1Sp030pgaebvOY5Nx7NPBj7WgNmg6tHWfsSJ3lFX7wt+qa/3O+eBzXEupyQLBemFBH9QJdKWp51fk09kceVyb7zu3be2XujB16yhCunZqtcdpJLB6vrK/fNf52XYnYe+6So3NNGMEdddZo9I9kqbyqg6go4wT85iaPY/P5J08vsijjBwzHJI8RoCaNrGrHisDkWtmC+RQh82O9Wocq5cdp1v14Vr7UxbX7MyRXTpaS1ftdU2Z3/d91QPtuba+Tk8eLaBO9egdj4OqnmvXpo7Sps4TkLHVV/RLR0qj/50HU++7JvYZq+uO7P3RGFwby9X6urJrj2svvO+oH6u/93+X6sjZXmwe7+WaO/d3kuaMG4S5GaGoPfucv0ug/z//63991Fff928JbAlsCWwJbAlsCTwlEtgE+lMyELsbWwJbAlsCWwIfnwQ2gf7kZF9gHXDJCPES6AAbRJ0TWUeBSDVaG6ILAp202ZRPf/rTD6OZBTAluzyjcoLWAidHhKsAowCVkZwC7zPis4CYUUD0AQCU/hMlCHFnVAo15HkJuwnYlhQrWF4wSPBLwNlREyRqm5OEOiIjJqBdMO4MaOS7ScoVoCqBzt+PCAH+TsSWpDkpoHVK4LNRltQQbpz1/Y1vfOPiTCHQ3vG2z/N5jTA7+67pWkugk6qfqC/Ic2qOEoAswdEDYrBpVwHZ1CXkO6OFSgiUTOO6nj/d9LsQPz3bF/0yIpX2jEyjNvU29/P8j0Kgqw8TrL4VTH8SlqUEBO2XQC/Bgcwkz5EXc1WwWwJduTGGgqgA25NALyi8ItA7T+u4casjzBnJWGLReVcdKrBu3yT+aiOm3h8Byj1ugfcWyJ81/VJ/uaepiZE1EboUyDzmt+lN0UudPaghd/sz+zVtUkHzRyXQJXUnMN81YtpVnzfJtBKlEhfa5jri8F318ox0qOy5T33lfqOgqVlriIK2tH2OlMDZyGIWD3QcYm3Krw5ik+zpmtkxmuvXGZm1urbt+pl+zaj9jsVcv1ekGNfMo0QcJ9qufGl7Oqeoa64tjqvpm6lx8nKNIuNMZY1dcZ2mniRu14U+qzrP56kHjU6tHtJG7ZEZcKhx6vvnf/7nh0XdpA+ci27GAmqJomnXbyGurs3B1Rj2fbm/dqTR08rCMe2aP/d52jf3UrWF8z2mXvf7jr3joFNcM8VU11gzjFKm5vrplDRtMf3lWo9mIPsSzg7+8CycBSmsUzjteWQGe0rXf2rakmynRg/dQ/e4JK5rP6beVXe739RuTtt8pB/TvtZ2nOnLNfJ1ZftXtmS1nsx1ZOplx53vul7WAWHVx97bOTT35O1rI5jRA2WrI5x7QbPE2O5839V7zf8J5vp2y5ytfV3Z2tWYzr1ZbdxvLPILZ975/WqNPtOrozmuzle+1XPnsVmykH/XjF5rxjP2MqzDta/8rhMt/4vy87cffnj0WvvvWwJbAlsCWwJbAlsC90wCm0C/ZwO2u7slsCWwJbAlcPcS2AT63cp0glyCKhLoEl4F44joIpoWMBAyvec7/umf/ukFRHzuuecu5+cWmAR4Mo0eoMUEcEoIFHyZwKHANuBr074CYjX9OG2UjC3ZTSQQkcqkUP3Rj350iS6hb9REBXL2qGeQNm0v7fWdjPqcKQQFckp4FNwpuDzBrxIcEzwS5KoWTEB5dU1JIuQ2004KhEtC2O8CWX7nuEGaA0oZadkoKwBkiTcI9KaaniR6yX2eUZJhfleSo99BThmBzniaqpeaCDAIdMkpADVJdAl0CYuSW0Y6+r5NGc93pmFtOlbP7jWSECKduaLDCePg+ezUnr/Lfbx7yR/BRAHx6rLjr64UCD4iHK4B6HdrWf53a9Vlnl9it7JuBDoEOuCmUf0S6BIUEBMlpkqg005/JsHTubGS0wq8niD4JCb6fUk+rluR586tzoM5tpMEmMSl72U6YewWMjFFPnJGpyxcXxuHziJX9I/7PAOYiGmcokx7jc6//vrrD1577bVLQfa1eddImhVQ3vG5haCZ9u2IIGhbRthrq8/OrMUGeBQFfdNWcU9JFW1E7Y6OHBIpPR9ZewE5ig0wE0UjXhkDoqItEOpky6Dmu2YNqC65tqk3/W7KdJKXU5+nE0mjyucccU53rZbQrU2qo8gkQ5yDtF1nNK7rOjSd4Tp3V45rfM9zG2kMUaIzE3afdQmHKmrmQNfyOlnQVh2m5jpYmTaVvzZOPZj7kT6j70ca8Q8//PBhFgh+h/yn4Pj1yiuvPCy03Yw8tf0rGz73eLfY+e5b5hz3nZAd4+A7IZNG/zYjBp/bTo/g4Fkl0KeDwGo/tCIdadOxQLZ11lIG6nMzI0nCaSMqn8511uY333zzwVtvvXWpGSMziOBY5H6RvSN7SHWENt57771L+e53v3vRUY7HYF9EtibTvmNbdaSb867v69zrfNM2Wbu/nHvLo7E/2xvcYqO7X5+fj8avDgLznpVOz71E9Uk7Ypvzfwnbm0S7cprkeffBOk+4N2O/0XZca9EBSrMRaZPs30r+U5dX9rR7qdnGnJ9zf3203l7b16zuO9OF2uepT3MNn+/Q/Y7tVM99LtfVYcn1z/XA9Rh5M16stdh99uM42erEhtOS/4t6xM3/+/+ncr/FPu5rtgS2BLYEtgS2BLYEnm4JbAL96R6f3bstgS2BLYEtgd+CBD7JBPo1MuIIKCmw0WtWoJmgimkJ5xnPABWQLYC9FAj0gvdEnRt5DHlZkBhguxHoK9BsAtWrdy7wY9pXwdICaQXHCqjxd4B1+m4xvS7RaoCYkP8WwFAKkWAQTgWJC4jTlwJME6CaRNsEOX33CVJNALJg2gQaj8Z0FYFe0LDRhO1nwTlBRZ8PCAWJzhnK1BBFFoBE5EUhNbER4JABfGfENuO2Aj8F3KtbJVgkt/0ecIzzzwG3cYwAoLZAmEhM8fymcIc8ayS7xATjOt93Rkv2PO+S6VzXCFSOOiBijQLAXwIdkkzglec5P+jjlMuMjn8cYPsMKL8r832kvzy7UYElBz0DHZtCJDoODoKjkMA45BiFCeHQKMhG7SP7zokSbStiRl2ftmgC1ivw3nuO5rVt+H1JKf4255bzsffVicJ7GuEq+QsIjEzqlNCsCMihRDHzztTBtMtc/o//+I9LIZW7EZPosZkcqJnPErykeC/xvyI9Vjo15cE1K9B/pd+3Ej0C7c6hI0cnnlF7Tl8qw9ro2e+Sv/S/tqMkI7LVQYHaFOMA+/TT7CfYAc+bR8c9dgLbRam+tV/aQudEdWuS57QxSevqfh1Apv7OvcMkbub+o/PCtuaaN2WoPnGdJBXXzHlqPxnX7m+4Dhvr+dTYBjKiIHMIE9Jmmz7btac6oo2lzbn2zPnq79UfbZy2reuuem7faw/I7EKqf4tnclPTp0YsN707kcvt19wr+F1158zOu+ZV17sn4+/d05XA4rqj8Zy2t2PL5xn9X91bvYP9q34751kDJOWdk76XMu/xCzxbIrzHJtCHnqPMmoST3rvvvnupWavd4/zBH/zBZb8IIU7N/JXMQxchzv/6r//6UtNnj7fhWJJmP5rHJc05v7JHnRuOf2VWm3mX6//j2udVf1f/CxytHau/dy51PVmt+c7r2kltSOXG97bLWGNHLNpwfuceHdWw4dgXC2twyeGukfP/gzlmc17X0enI9k4bNed9x79zfPX+XrvqZ23uHI+Vjq1kXVt1ZLcYv/n87os7P9kD9fgOHaI9ssGMH+xxuNY1mvb4+Zv33z8zjfu7LYEtgS2BLYEtgS2BeySBTaDfo8HaXd0S2BLYEtgSeDIS+CQQ6AXBzoCKCY4IOp5J/hrJ4bONLGrknsQNZDOEJYUI5EaAcr6o0dukspwEuuQl4EbBwL6nf28EQsHsXiuAawTT/K5t9TtAFVOOA15LGBEpyPsIUlMTKWTEEESGgDlAfeUjmD/BoAJAgmCTSDgjIzqeR6DbETBqXyq/glkFxwWjJzB6BMIzlsjOtO5EZFEg0xlf5YRciAKHyKZADEG+UQCPZ/RJx6mynHpRABBdNDrs/fff/w0HCKINIfEpjJ/AGrUpXI1cK6kr+LqSIX0pYVaykvcpSUZKeUh9Cs8rgQ4BIoDO82Y68pJiR1GXKzugLViB5xPEfVRLPXWt+nL02TF1vvTcUEgDyAadcqiRn+8A0ds04pCM6jP3QWyYVUACXV1upoUJUHcu3WI7K6cVED3n1Zy3PuPIvk/wfs517ue9GuEmWagjSB2FJIVw9ODvkzRS13luSUeyJTCH/uZv/uZydi9z18I56J6JDmk0yeaVLimXfldikefXOWQlt9nutFHT5tam8F2J4am/XaN4znRUmePScZz2XH1TP2kbOwN4jzMCtbpKzRoEoC+4jz3QNrL2KGvqGcXbNWM6SK30nuuRRR2BtKnz+tq+El6rObCyMR2PSapWvtPhrf3odyWzVuPZPkhcUus0wnqPjuOwZOFZ1ZPpZDftQ+1mn6f+aHsaeT3Xtrme2Q79Uz+ocbSATKfGvnXOk61AohYdKYl8REQ59vP5RzZtkn517ul4apPUxc7L6udqzXCO2Ibyd6zn3FInS5bOd6+eTGeQvlOzyeiEyRqOzex1nn3N+LAmQYBbuE8nPcZEMp0xoR3TxLNP+t73vvew8N0LL7xwKc8///zDDE48v46M1TfXz/6tRPBq7TnaE05beu26aWtv2S/cukd4lLbm3uJo/a7eTQK9tvvae1WXmIM6mBHN7LEQ1OgIexQKezmciMnERU1WgfazfaMvcwyVx7TLKyfT/n9UGz2fcTQn57OdS8qsY9M5N9s/0yf7xf2+U21FnQL67n3GtAfd77Jfdq/N/yE68OLUy5x1LeA5fb/ZF9r8v//n/7xFHfc1WwJbAlsCWwJbAlsC90ACm0C/B4O0u7glsCWwJbAl8GQl8Ekn0AWmVkTV6m8CbwUnjv7W+wsCS3YZcQs4QZpfzsuFQG/0IgQ6KX/feOONC+k1CXSAKEAPSIUJcFZzGjFY0J/2BD8K6gq4lGSUcCgx7DuWtOEzkcsUopg5s7appkld/Oqrr15SGEMAN2Vr04TyvAlg9/eS2AV++3lFRqyALNpyHH33Akvz8xEZMNuYbZ2Bq8hBkJjx7LnfAP/oBhH+6EfTFEO8GQUIGdq+zc+TtCjwRd+V79///d8/+M53vnMpEH/oIQUQkzPteSZZBAC3TXtt3wHa/LxyiJgWTbC6gBxzAwCcmrEpEc4xAfSJwrM8nx0iXScCSB30x7SSdUAAoJU0knzqOJUcOQKFpxxrA64ByX3/I30ogLsicXxeo6c7d5jXRD5TJNAFP5EpWS0gG6jJIiDwyjUQkYKophXWsebMVqwA+Fvkt9KHCWAf2dhbV8cjO8J7NfOBpLgEeueEsjYVedObtn8SSBLuHIFgNgfmFaQAkXXUEEZET1KYWyX2jkiT2lzfvymceacS8ZXRmT3tu167bs6X+YwzAmJFZM37V/Or5EFTeTdjAnaSDBWcrYzjApGMyBl7wFrjsQXUyHo1/+lLSWOe24jevjvfYbfVm67zJe8YkynT1bgc2YbuU2bKXfWS55UY6n6AzyVt+Oy1tb+rtbNjOR3HplyqQ3POrubqyv5NQvnMGaTX9jrHxb2FmXFYQyHS65yGgyIp3UkZjkNL1yHaWUWqOp5Htrn7gOptia8S2I5H5VdbWxJupUfTznYcabvEV8eM5x2ReXOeTn2tLpihAHmjjz3Dus4vXKfTJwTd97///YcFcpRxYG8IGd6jfnTsYr+Lkwz3sf5TM8fdTzKWrlXq/5Hzy9TPlSOD9672greuPffhuo6lOnq0lz0jlKubR/sB/s4YOgchaUkFbkpw9mru/XCAYo9iYZ87bWQdRaaTkPNXndAxeGay6JyYc75yWNk351plyHUrAr17S6+fRPRqz+R9K0ccbcORrZprdeej+2BliLORx13gzMD/pP/4j/94qdnTOx8YH7OPMCbsZ5yvrKv8/F//43/cB9XffdwS2BLYEtgS2BLYErhBAptAv0FI+5ItgS2BLYEtgd9tCfyuE+gFI1aA4IpAFyTpvat2CsBNIFjAQ+0RoJHY6DnnRBgD8EKic/41xKnndUKUQp7/1V/91YXwKvAD0CR5MAn0SRxPgKhptgvUTm1vvwtEFpAHkClpBIACyUkhShjQWlKO+hvf+MYFIKX+oz/6o4dgK6BMU7iX0C9wVUDaz4JEkwDo+JZ48vqCThIJtxLoK8twRqxWXyYQx7MdW88eNRqdGmIIIIuCw4XRWZDYRIILZhER3vSXjlOjzwqAHoGhEH1EoEugl7CHQG86+Umc30Kgr4iT9sUIdOYJsikRTjQvwDlRaBDrEOhkNaAGhIdEB3hlrvU+iS7ILnV2EmjVl0mcTOB2AqtHtuRoBTkiz6f9OSLeSpSayl0ymL5LoFMDWEs6QuwWlIZAdx6gg03beUSgazMqgzPAfOr+nGPKaALwq/uO/jblvLLf82/IsFkSOgcbUWbEVR0J5vjZNtf0CAJS6GMHsYeQBD1nHdL8S1/60gOyi/DZaGn0eJJ08739XdshSUa/SiauZH1Gws3vVoC+sj5a9+Y9cz2aa+fRXDj6e9vvHCfCn6wnZEChbmQsem7mE2rtBLaC8eoauSJYHPvqKv2YR1G4xh+R0Uf2oPNnyqu/TwJd/aX/Jca7rrsf6dpZ/ZZAmWvDtd3vmQ2b9956bYmoruvdD/B331WnwknmlxiGNMeRj8Iei72Wey7mnk4sEOiNqj+yUyu9P3rfjmv3IFOPvK5zqyTwqp0jmzcJdPV5rnva/bP9gW21f9MZY57V7v6WueAeFfK7hTXpX//1Xy+FMWEPo2MXDi7qLzX7Ro+3gXB1LwTxSnr3F1988VLYU9a2KL/O3dWY8reV44b3Ha3B1+bHffl+RaDPvexq37jSvyM96b4GPSDynML/Oj3+if0ujhYU2iItP4V1kn0nZK3rax1ztXFz3XZf3zWxtqPrpTbUedH9je13715dmvuf2q7O6WmDV9f5jKmr9qt7DcdptX6s9ige/cW8ZC/SsUf2jInOu2YGYM7RlscjsWY2tT5/14GTOc/P//Hf/tt9Uf/dzy2BLYEtgS2BLYEtgSsS2AT6VpEtgS2BLYEtgU+8BD6JBHoBtiMFmGBmAfsCSwVGzpSpZBcAw4pAB0SaBDpRv0cEOkCIgCREYsHCAi8FiCRlZsrfI6C4oPT8PIFuo+94BoSvaVN5J0h0C+kYLRDopDP+wz/8w0s9ozEK2q0AZP/W+4zIKLA0yQKdASbodaQbk3g7G+tH0Y+Caf3M+Bh1DUEEeOx5rnwuAAjg77m+1JLb1BDRM9JwRZIUfKQfEH1mEYD4I8UtpBO1KdwB0HgeetgCKGeq31UE+hGRUiBRAh2glP7QvqniJc85AxUQsOezE4EP+QiozrPNzsC9j0qgTxvQMZ/gcvVmkodHunIkhwLNBWtnu9xf8rcpxiXQcYSAQAcYleR4VAJdEoE5U1Kj80z9qcxWgHLltHr/EhUC3ysbO+9dAcXed23urohO752pXm1ryr5jRnu174DQEgTYQkg8iF5qHGCeffbZC3kOeYcdtLBO1MbWvs93a2TalNckR6tTj/P5cdbPjs+0j0drz9HaOueB0a/UZOeQKFXOypr7mj6fLBrKGnLdMcP2zLWmMjyy2fzduVKy99r879yp045jMwmWrt0+D13hcwl07q9uz3cqSTT3DrdsjM/s17z/lmu9puSsutY1y791DUQmJZvn8yXrqFlHWd+wjdTuPchQoH74N+Wq7es8m3uVlcxWa4Fyn2M915Rpa6t3q7kxCbTOq8q0Y619QX7a28q6+lMbN+301EnXJe7p+fOk7dZBi72r+zBqHAE5WuFTn/rUxbGyc4moWMcM0px138I+BIIVRwhI1vZNGc5I8tVaXlvL93UYbZu3zI37ds1KJ1f6uLLdcy2aujH3BFzPfgynCI/dMBqdGgdRdYb5yn6TguOmWY/QFSOfzejCXJ17jj67et15zN+rh3Mtnbbnln3FkZzObH1tZPcZRzb8Vh1zbK1ZI5W355e7f2dOeSQKn3VkoPb/DI6MYr3UAY3abC7aFvr28iuv3NrFfd2WwJbAlsCWwJbAlsBTLoFNoD/lA7S7tyWwJbAlsCXw5CXwSSLQBV5X4OOU9CTPCoSegUgrcEUwzvSBgA0lWAAzSrA0Av2MQAeE8rziIwJd8KcAEe8yo22OAO7ex+dGiLeNSVJJoEKmQqQbjU4N6QoIQ/3Hf/zHF9DTKBNkVWC5YG+BoAlMFwSbZE3T3nOf42CkxDWCrbqxAsRXs/QWwqDvyjtP/WyaYghQInXQDfRFBwVqxgXiGFCLKC5TrVMDepVUOSIL6W8BZMDqd95555J6muhZorstgJmMn0BaI0CNRpfUKsFLP+c78vsE7umjZ2BS81OCnshzyHPOTkX//+zP/uxSIPeRAQV5QBTTN0n03zUCHbnUQYH3bdp7CKJJoCMD7nmUCPQSGSUSH4VAnzbzSA+O7OdqPt0yx44IrD6ngLlOQNgG50TJIT/zHbppquK2x3cdF9MOe6Yo6cVJM05hfkrkQhB4VAIZHzzLXjtr35xHkzBrH+o0U8ensx3FNVnduhs5I5uu6cEtYzr7UfuO/dGpDALggw8+eFiwncib6DkKskbO2A4I06bWPyNA5rp35PTV8VitV33GJDk6trP96VTRLBqTQJ/PmASTfXwcAr3j8Djjdnb/igyuzZhzk/d2rzPXOP7OGiDhikPLL3/5y4fFyEn2ZBxJUocs/uZcpp1mqOh81BbOMS8Rpozoq1kLVmvfaiwk3kqE930nAboi/aoL7Ut1pvfxeeU4stoLV397H+/pOkQNMWpmHdZmnIcgzCk4/LFu6wTXvSf7HI9tYU6bqYMapwftJo6Z6o46MfeQ7jnmGjTnRt/jzKbdahef5utWe+uVvqzs93yvKav+L+V37G3raInNdn7iaEsGEQr70Nps7LQ6g7MFjpIW5upZX9qvfnac1bcVgb5yiKqedR6vbEHn1byv+tjPXFenIG3AvGZlY7zGZ3UPg2OZ2Tf4jEML2SCoGROztnBvZc/81LEIBwazHWE/fV7/d/vCF7/4NKv87tuWwJbAlsCWwJbAlsAjSGAT6I8grH3plsCWwJbAlsDvpgQ2gb4e14I+E+AQDPHOgscrEoLrBLk9r3QS6J5vTTpL07dTewZ6U7gLeDaKA/CpQGFB5Pl3+nMUWTmlUfJMAl1AuaBMQX0+m+oPUgKQhlTgpgQv8EvUF2ePWiYpNyNDfM6U/QSa+h49H5jxqRPAauyOxvCuLUBBb8HeRj31eRAApsGHCPrxj3/8kBgC9PKcX8hjIrF0SOD3FSi+AkKrE0R5QaBTOMMZJwcK54wzZpLURHtLUFMLigrClUgsCLkCA0sUmaKTdPRca1p4agj0995771IA/Uwvz1zBgUByH3KzfbuVQJecmTag43EGLt+qP2ek0wp0nsA0968IdN4bfZK4AITmbEveH8cGbBCpbiXRr6VwPyLQp15NAmKSYMiv73xmN1ckzWr+XZPh0Zy1/ZJZ2ImSaczF2jjPuabmuZNw9X35rvbePvA9EV/OK2qulQwiuo7UxaSTpmYO9OzinndfwFq5On/6TvS/DkNn8lrJ6lZd7r1TD47mzWr9fNT+KYfOl659ZNFw3eEc1/YNhyDtJBGvjoPHPyg3o4/V92sOWY7HiijpO09SxbVtRcwcEZmTbC0ZKqlT/ZvEUXWnz5h7nrO173HGbLZXezrtXPvSvZfrp+uW79L9he/UI2vI4GKKf2ojYSHxIG+Zf88999ylZv3RKWlmhOh8REc6V+xbyS31svsRxqtj2P2Oe6HKw3bnuF2LJK+uVQfVF2XYcZjOUn2naftr2+tkwPqLoxD7FRyHcF5Q3siBfR/nllNj/2i3z/V39iPsIb/97W9fHOcgUSVSccLE+YjC3mRGkk8CvSTf1Lu57vj8lU7e9X7w42yvdnHajdVe8dZ192guz7lbu8VY6yCJ82a/Q0fMhITjUzMv8T/HylnMvWb3t3MfMu3r1BG/n7Z0OjO5V/KZXZem7epcPto7rexB+9A1o/O6a1RtH58hzz/88MMHHC3DURY9Kor71HnsnhlacPJjjSRLDvON39tnjxXR6Ze+/Mkzz3ycKr2fvSWwJbAlsCWwJbAlcIcS2AT6HQpzN7UlsCWwJbAlcD8l8LtMoK/A/yMCZ45egY8CFtfApNV93N/IRoBXQVmIdIjyawQ6adw9A13QBAIdAhFAsgR6QcgJsPP7BOgn2FsgpqRmSSE+F3ztM/nOyExqSCMjSn72s59dfqeQnhHQi8hho4hJywgJSoGgav9nZMgEzO1Dx4vPk1QoSS3QdTR7z4DCW4mDMxKqAJz9l7BpvyE+jcJmvHtmJLI0EwFAFiAXhQgdokaUJ0RpyaX57tWDmcId4pwCiQ5ILUkN4YDumW6ePkrUAqZJ8EJMrgh0dbGkB5/RC8gLau4zsp0acPXdd9+9FMA/0l97JICpPdEjdG8VgU7/kG3B1j4fXegcKTkw9aSgqPpwNt69/xoIPcHnSaRwf+WLLTH1Pe/XNMUQ6GaFwP5InkOkPyqBrp5OEuUIBC4gf2R/b5XZXa+ytWGSzZ6rit71+549zXvUyWPanOpWQXDmbiPQsd/GWXq8AAAgAElEQVQ6m2DvIM4l0SFyZzuuI9VR5et4SKBLGAjqa1dWOnwXcp0E4tGYrvT+1nV51c+5LnQuE2ksWYojV490gHzRXjAHPPsaufczNqhzq3aSz9Omrt6vc8P+di8x9xW9fmWbHP+uu651R05mc37WrnWdnbp8i27cuhbe0lavmXKrzZlzYO7T5t7B+YAt7LEyrJ+kNabmHsghi04yrEXoxHSy6F5i6v/Ru9amqD/ta8m6uT+YOqPulbR2bXPez/HsmqXOHBF9XbNXOjnboj2iWU0RTTpuj+5hz4KtQ6YUZOm+j3ruT5p1hjPPzTwDGf/5z3/+YYHYI3MAc5lyRqBPJ5XO3erT3Fs+zpx4VF3/OK+fe41ra8S1vcucw7M9bejKaQgnCwheCmS6esDej/2Ne09q9p9EoJu5wJq/1VbMvdNK1t2/dT5MB4xpk7Tnc52d/1dNmc39Yp9pf/sOOtT4t8qQvUn3yB6TQM3+vHMCByIzWOGM2//xus4xR+ugwNxinlHcM9pP9/xmnkK+n3r22Y9TpfeztwS2BLYEtgS2BLYE7lACm0C/Q2HuprYEtgS2BLYE7qcE7jOB/jiky61AfcGMM7BFoE3wbQXC8bem+4T0kkCnBmwU0G0EOn83Av3111+/EOgFQiTQBUkKhAjmNCKi774CgWjbH69tm/ytgHEjOriuUfWSUNSQFoBiFFJ4NqUn7yD4SW1KXQBVSNAJgs1xKYA7AaoVodfx4vqpQ5PI6NiffXdt9h/p6gTIlS/Pagr3RsICVhX0BwwDYKYg44JeRIsYoQ2p3vGcOtvfGSMiviikToU8J2KTmhTukPI8ByCt55FKoEsKGtHrGYkdrzk+kkHUje5FJka2A9AReQ55TgQvxIcpYIlIE+DDcQDS4ywCfQKePr9z+MzGrAiwyvCaTlwDoSeovQJYnWfaFAl0roVAt0AaIUPGB3lCoBuFDhBt2+iZ6TyxKwCzAsgSsP7euelcmn3099XcmfbomryexPcTyK+jUwl0SS+jueiLssbuTVtS0hyHBccJ/a3zC+dze94rbRt9Ts3cQocpPOMWkpN+lKDjc+87AvGP/n4m86O5cY2MOWrzcfpAW7WhPLt6CVkAiUfBUU2iFPtZhwjGS2KPmrXH4nmvnvkqkTHthM+epJz9mRlbKofaItuvfI/spn/3mZM87Lyb9nY+v8Tt2bWrNfHaHuna3K3OzD43Zf7cj8z9l2QWf+8eqGQWawLOe5BH1OoHNQ4uHT/T/TP2rHesfTiQUTczge93bczcY9VOznfqWDd6lL+bFaHENn+fUe1cZ6mNO9LRozGdNvqo3x0/bBrRrRCgrD/uVZh7ZKzBsY/C3qTEt85y6r+OltxH9ggcjyi0S4aAr33ta5caAp12IU2pV04H6nadEtURv5t2a65Zj/P/xjW9f9q+v/aOyuSWfdHZNbUvc8/A/oM10XlZMrj7S3Te+UmNLjUTwWqfciTvEvndw7kn1JZ4HTZpvkP/x3Mdns5M2qvudeee8Wj97LpGfzqv2VcgN6PJWffcV7D3a5vIkznlntAjtdgHMod6PIKOZE3lzvfsSfrD3pL/5cwUxXef/sxnnjb13v3ZEtgS2BLYEtgS2BJ4TAlsAv0xBbdv2xLYEtgS2BL43ZHAfSXQrwE9RyNUQPBWAmvV1qqdCaj0mhIzk0AH2JdAhwyFODeNO9G1r7322gMi0AEMG21XAp0I5IIyM3Lx6F3ps8D+UWTcJMoEgQpU8k4AoBKfPl8SCoDHIgEKCUpUYNNQk8rzlVdeefDqq69eANb+FGizD60LRPkuJVRKTPT7PqPvOtu+RgIe6dwZodTxLFhHW43q8DuJuZIxAMqQyciT6Kw6L+CIYIpUSLkVga5cC9xDoH/zm9988K1vfesS+dUz0AEpJZcA3SDQPXe4ZyjSfwl0as+cLwgrCMj7tm+SWQB3vLOyoOY9OZudAshuxD01kYOk+aRGH69FoNfBpKTEikA6mkOVW3Xw2ipxq/2p/rRf3M/ccbwldImM5jqityAwqAFMBTh5T8lzI9DtN3olYA0gWwJ9ErElmujLlNns69F8WslsEjdnsjxaC87ka1+mzS6Rab8Kmjvv+K7OIX3/zmPaM6rLcZG4g7xj7pKVg8IYGX3OXCXiS1KIeWCf53v1/X2fnoG+st/Kc9q7OUar31fjNcfgaEyurdvz3a6NIX2ZZ5LXTpdYRK8h9yz//u///jASD/vlsSPUkKSSMdgSHYaoZ9RxbXHX4DlfuA6nKIoEjLKskwXtX9P3abMdx64nU1+mHZlr6DX7d9SnszG6Zfym3ahO8j4eY3Bki5RzHfpos+NUfaedRrUajUmNbkDcQUBRIIuMauWsbR3JWA9pf2XzlGsdEurU4vvVfk5CnDa4p8dG8Dzt/cwmwTvptMZ9XRfoo/NgOtSsHBLmOE+9oY3auNo+7nU/wp7kBz/4wUXXHUOc3diPvPTSS5f97EyDXzKbvaGFVNM6XhLR3mN/cGbAtlI8vmQ6UtjfzlX6WkenR1m7r63tv+vfn9nxW+Z8Ze0e3XmDHjs/2bPo7MK6CSms3cZZVJsNoYseuE8lq1UdaCaZ3vHxfyB1tP33vtW+u84wtFenFdqY61JtUP8/ujbf+n9P1xT3zvQDOWmzqHHSY9+HUy32rDa1toK9icchkMUJJwSzgGH3akd6FIz/S9l3xktHWvrCz5/9+Z//rk+D/X5bAlsCWwJbAlsCnxgJbAL9EzPU+0W3BLYEtgS2BI4kcB8J9Gsg/NloFxy5lcCa7R2B/JOMmYBJARbJLmrIciLPAQYBcfndFJiTQBc0oQaoMFpUAl2gpIT9ESDvexSgFsSaxMqK0CqwCplkym1ArQKsykH5cK6hhXc2DT01oKrppYlSalRgAee2WTnbT59VsHd+V2CqY+y7t13l0np+PtK7ymkFlrUfPpu/SbYAKAoGzgg0/g5QRpQ4hfNG0QsLoCJkHAVwsRE7gGOr96EPf/d3f3ch0CkS6JIHJdCJXjGFO/WMQC8AN0mCI7KH6xr5wjt7frkEOmcbUwBXiUCj4HDhmY2QHejOKgK9KdxXBHoJgWu2pmTdSidvtUVHesHfJ4FRfSmJ22MTuAa9EETF0cA0+/T5hRdeuJDoFCPQeVYJdCPQO5cn4dI5uSKTSvSdzZ3KeWWX74qQnXNa+drPlYNJ9bSyr5PStB/9jjEyOwfXMQ6CzcwzU7oDdKPDOoSgyzqEMM9W69CRrFZRmCsbVv09WhuP1sk5Jtd+b/9vJWBuIWPq4DDHoYQDNrHRxqy1rLsUIvc6Zsjboy/43FTBtU3MuZX9LmFTgrcRxdW9SSR23ndN7romgTPXK2U71/A+b9qqs3l8ZsNW82mlp2dtzH2T9oa6xHPP561Nktya0cVtp7rvdY4FOgExZ8SmNQQdP8oGO9kMOZ6Pjg7oIOb6PInZksgrezrHkOfqPGAmGvd0ZnPpumD7vJMEuvvNOiFwXfV8RaAfzeNp3+0z7RO57zEy2LT333//sh/hCAX2HGZvYD9LJiX2eewn5jtIcLNGN1MHpCARsxRsZx2NcJjr/Jn7itqAWwl0+nWL7bllbtyXa+5q3T2S2/x7x762qvMT3WfMcS6jMFd1eMG5omdvY6/RLwqkcLMSMEd9BvpQB1r/p3IdmWvitEdeN/9/6LzSds1rfeeS0XMONPOUEd3U/L12rGsBjqv834iTAbUZv3AIYm3zuBlq1wH6xu/8n+WRTzjtYedY85iznTur9UOZ9jgx9jf8fOkv/uK+qP7u55bAlsCWwJbAlsCWwBUJbAJ9q8iWwJbAlsCWwCdeAveNQL9GaF0b0COSYN43wZF+f9TGBIJ7zyoCXRId0AMQnyh0I9Al0IkKIH07BdCxzwCoMFoU8FJwhf71eYA1BWl6HdcW1Bc4XEVEFXjhuoKvgLpGWppuuKCwIBV1I774zHtLZEiEAujwGSKUQkQgzxB4muB6AWv6VTndSgA5Xisyr6BaQaxbQdYzArBjU1CswF7Bvwm2Ay4ToUXBIaEkEc4MEHHKEUIdApwaIqhROtVXQHCizyHQv//971/AbosEOoAlYJtkvWCf5yACgq/AeuVXkm/qZFNGMu6NxCMC/c0337wQ6MwdI0Wp0RP1hTYmgS4RXyJhkl0FCq/Zm6kX3nvNDlWHVtfW/qz0w78128Ak0Ik+kkDH0UDSludBoFsAS21vRaCvSPMSbnOez/7eaju97tb5em1sjtq7BuR3bErGFEjn87QxnaPaKsku5wFtF/RnvjLXKIDekHJGU2L/sP8QAuj0JBxmVJ3Pr914HFu2IvOOZNaxvTYe8/uz629dpztXJZQ77iVmmuYWxzPmhIXfe4Zs72MMG+FqhgvsKundHWvWpq6bc97wvo2S7nqjHTayeKVbRv2VVJ5za5I/kxjvM6f8K/O5X1jZqFvWvluu6RjOdYDfG8nZcXE+Og8mcTptrO9Uhws+M/YWSVoJuzozcn/PRzdSUwcLj1ugVhd0XtRJceUE0Hea49O++p7VkUkE+o6VTfWFz+4N3TP1+dW7I/nNa5hXdUbBpkl+sxfBjrE2u7ezxqbV1rA2u15DyHf9Ym+h8x/EKI5GFn6fGY+0gbxDMxE02xLfzf1P192p87fq8i1r/9N4za3r7rU9zqqdW9pWF+rwwb5Pxz/2L8xTU/tju3tEB+MMAcy8pNYRDYIYHaltXGUtqS6ejXXt5lxfnXedx7VhrlF1pu4+mPfVIZX31g5R8z9er+08ZO4wZ3RGdi/OmkafPNaJ/bqZM3S0qcyQk/NMR+iOSx0Cur7RV20o/efn+a9//WlU892nLYEtgS2BLYEtgS2Bx5DAJtAfQ2j7li2BLYEtgS2B3y0JPM0E+jVA/mgkju4rgDLBwdnWrUBa25zERUGYSWibbhLSCxJQIpn0hIBCEOjUKwJdAEsCHeDCCHTfaxWt5DsJ8giMSKBTc82MwrTNEgB8LhBbEoHPE5Qt8GN6RmoiJD744INL6nEKUcMAOJCfkKGeuw1567nxkIa030gNI5B4tkRDgb6O59SDjv0Eh6snK4Dto4CqE4hrBB2f5zit3oc2BK8AzwAXe8Y835kiH9n+xV/8xaV86UtfuoBqHbe+O21AoFMg0Lmewr09Ax1ArsRTU/UD6s13qOwnGNjvevYsfex5xaSGhUCnQHDQn55N6++0IfhK3Sh2nl3wfBV5fA0ort5UD261W9dA2klidXzUDyP8mRMrAh0SgoKNMUKQdl588cVLIZUuY+i70m4zQjDHSsI1Iqlz3HfpPFvZ0L7zkcymTZ3zc47LSt5Ttqs5z99WMvZ59l+Sqja89gfdVM/VqR5d0Pb4XEIH0tzjO4ioI1oMEo+adMdGWrIOdPxLppUI03moQPdKT4/WwltJhNXae4vez2vO7jkaw1vX/Xk/pEntUx1/IB88H72khZkb+kzGgqMxKKxRje6r/LinduVM1+Z4lAyec67RxlN+k2Tt3L22zl2bZ9f2TEf28NYds+/SNYN7z3T5SL4rOzTtpzJuphf0g32JuvGLX/zicrwCmV2woc0+ABEsSQexznELHrkwM8VMAn21LtaGHq091ek6Y9T+TLvWfQUyKHnnXsl2S8g73up0Zdq1m7WVLBrs39jLEcGvYyfv/eUvf/lixyjISRmyH6luI3OjjZl3pILXuYi17XOf+9ylMO8g+iw4bK72FepTnSunA0vni/v3s/Xko+z3bp0HH9d1t6y7cy1b9fWa3V6tu9U1CfT+X+L8YX6634SoJcMBc5SaNdN1F5uMw7Hl93//9x/ucfjQoz34vXNivlPtz5y3q71I7ZjXTyflOtg1KwK2x/Wf2uNG2BvgMFDnu+qpa5tHHeHEoxMqTl7uial5trqO/uv4A2GuUzdzCln2p44NOuI4txgL9y6spfy88uqrH5cq7+duCWwJbAlsCWwJbAncsQQ2gX7HAt3NbQlsCWwJbAncPwl8kgl0QZvVqK3IH69bkUCCQhPs9VojZCR6JbsAeoxAJwpbAl0SHbCeM9CNQC9gU+IU0KIAWAl0nllAnutKupSc5L0LalY2fFewx+hXoyxXkar2yft4lkQ4IA0EEoSoBQBIsAnQS5KPGkBIsIf+F/j+/9h7111bjuPMdj+FGzYaaNiGL21LpkxJpERSEinzon7dvhxAkk2JokzrQl1sdVu2YDf6h+E/fomDMc8Z24PRWTXnWvvCtaVcQCLnmlWVlRkZEZkzvojIAonzrO2O3Tl3jHN8k07lkRXo9DQNqjMN6zTqlbdWxnNognFRhwRqUzjiZAG9AEwp0BNjthGvnh2qYQ3D9be//e1H3/rWty4AeoF3oskA3wFeMc559qrGO/ogUDVlrACT4+l5wNLTtK+kkYTPSht4hb4BoONoAohl5Hmj0WnDM9AF0HtObA3r0zBasOWaVp88cAuQeKZ7lPFrADr3FaidZ6D/6le/uoDnAuiCGtASHvAs2kagTwBdcNh5a9RzwbmVUXz2/8ywXppNOeu1MxByztORnp60vwa2KRPVMbStMZ9anareNWU7Nc8LAPBu9R81QJEppDGSmzGAmjS0pNhHVj3TdQLnzfAgP/OOAlwrulyjzZyDazLQdWnF26s5tM1bQfQzXXvU3yMenG0BADSNt04NRNOiY+r09dJLLz12bCC6saCq0cHqk0bGFqxc6YwVwIus6pTBesBzBZYKeJYH66RhX+YcTR035+FoXu6y5t3l3hWArl5Zyag6qeMrTym3XdM75gKsrrW0Vdn54IMPHmc7QY/2efZmpnQHTDftPzVyb5vMX9tc9bvr4tSFyrzjse5erPs939c9gp+hT8E758d3TgC9Or77D89RZk/B3uJ73/veIzLDQC8cUHTaYw1+6623LuXrX//6hUbdb9aJjfXJc5yRxV/+8pcXZ0Bqst28++67j955551LW3PftpIdvptyWGcC2qiclL7lxdUe8BZ9+KLdc8u6e1edvdr/TRnt7yr60N8K6r/+JpEnufbhhx9eeI8aJ2SdX+BLfzdRsz/sWlAAnXdOh7cVPwkal2c7x5O3+nuov1Vouw6/Pd6Bfaqp2PldyPpjdinWoToN8+4jBymiysnwQJYU9sTsJdBX1O5JpqzTr0nn6l366fulhY5COGfqeIYc8/feN77xoonA7u+mwKbApsCmwKbApsABBTaAvlljU2BTYFNgU+A3ngK/bgD6mTFeY84KPJiMUMPBvDafrxFyGkp9ZwF0jA6mhBVAN605ADqAioZEDB4TQLc/noFuBHoNURhCGl08De01lEwAvUbFjr1AEMaUtm+qUsfb1NLQp4YfwH4LAC/RI5amVgSgBTiiEHVU0JbopYJH0/CjkavpCp3TGbU2jfOMQeNraXpmDDzjkVuVjAY4adDx0cYEAuQ1je+MC4BYgxs1oJwp3Y1qJbIV4AejomcsY3CrwR3DtSA155kagU4mAKJYmBsKZwM3stsIPlNIrgyf0rEGRz77B+0Bzi0Y/GpkLICOsdGU7dQTQJ8R6L9OADrzPiPQBdGhJYCPIDp0Qk/AA8j7m2++eQHQKYAT/jEPTQWK3E7AR1CitUCXsrOqJ5jW/ydoVFnrtRrB+46VjK30/AokUP4Ze8eqzClnNXpzzaMKqKtvvE+jfNvnuZ7XC3CrYwMGc8AiC84pnomOzJmGldosHLRXgFU9PIHCuS5OOlTPHV2b+m+1Zp7ds5rHyvytc3j0XnV257B0sG8rUBenn0aee4QK6zDzgqODEeq//du/fdGbgBPITlN385lIPgvrFAC769XsW8ffvlYXl7cmONpnlMc6ucyx3rqvUbYmkHjLWrai79ncVqYL4kireX3Kffm1z0wZmICR7Uxngz73i1/84hLhSmEthU90pmB96jnLRqAbhW6ENHNfZ8PpeDRlZurCub/k+mqv0CNuug+d427moOq47nnKp+r2nseMzjLdPZGxAH2mbqcdx84egb2b+zhoVsc5gUVqZIz9IHTGsZK123TW7E/Yg7D/IAp9zm154myvO/VB94J1EJi65Jruu0UuHvo9Z3I714+jtXfVxlG7Uxed/Y5a7UGYL7IUIKMUeIY9DrwJoOu53tTwY/usg0fXYh1eelwQfZwZG1b6lf5NmasO5bdawX2BZ3+fSF/0i/s09mpmImMdYkz93djP3Q/wXnQQ+wfkjzXKoyc4fsQI9NUczj3dlCvXJfW0upO+uUYKoL/73nsPneV3/zYFNgU2BTYFNgU2BW6kwAbQbyTUvm1TYFNgU2BT4NeXAi8ygL4y6jhT1wCDM5Cgho/VzM9np+HHiNreh9FFo0nPVMUIggGyAHrP9SuA/uqrrz6OMqdfAuimXG5fVyncNSxqJNH4sQLQG81ouxptjaZ0PEbG1SBWUEFgV/BSYys1DgNG/lF33gAeeuYogIUFEAnDtEBFjcqMrwYy+u/Y+awxTjDCZ2s09b7S9C7GwSONcc1IWSNcweeOQbB5ZYBkbuAnQB9q6Mt5pNAaA6Pp8amJmtOwTXRK08wC4nHG+Pvvv//oBz/4wePzz0mpD/COcY6Coa7OERgATX9LPY2PNYROEKBAieA5hk+Mg723KdwxMHq+O/3yjHeAdNoogC7gSX+R0VUEulGi7cucyyPdcqR77ssLsw8r0KAAOo4GZrbgXsBzCzpFwIPxGxUIkI6BVb4UQBdEhycqMwXpKkeCLOrOVT15v/9P0Kjy12srmtxC32s6W7lrdBnP1KFHnWqGi2ZemAB6DfOrcUu7Ooagxz1+gQwQ/AnI4qjCWegUZJV1Q5ngvvm+CTpOXbHSb/2ufX4aem8lG1OOVuv5tX5MvVj+ZE6mzFT/lG961i46A/73yAOAAUA9C23UmaLZBgQtAC50eEC+KPNokykj9nUCMRNAnyBg21lFJE4auH6UFpXlVftTxs7Wsfvc23cW1KxeWdHL7wR0Ov7yfEFV13n7ecQT3IfedH/Cetrz0l1bWOdoX0cJarLnAFaxf2Hum6XANeZoD3q0r3WfUsezOtsJ0tdpsPsex9t9BW267nPvXBO7LghOoqdwymNv4f6tRyOw7jJ2C+C35yyjz9QzvBsZAySn0CaZHyjImhlukCmcVtj7sdbT7gS7y3OrfZF8MXmz/FK5k5/UJ0drzK/b91Ouj3jxPuOe6/3RmnS2xjsftsWe1qKzkw5P/gaYxzrRd48IQi7ZM5XvkWv3sPSlv2X6fvVG+Vl567qOfMHn/k7T4a56zs881zPfXYOo6Qvnu1vqsON55faFMdlvfifp7MN+Wie71dp6pJOqZ/3c/rNeTgD9nXffvQ+b7Gc2BTYFNgU2BTYFNgUeIAU2gP4AJ2V3aVNgU2BTYFPg+VLgRQXQzww7R9dqHDgzFExjwZyRaTjRaNHImhnNWAC9EegYOQQ6AdGNGMZoi0FRAJ0odAF03z/PQLff1AV7ZhQ2zze1rACoYFkN9h17AXTurdGJ+2rU1EBFzXib1htA1kLa+p6hXeMuBmFBcmoiSaAHEdQYUjWwUtMfAVLmv6BG51PjucafGqOn0fQuIMGKR44k+ajdCVzUsF9wZRoYO++Mp8AeBm4jdEgLrWEQ3iEK3ShkzopsamAAdNPq/+hHP7qcRU8hfTG0B9CjYMSrAwZz2cgxo3CNjitQUyPjBDgKoDOXnad5BrqpKq9FoMMfRhedAeiCNisDr3NaHXNfo/MZf/Xdne/JI830IICO8ZT7AM/JQkCNLjGCVgCdlLoUDLLVYc0Qwb1eo2701RHQdWQAn+P1/96/0tGl9Zlx/UwGp77vuwuS1+GDe5omeepF5cxz4hvZ2YwjpZN60ncyf84b/Alw7tm/rAvOBfLzxhtvPC4YzNXbtDUjXKdOEHyTRke8tzKqHz1zxr8TLOncrOZzJVflu/m57XX+urbNda9trGS2c93POJ6gO9GJ1AI0zA+6rs4LAKfVRzj06NhjlKD8UBmf+m86Us1sJLfMX9eMCcpXD3fNFdxtf67xzF3WvtW9c21rf4506xyba7d7ksl/U2/KC+r6o7W6aymySCYPi7qVGt1q9g9q9yrsV8zYYgadZuuZtJ26vnIx95ddE+FB11qP7Fk5DU79alpmdAn3l5flBfrAGt/U0oxZPcUertkxcF5jj0bhc3m3epF2Bd2gH/tfM6awbzHinKhz5MrjZnAeqsy7pzvbb809e/dWXfuOImyrT4/es7+/nQKVxzl/c26m7NbpoQ6S6GMyGAiom3mJGgeNyhpOLex7qAWffa8ZYXAY4TtAZwHouT6uHHaUS3+PoENYQ+BxavpcOZx7ju4rmonE30Ds29EvOJLonMI+/GiPw/e+o/qxdK58zFlUJ53dj250f2kE+tvvvHM7Q+w7NwU2BTYFNgU2BTYFHjQFNoD+oKdnd25TYFNgU2BT4HlQ4KEC6PcByK8Zuc4MDKX1mYH/rI0aNFcAusbDGYFuhJsAuhFPGH4wQgKeF0DXaHMGoAvYGyVeg7MGavojSCR4Ch0mMD7BJsGFI+Mv3xdA53kiKCwfffTRIwsRxBiGLGcRoERzGW1MRJIGaeqmRNSYDDCFUVm+OAKea2iu8f5pyN8ZyHTWfo1Wq/6fgeiVA3jIc7AxemNktGB8wzhN4SzXAujw4scff3wpRMWSNhXwXAC9EegTQPfccVJWNgqoxjvoPAF054FagyW1ALoAAgA60fGcgW4Kd6PTMNgbhc6zpoDtGegYNmmrgCjzVHB4Bbgc6YgjkOca/5zxxl0BdOg8AXRT+QugM+/oGsaPPgE8p8aQrHEUuqwAdMYijSatCgiW9yaPzvFWr/S5lQFdWl7j+9J8GrsdQ/WWwLK8VRCc5wtaddw81/TDK8DccdSZCVoZ8UndrAHIA2CUBRDJqGdk6Ytf/OLjgvwBJAnazfTyk3/P1tOpx2/5/5pe6/X57lv/P+KXKVedo7l+TaBm8scEDip3vunb5rsAACAASURBVB9AoGeiE+loineudd0HyMCxiPlhXWoGFYCaOnb13N1Jr67X5bsCNnw+AqJ4Zl6rfp2yfCZz1/TYEb+cPbcar/2zLwK47dsEmGeGCHX63Kcd6SLpJA+pI/pO28I5zMwu6NLqV9ahzplp/pl/PnvkCTU80HXRfQr1ET+qp6qv+nk6TM698Jxfx+Ta3awstlVnuJ5xzBoC/7tPBRRkjBbWX7LbcPwE4+++gvcK5tF/dRw1wKdHF9HmK6+8cnEapXaNqoPH0Zwd8d2c09JaXV8A3f1KHQlu0aO3ystv8n1Tjldrc/cHylZ1A5+b/QjAW91MzR6WtZQanjWynLXUTCHoaBwzyhvuf+B5/nqc0FxXj3STe1vlqxHoAOSV/zre1PkF/i5diJZHrizs33UEoI/9q8PUSvdN3p/6cu63/L/rT3X4BtB/k6V5j31TYFNgU2BT4DeBAhtA/02Y5T3GTYFNgU2BTYFTCjxEAP3MSHXfazVETGPBNNT3HfN9R89OA9wZgI6RpNE0eO6bDhPABMMkxkTqMwAdoBIDvmegt68FB43E06g6DfKNtuOeVQSY464RXuCA521TIKmR4xi5BO+of/rTnz4ujAGDq6VGSwxNpj2khmYC7RiMTGEoYCGoi6GpUR01Jmt01lBavlhF4h0Zkp6GWpl8N9tcgYXtzyrCrNd5XqMiQLrGaY2MjBeaQT+ibDqfAAUCeTwLgE66d2qcGIw4AxDwDHTm2VSuZhVomv/JVwXQPfZAw9+MQG8kzne/+90LgE5pCncj0AXQceJoOkwjeyaAPuddUOUa/aX1mf4445Oz+S+QN43NNSZPIEZjLPcI8FCjSwR/mJu33377Ap5TF0DnOWUOo6gR6DWgznlcgT5T5ipnpYm07v0ro3Svz8+r/0vbo8/thzRWj9mHCWQ6Dr5v5o4JoNeA3TT73Fd9K1jFPTzj+afUHL2A8wqRzwB08rVRzTqNMH+N8pw67sjofRfevIWGc15vmadb9estslLAoTy5kp860MyI8M45nwFc6njE2bQWZKRHVnRumVOzdKhjG83Y87PRkzOaccqEvFf5WDnt2c6RzDGmtlF9N68dtXEX3rllrey+YvJRHZtKk65X0H06BnaMqz50T1OnwO6P2ob7ESNUjURnDWIPVydB5NGsEOxbmkLZPQwOFaxR5QPTTR8BxR2HNOucSYPyyuqz300AvWuaEb1E9bJnqDMa73TtYZxNJ83ewJTt7C8mgK6uguZGsVNDQ+eBcei0R007lUv5QNk+c3ys/E/93v18ZYn2V22e/f64hc/3Pf8fBa7Rcc5Z9VBlsvqWvV6PWDACvUdi8R3yiuz5GwXHlToN97xy3usxUdR9n3LXvq3GRX+794SveqRDj35g/zbbcz3nWlO4ozcsONNN+Vjx2jW6n60LqzlwrVmlcN8R6FvaNwU2BTYFNgU2BX59KLAB9F+fudwj2RTYFNgU2BS4JwUeGoB+9gN/XrtmDJgkOQK/70O6VVsrY7YGiRpoTOEuiI7hEODcaJye6weAbqQoabY1WFCfnYFeY3IjaDSC1Fg/I/im4fDIEN1Ug7TbiDoMOhb6yZhMr+g5vwBD0OILX/jC49IoZQy2PR+9KRG5r1HuRjyR2tAznTtG55ixNmJaR4PWGlknX9zCb9fuuQaa97qGsxWocRQZ6/Ma06CZKdUx8DMHFqK8oDHfc09BP+bMc7ABkADPP/OZz1wKAJ6GPIzlTXNrinSjcwt+TKC6kbgFyOlHo35mBHoBdCPQzUzQCHT4o0Z/+Yea91UmJygs/eSBM93zkAB0I5rpLwCsIDpyZApeAXTA83feeecCdqgXeM55vw+AXjrVCF7j65G+9f4JyHP/Sq6uydrRO1dg8ApwtZ+VKfuirpeHC6BzfyPj0IueTQ/o1KjZ1dh8H3qSDBA//vGPL/OowR9D/p/8yZ88+vznP38ppInuutDoN/nc/t0VCJ80nLx+pM/uO1/3WYsnDVfgi/dUz8w5q77tWu7xIDoHCZijF9Gd6FEKoLqR6dRcUx6p0ZVE6Zp2t+dEC+IIpJcOExiZAJIAZUHkld7tnqWfHbfgENdW0be3yPCUmVvms3T3c6PR6xzSuba/jn+1hnctP5L7Ary8v+vCpDW6k3m35jNFR7VGUMsT8E0dCgGbdfaDJ+QD0pTDBzqdMZ4CdvalDh/SQx6R9+d6NufFtroXMo27MkLWhb/927+9FLKYtC/wsKmk2Q+YDYNacJIx8/8E0J0n3kcmIo7zoWYPYlYh9nCmgadmLa/DXedy7uFWsiN95Ie5p+X/GbVbGZhr2S18/SLe0zX4Wv9Xuv+WNXm+Y7V/ci7c+04nGp+p48104OR3lYXfVv7u4BiOZppp9gZkz70r+1re4zEryGazzuiwVb3o2GhznsEunyITPfLArCXUyE71nb9XXMenbCl37iuUXfmctvg8+bf72+qOqTeOHJsYc+81Ah16owv522egX5OgfX1TYFNgU2BTYFPgxaHABtBfnLnaPd0U2BTYFNgUeEYUeEgA+pnx5QzAupU0NRrfxRg82z8yxJ5Fg9XYYAT6BNBN1yvYDNBZAJ10ljXq3QKgz4gkx10DYo1VXi/4PA23jh/DsGeb81xTCjdVLRFb//zP/3wpTYXL/0RQvPvuu5cCmKfBh/cDSBQEbPpU3lujLQAvqcg5p5vIzJUTAH1krEZMU0/jmYYnnQ5WgOARv91iPDzj1cmf03hVI+I0rE/AY2WkxJDdTAfQH8M4hWjzaUC2DfgVwI7yn//zf76ca4qx3zMY69hgKthG9Dnm0paxrAB0DYAC6BjOVwD6+++/f4lABxTmjOEJoGPUNwJdEF0AjHm/BUCn30eG8znX1Qm38sER+Oh7rxk9ua9GWoFaz0BXdqjRKdAKYA/AB1mzAOop97xzAugdT8GKqSNKrxXtro23fFL9fJd1ofJ19r7KWnXFlIECLgUyG/3K5xrkeUZeo4Z/0fUU5qj6doJLOgXB/0Rlfv/733/04YcfPvq7v/u7x8Adug89h2PVW2+9dXE+6rzA2z0f3Wwc8MoZTVa6ad6/WvtWzz2N9frWdX2u5dWbnWf6pM6BRs1SAv36XPVr5cwUu7aDblGuqDkuA8cwCk4rdZYAdDSlO/qKFNc6fsEbPX+6urJ81/VbHep6JoBeAFgwZgLqlTXpIi/y7vLzXebhPvuqjo/PpT397jxVJwouFUCvI8kEg472fwXFaH/Ksvsfxtb5LNAFH7C3sbC2oncppI82TTvyD3hm6mXWUXiANZVSPpAnfWf3KnzuHM7I2PbtSIb5vqAjuqoR6f/rf/2vx0ftoH+61uBI95WvfOXRV7/61YsTT/XkdGSog0ej5lmHcIb74IMPHnEsC9f++I//+OIQxL7XNZ39HHRxnmiv+9fyiHQpn/BZnVv+6Lzyubof2pZ/jvYBd5WNh35/9fYt6+ctur/3zPZX60mdQ/k8+ena3kDAWOdQHJmQyx/96EcXZ7Sf/OQnn3D6pL06/84+ygfwVp1FkbmjNROdpdNcnYn5zG8e9s7uoXUaIZsT636PY5lreff5R3KGfNQ5bP6WqQxO3dux8rkOZ3N/1/dDY/QcALpnoG8A/aFL++7fpsCmwKbApsCmwO0U2AD67bTad24KbApsCmwK/JpS4DcZQL+PsXc+U6PsBNALMF0D0AHLBdCpjRIWQAcsMQJd48hM4V4WrQF+GhtreNUo0oiEjqmG0XlvAVDGZ8pSIzYwIGE41oCFEQugtoZmDEZEwlo0EPFeIpJMw0jdiBKiHEzPTY0RmogoCoZXjFFGedWAVOCrEXt9bw2rU+wnMH10/S7qYmWonAZg21sZcldgrvzWfjDepiImWs4Ifz4X9MP4CI0xhkFfQGpTRwP8GB1GxH8dEuCJKQcaROlLDdiNKKuhjvsBEuENAfQCF0agA6I3Ap0+zgh0o++pJ4CuAbBGyTn3t9B76oRPA0DH6NpoV/okgCOAbnSsALpOKwB7jhvaF0BnbvtXA2t1gzzcsU/anRnkbzXc30Wubrl3Aj8TiKrebns18uuMIcBFmzW0ez69Zx9XHzeKlvYF2qlxeiBajoLOxEBtYc4AmijIYyPaeF/1+QqAmLRZzc0R8DbXmambnoZOvGXu+t6O92iNFkhTl0yA1TYmqEB7BVULtOHM0JTuzbSCw1edzBqVSCShkehk8wBYETjR4YLv4AOPZdApreBIQWTBpjmu7kOO5q76tTJeoPbWOTmT81UbnbsJoHP/CkDn+64z9H/qo7mPmYCpfGLWFGSW9yM/zkX3SpN/ClLDB0afo2c9JoXP8IdrHetjU58zvwXQjEB3zAX2Gn3Kc31/QWI+G8WuQ6J7N+nm/WZNYB1tCnX6C//qcMe+oWmnWWdxpsOpjr1XeW5+7jrPfsI9CO2716WGzz3fmb1GdRp0aTtzTSotem3KcnVv+UP6zH2wPPWbBqBfk+Fb1/IjeS8fQtu5znY/eCTH7QNtTPk2FTv7HeRRZ1GyucDrAr68q7xd51/4qjxR57fVPs/veK6y62faRo450sOjp5ptqXKts5Z7hI5x9ftugt1T7zuOM76f7VbHzj2ac8Yz/Mbz99kG0G9dKfd9mwKbApsCmwKbAi8OBTaA/uLM1e7ppsCmwKbApsAzosBvIoBeA/s1Q9GK7NMA4f9HAHoNDUbLGH1OjeFhBaBjVAQQNoW7EegaR00d6hnoHcs0FK6AoFuMggU8ub8RfKWDII190+hPjXHl//yf/3MBz6kF0vkf4xHjs5jClvbmmaOmRMXoi8HXlPfURHQR0UEBSBVMp8aYtYq6cG6PAIYaz4/E7xb+OQNUS8MJ4PRaAbtpcBR0YG74PCPobBcDG0AyhkVqDF2CP/AQoLml9MV5QSM/NTQl6uzll19+9NJLL30ireUEwmd63PJhHTAKSk0A3ahdDYlEq3kGugC6UeiN5oO3jD6nroNAQc86T8gLBRz6uXOpQbP6ZD53pravGaGnfE6giecbtarh13M0Ac7N/ACwJ8CD3hA8pxZAt++e8UvtGeiOdYIjBa2u0ezaeEurW+TqaS2Jlf9VOmfBmSmrdcYpqEm/GtVa4LTA1jSQ81ydkDRKY+gHbEJ3WuizZynjKASQTvQmhe8beSx/rmg614yVzrvvXJzpvTl3q3fc+nx1I+3WYWC+p1HmR/zjeydwI+9XTzPP6lQzwqhTkZ9GQfK96d4BXCdoI7AKcN6z03u+NM80EliZc1yVx0nT9nvugXrNNgq+3rIWPg15dC1T19NmZabvOAJHZz8m8DTntc4u3At9lcOp+7tOFbRFb+hw5n6sZ6LjlMT/1Dp1wRs8V73dNvm+jmTIOY6BrMFEsVZX2E/HutoDeE8jwtk7kTWBwufKR/UbvM8ey+j5gtvw6lFkLM/VKQmHPbIzkE6b9UleZo4ZH9HmZGkgQlf9Rq2uXAGY5VcBzxWfTADwiKeP1vW7rO1PQxYecht3WctX49Dxx/1inWS4f/Ihc8J3BXh1jO089ndPHTvRxewVLf4WoeY+5MpSmYM/uyeQz1e6sfxBPyqD/dyMNDrMGaXOterwqbPnHqnjnb8fqhO6l5xOkFN32KbzUF3cvYT30Z4p3FnfTOH+7nvvPWQW3n3bFNgU2BTYFNgU2BS4AwU2gH4HYu1bNwU2BTYFNgV+PSnwmwSg++N/Vd9ldmtgaFsrAL0AdA19jTQsgA6QLjBcAB2AGQC9hiYBdIxDGGePxtf3anSq8fnIGFaglnsYX8+4riHfSDVp0/TqGIoZE+APdY1XgJxvvvnmJRUxdQF0AXsNWAJ7GGigDakYf/azn11q6GkkB2AqtLLQpoa6OabO+wQsJ0+swKZbwaUjMKi8pJFQ42HBypnKscAp9wsCQKsa1p23aXiWtqZfn5GUODmQtvUXv/jFJQK2Dh+AdF/72tcu6Vtfe+21TxgY6afjoC44MQ2gjSibALrR5xgzGU8jdYlA/8u//MsLiE6En+A5tQA69dMG0Cd4fqRHbgX+rhmhVwD6NHaWD2YK9x6XIICOM4QAukcn9Ax05qEA+oxAn0BJjb01IPfzBCRXuvaMZtdk7Ex/nen1FbDW80+hxUzzXbBdnjTyVyM571yd+6vzlAAd86WsKDddL/ouwFlSupNWmRpAnXnCcM19r7/++kUWKQABpoxuNLo6vzQpmPik6+OtfH+mV1f6+NraXEccxiPgSu0f31eeqmsLPnt/de8Rf6lbC0iaOp8aOev56ERAAhwCICKHfUd5AsCQYxUoOoVZO7eCrgWRJjBcXVH9Cq851/OZgiJzn1NaXpuTu14vjWek8Sq62Psnz/X7gnAFmubnZiahPWWHuvukrmu0PSPA51rn+5Fd1ilT/aOLzVSAc0yBPvUp88oeiuwEpnsHVBZg5jtBNxymJh+sZMD+N+IefcIZ5D/84Q8vuqVzjOOGfEhtSnVq9gPlFZ1Wuj4IMpb32Et873vfuxT2bmbRoGZsjJcCQF+npCm/0xGm7z3a052t37f8JrivfrurLLwI91/bu1wbg/tZ9eXcsxYMnmtpwej5HnXq3PfyHva4FPQye1sL35lOnRrZsiBbHlPlcSxm2Or6Ul079zvVN/JZdf/cY6zWx+q1FR9OPV6nFWXFPko/dcRqrpS3qYu73+s7VxHoG0C/JgX7+qbApsCmwKbApsCLQ4ENoL84c7V7uimwKbApsCnwjCjwIgLoT2LIquHnyEB8jdTzOducUcI1htbYiAFjBaAbhd7IaiPQVwA6hh2jnjBgTENNjaHTCF2jZp8ryCLY7DgmgK7RC+N/IzK4v8Zd+uaZoNSmp6cmkgrwvAB6jTQafagbuUUk089//vOLEYzac60x+BDJxHnoREhTA6RCb1InYhRvhOIEVWq4Kx+swIn78E95t206zgn0axiW9p4x3sgtAXSNkU0RS7sFz+fYNbTxrKm7AebgQSPFiE7T+EhNhBjOCRwpQCR6U1XWAYJ3zajvGjinka/99CxoAfSCZESgA6BTVhHoni18FwB9ymr5rsZReWLOY/XKrfrpmhH6VgBdEL0AOv1E1jwuAVkjAh3gDkBH8JzaM9DllTqqGIHuuMs/0zloRbN+d228Z3r36NmzNmd/2v4R8FaeVP/NqHudhaYOLeDda30v9/Q8ZA3V6p3q4h6FwTwAvgJyUeOE5JEf6MVXXnnl0Re/+MVLzXwqP0ajO2+TXtVh8zP9vkbf1Zzf8kzXprN5v0WW6lzDuwsQnOnzztF8zwpAP5L56q3SjDljfbYAoKtTWb/atzrfIc+m+KUWVMTRhbWt+raZBniu6d6ri6HLBB3nmlb+PZr7u8ztnNdrz3Yf1ajHCY6u5mG2XQcJ2urYJp8XwKbPjUBvO90bSZ+2VX3d9YQ1EIcXCusVc+8eiO+aFUYQHt6hz4DYZiNArgHRKStHCmnQCFN1VdewZsdgbccBkUJEOBkO0B3U8JuAvVHhAo3QyP0Ga/PUkf4PTYy8p+YdP/3pTy8Fefjc5z53yWJD4V1mW2DtPtLR5eWCldWdK50y93or/mwbc76v/S74Tbr+JGs5dBKYdT9bEHnuq1cAunpvpQuU9e7VlGNq2mMNtbDv5beBBV6X35GF6s2u3RNAv7b/WfVH57vui1d6RJrYl5VslHelr/vmzpeOfOrV1R7N+/09Qt32pw41Ar1noG8A/TdJI+yxbgpsCmwKbAr8ulNgA+i/7jO8x7cpsCmwKbApcJUCLwKAXmPBLQb1s0HXkDANNVeJ9f/fsAIauHRfAJ0otZ4F6bmT1BNA93xOjDdEUhiFeAag07eZBvUIQHccGg8Lkml80qA1UxTWiFoAndS1NVh5FjM1huCmcJ9G/M6JkSDU0Kx06vmjjI0oKSOTOU/TwvucP941jarXQIZpRNKQ3vqIj454t8CBQAr3Nl2k33vGeEEirjUKcqbDLFDTsdumxrZG6GAIw9BPpBy1tIZPmVtT5HMGetO6YnjvGZKdM94nsEC9ipKR/gXQTaNpPwXQv/3tb3/iDHTmHPDcghG+ThdHKdyn8d/5mHqnvNI5nnrkVh11zQg93zd5leeda0EfATT6J3hOLYDOXAqgv/feexcg3Qh0ZR+domOOEegFZ+TLgkRHNNM4ezbWaXg+kp/ZxrU2a7Bum6v1pEBMZbkgiuMVlCq4Nt9l36in/PU81LkeFSxshg/ku5k7OMeVaE5AKEC48j3Gf+YUwA3Z9Cxtz1edOqs6zWvt/y367BaeX83XLXN4re2VI0Mdj+qUNMda3jvSk85hebkgzZEjBd8XHGWNMvqY9at/ZGlR5pDPyhZOEGZXAeRR5hljeYR5BmC36DAm6DPnsXO8osut+6Fb1r5rbZUPKlddr6D5XJ8LPE25dd677jRS2z7VAYPv6mw4nSy6H+r66XPTUYX+o0MBmCzMvecFM+fwiIX/PQIAPmiGEcBl5xZ+WDkzzf3Jam1qv+FJj9ShT5xtbhYXHDfqyIGzo4V+VV5WeoN3o7eafYg9n2NnzGSz4Sx1at7XlNYTSOzeYcrt0dow9Vj7PNfXzq3tT/1/i766xusP+foc3zXde5f7e295UHBWHpr7sWZ64Z4p83MvtlrfOu+0pxML+pj1s8dDIQP8XqA204N8WYelCdRX1uaaYR/9vsD0yllrtdb4rDpwjruyXweFCdLP51aAvWNTF1OvdIttCaCTUcMz0DeA/pAlffdtU2BTYFNgU2BT4G4U2AD63ei1794U2BTYFNgU+DWkwEMG0Kfx5poxx+npfUeGtWnwu8vUTkOJbTWKTKNFjX5+nhHoGG96BvoE0InOBmQm4reAGQC6UcMY4KeBo3SYKT1rlJqGyRqNa9xhnEfP1ejMu5rCHaMK6TotGFA1ImM0/Yu/+ItLefvttz8R8Tjnu4ZugNmmmiatsSkZifICdDCihCh0ojMpGMWOjH413EODaYhbRbE9CfAwxzcdMGaK2AICNeTNftewvpIJv5tGTN9Pe/CW5/di0P/xj3/8uGD41pCPQ0LPm2c+PbsU+jdyvZGA9PEagG40HIBjo5Def//9S/Q5ADoGeVPLEsEGoG/B2N9z3VcA+gQhahSdQOsK0F7pglv11Jkxvob71Xs1aFYfzDPQAVwF0XWEIAKd+RM8X0WgN2rWCHT7ehRp6PVJs1v06hzfyiBeA3Tlcn4+4vfVO/yuUV0CVgCTAkDy3jR017hc2aUPK9mF3/krgF4woCmLdZCRP3m2Z7jikETmDQrzDLgGv1PXkQQnIr/nmuPq+ncGul3jUdq5y/wdzd3qPbeu/yugzTHVsWgV7efaN3XoSq/7Hp8RjJ1giPPIWBvtayQu6xb6tYAdc8seADlFp7m2sb7zPnnG+bN/Zp3wvOweZ8F8e846AFDfV3r7ubqsgNMtMnzGJ9een32p7pt8egZaV0fQRvcqK9kt33S87c+U6+6j5tnpleu2Rz96L3NvASTXyYsa/ayTBcBe78U5yrWVz12vnbu5fpVnV/PA+sj6js7nXrNYkMkC5xv4inc18lYnzuquSUvfxZrLvs+oc8br3gwnAMB6C//X0XPOSR0K51zPe4/APu8rCGnf5163zhqzvWs8/SJev0XX32dcR+2Wvt0LMg91Ai2fd96P9vG9Z4Lczr/OLOhZnEL97cDvCPezf/iHf3jJioAcWLrezT3JmY7pulfdtMre0HVvrjVdp6berA6gXdce6Fe9NXWjY+L7lVPO/B202vNCR37n8dtun4F+HynZz2wKbApsCmwKbAo8bApsAP1hz8/u3abApsCmwKbAc6DAiwKgT2P6GWmmAaL3rowOdyXzyoDAdwXQBbimYVMDRVO4C6ALontWOPUqhbsGTMDJAugFeOeYGrHMtWmwqqGpQO00KhY0qjGJ+5pWvBHoGIJ/9KMfPS4FvomSBDh/5513HgPoZ8b7zl/v++ijjx598MEHl0JkJgZrz/d+4403Hrf/p3/6p5+IQJ+Grc7hNBxNA9nKqHorkFAe9fN0wGiEP32pIXFG4RyBSJMPep/vM6q9kY2CQzwPHb/1rW89Lhj45RfmnPSrpmLF4NhItQkyaBCkNkqmEaLOqWlkqY1AFwwrgE4EHYAh76UgLwDo1NcAdGWxUb/PE0Avf63mqXNVWZNG0HAC6I1AF0CnRrcAzhB5BVBjCneA9BmBXgCd+au+uwuA3j7foq+PdPwR2GebRzK3krH5XfUZ8lDACL5Qh0iHI9AIHjalMW32TNemU/Wa1wsYzYjigj3wfqNYSeX+8ccfXwr6Tl6CFsiDkZ3IAvNLwbkFvVyj/ApoWq1vZ3rEeZ7zt5q3yfPes5rD2d41/li1UQB7BRA0m0LXxDOemmtigdo6QVSHqr+r66p3cJojmwAptTl6QRCVGh6sU1s/99gG9B3zDvBDTfSkKbEB0guiVA93j0KfVyDjtT3SLevetXuu8QvXe5QHfaqjSnmpwLeOW53ryn1loOts29ChrhH/nqcMyE177nmoBalsY+7NpDHjEUAHXEZXwwdkmIAnAKUs9FO9QXtNPT9lo3u46oaCk9CDNrvmug+jxklOOk1nO9vx+J7yZOUIgP7DDz+8nHlOzfs895w1mnT0poVnT9x+zzmqrjybs14r3flc0Lb7Rz5PgL7zf+R8ck0unvZ1+nlNju77zur9uXYf6d5r75p9PdLzPbpAPpfXO0+r9632Ser6uU/2+fIrsuaRQH/1V3910Z8WMrsQjY5jEqVy4Hul24xOb7+rm/i+eoxr1U0dY9dqdZNyMX+fVI9PAL16y72K+5Wu38q1Y1ntFVb7VgF0dNUG0K9Jxb6+KbApsCmwKbAp8OJRYAPoL96c7R5vCmwKbApsCjxlCjwUAH1loLnVgH5kVDkyyE4DwF0MUqs2/a7GxgnU1DiHMeMIQAfoaqpeAXQitI1AF1g1Ah1gxQj0Gkun4bSRcTXk15jeMcyIkzfMigAAIABJREFUPQ04q+gd+6ShBiDPKHSiEn7xi19cojyoG0lJZMcRgO68Hs1PI/8AkQCVKDge4JRgIcLJNKEYwxqt2cgqxjDnsPPY6IwaxKYha/LjkdGw9xW0kL4FWCbtpwHZtjSw3vrOCcpPkIH2MLQR6UokGTWgtdHcGD6ZQyLRKYA4gDVEmVETVQYITg1PVA5owxTvRuc6jgmg1yiPkZPoc0B9ojUFz41Ax+gJcEhfACUsyIugB+0VUJrOERoVrZ2TacCefNB5WH2+1aDse1fG4fJNI7XgZUEc7jF1LvKAXjElP7oCmbPgxCI/8b4jAF09UePq1B2zv0eyO/XjXZa1ttl2jvQ936/e174qfzMCvQBsxz/f1QwJjKXnVM90qp2zpmiuAws0rlEaXWY6cPgZnYpj0r/9279d5qvzAA9U/jT+UyOH6mX45Yh/q1+8Z8pAeeaWaM0jnbnS83Nupo49mvfJR9NJp0BYP085P+PHSZuCMeoRwcmp472X7/t+5hL5pKBfjeajhgelr4CrKb/RoYIl8I9gJDX6z4hl0/e7TqOLuwfxM1lD2vdb5FfaHem2Ix6bNJ6A1NynuQa67ktD1+VJ65kZwLmpXlafT8epGR0rgF7AnnkR+KMdZN79xNxHTMebzqfOfsylZ6TDB3wma4GFNl0/GUN1DjrA/Q56o0BfHcXoI8A4azU1/9s3eIVsPTjDUViDCwIW3GZOu1ewL9CE/aigP3zdjErwl05u7MuaIh7aVe4rV76ve1j5o33kmSmf/b/3zjV+OsY4h13zbWuu7UdycsTjK/1ytpeY+vUIGJ7rrzSy7fmbqv3o++d9Z8+t9PeR/lz1g7bnOeddC+c8HbW92nt0Xaw+qXME+vZv//ZvL3tbfqP0CCKckJphqfvXOV/z90H39JM/Jm+vHPOO1sUVD8+9WZ32eFf3uuoGHWc7t9NBckW/OYc8X5kXQH/vG9+4y7Zu37spsCmwKbApsCmwKfCAKbAB9Ac8ObtrmwKbApsCmwLPhwKfBoB+izGmRpO7GKHODFNnhp5bDGCre/pdDRs1vvG5kT8YLWuwxvBJpBkgF8UzKakx3pjeHAC9Bhwj0AXQpzFM48cqeqZ9bZRODb8F0Ce4XBCd987oSSNhqTHoEuVhqUEVMLtRT/TZvnW+VgaoGt0AkgTmibSVltSmPgXQxXDs+YbUGIlN9a4Bt4avAszzHPnyaI20t/Cg91QWpmFsZfgt3Y8AixoKV8bHybOTzp0DjZuCO9QYx037irGs0f7wkiAuPC6YTY2xvDQUBAIQxPDueGnD1MPMD/JSMAQA3Yh4jJ8F0HsWNABSowR5DyA6NbxjJgfqIwB98oLG9BrS+3kacY903Zmx3Dm7pa0amnVagf6Mh9SkyBq16aGpAWQ4EsICgF4QynN4ndvyYSNsJ89P/p18uDK8XqNPZWll1O93pemZPK5ABt8zQdWmAJ/gaN9RoJa2CqY14kuAx7Y8u76RpV5j3ohIpjCPPYKgTljorfKv52kzf/SfaDrWEWoAATNEAJit1lbnsW0erQvc4zVldK47q3XpbL2t/lHfVTfcsh+wfcGCtiNfrnhk8tjk2fJ0r0mz9nOO8Uy/I5M6rrCeN603dPVZdC36l/WO2rN7qdFt6EuLqbep4S/Bc2ru6Xnp/Qw/NZpyJYNHuqlj7r7iaL7n+jfnZs51gUSunQGJXTPkSedn6o25B+pcFbAvz8xo1DrGVF7sp3u3Plcgjfcw966tfO7aWgeWAoA8h674p3/6p8sei71kHc7q3IjMA1yzTlLzv06PrNf/8T/+x8t6Sg0fzP3D3Jt5XUcCdBR7hO71Smuc7UzZTqYM3ul+AfpNnSqt+L573/LfSp+frQWrdcQ5Wu25VmvMLeuWemzKz5GOOdsTdD7rEMHnVfu+45Z1sPu/W3TrvOdMlx/tRSdfzYwJ03n0iN6rfbRtz7GvZBf+4veJ2Xmo+R2BYyYF3vyTP/mTSyF7VX/XwK/9O3PAOOqn9KkDj/1f6cbqJT+7p1iB5K4dBfermyZvl0bylt9NPmlfoCFOfT0DfQPo/9f2an+xKbApsCmwKbAp8MJSYAPoL+zU7Y5vCmwKbApsCjwtCjxvAP2aIWQag47GeWs7R0apVbvXjPq30LzGvBpwBZiNTMRwCHBLjcHUlK0AXKRwpQigGyn65S9/+RNAiRHoGN8BTWrQKNjDu6chq2OZRsMZUacxq0DJjBg+A9ABAwpoCwqRqhSg9AxAPzIA0kcjwExFKIiFIYeIdAvggmnjMYiZbpzU4xh0TXPLXNTQpdESEIqxTwO59JC209A0DU63gAhn/O77jgzGs/0CURrlzgzLHXvfBa2bih1+BbimYHAkY4IFPuxZsDh9vPrqq5fsCRjlG3Hbc35pvzzr+efUtFeeJN2mADrvL4DeM1WZ14KOAvbU8EzTbE8AvTSeINwEhkrTyqA0n7SvLHbO5rwWrOjnvq8RkY0q5fvKnCA63wHMvPnmm5fy1ltvXdJ7a3xlbAI41D0DnfdWBqZuLcBT3u8Yy5MTjDni37kmrGjMdxMk6/9TriY9ld0apflcw/4ELto+YzctK+9qFJsAOjw+9aZAu5GrpSnZOv7mb/7mEcdTcDZr077C82bVILK8/AvYzv1k40BGP/OZzzz67Gc/eyk8B4hOOnccWrqOVsb4fgJWvp/7ynfSyesFP1bG97nerHRTjfx15FL2VuDCSs4qUyu9uZLFMyBr6vTK+OraSp/bj/L7TKvbtafvwCHIo16skW0KoLq0LT+Ub5Vz1j3SZ6OTrf0MqFo9vZI/+zRlca6FRwD31I1tb+rXlV6c+kW90naqt8uHc37rNNN2aKsOdHxu+6VLebpOJfa9sjT3FZ0r9K3HRqh7fU+jStVLygmy/sMf/vBSfvnLX37ieBTm0jWZNfHll1++RJpTcJwoKNjPE5ydfFAQX0c1avZ3P/7xjy9H9vz93//95UgJi9kwcF6E7+Z+pLqjoLG6Vl6ejhRTzuYcr/TQ6pl535meKQ/PNa56ZbaxWvfKP3MddG1xn1uHCPf2jqX7ttWa2L5M3TXfO+9d6bKV/jy6b8r82TpePXJrP87eO/cG/W3GuuVxCMgevIscwb9c8/eCWRncm9bh1v5Wd1V3zDmvXuzcr/Tq3FdJj6nfmqa966d8MHnbd53pxrM1rTJoBDq/tYxA/8Z/+S9nU7KvbQpsCmwKbApsCmwKvEAU2AD6CzRZu6ubApsCmwKbAs+GAs8bQJ9Gm1uMLat7bjWqrIwG1wxBq+vTuHTURo29KwAdIweGFwF0QHSAKiN8AdKJ3iGaiLKKQBe8AEAHPDcCveBPjebTyDaNIpNG9wHQeZ+AJGOsIZaIX8FWAE+MqhbGD4BumQbsI7BlZVTUsAhNoCEAPTQ0LS7vhkak9zYyGiDB6DvTGwOyMz++QwC90bfT0DWNYOWPGnNXfLsCVCYdpmG0fHZmfL0GcBwZyFaGWN8DSG60P1E68io1II6p2TH4fv7zn3/0hS984VIwohtZDkjT9OrQuONoGnj4qcY6APRvfvObFxCdOS0IZAQ6c1wAHQMp/RZEnwD6NLB2/iawOI3+k0drLJ3ztJI9vzsztK+M7jzXiH4BdNMwG3WOThFAp8Zx4Wtf+9qlAKIDoBuNXwC9Eei8i3EWQJ8AywQ1VjIhXx/x5Rk/du3o85Uf33kW/TrfXWO2RulGndqntrkC+TpHNWbbpilTy1s6Hhl92SwJgOCccY5BH13WaE34m4g4Ck4jBeFwZiEVLWlpmW/kwwJoZQFErxMJtKvRv20ytulM4HXGc3RtAksT2DrbD5SfJuAw19/S/mitXgE25bczHT77eet+4Gnv2gAoPYqh56Qj66TLLujo5/K088RahyOFzhTzLOqj86a7BjbisfdPB4oVELsC8irHla/q0OrKyUu9bwJI6q8jsGg191PHdH8lKGW7K73VMRakL/DFcytnlMqhvMd+zzXMc9eVEfY7yDsF+W+bZrmgJvvEn/3Znz0uONGYqQBd0DFPmpTeBfNZ73tkDo6f7O8A9dE/nHlO9gtqAHQynnDEALw3swQ080H5VzqrB44A9CmXk0eO/u88rmR78uD8f+q5tlc+KBg6+1KeL5/zfLMtuc9V5qpjzvZtc1yrvUnvmTJ6pMsqU9f03ZTRua+59vx9r8892+Sf0h6nNR3X+C0Bz+LwQYF35V/2qJOGpUX3jfP3QNfWOX9z71lnmeqx2X75YrWnXPH4im+nTlvpanWS88dvUByXdVbm+rvvvXff6drPbQpsCmwKbApsCmwKPDAKbAD9gU3I7s6mwKbApsCmwPOnwKcBoPvj+5bRnhlxbjHw3MW4c2YUv9VgXoNQDRw1bmDING04tSkEAZkxigOWCAADCJJquWegC3bNFO418N4CoE+DiuDWCkSh/xrnpkGH7xuBjiG2ADrG3gLoGFY1sAKkTgC9/FHD1zRoT6BfoxR04X2Au9Z89kzRplcGZAVAx5AMmI5xDECRQns14s5INfl3BQpNI9Q0kq1496gd6XEUiXIL8CPtem/pSdsrA24NZb4f+vZsVtNdQl8AbXgYkIfPGh6piX7FcK4BckUTeUz5ADQUQHe+SeEugM572qapqjHYM6+esY6Rf0agF+RsX6BR53rFd/azhlAjD6eReKXnjuZ69ew01jsntFFAawLoBdiMUiU6+QhAN5X9KoW7/PykALq0KE0n7adcTT5pG0e64lZAjOfVlcq7kdTqNWlc/TrntHzQd68Am9m3yhUyY+HsegqAGE5WplaeNUB420QOfRb9Z+QiNUdYGA0KaGo6d2rmv+vX7PvUP6t1vP0QOF2tna41s42zNf0M/DrTp33HEd/J30fr/BlQcss+5mndwxwCVFgELuEPQIyuiTgNsfYaHVydzdzgyKfOaAp31sf+FdTEuax7F89Yp+aaayu8NOdr0v6I1tW/3nOkF2cbRwDdSiavrdErvTPXguqiM/6cOqs6rvrH+XPfYeYX5x0nCeQbHd25hg9wXuM6IDsOEqTppzZ9P/PIemoUODVzqRMN1wvuOw86RJQe6Egj5VlXm4WGvgj00+/f/d3ffVzMfMG+i74VyPR9Bckd45TPlRwf6Zm5npzts25Zl6c+mXy04nv7cBcAXV7uPLtPK88c7aOmTpzrTmnotY7llt9X1/Tm1HtzL9P15mnpyKN25rvLL71WB19kqs5bZH2hkNIdB5C5LlTO5+8TaXzkfMf9pefcj3B9ZoU54qf5W+WW9Yt7Vvx/NGe9dwWgv/3OO896Snf7mwKbApsCmwKbApsCz4kCG0B/ToTer9kU2BTYFNgUeLgU+LQA9BVFzgw2971Ww9C1WTgy6E4D2S0GmmloLaA9AXSMD567ByBI6nHTnBNdSJQoIDqpsAv+TgB9Ruw1Culs7DWsCQxq/Gk0GW3UwMv/jpPxNQLdcy0x0GPELzAkeA6QPiPQV9Fq0yg1QZ5pHMe4iwHX4vnoGp8F06mJIhE8AIj94z/+40ukFDVg4YzyqNHoCHA+45eVAf5Ww/st4M+Kh1eGUu7TWK6xvsa5aWyFpk2V38ixRnYD3BEF9/Of//wRKagLsADYQVsLxnwL726UlfxDPeehKdwBiXV4wDjPvFkAC5ERQfQC6LxLMLjAoXpmRmDWiDijwXSOEUCvXPi58tc5OpqvozamMbP9NHOCEeg6MhiBDnhOAXwxAp0ah4aewe1ZzEagt++l2dStM6qrfD3HuTL8+p5r9Lmmy1byVxlYgTbqSlNpM8f8mfqY2qhL5aV6yJTXOiE0EnhGDFbOTNlsFGeN95wnimwBfPIMKWQtGO8ByNBfzHfHzDOejY3O8zxiauRRQAunFnSeEeno6mvrMnPjGuEY+W5GHZ+BVCuDfOVEQ/5cl3qPYJv9mXJ2tJZPHdp9xTXwwHvnenNtX/E0r0PzZu6ogxC81PFxH3sLz1c3awg1POLxFvB69TTja7r+Os3Ms9PRsRScz+BF9Tm6aM5pHfPOaFjAaoJcq/VT3q88zv1i+eXaGlndO9fBvmPqu8pgASz3Ta6Zjk+Z6Tu6v2I+WbOYR4/B0aGGvcvUMeoZ5gC5tqC7HDNzWacZwXX71LWNZ5x72u4fvKNzBuuEaz41bcAT7KuomyGGd3dvuAL2pN3RXHc/uJLfKW+r9eRIPxx933dOvp7rzdQj7eOtAPrk5UmnM2fH8u/c+znPvYc+reTx7DfX3M9co9uk3+zj09SRR21NQFv5628eZMrz0Jvpw2w+HEXEUVqvvfbaxRGtf52j+Tuqv/+6b+JznXR5rr/buu+m/3PPKh07NtqrY2UdO4/W1vLb3NdNXvHeOg2yxrDnwLGLNYe/t77+9ecxrfsdmwKbApsCmwKbApsCz4ECG0B/DkTer9gU2BTYFNgUeNgU+HUG0M+M+KtZOTMC3WIgWhlwNarUoFoAHcM1xgfBXYw3nGFpAewA5OKs4ldeeeUTkd0YMTFWEFGKQXwa554GgD4jXWqocbxGRjRVaAHQCaADnHtGrwD6u+++e4lEPwPQJ3jfyLg5PzVmGZ0FIIUB+mc/+9mlAPIShYdRl4goIjtJNW7acQCllQF/RoJM4LQG1QnwlGYas7y//LoazwR/5OEzMGIa9XpvwUIB5YLBNdISCSfgQhue8WzaV/tCGvcPPvjg0Xe/+91HH3744eMoNZ4F4ObcVUHARj3SXiNljY6kNjLO+ScC3TPQAYdNRUxtdBARQoA6AujUghEAEryrwOZ0lDDLg5GUzgf09LxMajMvCGSX3jU8dq5Wn6c+OtIls33HQA2/Ik8AKPTHYyGoBc/hf6JVjwB02gEQQacIoPed0oX2Z4RxAbJpqK1MrICRye8T9FiBILfq8Mpc+2jEV1NRa7CGP3inmTTQZ56Vyrybjl1DebNuQEPlhVq96DnnXQtMy4z+BhTj3FXPD0ZmfBZeNuU+NTrr6K8gGHP9ne985yKP1Iy1EaEeZUFKeADQGsW7nlRHQZfKKv+bzYH2z/6mDpv6qaBNQfnOm32xr1Mmztb9Fe/5/Ar4WvVvRvc9zx3eBGboc9fB9kVQw/VPHUANr7EeUpDzZuNgXVDXM8+9RqYWHZZwvOmRAFzziA70UGndtZvvy2czIrPX5pwUtC6vOO4JBJVXaMt3lU6zzfb7LJJz7oWq42ak6FEK7oJbbY/P6A70sLr4n//5ny/7QhwsAfR6bAJAtYA5gLVyTY3ese0pO90PdG1j3umb+qdObNzXdPLwkCmvP/roo8sa9NJLL13SxHPEBLrLNRo9WgeJuVeqnpnzu9r/TNm9ZU247z6//TnSOavx9Lm7AuiO+cxZs2OefVw5i9VBweu0Md+xkq8j+t7y+8j9UGV1fvesdCljqcPJdAypfOq0hv7kOALOQ7eQCcyMWWQ5qq5a6Tvlrvu0+RvHd9M/2qjDkvsRdAHX+hurvy14DzJrqUMf7+66oR60H16rLKkX5vrXdbi/L6GZKdwF0L/25pvPajp3u5sCmwKbApsCmwKbAs+ZAhtAf84E36/bFNgU2BTYFHh4FHhIAPo1Y8qtBp1J5VuNO/c1rNUgVAOu30+AE8MDwDmGRmqMD0RJU+YZ4UQJfvWrX72AJwDoAtOAZALoRpnVENKIhzNQugZL+zsjNWyL6xOA8p3c0wj0ntcLeNkIdMBzSyPQAdFXBu4ViDF5QSChxkHnAvpihIZOOCpgiMYwRsFIZkQfhmZSgFsw+ja6rnyl4Yy55N3TUNk5l6+n0XX+37k4cwjguRXA6Dvbz/LjNDbT55miXqPY5FkNc0bmFnSs4ZCU0ThImKYfmlvgD0B0jemkcKUABhpNKwBjpgUB9I5XAJ007vCVKeGpnTtTuAsEUTvPAOmMp0bUaUSscbDvnobYyllB9uqy8uqtQPAZr9hX3tF5mAC6MieAbppdALUC6AAvRlozbgEbag23zrGG2QLo8u10Qpgy4H3llyPaSL/y9Px8tJquZKfy2c+ThpUJgWHH7NxPoIv/pR/8Ck+sADOM38gboLYFXgSMgjc1QmOIBpTi/bbr2cWf/exnH1FYN7ruTL3sGGnfs5FxGOJ/+Z61pEcsAHSZ9hk5nHqkPF0a0M9mQjiaX/XWmW7rvBe8XPFW14rquQm6rt5Xvpt6scBEdbfvKBB7697iae78pjNBAcmOHb5ifXP9I/Kc9Y8C/5lpAp4o4Iuu9DmuFXiCvxutbqQxzlB877qPLiofKLv2VQcsax1V+L86ps4BAkFH+8TVnEr3I6eHFa/Ofqu35hzOZ8sLE1irXqluYG8kSE4tiMa7ZiYd9IL7ROYFWptOHwdAHBiYB4+iEVDvESj0eTosVK824pX71BV87hEA8I7HB6CrWPc9toW+mMkHxxzXedPJr+Rnrp1z7zz3UHeVp1vl9Oi+ud+c6/NqXb9Fj5S3Oi/lrbkvXO0Nqps6n0e6ePL03O8dydiK7qt959H8rPa8k7Z3ndtb7pcO6s4j+eR6j73g6Juf/OQnj4vZk+Bv1s46b3a+5/vmXqh6uk4VjMU9JbW61313nT477uoXnrEN92ntz9xHne012++2YT+lY521NoB+C0fuezYFNgU2BTYFNgVeLApsAP3Fmq/d202BTYFNgU2BZ0CB/+d//I9n0Oq6yfsaSs6eu9bmrYazaVCaI7ilnZXRq8Yv28QIIniO0RljqNFgRIYJQAIyc07lV77ylQuITnR0z4YG3BKcxIAxDb8FAc/oVGMO99VAX0MT900gyv+5r5FqTeXqmeQCeoyL9N4U7jP6nFpAugbVgiPSkO9WaZJNoVxaNAoZOklrDNKA6ERNUzBg1yAGGGs6cCLtphFeQzB9kmYar7zGM0d8oZGyUUDT0FY+XM1h5+7IkDnpV4OZ861hvWBM392U7ZWVyRM6KZgmH1pr9AfIabSNMkCN0b9ns+qMQV1wDv4ghbtnoMNTZA6wNLoWQ36jxU2FawT6kROA45vOHKW/nwsMlTed29ZTx5zplCND8zRi1qA6AXRADehDTeQ5vI7zCHy/AtAFrwroAKaVfxsdtaLPjHQsf05eXsn1pOE09h7x+DX9vNJbfMdzpWHp3rldyWXbnBFfE2BWruA9dA3p1KlNpa2jgg4l1MynjiSsE432Za76V1CO750bHEUAAShErQJyyRfM8zxPnehVSs9VV4epAybvV9dxb8feOV7pmBWfO64CSgIE1FM+r627c32bPOb/Z/fNtfVMTz+LDVX5ewIu3WO0X8y9Kd4F01n/0NE9zoJ7OnZ4EoAdgBSgdB59IS14puehy6/uAzq3ZuowglIQnudx2qjjhpkaqLun4PNce47Wx7nGzbV7pcunzp5tTD452jNKy+rHyoTOMh61gFxakGOfE8xj7ijdl6EXenQJ9NMpE+cXs+pQK7/yzWrPwD389ZgK7nON5FnW9FVhPXGedJJjHQZgRL/oHEFNe+XRqc/L29Urldnqn/vK2tF6cbZPvrYXW/HH0ZrHe+baeA1AL79VH3UdKs3mGKdennv7ORe30uJoTZ5zcyRz953Duzw316FV36Sjayn6k7USxzOd0Pxdg97CQYVMRxZ03NF8T9rPfeNKJviu+3PXdedtpa8q493LXxu/vOL7bKdZYHxf59F+C6CzbrCv4O/Nt966yxTtezcFNgU2BTYFNgU2BR4wBTaA/oAnZ3dtU2BTYFNgU+D5UOB5Auj9wX/X0d1qzLlru73/DIS5BtDUuKCxokbbXuf7RnFhUPX8OAyURmcDMHPO3uuvv34B0QHQ+1wBdIyxNbY0ikHDzhENJ3BQY8+RAYW2mkK0ADpG1J5vbQQ6xijK3/3d312KADopEQHPC6Br0O2YamSijxi4oEHTJAu41hDb8TRFM8+TMvl73/vepfzqV796nJoc4z2p3N94441LITX4jEouTxTM5/vSbQKFHUdpCI/cBZhZGcInn06AahrSev989+pZ+lh69nNBdg3xpFi3ABIUzGuadgztpnenbgr1Guf5LIAOiA4/FTQXAKQ9QIUCixNAb1rNqZtWxl6/0zC5kqsVIDgNjuqcM51yZGyusZx7CmhPAB1dAn2oiT7XUQSnBgF0HHMAZp0L2jNbA7UAuu+dALo8K18orx3jBAqmrpw6+0xezuTjDBSxzcm7yqrjEoBYGZQLtBcopm3+b7TmkRyi53/wgx9cUsJSA2YqK+h2eJ/y8ssvX0CwRur2WIwa63l/HUXaF2jL2mDhjHV0Hu//x3/8x0v2BgvRoug5nIZI/Vw+h251fqnzSQEUPlcXFujhc2WuNJ48MHVb9aTgk3NVXe9crACJW/YGPjfl74gnb2nzadxTfipNp97qnmPyumn3exSBfNN1FtC80eoApBauFYSfzk3TAUs6orfLvzg3UeBxo6ZxoiKivWdkNzIdWXDO3R8c0bbyXp6QPtXTZ2vm1LcrvrIvK/0zeZz3AjLpxMeaiEyascWjRZRv9zd8z3pGlLlp9HHwQ2apAfTqxFMnBHnEscw9bwE5HVV0BHQfyftxvqKwjuCQ5VqOTqMf9oU9q9HvOCQeyeL8frWnbEaclQwe6Q2/rxzfIod3uf/s3jOechxzXbwVQK/8K+Pqx9W+Xzr3yB6eW63lpdGttKj+P6Pxam90y5w8i3uq7+zX1LG8F+dPj5tCRk1TTo3eYh9lhjD3/Ku5byp2aF89WR2qs8tqz3i2v7llT1mZKA/NNYO+yk9d51f7NHULa4JOV0agbwD9WXDubnNTYFNgU2BTYFPg06HABtA/Hbrvt24KbApsCmwKPCAKvCgA+jQUPwsSngFaZ9fODBONQtJocQSgY4gUQDdCGyBQEFcAnQgjwJYVgK5hSEOaRp0z+tWQ5/Ma5mqQs40apzW00EbP5zO9KLUR6EY+CqBTryLQZ4RFoyoKcBQ06rtnqtdpuLMN3vPxxx8/+v73v38pGLJN+U2fP/OZz1x1X80MAAAgAElEQVTS5lNI3ej50vSZ9wkG0Z6GZ+oa+VcgUXmpIAf0rVH5zCg2AaZpjF0ZQkuHaTSsEZTPNTDSx/ZlXptjly7QtyAuZ++aPp+6Ywc44bxUSx0wGvXD56Zwp/0VgA6QThRvAfRGUsI7NVyujMDSqCAKdGi648rVykC8MkJPXbLSLfO5ti29efcZgA4IZsQgADpRzxSMwhp9BdAFquBrDKCC6MhD56nplSevTjpNnpwG6gmIrPTofMdKPo7kpLI3QQd5eM5nU0Yr19Lba02L6rurb3lOIzT6seehQ3vPOeesc+7TeQGD/Oc+97nHIDp63vllXpgjwEXqIwDds4udJ+5rWmbOTxbABxCwTdpFZtBzHH/we7/3e4+PVQC4Y3yNTi3fqS+6Lkzg0WsTeO+8VP/N9X3FW/KC/Nn1tXxyxjN9z0qHTp3J/2e69lnsS47aPNLnU5dNuaM9ebpgiXRE9s0cQi14zv7ECEOBdOdstTeo7qUPBXg9qoMaIB3eZw0AHJbHC56bicG1daWvV/rG++q4MQHvIz0Gfcvzru3e7z7Feuro8mx1KDQUiCMjBOeae7Y5NJI2jL9tQCcz5OD0AmCNowuFex3/CkStjEyeL3Db99XZkLUTB0OcbqhZVzwCAP2G4w1rN9G4OGQ5nzhI3LouqJPdU06HxeqKW2W6a8otsrlar6/J37w+1/O2OcdQ+SlfrfYSR78zylt1eqqTCW1PXp46fI7jVlrcqg/PxnTL3DzpPe3n3Hd3D1EdA4/jMKLzSPevyNxrr7326Mtf/vKl9Bgi1vTOdaPaBdCd766JBdC7R588Nfl6tS6t+E5Z7B7+zHFjymD3u50PAXR0mwD6V7/2tSedsv38psCmwKbApsCmwKbAA6HABtAfyETsbmwKbApsCmwKfHoUeJEA9KMf70+LekdGihq5zt5Vgwmf69lf45EAuimsjUDHQA3oBXhumnMB9FUEOmCJQJcR6BpGVgD6Ef1qWKoR0zE0sqJjnFHXPQNdsJm6ADogOukQBdExlht9TiS64JS0q8FnAgGrFO4rh4EJsNRABrCIUZhCVJXpxjknFmM10VQUwKWmd2dcBR2PgKCVMXXySQ1dBQb67MpI2e/OjJjTkFY+OHqHAIs0Lt/XeM3nGiNr9OOZnoHuWamC6hrgqZlvIxCpMcC3AKx4zuv777//6Nvf/val0Bbz0/Tv/o/x3qhLaqNwMfZh9J+gSuW1462DgIZKeWilG241FK/0Dd8dGa7lG/vD/zWCI0s6rvC9UaTUpG8H+KDw/wTQBa2Q4c6ZALqghpkBlNOO/wjkPKKR45k69QwoWQFn8/mVXPRd1SmdT56bUeYrueZ95ZUCVnym/Tpr6JCArka/mAkAYzxgGamYAcSoSZ1u0RGI9qA3ACOyQWEeymer1MvOUfUkgJ0p5NF9nsWODKLT7AcgWM9Hh6/Kd9OxagISzkH7yOdVRhOfrSFfHTV5ZDW3U/9Uvx8BbUeyd8arc/082y88rT1J3znXib5j6owCKh2T9CjN5mf2Iz3v2s/oT/ia6xTW9bYtDwoW9V70SKOp67yE7tEpkLrHdzQTCc/4vhXtyz8F63WuMyp77jEEHW1Tehixq6Me/3e8dahRb6tbWG9msR0zoUAf5M8MLcgma55ZVJDzvsN09zodmMKdWto479PJq3uga/sGZc5U/kbMq7eomWNTxuOoxj7VvRJjcD7pc8G6yYvl26mXCwZPfSAfFyS+JnNH6+qZHN21zRVfzv3A7Mecj7nPnTpg7ufavrpPuqz2mt4/6etYz/YgK3qc7T29f7UHvUbbp3l99rE8OfvWtR0ZrRMoTrY4u1AjzziaWbpesletHpnzUFp3Hib/TN45ArtXeyllhGvdA8zfQ31H9z/olK6lc/2rLkZXuJ9nveDvtddff5pTuNvaFNgU2BTYFNgU2BT4FCmwAfRPkfj71ZsCmwKbApsCD4MCLxqAfleq3WI0qzHjqP1bjOXTSLICBGj/CEAnKglwS/Cc+hqALtiFAaMAVgH0GZE9x1jjksYWjSw1xNawxn1Gr3luZ1NtnwHogOc9U7Ap3Kdxu4ahCcbUoFOD6pyrmVK4RkZALVMPQntTlFLzZ+QbRuIaywBnjRQDAJg8NMGOAkr2BxprhJr1NPitjN5Hzx7x8EoWVqAM7xIMEYBum/BWARCNkQViSnMBFc5xlV+huylgiUzn/xr2moodMM8004AF3/3udy9p3CkYN7nXs5yZIyLSqTFiFsQw9TB9ANApgN5IG+VW+joWxrGaM3mvNDozGE/+vEW32PY0yp5FoAPW4ghCDYBO9DFFAB0QHccc6Cf4LoAuraBT+fU+AHrHpw6prqzsTB0qbWcbK1rPe1bPTh0y31fgrVHetFVHCt7faHyN4NTwXFO9MgfwqQ4NOEpZAJ2I3iRyEx7uMQgY6D3Dmr54rjA1zjsdywTIGklfufSsUvpHvwACTCHN+wTFcFjhCAtSyVPzf2lVfTudbQqSd76VJ+VLvdH0w5W99vsIZFBX2QZt1uh/pDdXa/4REDRBjLvuQZ70/gn2zPFV1xSEnGOcQLHz2X0Dn9WZAt5mZREAnpHlvofvm8GlDlKssfyPnvdoCDMzMB70jmXq5QniHOnLyiBtqdNa89ljXiojdbxr9gjlj5rv+8cz6kP1gzzL/S2eY07d9qGXNGFdYt0ikpvsNwByOjZR9zx45N/9BzKr447r0zUAvXJ2xJ+sG6SYB+BnrcbhhnWEwtpKtgqPe6iDG842zqWOPt3HVc4maF5e7ny61/P+7q3vsn52z7ga911+L9wq11N/zHesdNQcU2X0mu7qs9XNU29033ILDe332f5l1c5d9kK30vS+99m/s32AdILH0FE6ECGfnIf+s5/97FKQD37n6AjN0StkCWPNZM86ndqqf4/W0jknc94rE913H+2buJ9r3QfTr+r+rrM4GXmEBjI891mV4/YFRwP1O79F+Xvl1VfvO037uU2BTYFNgU2BTYFNgQdGgQ2gP7AJ2d3ZFNgU2BTYFHj+FNgA+r/T/MyIdKuBaRpGChZovMO4qdEF4yfGBwGVnoEOgA7AQgr3GYHO8xhFVgC6IEJBwTMQoAY87ut5sxNArwFyGtKbRl3DkhHoRnEYgS6AfhSBzntXxi4NSvSjkSJzfB1T+8nzNfz0M4Zso+OpiZgWBAAsA+QyTSnR6J5HiiF7GntrGG4/C0xzT4EoxrQyas7vVkBP77lVi1yjWVPkt01o0SjBjnWeMd/76GMNeT371eh/QD0KQAKpaUlTC2DYKHPOq//Od75zKfAVxkqLz1ATCdeox0YCC6A3wk8wWt6Tpo2srPGxYF0BiTOD8Zyb6pVbdMw1AL0R6E3DjEOIqYKhGfqkALpp8jGgCp5TF0Bn7LcA6OpA6Tf5dRp75Xt1y8q4fEab0rvvmg5MbaPvKDAub8O3zbzBs03DSl8L+rVtQDLPnqcGhAKAosboXuP1Zz/72Uevvvrqoy996UsXwOxf//VfL4VoVPQRawMGacai7qFGbx6tNQUANKCvaI48fPDBBxeHFAoAv/xF+1//+tcfvfXWW5caB5ap4+TlKR+r1MATfKGPE3jX6cs+1wmnbXK9f0cOUkcA0ZHMrfSq7ylwcKt+fVr3FeCgH3Um6DsKqAikVramY0OfrQNG1yHnybYr05O+6Fqiq+F/+NZsLtQeJaFcCBpT81z3FfJv1//Jv6v9TOkCwMzeqiCzey6u1fll7pO6XxD4ZlysXe1nnW14d/nQKPNGm5uVQgcBdKnAt8++9NJLF11ASmj2G+0/9KijSOVlrgvdt1XflH9W+6vyO8A5mXlwuuLoD/SXhfX5zTffvJwB/cUvfvH/coCYfDnnVx7rXtNn7Ff3TVwrmFgw8pZ1c9WflXx2LXka8rvi09V6VTmtHuJz5Rp6Ve6mI8Fc48rL3Ns9TmVq0v4abSbNz/YxZ/uhu87dk87J6n1Tb06Qug6UHLvCESwU9lTNNIM8vP3224/+4i/+4tEf/MEfPN4v8Lx0r8wrs517Ps/fC66T9LP71a4LdbyTR/rb0wwg7ucmTzlGs4Ggd9gTet+Kj+vohJ5Tp0MT/j7/hS886XTt5zcFNgU2BTYFNgU2BR4IBTaA/kAmYndjU2BTYFNgU+DTo8AG0P+d9mfGnFsMPWcGqT5fAB2jLgYHIgIBvDA0czathdTUgl0YKns2tAA6QFcj0AX2Pg0AXRD9rgC6UehGoBdA1/g66VvjYY1JGqS8XoBM2kzDI88wD0RZWTzzFRAdIz9R6BYApd/5nd+5ALekWjVSnXrVtkbP9mUFckxD5DSmrkCeM+Pl1CwzQrGASI1k3NdIubZTw32jdLnH8flsAVeuNyoH0NwCsGI6aWrPhaYm2r9prslgYBQQfG/UOUA78mIqWc6kbAShKYipkZ1G9E06TbrUeF+jovdNRxnbu9Ugf2aQbt8mL88IdPUDY+v5xRh7jTYGoEWnWIhAV14F0I260uBq9P0EMqfBvg4uymEN/qXLEShZPpz8X1qcgZoTfGk7bb/gEn3v+Mzcsbqf9grCAUbLv+gN9Tk1/CaQBh2ZI6O8AM05cxyDOw45ZGOwwLvqNfSKTiLMF3+Ae9yDTJHe3SMPuFcQckVv+ZfnzXbCsSGAY0bJowsB8yzIFXoOxyHeM+ehQFgBiM69YFD7VL1tn28B0Dv3BX+nfpcHb9lhrXSra0/XoKP7bnnHfe4p2FEAtE477V+BmdJpzktps9q7rHjnbD0yAt3MCY2sNsuLMiLwVGC6tPE99KtrRh2w6qzVbDgCSHXeAjR3TTEC3Swq8p38WSBcByzqgpfKf9uoQwh60wh0+jZT1puhZ0Z5og+I7KaQkaL7vc7x5MvJ592DSEN1c9fvyiT99JgTavSB5z/zuWsg+gDnHyLl0V+rdWGl9+depW2u5v9IXro+X5OpuUZdu//WNftaO0fzdTTOqVfa7wKk5dc5trnOlZcLoNexijmYeno1tiPgf/Le3Ms8FAB9zuvR3qX0ZWylvcc9UZOJQWc3HN74fYbjCw4wOHC6xlNPmTtal/m+907nsKPMT+inHr3jvlfgfILtOlb0NwjvZt+oruyRXLxX/enRVa3NLoXONwL91S996RYR2fdsCmwKbApsCmwKbAq8ABTYAPoLMEm7i5sCmwKbApsCz5YCG0D/d/pOw89dDHoay6bRzDZq2AKYMVWuALrRWgCJnrFHjaHS84pfeeWVi3FDw4xGE8AuDNIFR3nfswLQHWMjMnlfDda3AOikQ8RAzBno1wD0FV1L00aJaITSEFWQTGOfRrICDBidALwsBXQB0XVUoAbMIjqagqHb8TIejFBND1s+KlDRdx8Z91aAxeTTM76d2mM6Gsxom/LQCmyfY5GeBXMKMB+lkmW+TDFOxDm0xvAmjQF/LfTDaH9BRoB3HB34I42sxVTv1MyF5/UaGckcY+yjTZ0eMAzSH9PVa1SUrgUjeF9B7BrybzXUO9erebv23XTAKIiLbhBw4fumCgcIAUAHMMXoS1YLM1sAyKqPaKPzgAFWOW8klY4uR0boytkEBqRh+f+MdisgZuqDadz3mfLl6h0THFdn6MCjXoHu03Gk+hWACScFCsb0GrNNJ210F2C3RdCb/2nPIySYL96pkZpnmSMLPGx2DOYHAF4gHl0k/ee6VMCK9aOR8kSZ6rgFiA9foOeoaZ+IWAo6b/5Vr835nmBe526uWXVEKe0FDjyXderRuVYf8Uzp4TOVxyPwZzprVO6f7Q7t0ScyFri2uX6dzcME3gsMTSevCXJNuSjdVmAb39XpCl2qrqVWD3suetPDF8SZ66AgudlQmgp99dl3cn/XugK8BaF0kikv1Bmk4Bl9q8xPUKzPMX77zPtIeW6acz7jiIdjGLLazADcg6MKheusTZ7dPtfY7nnsi3q581VgXycho0fLP/S3mQLQaTq4sRbjMKjToJ+pcaqZzhn+X5472qdM2epcyMOVN9r27y57nyeR0ykft7x3JUOzD21n9dnvqgulaR1E6zRT+awMTAB9Oi/Mfc5KtxzR/WgcU98+TeeEu85n52Pq77kX6XhKJ+WDmv0n66WOiRzFolMJALoOZ8jH5JfS2jlijvmrjpm/axr13d816FfWcgr7O4/MYI/Ate5r0KnqX9qfOk3aoEvMaISeUmehl/hsdgxqj6Jg3yOAvs9AvyuH7vs3BTYFNgU2BTYFHi4FNoD+cOdm92xTYFNgU2BT4DlRYAPo/07oM6PYLQYzjUUrw1kBnRmBDmgomIjxg5SZgOfURCSRGpACgK5Blbrn8z1vAJ2xCjhSM76mcK+DAEbtmcId8Jw06RhoVmegzwj0isMKgNTQ3khZDUNHhkmN/hqwZvpxoikEIXVscF6IcsZY9md/9mcXQKnR6YBeRjfXQL+K4DmKwGK8E4hagTa38qX0a1Q5z2qQw8A2wXX7MAETDfK2VZBc43b7Ovuo4c8oRAxuRtMatQdvwCMUHBp61iTzIniI8Y45sGC0bCRuI+qazp2x6YxCbdQk7+dz+yyNBCcaEbka55mR+OjapNHR/wVDaGsFoHtebh1AAGSNNgbgFUCnFkBHZnm2NBNAR8bPAPTK0gQky8d8PgI/O+Yp4ys+bzsrYGKChPLzag78zmeM0KuOU7+he+tAQN+g7ccff3wpv/rVrz5x/jEGdJxs0BnWZkqgLXkIQ7dp9tH9vE/gDT6v7CITnqsOvxL1RiEdPLrIv65FfDcj0RrRyxhI6U5hHD1/mbTxOHJRWIdW9HaOBL18dwHCqe9WoEZ1kQDCBNDbztRP/X/2c9Jj8sKKBwuu8Jl7roFNT3P7Nvt8Tbf67gmczucKcs5xdw7PaDRpXVpNILrRlOXD2X7lWiDedUHnnp5L7JETOq149IGgPWuLf92HOf7Zl5Vecc6rb8sHK9mS/qxd7OMs/+E//IfH4Bqy2kwoBbPK83XIUzc1Op7rHinBc87fXKsF0B1HZRYas05QcKbh2AnSuFOgO7oF2aeg0xqpWn0jXSv35bWz9bFyU9CY71dOibe0ddc90kp2pwx2f3bL/fLUret810yerSPHdNxo9gX6MsFZeaHgK58rn/JynTSOdOdq7B3Xar8316OnqR9vaWvuOVY6/GjP0Wd7pAPOJR999NHjwvpOFiQKWZEsgOn8SW/nSH52P8k88le5L4Dufs/r6hy+R/chs8oue7wel9GMTtWptN+jaNAP7nlon/0HgDk1estMUHzWIYgaXYTeLYD+1a997Zap2fdsCmwKbApsCmwKbAq8ABTYAPoLMEm7i5sCmwKbApsCz5YCG0D/d/qeGdpuNcJNY3sNZxoRMYA0QhsDMFG4pM/F6AF4YsEIwzmTnEWL4bKpwgG3jNgtgN5oSY00KwOgIz8y1tFOwdFJg6cFoM8IdN8p2HZNArivfWGsNURr8JtAnu1r2BIc0ciOMUiglnkBYCLihBqDkqnCicLifwupwwG8qAGhajxcAQ6NwuxYZ39X47hGm3l9AuiNxquRtu+axkYjDY8A9IIUNXBPY7fgnZF6dWD46U9/+ugnP/nJI2qcSkoLz4WmBvQl+pzoH2oMexj3KdBe4EVg3MhAxldZog/Ik4Bx56mGe74vEEQ7KzDtzLB/dO3MuO61FYAuGKJDAE4pfCfvUmNYJU23qboBzl9//fULkA6AbjSRALo0hh7KlqmITctfQE5jrrw8+WfqmAlSHenXPjd5eRrFp+zMeTky7E85U0/T3tHYuSa/UENXAXQM63V0IoobwBwAjRoQnQLdeZdygAFaAIsa/jTzAuuFaaGpAdBNtw7vkj72C1/4wqUugF6aSC8BQ/4vGENa2u9///uPPvzww4vsFaADFBBAI617wTHGauYDeHCC231H3z0BC3mGugCg65ByWF5zrVsBIqv57jo418TJa/Ne6Vcni1v3BXfV00e8vloDqk/aH3WFNK9OW43BZ6W99ezLpNPR/53PyYdndKtco3PmMRzNBFNAXQBHEKfnE7fN6i2dNboH6LyXrwQgq/8c40q2lAPWKGRfcA0nLzNQCKCbvce1FZ0webtyxHsbxe8aYHr67ikKsE4AHV0inXC4MgMGNc6DXuPdns1OzV5n6vDudasfSu9rvKPsU3ed5bnu6c72sytZexpy2r39EW93r+dYzp5b9Wu15lWWXZ+U4c5veWIeHdCMO/BLHUfk8yMAfbVnad+P9i7zubN90ZPqyLPn515BntTh89b57DwAUnMW+g9/+MNLzRqIrLOXIgOSGVuofY+/MerMcBZlXgcYnp2/axyXADrOexT2zOwPcLJDXzadPO9z78JnM1zAH2Zigo9om32HWW9wTDU7BvtrAXVqeG0D6M+Sg3fbmwKbApsCmwKbAp8uBTaA/unSf799U2BTYFNgU+ABUOB5AuifhvHkLu88M7LdaoCrsayG6EbgYICdALpgCIYPgAwAdGqMrkSfF0A3YqAAOobkGnE1tmrInIa9st4EtzTaCLDYVmnAtaeZwh0QnWJkp4a8jmllsPO7RnFoeC4QVgNZ54LvC/p5H+0KImKAwriMwcxCJIqAL+0RpWHBeOZ5xRjKa0CeIj/55cj4O0G+awa/I9VyZDRdAQm2MQEH+Vq6TePr5KfVGNtGQWGNiZwvSYpMao2ARh02spp+ex49NQClYCXgY+lUAJK5Kzgyx9Qougko1dHgmuG581BddKSXznhcXq0Rt6mJJ4CuQZOa6CTOjqeQmhfw3AKYK4COEbhnxTcCHZr1THuNwva54GjlSP7xu5Ux+4hfV2BCddkEJ6TrCrTp++f7vL/ZBviuYHD5APn32A1qACcM19AZejfiHGNzQbMeR+A7eA9AYVOq0xdTqHrMgPLBHHnGNPMiOAdQx9oyddyKZqUV1117WHcYT9PA0g/kiwg0DOZ1PmE8fE9hrAW3BL7szwTQO09TPmY7BXdWgFKzlhyt10e6qPy6ktnybPXGrfuCJ93q9f236H76dSRnUzZ6L23Pd5V35lq2kk+/6/zZ7mrfsRqPzwro6GTStPDNWsJnj+mg1nFKoOhI3h37yrGDPsy1rwDW3A/NNUTdgV7WsYtaBzt0rtlC1OO0oYxXHrrOFDjtHmQC7NK1GVMKoPNOHDc5roFoc0ozBaHrjT5lH8MRERZAtSM+mfJRuqzG0fWhbc69Sh3ZJm/dIl9PKqvVHWdtrfh+zmX3Vkd7vsrFyilprrvcg842mxX71x4tJLhrppmuZ0fr5Upub5Xh1biO9j23zN+T3nPEM9Vh6oOOu9e77uBgosMb6yWOiq7J0N2sSGSqMmuNci4vz2wRvLcOEpWB8kNlhu/RecoxNXxgX9CBzSYzdUz3kF7rb0D74FE06DN0mA7E7LfRMb4PvuPv9TfeeNIp289vCmwKbApsCmwKbAo8EApsAP2BTMTuxqbApsCmwKbAp0eB//Hf//tzf/l9jCj3NX7d5V1n77j1/TWyNQqohsNbAHRAjCMA3VTCAuiege67BZBnyssjWtRAVGNn2yl4YTsC6IKRpiLF0HLLGeik6cawI3g+AXSNWBpwOgfTkF8Qls8rw74G8RkdtTKW8R301UjfM1wxEAHsMj+AZjg/mMIdgzMpG42IxshUMNZ3Hc3F/H6Oo4azyZPX5nf17tKxxroJvqwiFn3fnIsqlPLkyuDe8dRIjDFSoByDcJ0XzNYA3Zkjo1+p/+iP/uhxRDpODPAX31MLsgiwNPJnlTpXMLWR8h4RIIjeuW000y3ze22+VnNfPuf5Ar4C6IwVo2hTGwPsIm8UgBLA89dee+1SA/YK6iC3AujwOUBUj0e4D4A+o7xqyF4BC/O7lSyXl6tzJ0/W6Dz50v/Lvz2GAhr6PPc04hzjuWeeUwN8w48Uxks0+Oc///lLTbSmPMrcGPFFrVzRPjylk4gOUROw8354slFkPY/UKNRGbM9FXjoVOOTdHllBhDsyB6hOzTWj8eknfCK4TyQ9ckcxXa1zVjBAJ506LJX2Uz8crbnX1qgzflnpwJUeKw+u+uV6fuu+4Ek2WVOH2taZ/ljpjvL7/CxNK0tHfS7Prtps/9ruap2dQFDlret/dXWzQnQPYiaT1fUJEHbe5lrXflZ/dA+3Wns71soVemTKpxHn6JtVVGn3juXPOsZMcK38MO9rOvRGvwIAkuWFwlnOpsGnZv38zGc+84jjG5Bto+aJRKX/1ePlt8l7XT+4Np2UygNzLvy/tGdsK51ffr1VLq/d5/Uj3XTEB1PPrNa5o7VprkvX9owdN85xgrqcW49zk0fa1HELEP2Mz1c6pnx4ROtr9DzSWU+iH+/z7JFOp/+9NvVGZY79ZJ05kR/PREfeXn755Ud//ud/finQ2/1Z12f3GEd7ns7RlI32jb2AEefU9E19SJ95t6X6u+tY2+O9guI6BuhMiTwzhj/4gz94XOibALpnoH/5tdfuMzX7mU2BTYFNgU2BTYFNgQdIgQ2gP8BJ2V3aFNgU2BTYFHi+FHjeAPp9DSjXDDNHVLvL+87ecev7a9grIFggYQLoGCsFBQEsAGUFZ2cEegGehwigaxi+FUA/OgNd0K0RH9NIW4OPhi2MPivjavmgBuQab+ccN6X4jNzi7MNvfetbj775zW9eonoB0AEhKUScAJxRSCtuelXmjr/pWLEyINeIWkPrUX+v8XnHdsTLNfrXUKgjxQTDNL5V9mpUd6xHwHzPeizIOo2GgHnNygCgx7ms1AB+Td8P7T/3uc9dCmfTN7U+wLlZBfjciHT4VgNjo4WYM6MeMUryzJTr6ahyTRdNcG51/2qe+W4C6KUh/TZVJ983vbEA+s9+9rMLgA54bgFAl3+Rx6Y+NoW7NL4rgF7HmyPQqvwtLWqsn4BM7zmS9aNnZvu+23429TpjrYNE6QlgrkMC8o/x2AhYgIpvfOMbl/Lee+9djOd9r6Afuor2nUOBoeoy77yHV+UAACAASURBVGWc1f2VF+73aAJqrunMVCeA8plAQTN3FKTivU0nj8MQqenJCsEa1WMqMKSr74i667Ef1Rm+swB6HXOqf+jrvOZclz58rvxJlyMdN/XTCrgoaLbitQk6POsdW4HZFdhbfdk1sfSb+nXq7AnGKheTFrZ/JNdt98whqzSca90EeOZ6UJmv7pi6oHM9+fBszZo8MuXGd/a+zkvXB535uufoHkA+L+BdnisNz+ZznpXc9801o7QAOP/Lv/zLR++///4lDXWBdtbQt99++9E777xzOb6B55TtAo3lla5bzpuOPgB6/KnHZrah7hfmfqb8UgD9aN9z6359tfas5nsFuB492/1deXfy+er5u6x7tl2++OUvf/nYIYI9EscLmaHHLCHU7Ivm36TZpO3UlSs6XaPntX3qs9Sl3RNMfVe9Nuev8jJ1Wtv8zne+8+jb3/72o7/6q7+6RKPjQKcTHY61/j5gj9UI9Ops5WrqdOlS+VQmaIt1X6dTaujcd/QMdPdwOu90fekz7AHcZ1Oz1/ZYIOiAYw2FFPX0RaBdAP3VL33pWU7nbntTYFNgU2BTYFNgU+A5UmAD6M+R2PtVmwKbApsCmwIPkwLPE0C/BhxdM3pdu76i8F0MNmft3/LulUFVQ0iNJBgOAVU8X47oPtMBzzPQScnLGeikced82wI8AugA8D0DnX7wvtWZkSsa1QikMUVD0YzW7hgn+CJ4bgS6EYqmJmZsFAAnwSfuMQIdQ22NqtLOvqzm4IinVt9Ll4Ji08DZeWp0Ww3UfP7xj3/86IMPPniE0YzIE6OcATCZM1OdcoY9aVstGK3ODJGlb8fbOZrfX+PxM96dxkINoAWrpNsEjjTcHoEvpW3b850FfzUctj+OC/kAtDMaFkCd6CpqilGz1BiLiYilkDabyD/PcCy4Jsi4Sqk5wSYdKQAAmPtp3FyBQUe6aIIzZwDAas65v0bUCaAb5QSfYci0AKD//Oc/fwSATorPL3/5y0sAHZ10BqDrDKKcOk76OgHQGqV7n/STJ+Q575nflw6la++bdJ20m20UqKiBvKnJeZeZJ6gbnd305hiOMWCblQBnBKLPMJ5TMycFYFYOGPZhgm+l6dTn1dWVr+q3givKWPvS58rHjKVZH4ywJ8UzaxWyIDBGhCN6joLu43+iVanRh6VvgcIVYGN/yjvt9wqcmgBE+elI963kru3M66XZ6n3PcnfXd1d2Ki9TvmYfS4fV2Mt30q96cLVm+Y4pv+2X/Hu0zna98blrAPqqrdVaU1qdycGRbphtHo1z6q25dpaepdnkGZ6bQP+cl85DZakguaD9ip/RU10/WReMmsWxqmm+iTo3ihZHwPZt8t7kqY6zzj08J4DnkQsr3nTPsVobrsn32X5nJafX7p960/cfPXdfAP2IhnO/N3mi88Le+m/+5m8e/eAHP7hkSGn0Oc647EtxeCK7wNQZK36c6+3RM7OPKzpf26c+Sx161J+Vbu29XROn48Ycz8cff3xxQuG3AWukR7dQN905DnZTzld64Wi9Vi/ZN9pij9r9Hvfo8IKc6VCn7HnNeet+yHbZA3R/baYzs+M4JmruFUDnPv52BPrz5uj9vk2BTYFNgU2BTYFnR4ENoD872u6WNwU2BTYFNgVeEAr89//23557T+9qSDkzcF0zft3lXU/yHo0aBXWOjHUYNAqgA1gBCFIAKIgioQDMAkh85StfuYDoAOhGyQJMAGCYcvPWM9CP+lRDSkGbI7CZcWK0Eczj+UZINsXvBNABzz2PeUagrwD7aeQqrTUmTsDFe6YBsEZlxnYEHHjN8WEEZp4E1AAiMVRSiI4usAh4JGAOkEuEBindKdBlGuxnH4/AHe47M8DXsDaNgD7btp3npiOX/qWxbbXfpaN8QC0IsAJwuNbzw3v2Iu+Q1gWpeQawztTW1D2jG5khMhZQmCIAipzobOLnptEF5CQqyJr+lh4d0zSId2x3UZ7XgLAjOnfeZzRhQVUj0BkvslggnKwWAOhEHEIvos8F0Y1AhxYF0E11bwp7aNI5E5Sy3wK60xi7AtomLaYht0DqEd/7nqlzz3hwyo/GYvke/pGHGDfpUM0Ogm6m8B208dgGIst4xqhPdDtGZehKgWYrRxXHVSBsBb6twEvak0f5PFO9ly8bOVoZXAFt0odrdRggwp61hhpDedO78y7lCMCGzA+ANNTIWNeQZuNQ5jp/RwBheUtwzb6u1twpo9f2Cc5F6/J19eF95f8uumLeW16f/Zr3noFZq3bm3mWupav1d0Wvua5NfTBp2362X3cB0PvO8k77LL9UX7Vv6oDyU2k8+WvS90h3rfT9lPmue8gcfVTHTsBO3a8uOYoyn05olT/2Yu4vqdFnyDkOQVzT+Yy6ABlRyxNA75xN56nqtHnUz8qxc6XjKmfOl2ObAOSTyNYtumHuh2bf+v5rAPqRrik955pZPpfWpYU0/clPfnJx7Pzud7/76B/+4R8eO+myJrEP1bEL/TzX1c6B4+24VnM09ywr/blq60nm60menWO0b5WtqQ+qD1c0Us7NHAbdcThDniwchUB2lpdeeukiY5P2c2/t9e5Ju6+ZOpI9M+8yqxLPV+7n/mDug1bzzLvJumSxfd5BX8higDMANd+5NzAC/bXXX3+SqdrPbgpsCmwKbApsCmwKPCAKbAD9AU3G7sqmwKbApsCmwKdDgecNoB8ZcI8MLysDzaTUmQFsZTA5ovRZO7cY2VZG25WRGMNGI2MBY/T0x6DZs/QwYgKgU0iT27N0ARYFNgTQCyjPszXPxl3jcQ10BV80NjnOAp7c1zPQjT6nLoBOFLHgObUR6ESfewZ6DVg1vq0MtvahqQePIucmL/GeCdo2aqNGWwxEGpqpf/GLX1yieTFYEunTvhXIBEh/4403LmdNUwM0NQ3qHN8KDKps3GL4mrK0Ahkcm8Zt5rzg6Ipvyz9ts2fPauSr8c7PXCu9J4DeVOyT19qfgtuAm//zf/7PS2FOAPkE2+lX+RcQwHSmRGBhyLSmX8wxz9TwyefyRNtjHgvEnOma8scRsLLizxrq+TwjDSeAroONALoOH0Qawq8A6KThFkAHRC+AjqFd4N00987vCkAvr5UWft/+z3vL6wWhJn1mG+XDea/XNDCv6tm3pgAXQKdm/D3nnAhNzpilMA8YxCkcG4Bcq5upe+Yo73PepnzM+S0N57irl3VqoOb7ZiapXqO9CbRV5ntt6k0N59ABHpAP4I+mr8eJxb4h06+88srF2YtS4I13mUoW+vC+ZlOY+qVzV0cn1wf1SkGGObf9/2yPsQIw7M/RnuWWPcGns6v797dOvdP1ZspR9U/XYGUMOs/nj4Cf1bp9JscFHc8A9LP3T/3bNleypDNXnfaUgTN9vaLTnOfqtvJnQXLey19lme/M5IMstR/01zWSdpqK2bW160P3Rjo3sk/83ve+dwFZqZFlZRIdRkpmzz3HEdCjeMwkMfcfq72gvCNd26eV7KrzoEXnfsp/130zr9Th776ydoscz33Z5Kfy3gpA93rlZeqjzvWUq76veyj1u2vYD3/4w8vRQhR0dHmEjChksqKwbq3kseOY8tT/J836/7x2ti+675zd57m533D8zFedPLrfW+1f/K57D9rgtxu/bwDPceZkz2X50pe+9DiTGI5lc00pzcr3Pe6le3SzN8hDypgyoizVkWXV78mX0zmjdJ5gfo+JYY8wAfTX33jjPtO0n9kU2BTYFNgU2BTYFHiAFNgA+gOclN2lTYFNgU2BTYHnS4HnCaAfGaI74jNj1n2u3cV4c5/22/caVPiswaKRRBpQC6ADVBABRCkgCCgIuAXwSgFAb2Q3gIZRgRhGCzLUCKSh9oizaiTSmKmxpMZljdfTaMq9tKHh1zPeBZQE0DUuFUBnPILnpnCfxnv7PY2UBV9WAPqRwW8avhzr5BX6LQAJfZkfozIB0zwTmIjUGqoAYgWfMDwDUloAlJh7ola51rGtwI4pG9OAvaLNNMz2mb5Dw6F0PDqTnOdrfJS3fXeBb64VZG6kmEb+1ftoq0bMaeysIbjjw/EEhxOLqd2ZJ+asRneiZShEyeLYUBCdftZA2L4IMkqfM3k50iHluSlHk+/a/jSkF4zQeC69e4479PJMbmoMuYDnAujlSZx0jKY+A9CZ56MIdPpZ/aMBt7w3DbjSQT4qn9nWfH5170rHH/HgEUDj9x5L4ZmiBdDhNVO3AwB7xik1dAOIUgfWCF4ZVbdNw3bvmWOXBgJ+ym3BtALT0KOG955bX7CAz6vINPtSGejcot8E0KkBDMwMwTUcCgThOEZBnqEfRKtRiEznf49HoK7TzYrvlSGutd8TUJryM0GQ8tC1z+XRvn/q2Oe7a7v9bVNvT5lbtTTpN/c1K7mVHp23M70294JH4JY6Ya5zXYOOdO41AF193zVqtjX1dsfesU46tp2ue+7/XFN4TscUamTlCECf8tisN7TjeLjPfQv7EPdn3IOckmYaoJWafgKUI6c4lxGl7NnG7FOmHlvtP+a6ro4rgO6+snti1wz77ZoxnZ7kgY5/Hv9yu0R88s4j3pntlQ9W63P5onw3+XzyzOQT2zm6j+9do3So8CgNavbWzi2ZkbqnQS+77qOf+1tCZ8COe8rv0X566sKVDN13fp7mc9Ux7bPrpevIXIfmWlQZKOAsgEzN7wMdFqk/97nPPXr11VcvBQC9DsZTn/b9c088nVznbwZ5r/pYOVMGO/Y5trmWTh2zWgtoj70246aYwn0D6E+Te3dbmwKbApsCmwKbAp8uBTaA/unSf799U2BTYFNgU+ABUOChAejTGDNJdGbwelLDzV3aXk2dxgWMGPzVEKjxQmOmADo1QK3nxwGgE0lLwRhGlCzRogDoAjWe6dwIdIwWff+tAPo0oLSffJ7G5QIpgnkahWcEegF0wXPPQGdsjHGVwl0DrIallSG+Y/X9jlmDawEPjV7TmF1DE+0YDQZtmQvPbedMQ6K1TB9uOkPu47lGn/IcBjQKz5Au07MnOSeYsygpgOnzb2Ww954jIGga4Hp/x9f7Sj+MZgISM/qvdDsCYyZwOg3MR7SfGRLazpzzlVGddpkPz2r+l3/5l8fR554HCYAgmFBjJLxq+klqZKrZHQQkqVf9rPOGMmOfV0bx8vI0enaszsMRDQugC4CuAHQMn02/KYBOxgQi0Aug46RjOvsjAB0+vyUCfRppK8uTLpXPykF5s8bqlX4vT/bezplATiPN7dfsEw4YOMRYlH9qeMGITECn3//9339c6L/ngtMnjw2gLtjT7BNn0a6uIV0PO9Ya7vm+Z5yqx3Qe6TX1X0GrI4DAe+aawDjRbUTZUaMbdSzAoatHJSBTyhIOQ//pP/2nS2poav43sp26/azTWXWiur40XQHoKz12tLcoDxztIdqHM558llu6qRNvedfULbc8Uzq5lvrcWXuTj1bv8p6pM+c7j/YA1Z1zbVvpkOrkzttKx5zt/2bb1eeVVe+bDjKV1wJk9KNOJALryAKfC8Z2v8Vzc11yTACpHglEzVroGsg+kf2Jx1Kg79mHmJ2lKdzRXUc0mXuR6gjnRf02eafPrtbO6mbvPVv3jtbba7x+63zPtXuuzZM3nhaAXnmq/imAzv7S/Q97bNYt9DHzixNhs4gwx+w/KRwN5Vyz/qOjp36c+qb/T9rdokOvzcezvj51V2natbV6pXNQvvb7rj38JpDe7BfqZIaDyu/8zu9cCnSH/qyB1LSlcxzvqDPwUbYBs1OsxjD1Ef+7960TpI515WfvtT8F7Oc+oM8ZgQ6Abgr3L335y896Snf7mwKbApsCmwKbApsCz4kCG0B/ToTer9kU2BTYFNgUeLgU+G//9b8+987dYgg+M27dxfB1l8E96TtrlOW9NZTWAMh7CqD3LHMMnjW8ECXrWcUA6IITRDA/KYB+ZPA+MvYypl6b9/UM9IKRM4W7zgEC6KRuNwrd1IQaXwuqTlBkBWrUQO/1abCdUY+CMdzfc6OJPuU8Qwppmwv2ELFLJHOLEc7/9E//dEntTiFK3ahnaiJ/yCRA+aM/+qNPnIc+jWE1PJ8ZbTXwWq+MfqXLvL/vbRs1ZK8MdSv6TiNsx8D9PQN9lTp3yqC6okbpghPMZc9HNxqLuWIucUyxYNT07GaeASAAxKPGwElU+m/91m9dPjuX1PCHtKA/fcd0HjjSNwV+zgy303hb0IfP1wB0wUpkEWOuRl3O5yT6fALopBY1Ah0QfQLoPI/R9VYAXXqsxlHemDw3QZAatI/08myj+mGC1jO7QnmowBSOBp4RDEDcs78xeCOzOMNg+Eb2AdKp4ScAC6LU4Y/q6YLpzMsEnyZIpqFaWZR35nOl8Yxa0xEIeatelodqDC+YXoepOV/eh8wBlHtcAuMGtBG0M0sHNe/R6YA1C/1n4X+PS4BmTXtPP6orOtdca2TcBBnmOuH/UzbPQJ8jHSmAv5qLu+w17nrvBHiuPb/aY811oW2s7i/fTV6Yet3/p75arQeT97pXmuvckd7s++Y7+ozzuNo7zDk+omnHVJmcurj0nZkd+tzkHR1d4GOdoVxz6sTScZ3tB5ApHVzQYYCpyiZ6ijWP/Rm1mVjYZxKBjkxajEperVeuh00lPXnoiH+u6fpJH/4vz/DZ90+Q/ppc3HJ9JQtH87far7SvlZPy6UoWj+aX57pGFUDHcakZnbhXfcvcsPfRuQmeMuqcPQ4R6R5Dwrrf9aSyMcewkukzXXpEz1vm4lnd07Vl6p/VeEsbdYn72cqv8sp66LFC1Dracp09g78BqGnPNmhzBVrT3/ZT2VztHSqv8k2zFJDhQh3AfrHyVrCddpp96WzvKYDOnkAA/ZVXX31W07fb3RTYFNgU2BTYFNgUeM4U2AD6cyb4ft2mwKbApsCmwMOjwPMG0O9iTDkCTlYGnKdB2Sd9n4Yzx9jIR40PGEr4E2DBcAXYgdEB4yaGzp///OePC0ZNQC5A9Jdffvli3AS8peY5AZ77RKDXiKcRZRq3NegW0C5w7v1cbwThCkA3Cn0FoAuia5C1b0dg/tlcaUDy2RpbueZZ1zNlKvcXcGUeTHcKKF6+Iw0jQBBGSEA1o0uoASk5g/Kb3/zm5XONXJwPzFjfe++9ixGthn2NlgVLaoQ+A236zDTOFgCY4ELvLRBFXwpwT0NdgWMNft7fvqye03jZqPLy2TxyoEY9Uz3PaGLnuMZDAGSj7agxNDOnpNTEIaLyCji6is4iWgi+du5Nj2tku4bNFf2nIfYIDFrNyQRI/L96hOcKeDaFO3PSs9wLoP/v//2/L/pEvdIIdPRSz0AvgH5rCvcznhUM6TxNfu21la6fdJTO5aemDa9BmrmcOs1U6Mwt8v7RRx89+uu//utL2nuBaK5BL86Pfeutty6pjvsOdJugFUZkgXXAdTOGAF40qpNxr3TpBM34v8Zz+18Z+H/ZO9tmW4vqXK9fkY9qJRXBN0AEkTdBQcCTnD97op5KUFQQRCAxvsREi6TyIT/k1DWr7l2X9xn9zLk2a8OeVq+qp3rO+bx1jx49utd9jzE6toOSusbZh89JLY9+JLI713v7hYx5z1vRr54XbBtoL/u/cuCgkvkLRzDmNeYq9IrU7XEGo0Q2GUfoWYgf5g6eP23pEJ33XNPZIDJWmjSd5ozVPLIaqybQV8T8XaxF/IxpPjh6h9dYTWx5LuhntB3Key3PyaZFN6b1xGru8VzDNdY5P8e2oD/HNkzv6HpmfvC1XmP02m2yKW277IhHe1xvO3hkPpt0zeMqBPrKucc2IHXxuE/bsN84AcX5j4wjzHfYJ8bjo48+evOlL33pVJIJJ1khOiOObVPbqfRZbJDnK6+/Ml5Xa5fVPNCy6vE4Pc96f79jcPWMHhu9brO+uU/dP57Les7zddzf8gxp7q05+EzE+c9+9rN7Bw6A2cce5whnU0l6bXSAeejFF1887cv97W9/+2SbPX+2HPp790/bmbZf99sfd31f6um5hXf0NieX2AOuWUV283+EtxbCkTbrA9YDb7zxxs33v//9U8kYyjqDZ3puo26TUyJ91WPSY8kOFzw7GSgo6fvMycy5sY15ZtrEM0KgJxtGbB7nbON4brYTw/7w99TTT9919+3nbQlsCWwJbAlsCWwJfEYS2AT6ZyT4/dotgS2BLYEtgYdHAk7hfhcA1F23bAVwfxbvOVcXA4cGO0NaOE1fSBUT6AAPIdAh+TgANSFuOCDQs1cx0aKOBMwe6CaNO8VnZGbwNaBeADu3IWRBAN2AfCZ48rkJdCIcckCOhGChhMiEXKGELIFMDqncwKTfdQSCN2Dn/YJT/0RteM/RgD5xREjqb0pIMYBnDgCxRO9QZ0hHolABoInecjpwyPb0H/tQxjmCEkIW8JqDFNCOYIfgMnA6gf0r4HI1dqdnrMih9K8B3PTHUaSLU04a8AvxlzobWObc1NaJlMp9Jt5NHFsvDCLiKJF9GSkhEsgqAIGMHiZCG/1kHMYxhTL7NFOagExqXRMHK8JqInysp5ZpA7Y9DiIrA6Men9Rn2gM9+6BDoGdPzktTuGOP4mwSotWgaUf/2aki9V2RjG677VJ0MGUTDSviwSBwE6eRDfKhL03eoQOJ0iNSD9KJiLF/+7d/O5EPjopmrLMdA84z2GXbVyLP0Snu4ZkZ19gFiAwO7kG38ndEDjYJ1WPSJHr3Q/bGpc/43Pum2oa004zJO8ux6+rxh44hOw7kwPjKka0voksh7iiJgrR8IdkT/co4s67bnlP/7BOd69rpIGPSzhLT/J12tQ72XGndNtFk2zatSc6tGfqe1HsiEC9Znx3NA5nrj9ZOTRQ2mdf39jju+cbfrfcmf3qt1PV0H3X9bA/c9onw83zjd6yIqFwTcr/7xJHAmevyXo+5Hp8rGeYZR/3jdZrHLuuYjEHGHNuZZO3C/JY2Mm6yhQIldolxyMGa0v3V8/XR+mDSLetyy37VV31dzwfRhWldM42lS8bfpePKejjNz70+tlPFyjas5GJ7xhycLZ4ovW5hXYOtZU6nxOEWh04O+jbR59yHXjA/4UzIGjjX4UgB8c5ah/kKOzw5Z7Xse2yvbOGRjZzOHY3xSY7T+ovntm3vMT+lTQ9R3Oux9K3nR37zGPT/Gaz1M/4oIdNZU1BStzguULL2ZFxmTuv/27p9XgtO9aReIbpDnietPyV/eR//y9jZL5kvIivPn+hkIuVDoIdgZ37vPdCf+da3jkzZPrclsCWwJbAlsCWwJXBFEtgE+hV11q7qlsCWwJbAlsCDkcBqD/QVqHQJ2JSarsCrS0CtS1p7V8+55F2XXmPQxiSSwUh+BzRJxB0gBwAERAQEBKmWQ3ZBujzzzDMnAv3rX//6CeTkAOwCzDA5O0V1NfjbgNUEkDdZYLDQ5wzecE3INUgNp8cGAEwkDOAdEYoQ6JQh0InEgEhvws3ETUAdg+YGxdJHTbyYbOKaRHtQkuIUwpsDwtxRu472oW2AzIBNAZz5zEFfJBU4JU4QANhJFx7nAWRAf9Dv9D/3QcaFlOM3g2cGr9K2FVjY+rkC3QIEpmxiqsnHyLcJ9NzPe1zn6ER00URb7gk43HXufvX56EE7dXR9rS/0b1KYUyaNLSAi6aUDSgP8JWKXe3hGZ1NIn6XfMg47utBtSDuRRY8z19PX2enA4LpB03YOyRj3XtPoq7cjgEBP9D3RUM8999y9fdCTwh3y0incuT8R6CHQI5c4e7gdDea675swWQG/k521TBvA9jlHsTpFK/fYHmWMQ0RAMBjoZtzm4LzHfNIeM8bT/ugfGUCSvQK74W0bcLRhnOMwgz23DT0at54zejzbNrQOxv5RDzuqeKyE1Gv72vZ0mi+4xiSyI9zQGadzJ+oOpxXsK7Y2+y27hPThO/YwB7rsujkCkzqFbKC0beCzI9ID8DMeJocPE1XTeDMRk2utg5ZP+sjrkpVN6/FwpPe22dN1n2RNNt2b39yeJsts/3vN4/XfRIhyvsdAE5JH42Ilq663r5vqkb4xgW59yFwzRVlzr9cZnh8zJ2bbiCMC3XX23Jnn2aZ5DcC1dgTEZjHOOBhzIdMpmasYY2THYZxl3UKJzXfmB9qVvrCN9rzU8/I5m93rttX9K12ZdO3cGrD7flon9tw1vX/qH9s/j4vYCtufqe15r+dH2wzOO7KZNX7mJNaUrFews/zOHOW5DmdO5hkO5q5k+KDkXoh25n/+z8gahtIOoeiJt/3wui3rmNR9JddJ/pOeWKePbEo7c7VN9Poqdeo1hvvKfe//03hP/4/jd3neix2LzbBOxukhDgwfffTRza9+9avTQV88/fTT9w76Kc4LjEXLdKXnPS+1zcU2JG17nEfpew7WP5ENa5r8/0HJ+/N/nP93jFy89rSThbdLYi3E37PPPXfU5fvclsCWwJbAlsCWwJbAFUlgE+hX1Fm7qlsCWwJbAlsCD0YCP/zBD+49uMHUc98vqZGBoQkYuOQZ13TNBCYH7AgQAxiRFOcAFiYgIPYg0HMQRULab0h0CHSTDAA3iZiGfDfoxjsNcDQA3vXM+SYjGjAy8NREu6NTHVkIkOMICJwDQuYhB8jzHOcIdANF0acGHwNAhnQxicI9lhN1ef/9929++ctf3kAyOrUjsiYyhwMAmlSnOSAaQ5pD4uQv7w4hS2RYgG0ihCDRs0cw99C3OSDdTNw6fWJ0Z9VvHlu+xjLqsegIOj77ffSDx38TBAaWDfIb/EWWTu/eoJ91Ke07Guupv3WySS+DpvkcgDOgIiUgX6KxcOpgf/Qc9I8BSEiGOK0AdgI255iyBkTmdmgJGROCoseR+6L12m3kvgYxA2ZDOibrA3qUveGxEaQjT2ptiEwI9By0JVtDMB5NvDN2ncY8kUtp98qhhjaY5LVO9j09z6wIyCObZicZ9DHjj5L7aFcySCCX7OGN00z2PKeEBOc8MkOGpPUn8pyDRz5nLwAAIABJREFU33DCgHzIPp/pK5Py/EYEOuOZg3Tvjz/++OmATDfx1nNig/wm9yzDJtCtIytCMCRDxmuIvbYLTSxlbPo6j8HoZPQ9wD2yx6a+8847N7/4xS9O5EH2g0dXIXuSjYMoyDgnUaLHlgU6GMKQ362Hth0ZR3b4MCFg++LxSRvarnguskxNfPndKz3uuddzRdu9PKOJk5Vd7HeeWytN16+ecUld2oZ7fm7b7HPTfZMeenycmxs8J03Xdj/kfe3A5PHZdiX22/d6zZRntSPcubpFD7w24Z5O55w5Dd21sx/RrZB0H3744SmLhp0EGVtsF8M6A1uUtSdlIk6t0yZHPe9HflkbeEy0HpvwnPTfOmddn/Teskt9+rrVfdOzPf68Xui+na6LI8HUvqxvvCd2P9O6Yh1p3cfW0b/YUuYbMhnRr5TMQXH+oz5kNcqBM1wO1iom1yFPEwXNZ69xmOeeeOKJ0/HFL37x3to2W46s1hw9V3tct+wnO5Nrej3kfjlyImm9s7x77pzs0aRHq/VJ5ogm83u+TN2jB5Rvv/32zU9+8pPTQf8lzT4l/cUajD7kfw478XjMHc3TWW/levQGop6j92NPFgPOYQOwCxD6lKxb4myYNV5scMvTNoP1UJx2WFvx98KLL56bjvb5LYEtgS2BLYEtgS2BK5HAJtCvpKN2NbcEtgS2BLYEHpwETKA3GNHfbwvWNvh5KSj84Fr74J9skqPbH/mZQAfA8L7KkHfsmw2BTmkCHXArpEyAFpNd3pOTd08EekC+BroCPBngM6lg8GYCjGmT0+qGKKEEzIGkBMjhSHpzyhDo2Q/QgNrUWw28BjAyyMpnkyOOXgwRE5KHSHj2PeYAVHQbiMQB2DIomfSnEEAB9qiniffIHXAakDJpwyHQIS85iBKj79hDneOxxx47RQxlb0II+kQBTdG+DU52/xhonoDhBvmQkdPOZuxbn1u3rc/uBwPInT56BTb2e7rv3QYDoSYBo9sB+jL+DODnc++PThRy+gViPeQzJX2dKD3GXcBOyuhBnA+myK20zW1we6lv78nZdW4QM1HtJnjQkzh1UA9np4BAR9cZc+jeRKCjeyHQcchJBPq0nzbtpo4TwUvb0taArAbEV32d+6zbHtf8nr1Ksy99znPODiAmXLnGTjTYWEiJZIqAlMiewbQ1ZAHySJpbSgDiOFkAQnuM2MbwLlK143RByb1f/epXT+McnbHMGtT3d8usHVhM9proXRESjpIz8O339Zjv8e75bLIpPd/xnchzCHQOnJRsl5nLIG6IlsRBIXMbZXQxTg+WL8/1nrVuQ8aStxyIDWpbsSLQ3bbcY1LFuu01Uq+P2kb7vPV6snWTLFerl9usy/raS+/1/OJ6HNntJhndpqP2T+vQSR5TnVbPXdU/73L/NoFuZ5WV80Q7rTQh7XnPetF96tTL3BMCHR2GULXDpAn02He2xSHC2MQ7docMRs8+++zJDiUyPpkrTNi1c43tzuQ0E1l1n6X90zzWNn01T0c2vbazzrpfV3082bjJ1vUao98bWXR9/d7Y7MwhR/Y1Mko/2N57ayEyGJlAZ26OgwTzvSOIk2UgGT08bljf5DmsRe3Uyn2QuThY8DzbYvSlHSmOHAhsE1ayX63tc2/rnaOhPZbcj2lr6ma99tpimnNdn3MEes990ZN2KLHdeO+9904kOgeZAOifbO2CvJ12v9cHHkvdXtfb9eL/m2RfYq2TbWlwoGDdk/Uta0acs3NAoCfTDuc8R1rvrbv0DXYpjsEh0F96+eXVlLV/3xLYEtgS2BLYEtgSuDIJbAL9yjpsV3dLYEtgS2BL4O4l0AR6A2H9/VLA1cBNan0EHN59yz6bJzbp0OAatbpmAt3glYFmQBRItaSRzmdAmBDokOgcIdBxEgCsCXlOyV8ToCbhAjJGjgGNDD66jnyG+AppBvHlfc4BsyAUIVD5PelNAZIcEelUzvwOQJ13UxcDTSHzkAlAZ9LXU0LAEfVKSV0gynMAqBGVycHnRBMjo4CsDZj12LL8qFPqYhlmTEdmkXdH+qyIPtehSSH3A/cbrKcuK1D6HKFyRDTG1nBNg5+pK883qUG/eH907w8KwJgI5aR3D2DNM0yOen90+svn0H1HmU1tjK46Wmnq0/yWMRcC3c/PHt84rSB3gPYcECzZFsIR6M8///yJ1M3+0+hayHPKkDSJRM+4pkQWTlfbZIlBdtuK9JeJX7fZfe3IfH63jelUuSbQbQOS4SPORozDbKuQ8Ygd4OAvOouzBNF4OeLoxHMg2m3rG/AP8Ys8AcuJLmNcY1c8p7ZeT/PmNMbaDjSpZNs0AfvTez1Weoz33N3fmzRJO5B1nBOIRk9UZdLI2mEpTiqU2FtHVlou/e6J9Iu+uZ3tdNC2ws+dSJLYtpbd0Zqo53/Laeqz266RbrMem9Z2q99av9yO1o1e86zGcut26/VK//y+yTZ23VYyOTeObGMnhxPrRBwrbNOn+dLXRU55ju2fSTjbNc9Z2Kw44DGu7CTEPJV1Ds5hccTDruOcEoIOW2873bI16ef1Qc+fORei2HLI823/p77nnp4zVnWbxs2l/e76rMaf1xCua69X8n1l//r61tfWzTyH3501gHmJ+chbiuQzfZq1abIjkSGJA+I7jlvYUc+DrGvQocx5fjbzKvcm6xKOTTmYw2zzYjNaJ9wWyyn3WjZHcnGde63As6Y+YexNc8RkC9p+tx6dI9Bbrz12/b+LiW8cFyCvOehX1lPJAIDjQqL/GZ+2g+3slnE3yddj2Y44kOVxDqXkf6GsfWl7ssBQsn7NGot5lTVgItmpi/+vs3PPRKC/8uqrk+nev20JbAlsCWwJbAlsCVyhBDaBfoWdtqu8JbAlsCWwJXC3EpgI9AAkftNtgdqplrcFh++2pZ/O0xpMbgCdWvylEOgBepOqGwLR0QshFyFLki6bMkReItBNoCO/kGbIqgnICaBCngavDcwifwhyosuJugG8AkAK2Oy9r6k/0ZABDgGTvFe900A3iNYkVUBy2pL9KgGZiAZJJH6XAKCkWwXIAvQGKA2xmVSrDWS2Vkd+JpBahg1QGsxMvU14Jr17R8LkPqf3bIDZ5NYK/GxgdQUyd9un7+4Hk5o8s+XgCD5ARhPqfM6e1gDP6SuuM6iZrQrQHUiLANlEdAFg5zxgY+qGvAz2Wudzzn3i/jKBzmeTxk5rnYjFRCJBoCezBWOBCHTIcxPo6FoI9BDvgKeJZOJZ3poB+a/Inu4bE+G0rbMdWI8t3wDNTsUeG9PRms784Ihz2hLiAPIAZxnIA0ocepLSPdkG4rgCSQF5zv7lRInxe9KBU8eJNKLdvNsRoN6uIylxVxF8nnsb6Pc5A+mt5zzb+y+3bYrurUjRtgfW1b4nYzrviO1N+7B9ifanTHp8SuxwHBnoh9SZEmcDsnJwEEFrsD56F6cT65L7hXpP0XzRk5Zn2h1iyPKfbKZlcU6WqUsTIJZ121cTUq7bJ1nJ3M86brVu81pnWvdM+jvVvZ9zSVtdp7xnWrf6We7DfEY/bG/yDNfJ7+p538/3nOk6dd+HpHYGm4kU7PqSwjtb+5DZwbYXu8J8w3qFeQhiFSeUlHzmYE3j+Trr0XYuyTjy+ImcqHf02OPeujXZN/e9r536clo39zqhr0mdelwejWP305GeT7qV6ydHnKyj2m64LpYdtszrEfoXxyOIV+Zr1iLZT5s1auwic1PWiPR75mfW3r3m4PnYY+ZDnsV6ONmRcBhMVibu/cY3vnHaMurJJ588kep2hLSzaHSZ89GZ7tu0uW3EZAva5vVavm3DSv9ap1r3Wj99fkWgZx48R6CnnWk31zO/xZGWtQfrMfqYEvKc9RgZIujP6E7KjLvoYDv3tHxt2/hMv/p/nqRa5zf0Ls59lKxxMtfyvqyBWQ/zO7qW/4ny/x2lCXSu5e/1N974JFPVvndLYEtgS2BLYEtgS+AhksAm0B+izthV2RLYEtgS2BL4bCSwItAnwOh+wFe3agVQfTYtfzBvnYDkBn3+Ugh0p50GQAuAS2kyDxIuUZ/nCHTAoUTiIDenbG4C0tFSnWrQIDVRH9n/mSjIgFmUAEJEhXIQ/QFoCKBFCZjU0Y0romRFjHgccQ3EUYBQItHZs5T08ZSQr9mPENIo+24DYCaa2WBag4LRPTs2hEwLAGqyrQHBBhHTv07vbtA/11sPqEOT5ivAcSKlVjZmAkTbnvDdOtJkuom2kACpg/cDDcAcoBGgGaCTAwcMb5sAeBhAER1KSmpAbvqNc+gY13UaaoP3nU7aemZAl88hDvnsNpm0TfaD7BuN3kOgs08u7Ql5TglwGmeNEOiM2UQfhUwHgE+K+OxR3en6Q1x33ySlNiXneg/r6FJA4+hQop8oORd5Ugbwp4wzQd6fTBgQCpADtB8yIoQEpAQHpK7/kAMkE2QEkeMA2vQlBDoEFFF69DPvt/6asEff/Rd7lvTwIXBNmE4guO1bP9P60g4sJvCTftdEQ898PebSd12/2Iuez3rMmZBMvfPMOC5RQiBk32acqaxLOBB9+9vfvnn55ZdvXnzxxZPexXGC93u8etuEEDnRIztZcJ/7yeMvdrrJD/dL23LrbD+rZdSEIzKzPI/62nX7pKuW26zhJvs6tWtFjJlAOqp3k8fn1p49F6xk3/PZRPq2E5IdMJqwTX9N7+tn99zsMTLNQ26zSUQ7Hr3//vs3b7755ulgPeO/z3/+8yfnOw5slbeeyToG3efZjlz3OsnzNr/3uF5lemiiP/KZyh5Dq3l9Wme5P3zfJPt+btYgvU6z48D9ji07MmT9Exvfzku2jc46wxzmdQXbrWAbObCTjk6HbH3ttdduvve9753WqXZsaDtm/fFakLk8mUEos70Q6f+py3e/+92T7aUkG1Ky26C7rgvP9HYa1oXu/2m9d4kNPeoXO630eLWsqUvXrdeleU8T6D02jwh065d10Gs/HPfeeuutewdrfuTMQQp9OwK6DdQjcz2l5wyvfdspiDq5zyDFWfdwsLZjrZODvsw4Rz+T5p//lVhLJbU/a6Q4GlKGQOeZIdD/7u///n6H1L5vS2BLYEtgS2BLYEvgIZPAJtAfsg7Z1dkS2BLYEtgS+PQlcESgnwMyb1vbBmRve/81XP+XTKA3COU91+MUEKLDkaqAdYkApQyZTZk90N94442b119//dTFAST5HDCHcgIjAzaZaDMQCbADKJhoGwAeRzOGOKSEIHPqyqSpbsBsBe5OgHuPIQCrpJCnLib2ACcDUIXUT0r5pOUE6IK8M8jX48KAMnU18N0gtEFOnwtR6yjPAKVHZB51aVD6EnIpbbiEQDfoymf3R8Zfk84roiTXh+BNJJjT/BO1TNQQ5DnR6ElDHdA7e41TD5wgiD7nQKcyHqxLyIffk+absdL1jt7wuwlSg/Umjeljk9J8N8GcCHRI9BDo2QcdsiUpf6cU7snSQOlItB4XR2TE5CCQ6z0e49iQ9gf4pV+Qr1PI2x4YuOZ32wMirQCtOchG4b7mPo8B603SH0PmYhcYk0lz6/S40fkA2g1mezzyeUUwt31tAsDOL5Oe5z2pR8jkyVYczcW3JSi7H6wHHvvUr7fPwP5xQBJl319K9BEiMPv7hsCh/9FR222ngU+mjsiuMx+YnOi5um3J6vu59k42KfrcDky5FjnZYWE1l9zFGmhlY/1s29QmK22rLyXFpjnT73OdVvU7ksmkzz0v9PhJn1juucd1iA5PNno1t3Xbmlib5kjuMbnFOLCuYbeTBhrnu0SDsh5g3iFrA85QzD1EnudgzES/sr7KvJ71QcZF2hMC3fON12Ken+IM4vHU5KnHRPdv25tp3HkdFZud6yLbzJP9bn83AZn1Zdp+iT2Yxl87b8ZJpyP1PdapU6LKmZ/47Ewo3lIGPTBZSspvIsMhz3Husu1ox6qWbXSdtUGniM82JtQDh4zPfe5zp5J1Mc6AHNhlO+r1eqAdtXrt2fYiupA29JhtW9N96/f52Z5nqYP1NfpzRKC3nU49fU/bCs/z3dd2MuV/IBxmczBucdTjQObJFkFph7CM3fSxHSd67ZA1Sepo5zTmYEjuZB1Ihpw42kTGrHNJ+c7/T5TIEeI82xTZxqBPcY5Df/jbKdzvYrbez9gS2BLYEtgS2BJ4OCSwCfSHox92LbYEtgS2BLYEPkMJ/OiHPxzffgRorgDOcyBpXnTpdZ+hWO771Q3CTYBQyOYAF9lbF9IHMC2plimJ/iBC4ZlnnjlFRodgBcwC5DFZbELb4GCDPg00GTRtkHgCjAJGObKS67z/ufcABoiBhMzx29/+9oYIGw5kAHGew0CQQai8MwAo3w3eAQY55bb3GneqdNr3hS984d7hNNsA0dn7nLKjGbs+UZJpPKzAfmSWVJ30nR0LkmYRIIpr6PscgOLZHx1S3UCwAcFW3AnI9jU+775vAt2ZAEKgR7cbNL2EVFgNsEttS9uQCcw0aRGyuUnObnPandTnBgbpH8BBg9QAi5B/HJwP0Mw4hRg38eeoaK4DIKUvcY6wbhmITYSVo85Nqhigpo9CMCeFe1KwQ1Im/S+R16QLbQIdcJzxAMCabQcgzR3l5XcjS4PprfO2he3QYBk6upj2NNlunTCpbKKC55voz/iHaCLrBY4PORhTcXQADPYzTWqgUxAIObK/LP2F3YpNyvgLCcB3E7cmOGxPexy1PfHY5Jz7YbKN6Ru/j89NoDdZMY1XEy+redv97TnFz+/5z+MKWWP/kp3EcwR9mT3RkXWidtE3bDNODXFs6MwLTURHLp4T45Dl+cR64L61rGmPowlD1GQcTm1fjQvLpu10E033syC5y3VWP2vV96u5ZdKnyPg2bbMu91zhd/TnI8eFfr+f6/7kdxNhJsH7s59pOzj1q98BWUWWDOw1tstydvYa6kGGjGwZwnyCXbKjHfYc+xYC0WurjAkTs74udsPzTohmE5IeJy23VZ+736cxkPG26pfY21wXe9v2r8cU3+08lTVkbMtqXTy1w/0Su4xd8LqU5/YzbUtx6ApBSV97CxnuzVzOOiL/K1CyFoRoDdnqdia7QLKdZMuROBalPvRr3ocdTqQxtph1jOWEvY1zBvqWDC2UrG88p3nupl5eo08OYNGFdig5N7fk+tY/r0Wt231dz4E9Xid70fNA28Sjedb/m+E4y3YMOXhO5jBk/cgjj9w7kG/recZk2pe5x3amx5DXwvxvkaxC9POUDYjrWQP+4Q9/OGUqoOQ3/kfiwN7gvJGDtuf/rxDoL7z44m1M+752S2BLYEtgS2BLYEvgIZbAJtAf4s7ZVdsS2BLYEtgS+HQksCLQDXL15+n7bcDa21z76Ujh7t5yDsTgTddMoLvvTFjRrkQCUnaqZQDCHL/73e9uOCDSIUlIRUlKSg6DuOmVieTknPfMhRzLPusAk4BTSdkMEJSoYUgwp68GkDQwbDJmAmCbbArQZ5B1BZJTZ4OtgFdOk02dk7aTaLNEMgNeAlQFWAM4bWcJk0YNRnq8uv792eCjSSI+N0llgK4JoibNJnvhETdd3yPyNjYj164A8RCX1quug8nK7AEOGZ0U5Gk/pPS77757OojyBuxOmvMA84kOT5Q3kYP0aUBwCN3oIHULIRAw2qQNvwUMTR3Sj4y7ZH7g3QFJKalbCHRIGgj0HNQjkUWMRwDQHLzbYHWi2pEJdXYaz3bqWJGAyDBEKjYk6UORC/VO2nnKkOT8zp9lEjkngt/ORIC+idYke0BkwTXs7xqnJEhYj38IDRwMGH/cQ3Q+UZ0cgMYhD7Abbeujs+iOU6aGxKB/QmR4/LSuT0RUyLuMywbPOxLPzzR4buJgIvNvOxP22Of7KrLPRBftoH+TKYB+iSMKJWQ6BA+gPKXJbfqC/nvqqadO5USgp52uH7/Z4cQ2rueTyAy5Zs5OHZwCO445Hr+2xZfIs0nEzBPTOL/keSvbett7z9notq/W27ZNR2TqberbzjyZW3j30Xzdtsj65L7uNvR12TqAMudsP2LzvXZpubeDkIk+svK89957p4P1i9uU7AvYHtYxydBAid2OrcyWBnHesoymedVjwnbJtpbPXm9Rr2nspx/8nJ67W8bTtdN832M597VdcZ9lrs+1nlv4zds/2Dks1x/ZstSno9qdot919nzBZ+aorIPZizxbxlAy7yT7BvMzc4+zn4RQRycsP+bV2FTmbs+Rnj9T54wnHFCT1pt1dNbOlLz7i1/84ulgHRqnDRw4mHut6+1g4vTu7fziMXnkvOS5zTY8/yvk/bkubbNNjr6mDhlX1g+345MQ6OnzzEG8w5l0kHWi/Sn5vygOf8jzW9/61r090dO/GcMt34z5qR0re498Uh8++/8FjyXmXf4fwZGbg7GT9R66iEN3DuoRhwwcMPl7+pvf/CRTzr53S2BLYEtgS2BLYEvgIZLAJtAfos7YVdkS2BLYEtgS+GwkcCmBnn/gXUsDBZfW/jZE2KXPfJiua1JlIgf/Egh02mUigT4w2eUUu1yX6EIiDiHOcwAEQqDnaALdIJtBP4AkE/gQ6Ik0511JOwghxrX5g6xkb92XXnrp3t661h+DfA36N3neepfzDSxz3UTqNqAIwZm9EZEP0cmJUiaFdAh0ImINACZaKQ4MBvYzbieyz8/gcxPoIZj43ZFMJqCnsWfQP+8NEZXrJ9LoLsfxJG/XK3Jx1JrJRdfTe8FzvQkP+uydd945HThAmExx23k24Gii0AGhJwI9JIXf4THgPuKz5Uj/BzAHuG4CHXKG+jI2IB6ffvrpU0k9iFzMnu1JSU+Z1Ol5TxPoTv/pPV3T354jIv9kYUh0vPfgDIGesR29oz38ObLbRAXPTAQUQG6ipoicYv9O9wvZPOJEQ9pUk9GQt/Qj9wN0x4mF/kJGqSty9pyYqC7ahIz8lwh7SC76f0UEWWe534ROnG3Sp7Qn+sQz3b7pOSEJDeq30800/kx2TcTXavzb5uWaiXCLDUR3IJGQPyWp9p2dw7YeG44TBAepjC0HO7B0H6XtIQwzrpEtf018Rf5pS4gG76t+KYFuYrFt4EQwpr96jXU/66f7uWea26zvqZeJptYP21vPnSGzVu9YzQ2RidcBto3T+9LnPf+ZsPM4a5KzHZuih4xxP8NrH2xVP8ftb1vhdQCE6q9+9aubDz744OTEY93GPmdrF+wRhCYkKyW233NDE//Wp573+9r0SxP9bWOmdY779EjvrCtTf09jwvrn96Rtab/nTsude5pA9/YPE4He97dtjZ2eMiNhT+zoaOcL9Id55ve///3pwN45Owf9+tWvfvV0QFon8xTl5GQaeYRAR8eaQA85Gie86Cwl8wrzHY5zEOjeZon5JdmPEomOExOfWedzPnLszCt2IvRY9WfbV68tbWO8TutMCLm/CXTrQXQn721bMenT0Zq59cLrydTb48p6gKxxVuB/Fko7+9GGF1544fS/CQeOyN46KQ4PIb7b8SD1OrLF0QPbC8vHThWsF3/961+f1o3oVhw0sUWPP/74zWOPPXYqqUfSwodAf+rpp6flwf5tS2BLYEtgS2BLYEvgCiWwCfQr7LRd5S2BLYEtgS2Bu5XAbQj0FYB1aY3uAsi99F2f1XUNurjNBlackvGaUrinPZRTJFUAaxPotC8pIikB5wBlKAFkQp6/+uqr/x/RnH5s8Bygz1HtfM/+ugA9TUCE/IAE+9KXvnQ6Hn300RPwZzDN72tg97YEUoC9PJPnGaRtUhnw/Be/+MWJjOVzgEnqCJGeNO5E/iBfE4+JjAVwmyIgo5d+P/VZEb5TNE/I3bTDoLGJnn6mSZYVOXJXtmHqI9fNwKfbuCJf0taQwzzLwCwkBwAoB9FEHh+JsE0Eu7MN0H84SECIJM1u5EYfJv0u13WKzYw7yxUdA2g1gR5AnvdDTGbcEWGdyCHAT6LdQsxQF0drJ5Wr3xm5oQ+JcuTdBs8nmWcMcj91CxnlKHZk4P06O5rQ/QRZHZkC3iZFe/aPhYDl4Hl2RoFwwhmFEjLWhBKyIVofeWFTvI0Cssm4Czmbe3kPke4c1CWpTimTWpkSEt1j0M4uPQZCuNB/RGgnwwYOAcg7WQOc2YD39b6pTQw54jT2ejX+mgj0vNr3rMZ2kxPTM6lj+isp94nETEp9p+CnfXFsoIys6RuAfe/NamIgbTWBHp2lThl/nXq52xyCIePPOjrNJV43TTKaZN/z1yX2cXXNJfdesl7iOd13Xc8mRjPmPRfmOf1O286eO3Ntz5/Test9kPevCCXP954j064m6+x00e8xIWlyimd5nJEiOw5/6DhjGzuWLV0Sncp6JnMEpfc8R8+zDQVjIDobXbMsTdBzvh1n3I4VydnznsdV23qvdya9yvW+b6UL7p/+7Oe4jZ0Nws92BC+/X0rwtv5avtNaMzaGPs3alHkhUd7ogCOP6eus4bDnENTMyzi3MQdh45g7sr7rPksbTdQma4CzIni82G55rQKRzjyYbCzULRHL3MP6M4f360YnLYseH9YLj8foltdm3bcm0NtBIn2Td/vaSU4ZjytbfRunoJ7bcq/HGfX1/0rM53H2o8RZNkQ1axqcwuIglvUhOsGa45I5d7KjbuvKhraNxCaxDsp6iDbEQY36oJs481JyLtliksL9ueefv2Ra2ddsCWwJbAlsCWwJbAlcgQQ2gX4FnbSruCWwJbAlsCXwYCXwf3/0o3sv6H+gJzIqwNm5Wt0VaHvuPQ/b+QnQbeDvLyUCfQLTozMm0AFsAAw5ABABi5IWEJIY4pwDIt0gWAOsBqEgkQCekgITQi7AEM4JSb1MCdkU0A0QKmQhoHRSKgdoT2kwz/3X/dt9GzBvRUw5goTPfi8RSUSfcRCVlL3SAdUArkKqQsQR/RNCPSQfxBFtW72buhtg5d2OLDdo2WCkQcs8x6Ry5MJ1Tqnc4L1BVIPS/fl+xnXro98az5QgAAAgAElEQVTl/oxtsj75vPuEzxNhFoAcAiSZDwDIDSADJCYNNXoPYJ6UnbwvxDFjwEQqepmIL4BqE6Tc1xHx0XsT6BDbjrYjqtcE+pe//OWbHID16A5gOCB49M5lCG+TRN7f1MR3Mj40+Z3v1h+utQ6apOv5h3d4mwiI1hyJVk6mC0csI7+koKXM+CeaD1LCes/2D5AHHBAHyQBBnzjVfMDs6Aqpbn/zm9+cbBJ1MsmAbBmjlDzDepcxGFlaZ7MPPYQGthNnDfoxkakmiv0ZW2GSvPW8CV/bPI+7dtDo/pjG1Ll5P2PUz0qfI++0OdtuJB0xbU5qfYB6EwJOb8y4IasAB5Gb/DWpEdm0w4dl1vZnVW/b+6nt1i0/s8kb3zvNq5fax6kO5/qk63VujWdZ5HM7g7VcmtSZ3jERP90P1sm8M3VofVzp9WrOTp3sLDRFXZsct2ynMTc5WTAHJEMODjeJRoVU5915JuuYL3zhCyeSipLvSTnOnGEHukQlT2sVz0l8NsHcMvd87XPW1/zuvpjOH83hHv9tC1b3+bomOT1m0g8p26bZ8c/zrp/RJGPLop0Ufa/1DrvN+oC+ZW4i0hximjI2jnkWmx2bRcncFAepRCFnXUW72n702m1aC636MzYyes/caYIXXYVE5WCetTMa5GnqzVrb9Wo7YZm1TTqyD+mLjA3PX7Yz1vPYhpXta/lZRyZb32vJyR63LXQ9Pa6Qr7fJ4X+hrPtZT+LYGydf1vg4yrCeYN3vNZfX6Hxu+9djMt9bTtZ115m1Gf3NeoaS+7FBrH1YN9n+ME/H2S0E+svf+c79LOP3PVsCWwJbAlsCWwJbAg+hBDaB/hB2yq7SlsCWwJbAlsCnKwET6A1qNmDeIMOqprcBbD/d1j74txm4apAl8vxLIdDpZ0d4mRxOpCYlv0MCZY+8Dz/88JSilBJC7JVXXrlHonNtCMKAQnmHCQ9ASNKd//SnP735yU9+cgJ3AJU5IASTovm55547AT6JwuG6CTAy6BqAeQLVcm9rkkE3k8189l/aQBt5lgF6yLFEopB6OuQgzgJEAEUOgFhJ507JPs6A7ByAbStwkDp2ClpHEK/ay30Ghal3nkO9DMjRnvQDpYHD6P8RUXK/tsMAsgmzyGIiU5xyvMFl64P1BRkdge6OcIMYoe84IGZximBfbkrAc5MABpcBpQFR6VtS9yfKC+Ca67y/tsnRJtA9XiAgk5aVzyEZKRkvALSQvLzD5DNRSCE2+exo8exLHr0xsc9vJtstT85NemEQOP1l5wXel8wdALiJjKKEXIWUQM6UidaDfIB8Im07e4tSximiSRK+4+SQZ9De7DtLaacg5GA9AADHFnFgmyxf76POcxLVj7zsFND7o2df2kQrZtsLiHral+eiL7QxZFui0BOJbpsTmz2R6G3TJpIqa4QeV5nr+N1j0XNgbK/nSM8heX/fTz3QXdpNiZ1MtDqlHRSQOxF8HF//+tf/zCErY9cEesi0Sfdsi0ziHBF0TVwdkTFHBG/L4GgttiKjIs9LbWpfN72zibrWEeuQdWSqSz//aF6wbkzkYPrPetgEUs41gZR+oOScbbj3/c5cnnq6b3uO9DM453kee8X8zlzwpz/96ZS1AptDiX2I8xTzetJ4f+UrXznNq9OcYT1K3dq2pc1tlzNe0xe+j3Mm23t9sCLezulbr5GPdHtaZ2X+sCz8v4szSUw63fbHxGPel3kn/di61JkJVv9ZMJ8kMwnzLn1O33OgW9negz5nrfrss8+eDmc4SdvSh227PSaz9oxDhbeb6P7s+7xudZ+wJn3zzTdPB2QvDkvZ8oU1SuwtpK/lYhn2WtcyP6cv3rIhY7h13nrc43Jad67WyJb1pJe3uc9zrfUzGceS6ef9998/ZZ0i+xROFonsZj2PDcARjHUg6zNnpfL/SnEucP0sI39u++c1FtfFUYM6JzMGJb9n/YXDh/uFtQrkP2sVPvP32uuvr4bF/n1LYEtgS2BLYEtgS+DKJLAJ9CvrsF3dLYEtgS2BLYG7l8Am0O9Wpg0OGhwKIHPNBLqBIIM1DVqFwEqEZ9KrUwIYcUA6ASJ6D/SAO4AzROaEdKc08URUT4BISt6TVMmAkQDOORKRGYIq7wA4MsjVIKkB/SYOJmC3+z7XODItpBjkKp8NQmfvdiJ+AF57v84ApwBZif4gSomI2kQQJ2KW3yBDAdzy1+QA7fMeoBPwmN8sGztKGMQOSOp9q5tgWZE9/v0coDqNWPfPSkd9H9dPEegmUyJv68sRUZNnBnRPBHrSiyfqkBICPUQ4/WygEj2G0MYZIlHLcUgJaR0wPAC8Sz7T7xkvlJA2gN8fffTR6XMinCghYkNCQuB4r9bUi/omE0L2cQ+hZL2JPl8C5AYMb9LGe1Fbd+O4EblBSCQyGXuQ/dkpTXYTxZX2EnXPn0Fj19/RoDzH6cHjPACIzLgxkYFsAcE5IEy8P3GcE9KXHj8mHDqy0PvSEsFIhgoOot2pS3QEPUk6Z0pHoNMPkwNIEwFNXlruHk8mI6Z7QmT0GHRfTwRWj81+NqR5Dmyj07t7XmDssH9wHBgyFpJ61qmQ3Q+83wTSkX3PnDERbys7tCIJV3LP+yd5TvZvZVf9nHMrnUvsrvvORMw09/V8Gh2wbrhO01pppRf9++o5Ld98byI6fcpzOkOEnZuO5h63F5sPmYSesuaxcxER6Dj5cDCuvWUF5GTmcMYyBFoO7OIRaW19bJucvpr0vNc2HuO2cW0TJhn2mJj03r+txsVKV1d19XMmh4Kjd1pHUv+ey/N7nu01nWXNmpU+D5lI/8aJjrklOsF5bFLmF2x51qvMUVm3Zfz7HW1/LJMm170GyJoh16xk3PLA7rLlEgfzjx3sWGsnkw121+tSnmO9tzNK25pun8eS7Uzbs57HWj8mW9PtW9n61b2T3c+109zW12NfvFZh+x+cKjmY29yHOFJ+7WtfOx0Q63FKjC2Ircq6tJ2yLOd87rFg+WYOzDrTWYj4LWs/1j+2Rax1o9sh0F/93vfOTTn7/JbAlsCWwJbAlsCWwJVIYBPoV9JRu5pbAlsCWwJbAg9OAptAv1vZNpA8gcLXSqCvQKIJ1DLZhEySipfyvffeOx3vvvvuiUB/7bXXTgdEukEeQGjIxhwhlAHlIPQC2FBmj3DvC5oU54A9AZ4akGwAzm08Ijf6XMBkRyrmN6c0hyRPGmaA9OxTTemU38jJ5F3S0Ie0pP3ZOxUZ5loA+OzvTAmgaeC7AfiQ3cjHbTCg6REyAZ8tswaXJyBy0pmj91w6SidA3qB46uJ+AoQ0edYAfADG3OP2BOx0xFcift23kCjZ/5Qye3cDUHIu+1tTxj44xXv2QXcEEkRuUoNTQhonQigEesZMtgfAcQUC9rHHHjuBspQAs4lyh0CnTgF4s8849eV3p1Cnnh0FeKQf6UPucypSR0hzLm10ant+pw5Jl0+ZdLhEfFO3RMVROr0ojiSxBQD+IUd4bxOCdhjAziSbgvehZywmujv9T2T0L3/5y9NBVLQzRPD+RO3FoSjvtf3piDH6LgA2tjCp5bGH1MupdOm3pKanfvyt+mI1llbEwgS8X/J8E3G2QSt7YPLDhBVyCQlFSarYzCf0F/3PgVzoM+9bnwwCyB/5OJtD9AAd5s8Ez6X2z7I8RwZeQhxOZN4077b9nPqj+7+/tx6cOz/1ocmXbn/PrW6b+zp1t561/K1L05ydef2Sucbt4Ll2muKc58FJrnlHrwFcL5xoopPY9ESbUibVMesWbJC3YMF2xVkqZHq2Z6CeTi9vYt/v7n6cnNi4ZnKAmvQv8rFsp/5byar1ZvX9krG0skWte9NYOzc+vQaIbQgBbB3pz3bGom+zvqPke7IvQWZDmufwHIVtIhNMjs7u0nqd/m5Z2m5yzlv2pM/bIYTfvS7ks9uIE0Ci6CmT6YWsCThwEh3NgaOHHbmYh+zcFMc4fu/xmvenj7yGnPTOutKyaLs26cLR2r51e7KTk63stcTKPnCd5cL/BMiV/wf6YH1G5hwOnMLcv71en5xdeu7g3ZP9TJv9jNQzDhOcy/qPvrSNngj0777yymqpsX/fEtgS2BLYEtgS2BK4MglsAv3KOmxXd0tgS2BLYEvg7iWwCfS7lalBlAYUDVKE6KJMSj9IAUBVohmzTzjg6je/+c1T6uEnnnjilOIzpAAASohUSoNlvLv3ugxwYuDDgAoASc4FnOmIho5mNLBtMjHEE2Ahf45qTbpCSur4+uuvnwh0yhCR1BWyJPs2E/0CqQfwxLP4M5kIeAeIR7pDonks31XkS9puDUhawk6JmL40WGcgynKhH0Jc8jsyiDw+/vjje2naITUBnhKdz7UBObkHYpPoYErak/7k2YCzSWGN3gT8hUhPKlBKSLbV30RkOqXxCkh0PweEN8jp950DrQ1E3pbwORq507NMJBj0DmBsUjfPnsBlA5dOF4ssnBbe8uOejAH0OEQtfc+YN+iOTiTKmud5vEKq21nC+6ZCuEDQoivom9P1kzoWhxUOMjZ84xvfuHegX+gJBwROSFvqaccXvnd0uIFvExDIz2PJdiVpy0NKO9MC5xxN7/dBRmQvVsqAzYDPXJe095RNokdmlOn7EOi20x7HJteafDDBwDmix4juZ1sKCAfqkL1MIRnoE/qGfrHdaKLQALbrSZ/QXiLUOJBdMm5Qun3t2OC6t+2f5ivXz+TZarx1G3Kd54aVTVjVJ7oUIsV66G0jkFGcsdBtnBeiP8g86bApIafQ9Ry8204xcYyg7HORYYifbrPt3MqmtT31My4hLruvbKOmz73+mL67Xy6xv25nrxXa1k9zZeqw0jvO9xi03Gxj+vmTLnleWpGOPZb9vujBpOMeJ01KMbf/7ne/Ox1kyUjGBGwYdjTELCQqWw2wtuPgu9dO2IzYdOoQZ6PMWV6frXSo22BdaZnZ/kzybXkezcHT3H9uPbBaR1yi67mmyeA8k3c3qem+9pYjmb9MoE+y4Xlxasie0cwDObLPOX2OXQrRTMk6PjacOcJZU7yuWsk4bfFY6vZ5KwHPA+nb6E+uw7bGoTDt5Vwc6tDjzHP8n8I1OKdxsFZlPZIMILQ3czvPjLOmtyqxnY0cqZvXYm5T62vb2h7jPe9MNqrl23a6z6/eMdl36207omQdGecadIW1DJm5kqXrqaeeOm1xxUEWnZWN4z29/rJ99pjotczKTvPM3uZotaXDRKDvPdCPrOM+tyWwJbAlsCWwJXBdEtgE+nX1167tlsCWwJbAlsADkIAJ9AYXjsCuc0BYg7EPoOoP5SMnYDgVjcwAOv6SCPQAkwZwkuovhBEAXAi9pDpmzz/05NVXX713xAmAayGKIM5xJuDg2oCcyC/OBETvsP9vImGIMjSgbdAnTgIBVRucc/pWrmlgfAKp+c3kLEAYUUeAShBf3hOcPU8BHjkA2eMQQMl1STEMsJrUrbQLED2AJrLJXpqUEHYB4bjGe2niTOCoYZNELRe3PWR+625k4gihCeCMfI8G6TnC5n5syNEzTSRMEVcBbRu8Nsib+0IOO6WmwfSA0KtnJvI8mRRwrMiRtL9xjrHziclnyBbAatKFc0CgJ1U1uuQ90Ik6/+CDD07gLDoIMAuJTgmhmOjlEOgBzB2NTj3S75QtF6cjD9ljR4Vc3wS6HX+QfSL0aINTwOJQQzuoP6WdT5AF+wUn3WnICMYTQL6j31rPTUJljGXcN5lmfbZtoO8YixyQZDjy5AhxTnuSScLPt+0IuN2gNvaBcZ6D59A22unnJ/Vv5E793WfUvyPXmoAxuWLZNBlh23COdPB6oYmfJvj4bgK9U1eHLIis3n777Zuf//znN5REofsvjiHMCURHsq9sjsiF5yDPZHzI/sORU2xeZNEkxmTrmtiZZOfntF6Z1HX/rNZdR+87OtfvPfo+zQXWpbb1nhciw5StLx5LbTOa5DSR6eeuyKWsT/ra1Ney7jb0PGHbYcef2Pu0wwQ6kejJFsM8zftij4guf/rpp09OkthixnT00s5DnbI5BPq0Pmm5H83FLbPVvJ5n5PpeB63G/7n/E6b1wSU67r5s3XKUvsfwkR7ETma+5pkmxltH7Bxm5x4IUJyociCnOHpii7KVCM5VrF+Zt+Jg5UxF3LeS6bQummQWu2piuueX6A/XxGmvCXTP6+gva4gc3BMnANYQ3r8bXbYOZ+0ZAt26Z1lTJ7/Tc7L1kL6d5uOV01fb26P15TnZH/WB+yKfp3EavbUNxUnurbfeunewpnn++edvXnjhhZNDnjPheB6NzDJvpu/97Niy6ECvdbLudf2j5/l/oO+J/FmL9R7oL7388jS8929bAlsCWwJbAlsCWwJXKIFNoF9hp+0qbwlsCWwJbAncrQRCoK8AmNsAXH3tEUBxt614eJ5msLtBvsj4mgn0FejfPWAHAc455W4iBin5e/HFF+8d2YOYFM0Q6ElbTBRX9voGdOYzhGGO7OGcfYYNWBkwCgAXYMlkEecMmHebpr410ZXrIfqS8pL2OLKJ3yEAiaAldSPgaUBUyqRv5XdIn+xtHkcEdAfQkvSZHEn9mMhUUj0nAogSAh0ZJdrJkaqAcQZUV84DR3IIKN3ybt0/Zwv6/HT9uWekbyc7FEDa+uu+DjBIX/k9uT7X+juffV/0J3I0UdKkvKPRiUJHFzjoR74nCpxxE/IlhHoyFvAep32FSDUIb/AaYDZ7aPP58ccfP0U8UvIME+je49SpRiGzrS8GaQOwejy0rch3yyUZJ0zM+B2MpaS3j3yQEW0AuGecUDJOHF2crA+UBu6RicH6qQ+jP01EHdk+6kidGI+QDEm7TAYR6hDgO6l5I6fI0O33+0MGUGeccpIOmOeY8LUjR+uoyYi2fxOpMNnOczPsinDIfSYS/Jvf788rQqAJCZ7FHrI5iEA3sRnnDPQYeTm9eyJ7mauwu7GTlJNd7zaYwOh2tg61PUw/TGSLr43dOid/26wjW3rOhq7Ot010/aPDq/Vfj6O2xa1vbWtt101kdl1bl45kYn21vel2+d3oEvY4thlnlmwpgU32PO99zpmTvR6ybULXcLRJJhHO2RHRzgLdvtYTf+91TBNflo1J5nZOcJ/aVnnd1P25mof9rHN6mHXFSqdcF65xvTuDQddn0hs/I3OSSXLXI3qQbViiB5T0O85UZJShxN4k+wXzrDNiYH+8TcuU3aXXnFOft+2xbrdNXTlE2Wllcs5If6P7aRsl4yFOB1l7ZK5jzcn6k4O1rB02uw/s7Je+T12d5afH59S+6ELrTl97ZFNtly3fS21K63q/2+PHusw6guhztoKhRG44B+NMS4R/5EnptVNsWGzHJWPAdnll303Ae63r9Sz3JgKdbErZA30T6Odm7X1+S2BLYEtgS2BL4HoksAn06+mrXdMtgS2BLYEtgQckgR/98IfLJzeIsPp+Dgy7DXD2gJr5qT22Aa8JmLhWAn0iDPybQRsIiURIInxHiyY9ISXAWVLUU0KYB4AEjCSqIQeEMBE8RGIAJkGehUADjAw5HGK4wcYAvY4ibrB6InR4TkeimWAxAM9n2pAIcfaL9B+EOiQPBwAs4HlSzwOWpU2Q6QbdHVWDzADlc/A+0nJzEIFpYhGgLangQ5QSCQVh6nTSaWPIRb535E/AS2ThyGCTGgayTYysBuBkOy79bXrmRAhadgaXDQ4e1bUjdiOH6FfuDRAaMNqESsDO1NlRckR7hxilT7NVAaSfz3EN5DE6xQFgTz8mE0P0nvrwvowJytzLmOIdX/nKV07Hl7/85ROoj07EycIR4dSzyYq0we2NjDxHrGTa5IvlxP2JhKOEGEWvIf8hp5PZgZL6E6HFgY5n7FA6ktIAPJ8brO/IeROCHgPRLbc17WUsx8YhP6cR76wP1lvPF217msxypKOj+LOnbPTR9eQ3y9djeEU4ut8uGcNHk6vHm+1x7mlZpk5NCLSc/M5E5UNmotuQmXE2iaMR4wXyxzqSfeMpcXjw/r3e4566mGBqZ5tuo+tqksL2wmPI9mTSh37GJO8jYufo3FHftR3u+d/609GgPfd237fMTOy1/vb60XNvZDfph+1Mt9N61zpuu2bZ45jBGI8NCpGIMxzzelJUMx65jkwU6CNtI+tBHHyY2+O8wTopW/JApidDRXSs19yuj2XYOmIbGoelJjD5fbI5GXttp3q+bNK65970zUqPJr3s9qYO3b4pYjlEbtdjembrcs/lWQ957ssaEDtC3+bIXvesvZifIRFzMEeRop+DtV72PaffMy/EPmctOmV3WY2B1ZhMX3lctV3vvrdN8rUeD8xt3o4AO5t5ic+MA9pOifNA5mfW7u384j5NqvA4LbhudgpsnfW6POueyLHHvG3Ekd1r23zJtT1W2tb7fw7OeQ5xW5nL2PbhN7/5zengXPSEtR7rNQ70KluNRL/9TL+P87aFbXun9cikG9ZPr6m5fxPot9WSff2WwJbAlsCWwJbAdUlgE+jX1V+7tlsCWwJbAlsCD0AC90ugr4C9c1VsMO3c9dd2vkEat9dAxzWmcDdwPYHOjlYNiQtgyB9AcgBlUkmT4pIS4MzRsOx5nv3fIfsM9nzrW986pScnpeEjjzxyL1qbd5wjGfwcg3UBl0OYNJhk0Nj3GSAL4BzSjv2QE0ECkW6wNxHFgI0QnuxtHwcCiMyA6QCsHUXSoFa+Qy4Szc+B/BJBTH9ACuF0AOiGzNirkvdQooP+c8RVt4nrIkPviQnB6xTRJiMTzd2Ex9GYXtmHc/2bZ7q/0kdTRNIEELZNs8404ZJn+xoDzVzvqGBHC1l3EsnjvUpNWtOHgNEBpulrtjWgn3E06bTTIYeRV6LKKalPItd5Fynf0QdKdMER6Cs9p65NeFpHV/oz6YHl7y0OeJ4j7dnmIQckqO97/fXXb954443TAUBv3QnhGVmaRLas6QtH/jkLA+8y+d6gtHXNeo+cLEM/owkAjyvrD58NWNO2TilsQsyyD5kZ3bQe5n2TLbFetn2bxuyKGOtrPSc2AWiCynWK/VmReX1tbAz2yE5XzDOkG2augdxK9C86F1uIPYTcJMov24Bgm6MXtMc6Y31Jf67k6vY2gdVzTdpkveLz0X15xkRGXnLukvVV2173p+vcz5pstgm/3Gtyh88TwTO1bzUf8vs0f6V+1rmWb85lPJn0Q7dMEGKHs9c1zj3oTNJ1WxbYVrbLePLJJ08HzkohUrHfbm/qnXnBjhsmCCOn1LfHFXXN9huMf8i2bOXSjjm26W6vdZrPnc7Z9ie2sXWjdbDHQ+xMj4Uj3eUZdhDgu52ULtHpS66xfnleYB7FAZJoYQ4cvLJ9B1lS3J8vv/zyzWuvvXbDXMUazHpse99rFc9f7Zxi29g2uNeMPS9Z3u4zfm+9iIyypsAGZl2T5+JMkiwM2FfkwPqXEidX2v/SSy+d1rj+6zZ4brOseZ/HVZwLopu+NuPDafgnvep13qW6cNvr7Lzg+SPrinb44Pn8j8S6DqccSvQpWXiYu8jWxf8/lHzP2O3+m9Y/Waf3OiOyTNl6kXa3I6J1CQI9tnFHoF+iKfuaLYEtgS2BLYEtgeuSwCbQr6u/dm23BLYEtgS2BB6ABFYEeoMM5743kHNU1dtc+wCa/EAfaQDRAINBCoCVayXQ3aYGsN1G70HM7wAsOSA0EoUOGAlpkf2+icAAMAKUI6rT0Schgom+AJxLlGf2rE3Htq426efzBg3RS1/bimJwMgB10rmm5PfshwywihNAIvEpTYQBtofEpARYj9zQj5avgS3XE/A+KYyJigsBifwA2RKh7DIp8EPYE5npvyY1TOIAWjaAnfNNoN/WDky24Ygc6uc3KG1CoImZJn/63avr01a/O9ea/HJEUAiR3GN58lsTt6kbwGtSd1MSUUsfc6BbeQfPw3Ei0WDooUkTnhMdpY5O/e7UsmQssMw8PkygG7g9IrJyzk4WTaw55Tb2IAQokWwAydnyAPvhbQ4go7KXOySoZdoA8hSdFWLCOnsOeLZ+mVA3SU09DJjzbkcbWl6TjTEp5v61/ZnslqP3/NwQ8dbBnqeiv9NYM6kZG+8x0P3Z48LtbaLPZKbnFvdljx2P27b12KXYP0p0J1sXMKe4Lk45jF5BqOfA/np+yXd+iy6viKyW7TmZRb62N7YjR/LtNcb9fF/ZaOvEkW1c6fO5eltObQ8vaUfkOq1Dcn+eO9Ux52x/sJ+2t9YvrvM5Z8vBNjGnJrsLuhW7gjOht1VxdhnIwZ6HVv1hWxAbE3KznW0YB3Gks/3J/tPRXdszPjeB3mM5NqjXB92GHpfdH/4+zeH9W+uSs4hwbcjIbJExzd1en+a822t73vXFdrAu5UiaapxC0YdsO0SZNWuyEeAcyh73zFNkIWhd9Twau5J5dkVkUjeTs5aViWje5Xm37zmah2zfW0fsOEF7E5GOjDxfYzOzrmeNYRvaWxp47c777KwxRaCnLz1fU2fP5a0DXntN+nm0Vj13/XS+CfTobPolawbbeuYsb+fDOg+ZcnAf5HkO/p9wX/h91mXuy/iIA8JKt1a2NDrn91leJtAZF/x957vfPRLpPrclsCWwJbAlsCWwJXBFEtgE+hV11q7qlsCWwJbAlsCDkcAPf/CDsw82OHAOSDh62DlA9WxFruCCBs8NPBu0u2YCPd3gNNT85ihP7y/LOYC27OWcaGmitJOGOhGwEBSJEnQaZORFNHWip0l3mogqALYAai1/g3/Ut4GgJkOniJYAU3kHJSCRiT6n7SQSJ3ugQwhC9gMgUtKOAIK0z/ucA4glotjpuKmjATFHKPM7USuJhgLETKQ/dYQQgEwFTIfUs95BFpFWlIMIzInkpK0B2wPSB+BMlG30IQC8n2OZTcO3iZn+nve7PDID6e+MNQP9DQ42gNy6cGTrVteunmmCyHYw5FmA4JC6aSPfs9cqJXqWPVfRv5A/EBGl4UwAACAASURBVCaAmEnrD7Cf/Xop4/BAn1HH7PeMAwV6mT142W8zEeGOWEyfmsQ96huuc0YKE8wmCmi/ozrRX0f3haSgPdQnZD9ltiagpD0mlW2baO9E0LVum7iwrchzDcgbuEemTaCn7ZSJAA2JPumIx5Bt2Iq4tF5zb/dL943bf24OP0eW5tkeA6u5vckX39v1bqeAo2dahm57SIrIP9tlUDJeGAsZT07DzDPiTEQJyZl073z33ukh9KNX7aBgPVmROJmHYlttJyc7NdnFlR08sqGX3uN699jp9WDrc95xtN7redr1ikzaxk5193Na1t0PJn9NOLMuSXYO7CvzN85JlCby0CmckOKkhD5l3meMYzuzXzHzeByYmNfRH7YJoGR9k32iuc/OcCa2qL8JwR7DJv65Lvaaz44atvMQ59w/Hjt8nsZg+vGon/vcZGN6Dlzp9Mo+WZ88X0ZfHGF7NNfnHPdZvt66xLKHfMQJJ06KEJyeT5ORgv5m7qR/s46DNE9WC9a4zhRim++60Addf9uH1VzGNXFuzNpsRbD2eqr1brVeabvF2jLjhzmadPY5GCfpM2TkLTOy9QwlDibuB88L3Q/WxbQ3uhAZZmx7XE1zluV/tKb0ubZ9R/eZ0LbDR49rvkcvsmVPHHVI456MXMxbZOB69tlnTwdyi771Ni4eHzzfWVN6Tva4OpqvMs78/1D0MgQ6a7kQ6K+8+uqlYt3XbQlsCWwJbAlsCWwJPOQS2AT6Q95Bu3pbAlsCWwJbAg9eAucI9NsABudqewSonrv3Ws43MGyQMLIEgLhWAt0AS6IsARNpk1MxAyLmoO8cqf3uu+/eS8sM0ewIEyK1SCvNAVnuPWsdFWiCOcRXgKEGgQwmU5eA15QBgHKv29Skn0FFiL6A7CHLs98uxEyi7XnG1772tdPx2GOPnSLUEpEeMt3gliNVTUQDiAUUTSrNgJ4BfgPwQ7AmKoo6AmiS/hpCwMQb0UFER3EQKeU9XA3iIiM7R/AMA7wG4Q1mJ9rlNgRLg+r+fgmJlHeFiDYZ40ifBqgnwNi2z7bLxE5k0SDrBES6LgF0c99ETOedjvZPVCElYwriJ3tv0+eJlKPEqSLpP7k2uk6ZscoYBeTPXqXZGgEd5WCMpO8zzgL28hyTh24fOhkCP9HwIZQcLcj97B3LEeAdXWUsUTpqDYeP7AFKGfuStMkG4U1wpy8iT0cdGuTm/NQPBozzjIzHjL3IKM48iQClpL2xOXy27q3mxIkAah31vV3vKdqw59BLxtaKiHJf93josWDSyG3guvRTkwohqXuctL3mPttFvpsE9LzDODHpmWhJotQhQr0dQqKJcXBiHmJeykEb4qBBfazPbQ9M4vTawMRmZNZ2w/fYHh2th1Z28pz97LVK27/p/rbtK5vZ7XM/2i7FpsSuHNV5ktWkHyaT6Dee6ewcdn5jLkcf/vjHP55K7KzXD9Y11xt9yRxPSSaZOAOmjL1Kv2csmLzsyGpnSbAsuMdZb9DBPD97I9thwOPVOtV20mPHdrL1uu1C96H7Zpo7bTM8xnuM5LmTnfS1tnftkOB1oWUdPci6J46GlNxjHcHpk61E3nnnndM8lXso7cyFg0SyCFGyfo0zDvNUr0U9JzWJvLIJkdc0NrJWiN56fu65zrbY85kdKbjG69CeCxkPWZMw39thiTk8czvrEGe9wabGGY6sN16TR9fSvz1eLJf0Z8a12zudy7Pall5qW6d1nXXffdIEevo+6+n0t8egHXj5jJPxz372s5uf/vSnpzU921ix7RMlNgcdY53G2J/kknWw9TXjIeOk5+TV3NLrD48/CP/83xEC/XuvvXY0Te1zWwJbAlsCWwJbAlsCVySBTaBfUWftqm4JbAlsCWwJPBgJHBHoBhUuBRiOarkiCx5Myz6bpzYA2KA0tbp2Aj1tdMQObUrkuIktQEP+nFL07bffvuEAjARkCwEGiOb90CF4ASCzn3pkOemiCaQGuRqU7r1KAyQ1UE6bvA8uwGoOgELAdghqDgOHAIoBqQC3nnjiiXvtIgotgCrAuslR7jFIZeAyzzMZFbLfEa7cH0IAwA2wN2TAf/3Xf93LAkA0C5HHkOfsT4ncQyAlQs6g24okii5E/tFvA5UG2xv0bZuwOp/RfI4Ecn1Sl4moSJ8H/DTBYMuRPuG3BhAb6O3+M3DPZxMSbZ1c737Pihzld6cUTmR6Us3GwQPHCcgWy856R2YHtkd49NFHTyRhyHMT6AF7Iy/qawcTO4HwmbpNUXpJsRugmGtIU0o65KSlTzucnYLoNaI7Q/RTdlSX05SaNGt70SRR9/fKhrct9z7nsRXIhOss30SHxhlhAuEnvW/9sY729SaNWu/dZ26rnzF9thwuqcs0NttuWbcN5FP/6FDsXuqdOvd6JN97T/vVfsiMAWxijuxbzJ692O/Ujb5E97NdAASPt9rgfOwwn203Jzu5ItGbQJ/WCradLY/VCufIRl5yzvrZNm2yWyv9is08usf35r2e92Jje4xO3y0r+sfZOTx30x922msCPSn/KXn/Kgo80Z/Ml+gIDnIczKUhtRKJblm0fD222qa5np4rQ6CnXSHQs5byO7rPLSePz8xRto8er90Gk9GTLnq8uu49v032d6XrvV6Y1gWeS9tuOaMA7bR8mUuT8QTd8ZzGtkOQmRzMp96Wh+wtdvr0NiN+BnW3rWqZeP466rNei1jOnndo66ovPZfEnqVufZ/1P06RkbvXJrzb2WRYb2Jj2coIIj1OSTiRsuZIZibI9KyJKe3Yap2b+t7zPNfGdthGh0Q2uT7pV68TjnR6msNbFz2fmBhPPSNXn/MY5Dz6BnnOQeYDOxAiw2SwQm5uU68ZMyfage+2BPpqvuF3b2UQAv21118/umWf2xLYEtgS2BLYEtgSuCIJbAL9ijprV3VLYEtgS2BL4MFIYEWgN1h9F29fgV938eyH5Rkr8sXgxrUS6JFx2mjgp8FIR6BzzimNf/7zn9/kAHDz3rOQ5tkTnWgeIlCTDt4RJdTF4GCTMQYgG0wyUNlt6qgVzvMsyJcQkpSJtsh+mAbUHHFKhEjaQwnQlYg0QC1HjzfR4vHSQCgAbyKmOOcIV8jxpCkmEhngDdC3D+SKvCEmiUKmbjlwXCAtNgefm+xJXSnPjesGJvv61fcGJC8Z4004GSh2ndu+Nag/PSe64Gsb/DTY3EB+v6MJM9uOXBu70WAn/cH1Tu9OhG1IAEBMdDMRt4y/tJk6O0sBYzUpqgG3HQ1mQDpj3JkKfG1HWrajSuRH1LxJcjufoNMmpjL2KQGL0dMcHvNtD3rM591TH56z2a0L09zYUXImwqITyC391gB8vvdYaBLKeuE5pQkz69pqLp/G5TSW/ezIwvVossf1yufpvrbZllPb5Wk8pg52KuI+Z8vIOyixmUk3TJmMIWQ6YB7qTB5J1Y0ee46iH/Nuxg7OHTkg1pJdBj22bplwNFEy2QXf15/P2cGpP3zP0XnOtW66fv3uc3Vb6cZK/zOObben8dfjgvtii5EzdgQ7k/7GHmZrkzgTpV1O648e4BgX3aBfsTvYReZGE67+jJNfUrhjn9ALO4ScG1eRq9cftNGyt43hepOx7czUY9vjaWU3YhsdOdt6k/p47Lbt6ncd2d6VPrVN7rXA0ZpjsleeR2MveIadBNPnlOiL12NJ68/aDzuSFOToB7YhWwvxux1q2vli5ehJXfpay9G2I32QfvL48BjI2qz7s3WK7yGiLRu/J3XjWV5HuY7caycEMuDYwTTjjDVL5vMQwN6OBRvq8d864r43gZ57Mk56DeA1dM9R0/fJzrZurWxx2/T+36WzS/XckD7FAeFf//Vfb37961+f1vF23OD/CZw3cHrEgedoPTk5D0xrjrw3Tgced55LM3+lHZtAPzcr7/NbAlsCWwJbAlsC1y2BTaBfd//t2m8JbAlsCWwJ3IEEmkBv4O3c93NV8D/1R6DXuedcy/kG/hrUoB3XTKAbrPPngFcBVJwOl98crZmUhJQA3IncSorzgJOQz9nXk7L3qOyoioB/AZ4N3LYeT3ppMJDPBr0A33/729/eOyAmQ1Rzrfc4hXBOGk9Ad8D37PEOqRIZUQeD4JZRA60AvUm7zeeQO5Qh0B19lr7hfIhV6kw0EAf7eUIkJAUkZSKEKIluCagJQGxA0HLhc6cedd1X479tQZ7vPlsBp/27+3YafwaaDYobHMx7Uy+Dhavr0n+JdOTZTrnbY8Vta1Kqx1IDlzlvkJhrHHEGaUSfpoyO8Fv2Puc5nCc6LAfnU+9EiDdBlfqGHDRJEMLbqWshlEIq4oTh6DaA9aTP/vjjj0+ge3QUgBhQOHuyW7cA3U1WrvSDuq76r/XO19F/DbIboG/dMang53a/m4hoG9OgdAPvrSfRIev5RGBNc23k4vrxPN8/1bXrfG789fXTWM97Ld+2I5HN5Phi2Tfob6LRtqozjECS5UAHmYtyQKJlSwGIWHQ7zkUmTvk9qYgprfPossdR23T3bWzURIpFVj2HrdZEtrlH66ZLr2vbeGn/+77JRue3blcTfh53rbu2qZ5L6cdEljPv2UmHvrbThccgNtNp/h1dzDzY65roGoR5HM4o+d02/Ghc9ZznNoYQpW08M85/7YiTZ/i97qeVrCd70zbG9iF94/VRiFrP4bYrR/Oez3kct31brRem9fWRvbK94TpnjHBGCghzOynaKYcxz/qIA+IyGZJY9zE/Ouq8x7XrZvvG723/fG0TxV5DTvaxbXrrmPXF80JsVOvuyqZar3kna2LGXso4sbB+JhNSDtYtsafYTDLKsPUBJevPyRGR57e+HpHkJqVpj/ui9XP6PtnOad7NvUdr3XY6sGOixzvX2Y45DT46iW1ClpREoz/11FOnAzJ9WttMNuhoTqAuztLgMW0d5LroOfNhCHQckKgffzsC/UjS+9yWwJbAlsCWwJbAdUlgE+jX1V+7tlsCWwJbAlsCD0ACRwR6A5uXArhdzRWA/gCa85k/0gBLg1aR37UT6AGDmvS0fphoS0rnAIZvvfXWTQ5+++53v3s6vvOd79wjzBOtacAsgGb2qAyhDLke4Afwh88G4Ru8dpRO+ijEpEtHJBL9QZ2TThHCL+0BUI0TACAgQDukOdE1gKsmXFxP76fqdyVa3+dpKwQipAyfASZz0FZH7Xb0f3QScoC9PEkL+f7775+ig7KPKu8MKEwJIJd0kaQnnUC+yNGkMfLsNKWWqeV9CSh+6YBugqDBVhMOacvq/QbyOxLHQCz3J4UuckQe7geunQj7lkEA7ACxU5ubxAigPbV7stMGRgG3iWrKATCbfdTRKe8FS5tSL+oJSZADXYRQyliHOAIMp0yKVpwwiM7zfr0Q9x988MENaXE//PDDe5GjvIsozpdeeunm5ZdfPpXOXEE9PJYm0jF1tb42Udm6bDLNkZzRZUeTB5TnmY6+7772OyfQPX1kgtc6ayI/n60fbkPuM7llHeq6rKLdMk5NlvQcluda7/qzv/czXS/rZJwXQixEngbzA+CHSEz06JGN6D2rHeVuGaKfkBIhT4n4Qzc5INItQ8Z4si1A9nh/dGy/iTXbmNTfUZ6Rb/e362advsQe3pYYP/dMt/3INrX9mgidla5Yz3xf5ljrbGxq29HsxUyJYwSOOhDnlGwRwUEqabJf2MZlHUHJu02cQk6x3zAH/Zz03Mz57pfoefTXzhrR7VzTbfX6pPXFqefRETs6Oaq05eR3tK3wuTzD4y593A4fk3NRrun1lm1e25CVPqUNLq1Tvd60PHse9Bjw+45SabMuYn3EgWOX11jJjJRsQmQZYG6jtCNn5nKvMfx+93U7cTgque1kbxcSO8bzViRyy6Bl5PlztY7oOYl6tVOHnZk8rnh/SFZ+f/PNN29+/OMfn0qI1mSoYSy98MILN88///zpwH56nj8iws8R6NbD6Evk0uukad3U9q7t8srm9Rif1iOe1/MeZOsxDzENIc3Beh0n3t/97nen8sknn7x55ZVXTgeOB92+ngesk7adboPHB5977GRtj9ydYShZhTaBfm423ee3BLYEtgS2BLYErlMCm0C/zn7btd4S2BLYEtgSuEMJ/OAf/mH5tPsBGPphDeI0mHaHTXkoHnVOZgE5QjpRQhIlmhkA4l/+5V/uHUS4sEc1AC57aUNOQcpSAmIkYo77TTYZ0AXgMvgYwGQC+Thn0q9BGQNWfS4dwHOTejkROQZ4iTzPASDz4osv3jsgJhxp7XqbZOZ5E8jWBHpHgqXN7QTAe7jXkd2AQomMBYR3hBIyTcQtZDnA6t/8zd+cDkjEAO3IwUC3SRSD7PnsfaNN3NFWZIl8AK4SaQzYFgLdgFai0Q0WQgxkf1cigdgrOylu0R9HTkH+OyVt9sVOVgBH0Pg+5OtMAQboG9BrkNHgcgOVR6C7AcAJBJ3eO9mpJi9aV/LdRAJtDXETUJG+8j6eBnFTv6k9XfcJALWMpnatQGDLE52BIOBg33EIJUeNmYjiWsZE9M31po0hEinj4JFI8b/6q7+64WB8oNd5Ls4o6CFZEP70pz/di9xk3EBUYOc42EvYzhi0odPcmrhpPTAp4L41QTORCo7uM6BsstvkQKL2837bLI+/1ulJv2xTTWS7r/2cI32aiILpXtd7euekh7b1nk/cB7mmCfn87rmEz2l7bLbnIfcZ162iNXtc295yzrbY16Kf2Po4kpAhIbYS2+8/jw/GevSc0hHo2a7DWxtkbuO+Js3T/siwHR3ye0dSTgsf5GWd9zVHNrL1LDa61w+r5/nZ/X6PNet+zwN+hsccY9Gp2LFN/gt5R/8wdzuSnHVVtq3guthobBgOZ+kj9Mrz7iOPPHLzpS996XSQYSDrNmyc10rdhpVjTI8l29O2G8jB+7hHdx2FbkeqjJeMJY9R65LnkNbB7lffN9lazq90ZDWftV2O3nuN6DkzdWpZWeZtW90Oj6uQkZSseWyDvL4je4HXsJC62caBNXm2PGHMx9kz62zXxWOg+3floDCNNZPt7jOutdxusz6wPFfzgvvWdtlOQNFLntf/g8QhDT3+6KOPbv75n//5VOLYkpTuPOvRRx+9YaxRsjd65Ms6tElyz5Hd7+0UsHK2WdlMz1/T3Oox1no5PdNjMHU96iOebxmio4nih0CPUxclTrs4HeNsCIHu7QgmHZra02sE263YkVzjuZRnTRHo2NhEoL/x/e8fiWSf2xLYEtgS2BLYEtgSuCIJbAL9ijprV3VLYEtgS2BL4MFIYCLQVyTMJ63BCtD9pM99GO9vsNhtB1RyhDaASYhwgDsIdCLgKAHunnnmmXsEetJFUppAB4zqaM0mGQyqNMiXcw2kGezhXKf3MzlivQF8DAAJWG0glv3P33777dMBsIaDAAfthKgNEQe4bZDvKHpoIkoMLk+gZgO/AOvem5n9wyGZKTkA4ekfSiIPiawFVKePTKLQt96T3HKfCHQT6SYMHSlPX4YUjzzTF5xzqntH0Rpg5XralyN7wmbfyqS8TXRQ9qekbd7nE90zcdoOAk4rbnI9dTFI2SDkRAiknwKO9nhvELVBwQYureupS4PzfmYDh44Um85l3OXZtgVd9yZULI+0e7Jvl9rS6d3oWPSaEoDWqd/dfxCKSRlK6XTrPBvyKVH3BnAZA0nRyph21BokGAA6RDrvJ8NBDhxRANCzfUCPeYPnE6FiwHol/wbBDbo3Odkkb8gKyo7I7PqsbOpEVqSf/P6pfT2vTLrdemOCpeUzETxN9KzmV9v71WfubeItz7NsO9ptemcTALYVtiluU5PQns/8DsaEs0mgl+gneorO+/mZI+KA5EwETvGN3icjg0s+44jUziCreaLtW9/ndky2sOf9yf56LlzZm8lWHfV72yjrbo/B1drE4x+7xH71pDWmxI6kvTzPkePYM6fkNxGNvco2MZReizG3WoYQecnMgtOio9WPxnGPs6M16tF468jjJk89J3bfp089R/HZ81fb06O59aj/bausX9Sp72tSPm3iviZLe33Q78mawnrQ+m37QzYJdIeSdY6jff/nf/7nFOVLyT04Q+LQRenMK3zO3EZ55Ojktvdnj4HIaWpf5BI73jas17aXrg085t0nTZy2jngO7Lp4vPocekz2Bw4yQSBnMt9wYE+dvQaZk/3oK1/5ymld4P85XGfL0/JLf7uebd+OdHmyoXnmEZnfdtg2oJ/ZRL+v9TuyHQ/2DJm9++679w7kg/Mx0ft8duapqX0eSz0n5/p26mi7vBq7zJH+v4J3/a+/+7sjs7fPbQlsCWwJbAlsCWwJXJEENoF+RZ21q7olsCWwJbAl8GAk8A//5/88mAcPT70NsPOpVeoBvmgFxIRAT/pjwN1EAgPqQZ5zkGKZaJekEP36179+AvIC3gFmJHKd0pG/NMupFSeA0+RLACaDdSGJAqA1+eso5PRtQHJHowaUDvjyi1/84uadd945HQBERJom4hQgLWAl8lnVu4G0cyRnzue+CfREhgH5KAPUA7hCLpukZm9UotIA+ojUNnESUDcAqYG8FYHuqLfeC51z1DdktPs1ZLnTiDY45nqY8EDnsqci4BcRwTlwyIgTBGQPkUG0lxJCIY4c6KL7iLomQhPCw+ndqVcTJybF0ie0KXKi5M/nGqhsANnnDQj6GdTZcpmIhNTNTg0hIBIFyLssU8vChJE/t8lpsNN2cgWEWm4euyvZeLxwrzMY0F9po51w+A39gEjMAbnAuKDkGY6obVknyhNZuY94R6LaeXdSt1JCoNv5xmPHcnabDfK2HfJ7rXupK9fbyaNl6X7r+yPr2Mm2Ka7XZAumPmw9tC6kLdE5f2976Ha0E0Jfa53tOfqIaFhNnT0e/D6Pl/RtCJI8r/W/54BVnSzPJldaVl331CV6gW4nGwn66vvZgoAIdQ5IDc/BbivEbKJWKXG24sBBhKwMHTGYe3mXU8+7btHX2NWWhXU0cjOhZN1xX1jvrNc9zia5tQ2c+nHq98i69dF2BN2ITcJW/P73v7934MBg3c68w5rCmVyQZeZn+gTZJ7sKZRz9KJnjPY5DSiXzS+Zbyh6HLft2Ljyng5Mdn9aQ03hd9Rm/23nJ8xf612NrNab5vefLlc2Z5rroqdc/qUtkmndYL/od7UTntZbvs6y9HiL9NTpEyRyWjBOUWYNT4jzIfPTss8/ePPfccye98Hj1WvDcfN22yH016QS/dR+3THteiC6u1gurfnW/pG/6/e3UtZqHezz4Op7tDB+sr//whz+csjphR/2/C1slQAx/+9vfPjnV2pF0ks1qPotss4ac5rZpvdBrVK8bnQmA93LO2x+4n9y3Hjupbzu/uI/S/157MtewjRTZu9hKCucC9JOD/0P8PxfPnv48J/j9loNtjtcwbcP9HWcmnIwdgf73//t/H5mTfW5LYEtgS2BLYEtgS+CKJLAJ9CvqrF3VLYEtgS2BLYEHI4FNoN+tXA1grcDsiUDPfosQ6BDnIdAhKyHQAUkg0CEzPymB3iDPRNIERDH4yG8Gs5rUNGCUlN+UiZgOERDyHCId8oHoCVIQUgJuExXGASB0RO645xylwntM7hu05ZyjuADdsz8zZGH2SqWENCR9Lwf1pE6pH+kmAa2oN9GyBqacat5kOJ8D8hqIa1LdbTEobHmHMDdx7sjnBsR4Dr852o62Jwod4It9FTl+85vfnBwG8sdzHSUMGeRUxY7K456k66Y00BwCvcHEgKLuF5MoR0ClQdsGIJsUM9iJLKbx2YAh35tAD3melK19zxHQeEQupP5NahyRgUcEiAHk1TiKHKyXzoiAHiRSjJLIvTiZQDCaVHDkOs8wEOtzyDN9w/sBynMwlvibgO0ju8X11h9/7rZbnnFMyThagc7pU+tM2hD9bYeivLfvmQDqqY6uJ5+7/dZ92/DWR5OMEwFxqY2935my55c8J/JrAj3nVw4Jkyw890zj0e+cSCvfY7n7vsjb6d0ZC9k7nZIxkahWxoZTPSezAjoOQWfbbScO25V+P3XrfbCbqPLYmkhc603uNUnW9muSR+tCk2qTvL126EwrTZpbZ2OPsCGZnyiZsxyN73tCmqVejiDGKTFbrsRhJ/Mic5kjtD1WY5ci0ybIbEM7S4DnotuMo5b9ue/9bK63cx51zPwVAv2oPtPck7XEap6a7LRtoddErgv1sB60/bMuu869pprmssw/rG1yMJ95rWI7zVh96aWXTkQupedJz9NHn8/ZkaN1wtG8fhv9ufRay6zXY67Lipid3uOxY/3nM06p2c8bIt1bLLCvPM4LRFY//fTT/192pa5P5v4jeU/jIuO555Nee9oetDOax3nr/fTddtJzTn7Pb9H1/G9Ayf8jyd5FiY5+7WtfOx049CarBmtz6tU2OfJph4ien13vlR66b6nbJtAvHWn7ui2BLYEtgS2BLYHrlMAm0K+z33attwS2BLYEtgTuUAKbQL9DYYr4CTgWUM5gTQj0gLbZsxMS/RyB7tSRPDt7F98mAv2IiAqIGYDEBHoDnCapfI57m0A32UQEBQAQB21OukZKCAdShlPyDL9/AnMapJuAKANiPk+dSdGbtJ1JKZ3U7dwX8AxgPaQxJY4NRBOSxh3gyn8N/h8Ri5ZL13OKWglYaODOn6eokugi9zrNI0B2oifph6Q3TcR9nDoghZL5IEQEEegcZAwISUTJ8w3YGyCnbiYdJnJiAhWpv0G/vi+yb8A910WOkV1A4AZK3Yddj5UjQ8Z1SoOW0+cV0dRtMKjpc9aXAN1pV1uySb62Q2mjwe125iBqLKn9Kb0FAHbL4LXBXjuRQCgmDTwkIzYr+xVzHeOegwwHEIurP9styyR1CLFI6dTy1nk++zo7QySqtJ89kUhtdyyHtlMr+2MdW/V3971l47HUeujndQrcvrb1fhpP/dtKj6OTK33u+h+Nwcn2Z+z6/XlG5DHNE02SjldzFAAAIABJREFUTG2e+qDry3fmCeYMDqKgSV+brQ0gEvIdx6xE16JnzBs4YHEwj5uYwVksznHexoTfs8eyHajsLBX73mXrZI+ficyJDKb+PWe7etx2dLhT5MdpzZH+ifhvh6W8l+clBTQObtgfz8nJeJH95V2fZPuhZN7KGoM5y3vU9970trcZNybQI3PrMZ/jrBVniH7O0sgtTkzk4PTbdHvbn3Ykm+yq5xbPE5PO2J5EHm5vryFtj1wX7m0C3WOyn5O6ZN4JMe/1FmsYb01D9gh0hxLdY/2Sw3aDMcp8lCxDsR+2Md3u/t79c25t4PE7zQ231ZnbXG8bGv09mtMueXav9eygwBo7znisN5PhBqcG/i+CROfA2QiHlxzYQ//f0U5rnpcne54+mOaItMnrGH6zjnYEehPoRza25+tL5l07NrD2ytZebO/FPJH/l/h/BEI9h7ei6Pe47a1nR+ua7nO3ZyLQdwr3S0bJvmZLYEtgS2BLYEvgOiSwCfTr6Kddyy2BLYEtgS2BByiBaQ/0B/i606MvBf4edD0exPObbDki0Fcp3IlATxQ6wEjS9BGBHgIdIhMwJ/t8flICfVXvCbQ0iGjC1sDoRKAHVCUNYQ4IuoCUlE552+nBpyi5FYnkvjWY2wARKcuRNVFJgKpOxwuZl7S7AHghjAFc3T7I9ekdAb+8zya/rf5ct4CpE2kR0MsRWZdE3HKf9+vl2SErICNC/FDiyJHoe8DOkBuJOo4eIhPSuhORT8l3g+AmfaxjBqQnmTTIF7vB7wZi/fsUHWX9aEDVYGgDn6v3B1A9AmDTd+nnFXA+6UHbxq5z9GzlFBB5tJ7nXX5eAPK+1pGikAyMiTjqmPhKJPkEDENicB/6wr1J/U76d3QrdovzkFmMNUoA8kv+muCBZMxe7JDkztSBrjoCNY5LlIwHj6eW0yrq0eOz6+L682zL0045tp3d5jzzaL60zrae+Hv6Z2V7JhszvXc1b7d+9zifdNjy8xzZsptI9Mm2mwCaxu4l8p0Il34X35OKGNIAgs5zRpyvks6Wa3Kga0kXjq66nhDBIUMYBx4TdvpwdHockizLSfYmSbqvTShNfW4dm+xYEzC2edl3nJJxHoeslEmfzXyTKH4cbbyNBO/0GMR2JFqV9RP7JXOQip1xnnGPrP3nCH/kmW0ikrad/uCezirieT3ymQj0XJc55a4I9NV8cKmN9Fzkvl7Zfl+fa3xtj8+VzkxrADu/eA3p50/j2HN89M16yT3WGTtqQDrG6YKS7xmb2H/WLVm7OD0/esGcBJFOmfVKzw+r75f0j2XdduacLbr0+Zde12uAld21Pq7WprYBbmPsPPfFsYFxz3iGTM/B2iDvZ1ySmSoHzqohrbnGDnC868g5w208miNMWvNMr2E9l3NuItBX86n7wrLwOIu8vMYNoc888vHHH59S3lNiV/OH7WP9nQNb1v9PtK5OMrC9s+1dra3zTOrWe6C/8f3vX6p++7otgS2BLYEtgS2BLYGHXAKbQH/IO2hXb0tgS2BLYEvgwUvg0ybQVyD8g2/pp/MGA8pHRJ9TaQP+ASgBHCUCPSS6U7g/+eSTJ5A40cAm0Ln30j3QGxQ3kGKyJQBKnzcQY0DTkccA2SGZHQ3BM3/84x/fvPnmm6cD4MX7ayeCgsgTyFi/2yRxgKYAPhMIZWLPYJJBtvfee+/mJz/5yelgP0YDh6RGfOqpp05pJEMOI3vqxV9HygVc41zqjQ6YfDbZ1iClNTTjZEV49LUNhpl0iGwC6odMWF3D74BhOBTk8N7wAHfpW2TBPpUcbDWAo8H01/3Id4OI/kybHZ3ZNmMCOL0P5SUjnXd0yl/Xwc4arouBxJUtm4im1OkIXF09z2C62x5dapLXurMiJ1fOKNTTEVj5nDET3UmKUI8BywkSw0Qjjio5iDIzsdjOHxnbGUcupzFCewGMsakhKBPpC+AOARKCHmIyZDq2FBLO9tCyzrixbtm+nwPKc771zGReEzMNrHfbjwgMn3M9ezy43j1H9bVHz5z0PDrZfTfpdpM207vbrk3PMalh+2oZHI0t9/lK11y3nktC2GEXiUrHSYQDQsgRr8zzrT95Fo5jRFxCBKfkM+QwtjbbZDCXeu5rkiTPj5060oNL7GTPsx6b0/rAds7ONpDkyULhks8QmmSC4SCiP3uZhyByxgifYyw/8cQTp+Pxxx//M6cDbEGPlZ5jUtdOn2+5TGu4IwI99rLnL6+rvH66pA9Wunt075FNa102ae37bJft7HOuPj1HZd1x5DAUvbK8V2M/NjMyZfw7FXscWlh3Ed3MfufZnoaxil5S4hxJivbstx3nQvRtykZyZIsv6cf7ueacrO/nmdM97ve00/Lvtl+6jpnmGq+9WD/QHyGFKbGbyfABwZ7+YZsXMj7Z0cFjlzomCwGl1ypeb6Jjk51MGzvK3OPA6yGuN4Hf81nLL8/P/ywZJ/1/jecz/6/C/3g4tcZW8hl7yYFMvvGNb9zwPyL/s7RT75Ge+P8QO77EvseWeV3Z8/tEoL/2+ut3pZ77OVsCWwJbAlsCWwJbAp+xBDaB/hl3wH79lsCWwJbAlsBnL4FNoN9tHxiwnsBX3gYgkehzgF5A4URkkm4y+59Doh8R6Dw/xPttCPSAlQF8DPQY6J0A8galDRoZfIFAz5E90HMe4hwSnQPgxakyIdAT9Q05ey4CMW1pQMyAIO8AqOdAXib9IM1Jh4jMSSNJdDnRgJR/+7d/ey+9NIQ+fUW/cQBsBcwHvLXcTMjQ5qSppUz/J3KlSZ4mc6ydE+FkgDL3mhztzwYfGxT3nryQn0mr6fSafEaOiS5GBk7Bjb7GOQQyk2i/yCx7rua9Dda5rRPB23qb65tAXo1o60TLciISI09HPHUkTgPcDSxPQPP02xFQ3vrUUVYhKAxqtqz6nTxzIjR6/DeBHh0JkZexRJ1MlEzbA8QJA+cMbz3h/sr7/FyD4iZK/DvtCckIEeKtBuL0krKjT1turYfRL1/X/RWw3vIJ8Wcys3Uzz24njd6iofVusuHT+PF1tpW5tomTlSzc3gbS89xu2zliusnfadwePSPn2o6siIuj5x/pgMcOn/183u3tCtDtZO6gxFkk9hPdjay4J3M+JToZ/WT+wREJW8qB/Ux6cvTMdtpZF6z/fG69W8m7dcBjvsnJzHnZgsHONpFv+sXzI210envm4USgOzI90acZF47az7ybcY+c2Ps3R7YVoWTemdYqTaLT9t4Cpe1R9IvfTXa1XlgWtoV89nv9/AdNkEZfV/p9yZrCa5Tu42n+M0FoEi7R/b2msf1wfaZxPI1h9ChjDjLRJLmJPcamyVHGGFmdcnhcpc/c90eE6GrNcc7mXHLfg9aRI/s99f00Z1yi09OaC/liF3E4cpaaOCHRn1/84hdPWQIo6bM4EfP/hbdn6T5rx7yVc5r7lc8TiZxrep3oeXuyr72+j6z9jolAty3JtdkKJw5IbEWAwwEHNhEHVg4ylrEGT31WOtZzGXXlt4yRHruTnqR9m0C/ZCTva7YEtgS2BLYEtgSuVwKbQL/evts13xLYEtgS2BK4Iwn88Ac/uKMn7cc02G8g0cAjgElHoIdQOtoD3RHoSeHeBHrAfN5n4q/BvxVQ2SCX72sy2xHngDwGWLxXO8Ckya6Q55REppGeMfugZ19xIk1MoPPuBqganJrAPupEFBJgEwdAq6PYIDgA7jj4/a//+q/vHa5LUkcGGOfaRB4mspB3tQ4gFwO63G8SpO/pfjJZ5fYbyFuRo02ep+6JmglgFt30HrKd0p1IoAB3EEKRJ0Cn0+4nDXEifuOMQAkB4vZ1pA/nmtRNHTOW0tYGPXNvkxqW78qhZSXjPCtymwiAI6vX/XKphTwCzANwIjsDnEdkuIFUt2lFULSeZezyzibQHS1lIBhZe4wkdS7RptispHf22EE+iUhLlGBKxlBSyYd4tGMK9/n9tq98tiOHtzFop46VjWky0uOcz36+HUiSItpkujOFoFOOsA0JmpTSJk6tPx4PDZRnLEQnDNZ7Huo2TPo56WLbja5X33NOnz1vHI2Rtq25dkVceOzfduyZJGrCKOMmOuEMA5B5zq4Q0piS69JWdDfRgyH9QpqgE3b6SGpx3oc+xJGLkjky+4Dz2VuLtL06clgyuYR+eo50inrGXjJLMI5DpFPyDK8RLBfaa4eBRKdzX5xvkCt1TiaJ7AsfYpw1hdvAeae9t4MbcrK+tA309ybarCvtINBkl3VwIsXSB5OOXqqTn+S61djruWmaq1rv/d1jwHN0rx/5fuSA1tf3mPWartesuZbx84c//OGUQeg//uM//iyde5xVY5+9JmLckOEhaz6ToTzbfe+1yZE9u7SvVs/w7/e7fri0Dvdra2PDVmstt2FqT48Fxj/rg2zNwPoyZDqf7fBGZpmsN3EuOsp0Zd1xnXl/z33u314nWidbB9uhxnbF7285+B2er6N30b3M83HUSjYrbPLvf//7k/MvB7bY2RSQWbfftsp93233u7327X73+nET6Hcx6vYztgS2BLYEtgS2BB5eCWwC/eHtm12zLYEtgS2BLYFPSQKbQL87QTfAb/DDb+kIdEikEOiJQE8U+ioC/RyBHlDE6feOwMica0DTIEkDzY4GBXTxtU6TDJjtPSohzkmZTgkY/9WvfvV0QKRDnAOQUfIMv9OEa5OHBrkanDTQREpdQKiJoAOMSxpEnBUgzSEk+B1Cy5HrIcV5Fm1zxFkDbt4DHcIOQoTnhbyLbjRI2wSAQTeDuxPpN5HnBsOSojQ6Sh1Sr+wLHQKEdntf0f/8z/+8ef/990/HRx999GeEDml1sy8tJf2YPkWO1hETLLy/ZZh2mZgISTORHpFXE4rpD0duG9h3utbpnZZbHDkCJl5KUFxqZc6B85HFEYGeZ5gUOyIBG/A2MB4nGXQ8BHpIdO6bouFNLEZPk7GAsklzyybZOBKVil2Mk5D3SsahA9vBb5SMZ9sHRxPGBrYDUL6bOGnHlLbpHtseY7ETiY6D9COLBSVgdjKO8C4T/9gAyB3sAdeYLOB7Iux6T+ceE+4z2/70UcZa6m9bk7Hktl2qr5dedz/jpHXWdnKqa64/N4a6zufIw54TIy+To9Eb9DdzC58zfrChsbWU6HSckOLYhXNJHEzi5OG90qk3ep25lZL1QTK28NkZVJIlIraq58/8Tml9yp7ltIPxyhiLIwDrk+xDzmeT4iHCrU+RNWPeKd09t6DjbhMkGXOvt1/IftSuM2PHY8SR5CvyKvWZyOCJcGonr56joode64Wgixx47jQnXTJ27pdEneyW297P7bVh5NxOFx5jtn/WbfcRn21fW8Z5vp/rNYJlNDkoUAfGzzvvvHM63n333XvR/lyPDhG5nMNOgthszscBxe9Ne6KnR04Wt+2jVd+03brtcy/Rp0uv6bWn+7TXmz33dPu8Lpvez/1x0sGeYAPj1EoqdztvYt/oS7JDkXkicyxlbKXHpMfdtAbKta3L3ca2G55HM5f2PSs97jVm7s+6yWOi1yNe/33wwQc3P/vZz04HNvmVV165+c53vnMqWWvb/ljuLQevizgXnedzO5VYnm7fJtAvHVn7ui2BLYEtgS2BLYHrlMAm0K+z33attwS2BLYEtgTuUAKbQL87YTZwZFDRIBOAhSMkk+4Y8OiIQCfVpIFmgA4TTCZ4aZXB3oAdIQAN9jRwuDpnQIbPiSKlNIHOuezTDqEEGRACnTpmz3FKyC+I8ybQIdEnAj3RsAF3AvCYUHZKXd5LKvwPP/zwdAC2mlgMoAr4BvnLfufZ95w+CiiPPE2EO6p8ItANuNnRANB/2s92AvLyjADwBtOaDOk+Myhm8NfRYDzfYJ1TAGcf0FxvXf74449PYPXbb799wx7yJg/os+xjn3T8KQE5QxZS+j7aaAJkIgjzmwntifRYAc/RkUSC9v6Z7jOT+xOB3kCiQdv7tSiXEH9NoE/ksNthvfDnJpNXoL4JQD73vqJHeud+cKR626bIjhJb4pTOSfOcyF7sYw4Te3FkiQ3s9ni8NClkubu9PKsBbPe7ZQhgbdscUoYy+7JTIj87E4RAT4RkiHjKIwI9QHfq5zFuvebz1EeTTTgi3S7V6diq21w/XWuQfxrP5+p6yVhqIsH1WI0bfm8C3e9qG9OEa3QPHccRKQeZPCCLII4gQ9w+O7Hwu7O7kNIYByVIdAj06B22tgl0161l6vkz2R4YU+iqI+qbQM81lPy17sWm83yvASx7dD2kOSXz8HRwzrai9WZFYE33+P1HRJflMhFKJgc9R3q91Xp16diwHb/tPd0m263V+q7HlOcarxO4P6TfFGFv3fJ1sZdui21xrk3p6+LUkQhcyxenSBPozjDCuHjiiSfuHd7ywOm/+cyf9cJ9n/VJ2tDjZ7Xm6H7r9UrbKX93n922/+/3+qk+bYvbNvpd1iG3dZoXfD7zNjYCwpx9vok+J0MUGaQ42BudfsIx8wtf+MLpIANFDuZX9BEbFDK6bYL7OJ/dt/7/KOfbVqS9HmNpX68Lu7/zLP8PkvVQ25JJzhkb1BNnkX/6p3+6+cd//MeTvCDPX3755VOJ4x7jII6ErdvdZ3luzxH9/8LKdrAWI4sAB5mq+Nt7oN/vKNz3bQlsCWwJbAlsCTx8EtgE+sPXJ7tGWwJbAlsCWwKfsgQ2gX63AjdgYkDVAMaKQAesNoFOar5EoLO3HQQ6wEjSu5pAT2RngKiAMgFADPY0MHPpuQaDViQu7/Ye6ImezHshzt96663T4T3Q2QvdadNpp0HVKRosZEai5ZADZBskRIg2SApIX/YK5H0mt5L2FWCO35POE5CuCQhH0TslfaKBJ5CqQWj6w8BWkzgTmG9wzoSePxvsa+DSYLOJswYIHZ2VNO8hgAyMAtaRMvXf//3fb/74xz/+WRrfkAzRu0QSUkKKoM/Z37eJadetiQsD1I4Wsmwa2OyR3RHvRwS605bzvk57n7HNO6Y+ux+r0uB1nuG2573p+ybQ/d4e5ytwt/XFz2j99XicwHbryQS887zIzP2V35ztACIvhElSQDt9tInoOPFEb7oe7nu3Kemqk4ra0eFOH89578vOMyy3RI8n/bRTaWNbkt2B/vI+0nzPuOMakzqxEwbBp/6lHiHgc7/Jdz/fTirW65AOPRfYpvmz5ev+7PE4EUvTva1L50iafsZEcviZ09g6Ir2aeJmIAxOCkZsJwcgldo3vGbfoFgQRtpTD8xXkuv/Q8+wZzn3uQ0gjO104g0FIJNuRvN92i8+eW52+Hb1PdhyncuczdXE/oK9Oo55tCLIfu+2PZc95jxfvZW6nFBwHrGsTienfJl2e5mhfF/3Ndd2f7ZRo2aZ9tg29ZjrSudWccek90xw5rR1WJJjXCbnP7fdnO5GEdOz1RNqzWnNYXnzO3JLrXU9IOchUDsaN1z6QdpDorPP++7//++SMQcYCDhwxP/e5z9074sAX3bSNXc1Xrlv35zRHux8nu9O2q+fB1qn7WUt8kntWtjLyMfnbutlriWk9MLXXuoWts6Mc/Z0De5R1G333+c9//kSkU7J+t4Om9bnHfY8BR1r3mtx2q+c629GeM1Zjf3p+95f7YLVu+9WvfnXv/yjkY+dfxgD/g2Ez7Ryy6i/PX84qNBHo6X87EE4R6K+/8cYnUcN975bAlsCWwJbAlsCWwEMkgU2gP0SdsauyJbAlsCWwJfDZSOBHP/zhp/biS4HAT61CD+BFDXw0qIgMbkOgQzZCnptAD8DcBLr31uW9U+pMA6oBZhpoXgGsbktAxQBITbQFEAfQB6w00Qdx/tOf/vQegU5KxkceeeSUmjHRyhDpIdD7HSHhDMxmf26iV9jnHCCViBVKUkJmj0XuIf1j0kDyjpAOHUXKeyfizSREZOXr+K0jTKJqiZAJIdug2wQuttx9z4qUWAFyE/kc+ZpQNnDWYDmECvuOJuVw0vgG+ET+HFzj/XqJlGSvexwlOLzfc9LZRxeb7A643gAtdbesp+siv9sS6CHRQzSmjh015/GzkvvK1Ez24sgsmXTguu5P39u60eM6/d4E0vSM1ueMf8u7693Ac867DU02cc4ALk4rOZweG/LO9i5ZBaY5Js9MJK+jrADkQ8oTRRWiskuuMbHIu/1nktrEISC/nVGQl51D+G473WOwI5gn/eJ+Z/yI85KJ1dhj1yfvCkGfaNKOspxsjImRiYBsG5kx2Neu9Kdt3NTu1HOytT0mmxS6ZC1iomM1dnoMdb1NMtiOo9PegsCOIuiZxwpzW2wt85u3H0mWhMjA+jMRYZ5fYte5zg5DdhTJGEu2mSbgnV0h82ci5JNlh9I6hp65fZkTuYYD549seRBHkJSRoe/3b+5Xy77nWev0yiHL83jWHEcOS/+PvTd9sucorr/vWwdvICzMLmEE2vcFIQm0sf+9P/xEGDCyMGhFK9oQQotZwgZjHHbYr5/4dPgMR8dZ1X3v3JnvjMiJqOg7t7trycrKqntOZVbOQ9IN1131yRb9yzaO/q/mCycPfb7KtYmPE9cHbb5IWy3bzHtu10Z9kOOD/7M+koXbQsr35yDOOeOcxMY9j2agaECMC/SU0N7XXnvtklg/yw7qKB6tO7RpSH06mi+reTL7bzbWfMytfR7N31Ufn/V3rqtuCysCXffT3vk8kWPXx4fL0zftMA/ryAiurCtFprOmZx15ww03LEl9rblOdiX7V2NA7ZDeebQpr0/a/mzTqM/8ubQ/rgezTTqVzCQ3Imop8gLRSyQLrmxU1SYS7HHOkaP523/HUedcf6SNk/2oPNCbQD/rEdr5twRaAi2BlkBL4Pwk0AT6+cm6S2oJtARaAi2BCyqB8yTQR2DABRXNQdWqCLEE4kcEOiA6nhd4nnMGOldAofvuu29JeKD7mX8i0EVgVgS6wCMHShPk33oPgVTeCQoT7OULWAc8lwemAHLIcyXIAQBPJbyFFAKcjQIVkOUEuggYyFp58xGm/ec///lJ0vnI1B3PjPvvv39JbEpITw0nD5Iw8751L0Dk4iSfZCQ5O0EmQMpDnwq0ksIlOOv642MoZZPvV+85wKl+FyDnbXIyzQlkkchqG22lD/FA4YoXmHT35ZdfXqqkcvASevDBBxfZP/DAAwuwrc0LecazyE4RoylvycHBUJ5N4t9lkHmueaBLF5SnAHcPR+5ERQWsrgHrlb2oDE81DnjOyZ98L+1OAsHeN0k4jurg5LMTHshoRFIJiNVY5X8/bsJ10jfFkKcDtg40ywZkG5SX1191dpJQuoAnrUKPcoWg9OSecCI5FS7e5ZskXMqzAuHTc3Ot3/2+ZMmVsaMzorniiacz2HUmts76hYgUmSl7LPI/ycERoeT9mQQc/6vPRpsuRv3t7VPZTtjqfo65JCC8TpVe+1iajc8RieL9nu1PmzsikHiuiqii/FxfII0I8U6CSFQYdekm+spnCPncyOUydR3NeSijK1RjmbwUJUERF9zbl89+frlHoWEd4BumqvGpuuc8lDZuZNdG40NkrOaK1OskiVL39L/GnJ6v7K3nnfWRrdp3HTya52f2wmXmNrsiP3085aZL1wPXV94Rge4bIkZrGLXdNw9pbpc8XCfJ03WZ6EE/+clPFsLw6aefPtlEAtmKXinSDfp31113nSTsodZm6LgigXDVnOVridR7tw++XkrZ7zPPZ55VP3qdRvfP6/scbzMC3ecln5tnepHrGJ+v6TPIWRL27a233tpx9jfk8SuvvLL8JlLit4N+H3kIc/pac62vW1WO6zI6nfOQ90WumX0sp+3P8e62wecN6bk25eUxOaP6sM5+6qmnlsTRH7Sfjcd5hBJjQ3Ok6pi/A3x8+rO+HuMZv+d9XXmgf+e73z0vFe1yWgItgZZAS6Al0BI4Ywk0gX7GAu7sWwItgZZAS+DiS6AJ9LPvowSgnEAHWAbgEzkjAh3ynMT5fiLQOcsRgEgJMEPkOddjEOgCSRI0BixJYNkBZRECAlnd+wyAU2Ar13/8x388SQAv8gbHM1wh3OWBniCUACtI8SQQ+B8yASJMHnsQ6/wJlIdc4sx1Et7QAG3yWIFIgjRXOOfKw1XlO+istouESCAtQagZEDsCy/P7CrDNcpMokCxH5Tv57P2V3uGeD589xC8ED2A3QCdX907HS5Y+VpKnIRss6AMdT8BzkjNtoL4i/bRZI0k6/Z9EpuvPzNNH+q1yHehPssmBfR8DI2B8BK7P+jCt0kgvXA9H74zIMCf3tpIDI9JPHouS9whMlpx9I07qpXtCepu8HfRPgtkOSqsfdfV6ux4w1n0DiJ+57h7CAPjycFQ4dy8jZZ/yrMBzB/Vzo4BsinuE+bERvgGBZxU6nquHw1YYV3kFKxqIxrePK22a8bpXNoS2JhnrNs77L3XcCTonSt3GuC6lvXV9VzkV6eW6nTrkpHy2z/NKfRvdc113u8H3vimhIoJzTtX7rAm0gYt5jXmMhBemH2Pg55PjrembRJCBb/5RuGqdES1Cm/997LhNy75AX/QedlsbNdx2KxqCRx/hHT8iRH1CWUmqui5lP6Y+Zd97vk7w+Jh3Wypddp2tNn448aRnK3vr+jSzCVmH0So0n6veq77ztqctSdvoZecmGpe3b0Bz3fLNU7LLTtB5/m7P9KzsP/bVdVtRD7hCELIp8tVXX1080P2oAmybbxjyDZnoos/XvmnI6+3zvsuzsuNb5/N8bvTeqO9n88vsnbO4V9k++k9/klnaEV9/5bPePh/z5OWbPvyoFs5CVyQC1pjysubKEUFK/O86Qr+7LXGbQz2qDZpeX7U/25fjPXWnyiPXOxpX2G7eZy7UvOw6I7loDL355ps7NqmykYDx4dFAOIJKkb3wRnf753NorqHSTm4l0NsD/SxGXefZEmgJtARaAi2BiyOBJtAvTl90TVoCLYGWQEvgCkmgCfSzEXwCKUmgOMEMcAIVhfNnAAAgAElEQVSBDlAEAfz8888v5DlXCPQvf/nLC4kOgQ4BXBHovHsIga7WV6QJdU5SykGvGfnghI7AK4GqTzzxxI704x//ePEsIfwiIdxJgD2cW8lVIdwrEBM5cf42IBpXyAOd0QogJZJAHkc6Gxiwlbx1Fjdkk8LFAlz5ucdO8qXXzez/BMj8f4Fgkl2SKgkyzoD2GUmUgKf6rSIZ9ayD5x6Sms8OaDooSn5O5tGfbF4Q4YP3JJEBuEIKQej5hgUB2njJAPpxniXJ68JnB74d/BSIm3KSbFy+TnRVfTTSbSeUeKYi0PWMW5NR/6wB6VtJklEbRjqUYK/Xo6qrxr/394iISlDW5ZByz/9Tn9wm+b3sn7znbUjb5BsulA/PuO31MNrYgUweNjhDxvt4835JOfj4E4HuMnXd8nFF2V4f2To2qPC9t89JTohLD4OtKArp7VmR5y7vnCVHUTX43s8VVr6SiXvX+Zjmc0aPSFlpLGfZa2PO+yb1t/rfiQqfA/x75el2UUSI9IR7vkHBNyWlRyR9LcJcIYzpW+Y1P06A75xYRA+0SQn99Y0ilKf5Dz3QmkPe44oAIu9wPZsko8tXtlgkj69j/PxzRTpQXu6tnLqWc+JszeF2xsdxtYrzfLbYLelXta5xm6Tnssxqzq3WV1Vdq+9yHvD/Z+sCtz/U1W2Dk9YuPz2TG9B8s4ATfSLQdd+JcdkW2RovJ8eQ9xFrOo7dIUEIos/YNkVmUuhu1hdEs9H513ida72JTssbnSvfex9UY1D3c+NE2vGcP2fzVDW3bu33nL/3fe+0z1frk9TtnO+kjzl2q7V76gP/S2dyTkTn3N6xORbdIBoHYctl/7jS9xwTxOZbfkN4tC7skZfh9kDlaw2X6wivb7V+Hs2TmY/0K8enfrcxbyBHt7/eF1qvaF3AOCHi09tvv71EJvEIOZDneObzm5H1tK+ZfT3rG6T4fkag59h1cr3PQD/tqOv3WwItgZZAS6AlcLEl0AT6xe6frl1LoCXQEmgJnIMEmkA/rpArYBNgwsE3/q8IdAAQEeiQ5yQ8KiDQSSLQIdFJgB0Cz/cl0CtQyIE71dcBowTDnDwQ2aZn8vxTBychzgnFyZX6Q6DrXGxC1pPYOADZnR4Qki+AESE9f/rTny5XSAeBP5C0X/jCFxZClgQRr3CyHkpW4WjlUUdZTlKJnFX/JdElIEugtIP7AusSAEtvE8gEkUoJnFaEr8A3B+ES8ByBnf6OyvI2SdYiSUS8IR/3zM/2OqHFPSeCAPcE8kGkiwzC08y9/gA8Cb2qcJw6q1lgom+IcE84JwR8nEl2DprOiBmXtet56j/PjQj0HB8OoEreFThdWaAZeZJ5ZblreuTlbamPt0P6kqQX/zsBmvkmge1jJdvv+pugtrdtVPeKyEp5qnzZMPfuTv1SfyeAnPbSZeMy83p6ux2w9jCusit+hAR2SWQqV7zmmSu4khTilqvGhI9n2ZnU5yTMqr6o9M0J0YxWocgSIlG9zRk23r2g0xve618R/tK3bJPX1+edJLudbHai3Me3PjsBkfOAQkRzVfQSruiL2y33AFfYa+kl/eubInSMAH1LXtLJ7FuVqXK9HZSneRjvREUh4MqciNeuPMc9aoHb/TxaQ+PR+8Y3RbheVP1SrSdkt1P30p4jq1wPpK2rbFuOs9Rnn4c0VpOsHhGEXl5FwGpdVM29s5XnzP5vmRs0rl2Gvp5J+ye9cbvlY47P1QZNyc7tJ9/5Jpocg26fvT8hRl966aXlCBi8zT16DeNDURnI75577jlJbIbMTTvKt9LN0dpM9XI5SY4536VNz3WZ/+/6Vv0+qL477q+S7bnlnOpjc7au1O8JX4vkZ19jpTzTA9ztrc+7/EZSSHds4+uvv36SKE9rfkhjfkPII531vx/Z4+uR/O3iY8B/J/lzIp5dJqN1meyP2iHdkG5p8xT6Tb00Z7jXPO9oba1xwEYSNpWwrub3EONHiQhbHJNEYmOyz3XUxzeouq5uIdDJS7ZY+VQe6N/69re3K14/2RJoCbQEWgItgZbAhZZAE+gXunu6ci2BlkBLoCVwHhJoAv24UhagkoBaEnROMANIyHsA4PxnP/vZQp6LQL/33ntLAp08DyHQR6BQBViPAG/ycNJHgIoAdm8fwJUDM5DnSk6gQ6SLPOcK6OXkrJPbnHNOKHhIeK6UoTJ595ZbbjlJkAQi0CFsVBfq7yFuaYOX4UCXACy9K5JLoJcTtelJ6TrhXqWUX513mOD9DJhzPdNzCeqNdNL7JIkZP+sWmUHQKFFvJ96cJEoChTDuCulO+E15kQH6uWcRYKefXep5Quj4ebpOhCX4mUSt60+SsQkIuyWoiBoH2FWHEUmU4z/7cIvVGRElFcidejDSISeCZnXw9x0Id5ml/jiRmnV0Yo9yfbzIHqVdIn8ngkZEW9WOCtiWjEaEa5ZfjbuRzKqxlARCVb7bIt9cI1BdxKiHN2bzCfME4bz9jHb9z7hygsLr7POQy13PzMiu0fhIor4i0PVMboipCPT0RndypfqcOpLtdZvgmyOSKK/6YguB7h6E9JfmEPLzc78rAl11pc/0HkS6jg+AmNDcSjvl+S37SBk+p7geEnVFnrkQ6JDmnkSgc3VynXcUsYX6H/LntrKys26Lk7Cq5jHpc26ISn32unq+3rdpm9f0x8fJ1rqmzEbvjWxXNWar8ZpzhN6bEei+YUDzGDok4tjz0MYb3vEIHDyjuZW2JYGuCDY6ckU6oLGiud9147333lvWviSIdNdrypDtQDchBu+///7lyuY771MRjFz5c5vjtt/fqWy/P+v2NOfQ7NvR/67X1edDxtmx36k2Brje5VjOdcZozhvlIZ3zOYRnczOK6uVRPvjNxHnozzzzzJKwvXif6xgofgco0hR2TzaN62h9IJ0YrXlSfzwf7/f87O3J30ragKV5u/JAFwnvm+qYG7SBDgJdoe253nbbbbtHH31098gjjyy/g9z++dpWGwFU330IdCfhm0A/9kjs/FoCLYGWQEugJXCxJNAE+sXqj65NS6Al0BJoCVwBCTSBfjyhJ5ibQJrAFr6vCHQAdBHoItE5y08E+u233754nhOakiv5+fnTW0O4J1iYQGGCQhVo5Hkk8Mo9kSi0M88flPe5QrjrTGzOriQEI4AoV0AvB3sI2ajwje+8885yFqYSniYK3wiAdvXVV+8+97nPLVcAM/fqGAHI7gkCUMVfAtFqd5K4TuxUBJ3rhoNUKVvXxhFRKpBvpLkj8jSf5zknNp3UUPhfkT4OkDuhg3zkOcrVZUt5hG5XIvwmhB+gn86rFwFIefS7kucJweP9WclIskpgdEaOOKjrMlWfuPdZBRzz3QwsXwPSt1qeEUmy9f3Rc65fWUb+Xz2b+uObUbw/KF/jRbbCNzZkn+n/qt4zG5t2TO97P6mfHSD3cpxsrWQweq+yqaNxmuC82wP3FHMCSQSrNlplaG+d3c73CgVb6Y0D6W7DKg94J5v9bG0nlZWf96HbQh9/Ij/dEzDDhY/CuDvB4nOCPLkr4ib7JPXVZeEEWcooN0dU+qqyRKDLaxwCWqHRM/S867mPnQx771FKRKBLbmqT23HVl2ecNMpw66P/VWfZfh9HOSZzjvJn02am3a7mPr7L+cv7xucXPTuyFz6fJTGUc/RsXOc8oXZk29M2bZVVNS/7d7P5fDQ35LrF2+9jTLKV/nhbaZ+T5G4PJFvdTw/X3IAmWemYIhF/irrAlc11iljDZjtFWuKqENxabxCx6KabbloiFxGq222Sy8Rtjkd90DNb5m+3I77Wrd51ncj71TiazbujsXXaeX/t/WxDNR5zzG2Rp4+PzLOSVdV+bRiiv7GxfowTc6DW+dgwPx8dHfJNQpXtyXFdrSm9nm6rfI1RtaVat6gOPs/zXPVbQjroY5Dffpr3IdB19Be/HSHQH3vssd3Xv/713a233vqBDQO++bWyYT6n5ziu7pFHE+hro6rvtwRaAi2BlkBL4HJLoAn0y91/XfuWQEugJdASOIIEmkA/ghD/N4sZueMgHIBDEujyPnMCHSAEEIhwlZDoEOg63xFAiL8k0EWiO8CZgLzXRcCPwJwEvRNo8vt+T9+LgAK4F4kOqCUSgCvEuc5AB0j1sItOlEKcOtjzyiuvLOE9SYQFx+NSXpd4rwMUkRS2Xd52DrTzWYQGVw+dy2cHqJBTErCVnHjOvW9dvgnK8b+DVumZmwCdnq/AxDXAvio7+z7JfL3j/ZXhhhM892cTVPRzGf0zgDkgOYmzHAHgXNaeJ55EAIJK7uXOOyMSIUd2El/eF2pT6rvakx5RnnfVNzMgfSswPgPX1Y8z67VWr0o+nq+XX7VH5J10KIFf108na8nLn3XSetZnlW3y8eFg70zGFcCtcp3oz41Brhv6vEUPRmRBjsW0oQ5Wu+ede6crKkQesTCyDZWXu3u1zT7LG97L4jsPYc5n9+xOYiHJ74psT6849XHaYv+/GgduiyTr9ATMcS25VRsDnDRywsg3BLgnOXLwSBpex9RlImyMvMNFaPt54n7sR2768PGY58znmeTKx4l+bw/9M5tntsxLaccqG1v1n/cFn2mXrwd4Z2aXnWzX+xrTozpUhNKsbltt+cxOj+ywvk/7kXpU5e1yctvLZ58/3Qa5LPmcc2IVBloEuuSbek3+3g+s9xRmmg2RWsNpc5021LERiDWdEiS5jzk8i5VYa8omYX9yU47bHLfvufZN3XL5V2uHXJv5nFDNl2v9Wa1jzkK/tujirNxKFt43vq6qbF41Z7r+uM5oLki7rHmMzZm///3vl02a6BJncaNjEMvoDL+TuPK7SYT6VVdd9X9Ial/3VDZA9Uu7UbVlZhP1vK9BfHymTmZ5LifmXtbU/G7RkVZPPvnkcqQVa+VvfOMbS+Jz6ma1Mdjtqeykj51cn/h4qc5A7xDuW0ZaP9MSaAm0BFoCLYHLIYEm0C9HP3UtWwItgZZAS+AMJdAE+vGEmwC7A5AOOvG9CHRIZsAKQBAAERHozz333BLKUgQ6JLoT6ABC5OkePB5WXCSVPHAciKmIKN2f3RPAojPwnPzgnpPP7vnmHuAQCpDnSoBeeIorQX5zfiFXgC8Heh5//PHd97///d0PfvCDJSy4A/2E8nz44YeXdN11132gUz2sLu3zc2EVDhnQDdDWQSLvv/SAdJCMe6oL4K0IDAHO3gbPhzw8fKMDsgleV6CeAG8H/5KwStJvRLYkSeLveZ2rEMqqq8hsB6k9bDH3vXyFnOQcS0Lyu7e653nNNdcs/frQQw8tV/eQTHI/wVsHHJMUq9qotroC+SYDyVd9qucc/M6+crB0BC6vWaEkUWakSgXSerkjgDd1oCojgVf3/JsR6E6qyjaJyPHxkmPAZV/1g/pQdk51GJEZa3J2T2yByE4OOBk0A6W9nBnh4GM365Z6k7pWkVUVCeP5inwXUS4APje6aENX3me+4TsdHcJV7/JO5oM8Z+2aERI5Z3o+LvstMsz+GL0jmc/GgvcL+qbNYiLyJDva7uGjnSjRHCp7SAQVRV5RBBXsHonzyT3UfY4z1wu3r25DRUTpWbfRfK48/zXWUxaj/qxsYdrFHDOVLcr5zG24j3d9L7uQ+iFy1+cl6dTa5ouRnajmyZG9dZu7JsNKP9fkOdN7J75804wIdK1XXP6VPL2/3P6mvfW68JzWopTt0RU4ugWvYXkOi0z/9a9/vay/lA/jRus55n3Ico+Coc2ZCsctu4T90bEFin7k/ZDHHbge+Big3WlfvQ/dBlRzjcu1WrvN+jbXcGtz1lnd3zI2UwdzzqrWLbmG4p2MbuAbKF3uuZ7Tpi6u6NZbb721/DYgQpV7nPM7ShGqsLO5kUh9nTbEfw9U/VKt7ao5ZDSXS37erpz3XEdd1/z3HgT6P/zDPyzphz/84bKR+Fvf+taS7rjjjg9E8so5N+Xr5VcEuq+HlFcT6Gc1CjvflkBLoCXQEmgJXAwJNIF+Mfqha9ESaAm0BFoCV1ACTaAfT/gOwvA5ySbdB3QAABSRq3CEIwL97rvvXjzQ8STAewLynCv5yQMd4LA6o9JDcArsSGDQAZXqngPpCaI64eigPO0TseCEJ4QqHujyQodAB9ACIOWqMwwh1JEP7RI4iuf5Cy+8sIQq/MMf/nDiXYKXCSCRztAmDyflROxw5XsnPBQGEQ9oyhLpkCAYWuJgkgBWgbMJ+DlZm+9VIBhgmPJKwr0CMh1wcxDOwWLvV31OAj3fHYFp6ZUoAD0JReWncrzvReJIxzjzlIQHOgCgvNG4OnGHZ6Y80QjZ6h5m6Jk8NxWxIAFHjfDK08f7b0a4+Nj2/kz5qawKQJ+B6jMr5CC0A9ZrpMwM3M3yMq9R3j4+pIMiA1MXPA+3G8qjsisaZ26rUme9L/Sc94lvbnCZpxwrmfOMNr4kqO5lafxXYLLLvQLTc+y6PVjrs7U+9/GfukjeDrozX8iDvfJkT49zPZNEuTZ/6eqkBrIc6f0aqeC6XvXVlr6tbKfyqvRhlKc/63OkCHRtGEO+aj9td7uZ40X5oN9sFmNOh+iBTNf5vcyL2DgnfEbzUM7dOSa8DUmga8wksezz3Fp/rK2kKj2v7GXOQdX85uMvx6nPo25jXD5el9SHmc6kDFK3R7q+Zdy6/EY2f6S7/nzaRCfQ+Tyau3lvtMks5x1fW6TOMHdDqJHYoOikNZ7mzPdEnsEDXRt5dOyE5mDWDazn7rzzziWx5vXNWj6uqLPbKm024cpzXj8n9pGZz2dbx1VlV1Of1nSo6kfXkZltXBtnp7nv81k1l1TrndS9fC/Hc8qdtlYb7KQLqXtaD2iu1rvSLdaUbMjwvoVMx6YqfeQjH9mRfJNF1Q7K9vJGfT+Tlb9T6UXabZ8XUj9VTsqM4w8gzkWgs07m/HMSvxs96pbW4bk28b5VHXxeqPpeeXgIdzaB8/ft73znNKrY77YEWgItgZZAS6AlcIEk0AT6BeqMrkpLoCXQEmgJXBkJ/N33vndlCv4QlupALp8dfBB4DhgD6JAe6CIn8ITG+9w90EWgywMdoD0JdEjmsybQBSYJZE0wyNsvDyGuAJkQAPJG5gx0JUAvCINPfOITJ1c+k5AfRDkhGkmQrICuJMoi3LuSwsBzhVB3byUnfADbnNT1EO7ILwkPB22dIEwwaUaqpqe+A3JOZJBnRZ6PQDflk3Vx8NWBbgHk0sUEA73/HNCkHD+T3DdlJFmdBIKf2cuzDhb6OegAcO7VSr+jG1zpS7wwCXPM1eUJ8eR9r3PY06OSst3LSd7FTjbII1pyEpHqpkqApvLPMZ/PJrC6FVifmceKjEnCxctNfajyXsuzIoq8L2XXnEiogPMsm+eljxWhUeUxAuwdbFY5MyKqIguyvKq+kkVuCpDMk8DKPNymaMyPxpHL3YF1jfmqfqmDbgNkb2QfNWfo6mNEzzjpriNCRqHeqxDuI13cugTIPjzGGNpatstZ9chQ1pDnzClcXVbIWmSlR8pIm8H/rAewbZA6kD1sBlKSTcsNKk6AeJ5qm5ftm5fUJp+HXEfSZlW6NhtXI5vndmg0hn0uq2zSPv3m49BtVY777A+vZzVHqo5u6/Id2TWvb2Wjt9j5kS0b2QDZFNlD9NXHt/dP6oivU3PcVv2nNvn6BwINz3LWaRB7zOt4l5O4p2N3mPO1YYQruq/1F2tFRWBgjcfY8HnCba2+17jU+qS6eoSRlFOulXLs5xir+nzNHu/bl+dp6/axs6OxWY2dHNOa532+9rnU50StGas8cv3LZg39VuAqneOKDdXGY64K7c4Vu51jKeddL6taC1X95DJK+1rpgZ73TSxuw3Id5xsLGWeQ5z/60Y8WIv2LX/zijqhc999//+6WW25ZxpaSbzDMeuT6JzfHjGxY5YHeBPo+s1U/2xJoCbQEWgItgYstgSbQL3b/dO1aAi2BlkBL4Bwk0AT68YScQKwD3g5MAoSkB7rOcBSBTvh2SHSARSfQRZ47gS4vdJEb8mbOkJQCYxJMdnCnuueAS+UN6mSkgE0IAbVRBLrIVM7oI/30pz9dAC951QvYEriFTAjtTThGEiCwCCCeuemmm3Y333zzkiBSIRzwRnYiA1m4NzP/C6RFPuRJOcrbvZckT5FCDmY54CdAsAKmeCe9pZykcuAuwbIEdB28SjDZdS+BtiTQHAzMTR7Kx9tO+z0UO3KrCBevv3Tfw7eKVFAZFVkngFve6VwJzcm40PmWXjYeRYwPJXmducxF/lf9KX31CALkn33kcsoNET5m3JqMwGSVeajlST1I8Ff5VgD/CJCv8qzaknUfAemVTLxsJ+8SlPVIACmjEYCboHaWn/X0fKrxUrUzCSTfpJOyci/PtK/ukenjJAnSbHvanKrfR32uvH0e8vwURcDzdBk6qJ8kfBLtLru0YSPdV3+M9HM0VmRT1saS8h3pT/ZfPuf21Uly3vPw6pKNyDy3GyN7QN5uU7BXPg85iZR9rnppPLm8PU8R+GrnaNyuyal6bzYmVZ+R3ahsVc5tMxuQ81Dmp3JzbeZyGNmqmf3WnJ+2w9tZ6dCanm61dyOb7+2nbto45psrfQ2HXmh+ZM70ezmOcz0rHecd1zXIPIVpJ5w2G+GUIDMVqYL88S4nehBXNk36kQeQ5kp877qXhKvayjU3NvlawDe/UH5ufBzNeWtz/Miunba/97WH+5Y3swc+dj3fke1Ifal0ubJTuS5UPl5+9r36w8c/63hIdHSMKxtulbDZHqlInuhE+IBY9vGU8/yo76U/qsNoDeW2wvtzZDdTf123s26qN8cfiUCHRGfTCWtijv4iepM2YyEDxsPoL+3kyL5mW9kMo02vrNX5+853v3uoOvZ7LYGWQEugJdASaAlcMAk0gX7BOqSr0xJoCbQEWgLnL4Em0I8n8wSWBHwA0iXg5wQz92YEOiCIzkB3Ap2aAxadJYFeeSA4yDryYhN57h7oAkchzpUAfvC4A9jhKi9jrgCthPpUyE/y0n3CveNZoSTiVOSuh+rUGehc+d5BIfWLQptWBDp9o/ckDxElen8G5CdAPfIGS6BsBl4l0FWBcRV55eSE62eCmMjDw6s6sC1vRgcD9dk92pwIrTYXjLzayUubJn71q18tmyjQARKEuteL6AVf+cpXdvfdd99yZfOE6kpfuueNh7LVpg+BtUmgO8npchp5dc5IJAeWK2tzCEieAOao/ytQuypvRvbMiCQHnt3+VSC7A+JpDyWXlLV/v9VSZz2yLpWdlpwqsLoqlzxcn/wZ5SFSycch76VuOfmkZ0cew05ku+xTx7zPnMTVOyNCMe39SDedVEhb6JsC0galLnk9Us4zvZvp+1Y92ec5b69vxOF7Nhdpg5HsqzYkVO3PdvF/bo7wflDZ3vdeH//s77kHLp/XZKZ6VWPXZVWNJ32Xc4LGQsra83B5aB7yTV6u295Wvp8RoDk+ZrZK/Zb20m3WyHZX/bkmw311b/b8mu13r2uPfsFnEejor3RkJAuXNWsYNiaSWFe53uF5/vrrr+9ee+215UxqhXOHWOM9yZj5+cEHHzxJOpuaukDyVesftTU3uCl6jDZFao1FWX7kS8473qbKFrk+b7FV+/TraF45ZM47VrlqYyV7lTHT7TWb7TLMeXF0L8dt2jv1oSItaH3omzD5neSbQBXdgCu/PSq7JVuUNsdlXdnptfG41ldu53P+GL3LRuTHH39898QTTyxXNgbot9GXvvSlZSM2id+PjIc1e+JtSNlUetAE+lqv9v2WQEugJdASaAlcbgk0gX65+69r3xJoCbQEWgJHkEAT6EcQ4v9mkcCSExdO1PK4QrhzTQJd3ufyQIc89zPQRaKTz7EJdPJ0UnxGoCewpf+Rg86EVXhbhU3n6gQ6HiJOWvtnB3TJU2QoXkl4oAO4KnlYcW8DbXGPQXkgCSR2gErkqMBYf5fPDrZ6f5KXE28OuPG9k7Pcc8/VEXBHG9bAewe5KtBOmu2gZhIXCZQmQK26JslX9T3fISP3+FI7dC9JHScZfSTizaLw/WyycG8i3eMKGHjdddedJEU74Hs2ZKAfgIlcRUpWI97rxf08kzO9g7NvRvIfgY/ZN1WdRuSlP7tG1MwA7X0tn/Rcfep6PtO/qpw1EH6t7Xq/ek7AdyUnfbc2XrJ/sxzedw9M70+96zrj5TrhLLuR+uXPp5xnAH3VviTQ3U7780lkzvTD+0/1c+9CnzfSxqicNf3xPqjkr3asjTG3QVv0dFaW+l32gbw1X3B1veCzyz6JGO/7lEXabL+fmyi8fRXhou9yXvI5q7ITKSvvt7T/yjv7oto4Velo1V5tcnI98M17OadUfbvWhlwr+Ly7xXaOnqn62vvpENu79Z2RvdD37oWttYl0mGd888KofSLMIO44ikWRfCAv8TbnDGoSc7eOJuDKvCy9g9DEO/b6669frqzpPGpS2pAcA6qr9EDP+7EU3HMCPecdHy/KP+3K2ly0tV8u+nPe/jXddzmmfHLurOaytFnpdZ0bG0bzYfaf7DI6QOQiJXQUnZWHutaM6B6Rr7y8nK98fvM+9Hmez2mbMp/ROqiab6q+SLvpto21MMdiEdmLK20ijDuJI478txLjzt/NvvayqzpX46FDuF/00d31awm0BFoCLYGWwOkk0AT66eTXb7cEWgItgZbAh0ACTaAfrxMTnHNSxIF3SkwCHS8ewEe8dESgc4UsF4HOGegizwFI+DsLAt1B1BmBnuCVg2DyyhMhDpGOBzlXJ9DxMHdgyAkHCNDPfvazu8997nPLVUCsZOd5kkfltUYdvT3uNZpnnnuYWwfNBOQ7iewkWEWUOMmR7yWB5mCiZDECbfcBcytCIcGyUX6SWXrYJ5Ap2Uhe9F8C1ronbzfdr4BK9SHRB5QE1os4xyud0LAkoi8wJuRd415GfA8wT7rxxhuXjRoevj9BRI1X2ujkaAKlSSLnZv0AACAASURBVESt9dnsfgU+zyzSrL/8Peq4BoLn86N6JlgueVQ64rqcQPpMH6u6pD3lmRG462Ud0u4RYD3LyzcapS6LJJL9SXLG26tn0w64DRrJrqqf66fy9DJG/V7p3SF9VtmYtXq6HXE9rPrV9aDS87X+r9pU2eCRTlbyle2oPMn9ngge8sijINy2qo1ZBx9z5KV+VeQVb3vqT3o2+qYh11/pbOpopR8+BvK+j4G0WzmOq3qrn/yez52Up01vuTkqx1uOT6+rE18+l4/myqzXTC6+CSDXUiM7P9LPreNT85d0Tf2g8l1HJT/pgvSraqPfg5gkSgzRYVjDiZhkPeoe56xrISshKkl4+2o8sA7QvM2V9aGPdyc1fcxLpiP5OYFOfr4eGem0dL5aQ47mtH36aTanj+6N5vpD8lp7p5prR3Z0NAf7XDPT1Vx3ub6qb7WhY21cj2w0+fBb6k9/+tNy5VgBeaSjr7feeuuSbrvttuXoAN/06XZLepd6oXJzk7Rv0HXblPJdm1fzvv53e+vPsGnlqaee2j399NPLld9K/Gb6zGc+s/x++vznP78kPO5ZB2cf+Lir1io5z6ZuVh7ofQb62qjr+y2BlkBLoCXQErg8EmgC/fL0Vde0JdASaAm0BM5IAk2gH1ewDj6kx7LIW0qsPNArAh1gceSBTllXkkD3EN3UxclpgZYAUxDd3l4R6E8++eQCwupMTK4e3hjP4QceeOAkAQopHwAchRDl6md8ipwQCOcAMgAUoK4S9ZSXPM976PcEmRxkU3sVqtfJCIH85MXnlFOC1A7QVsBaBWZXhIBALelgBdpVXrECCb0eOSocuHMA3skHtdVDGvuzyEGy5upjRTIT6C8inP6hb3X+Odfnn39+2WRCIlysjzMn0AEPCe2uhP4oMoLCWKoODiAmaKp7AnM9DK6DxmuAd96f/T/Lq6qr+iv1pyKu1izeiMwSiKrxpL6VPCqvYydt0jYqnwTBk9BSf7heO6CbfZBk4IgI8HwdIK9kOOoPz9vb489rvFdkWjXmfNz6+KnaVXn4pvySEBiN88pe+HfeprQ/Mz2bETFZ17S53j4vY23zQtY1x8eMwKj6upJD9VxFoMv+K8Qw9ozn/GiPakxLb7K/PDoG8tG8lGSTz0Nus/he5I7e9Tky7cNs/Hj/5XtpD3KcV/MOZeX85brmbed9J4A9Pz67jjjRlf2mPlO5SXRn34zs52jcaj2iuq7Z30o3195J2fp6yDe1oYveXrXNN3m4nXZZuewhzl9++eXdK6+8soRr/+Mf/3iSWMepDMi6Rx99dPfYY48tCU9Y3zjic3fad93TxkYfW9V7uu9HLFB/xpnWBWm33C74uiznl9Sf7KPT9pnqMZpn9un/Q5+t+n3NFma91+baHKN639fd5JFRjEb2u7IV6it+F6CLXCHPWTeS0FnOByeqF7+tIJpdR3LjxsjG+bzKO35UAvWVnisyidujWR+5jnr7qnW38mH8EbGMNfGzzz676DsbSNloze8owrgrae3tfedrF9cDfabsav2huanyQP/Wt799qCr2ey2BlkBLoCXQEmgJXDAJNIF+wTqkq9MSaAm0BFoC5y+BJtCPK/MRSeRkEyX62cyARyKD8ZgQ0PPCCy/sOOP5y1/+8kIC3nHHHUuYy4997GPLlTzxwIVE/5//+Z+F/PWzHxWeswKyKwKC5xwwEYjoJEaCbLrH905+e+h290LnezwklCDQaTv15wrJSeKsc4AtPERIeN97npSn99R2le+AtRPGAuf9DG3ALYGryMvDm7pm8K4Dv0mKOcDKPfdgznsOis0Ayi0gmwAsf7YiwmZg2QjU9LoluF0R6jzjhA6ydbDegXw/h1H94iCpdIa+oV8JwcnY4Mq4EIGO5w3jQYmNERpLjDEPEcv/ItD5TIQDPOK4qq0jYk0Ao/pWm0UcbN0X/M7nR6Rf6qH3eYKds2ddvtXnfNdl4nIRkOpjYASw+rNpOypiKu3PSJeT4EhiJMHe2VhK3c7xMOpXJwtm5flYUb0rIqciZRJ0r0DsrJ/LMMd9ZS/WbIfqVeln9mGOZS+/6oOUTaVnFSlTESfettFYqsZ3NWayrvlekhx6viJjZf+dYOE5D/2ebcz2+Xj1tYQTyB5BhedFoPtcpHfzPbXHSfjs99Fc5eO6siGj8VPJ1Nvp5SuPXEf55rS0aS7DNTJfeliNly02VfJOW6I2+Bogx6DsaNoG2SHlWdmMHLvKKzdZaLNGEui87+s71o9aQ7K2xLOcxGfpE1c8eokE8/bbby+h2rN9qhfzuDaAcmVDqHRP681sp/qiIjLznuuFr91UV/LOcebtTX2r7K3LSOPD+7myT7P5Zuu9fdcTW/OtnvOxmHPryBauzQtr5aRN84gJfuzRlvmpmlf9WAE2Wr766qu7n//857s33njjxCOb8Oaf/OQndx/96EeXNSRXrfXS5lT20PveCW7pjOyT24ct/eR977o2IvPxsqdtSrRdMqRNnIeOx/3NN9+8RHrQmJMt8nnc11wjG+3P87kJ9C292s+0BFoCLYGWQEvg8kqgCfTL23dd85ZAS6Al0BI4kgT+v7/7uyPltJ7NGni9nsP+T5wWhNqnzg48CJhwzx4BLNQJAk8hyQE7IMFJeBK8+OKLJwnvga985Su7+++/f3fnnXcuAA+kH1cAJ70HwOkENmUkCJUgSQXMOvlSgVIJvKidtM29SOQprrDt8igByH3mmWdOEp5MEOAk2qBQg1yvvvrqhURXGHcHQilPXuR4mYjQFIhaAeYid1xOTiT4BoIkcgSIqT8TKPfyHBBPGaaOjDR6pncjcijzSlB0BJZVz+lZXfMZb0eCzulx7+SEg+IuM/fg5zPEOeA7V/oZolwh3PF80xhBb/CsIUwsV85cBdwHMOU9eeHgiSNdJF82oBDOUmEt1ffU1eXkxIDkXukPuunk05Z+rQBZl7vnMSMEk/zRezPCxfXXx3TqiBOiDqzr+4r8qfRMZVRtrgBb1a+S4xbgPgHe2czhZW0dny7jUXv1TMo635210d91sL76nOVJ5jkHzubEkS2o6riFOFqbf0eyn7XP9XUE8I9kvDafbyF7R+Mq54Qch0n+yhaK+M6yR7LxOVpkj/Lyfsq5PHUpN5dV64NKz2fzTGWzqna5ro5sXmUrnEBSfUeEqJexjy2s2qe6jIhil7XPISM74W1OsltzIXV2Uk59rXD9Xk9/zmVEvbTG0RyVJJxkw/futctc6meZexsJ2aw5mTWon7Esgo76sd6DpGSe5crGSNe7HMtuf73Pcmz52oE8cuOjj3PPJ0l5L7+SSzUf8l3q4ahNM7s5Gkc+z87mrdG4WXvH27zl2Xw+54jR/LJm+3O+8t9HVT+lbUvdyTnDf4+gq2z4YMMu3ujaSImushYkzLlS6l2OQY3DtGHVXCQ93XddUc3DuU5y+bLJhc0sJI42YrOpznxnvYvHPRtYuPLbbKSX1ZxT9WPKugn0rSOpn2sJtARaAi2BlsDllEAT6Jez37rWLYGWQEugJXBECZwngX4IcHPapm4B+bfUaw14TzBH4JYDKALdqJO8rLlC9OncSEhCCEIlwlATxvzBBx/c3XXXXYu3LCAkVwAinT1ZEeh+3rOD46qrwJIKqPS6VuAz3znY4t51fKaOaiMAjkAnroQaVALMou5KtBGghwToKiKeDQf+5+Fw2YCQIWpTb7z/3CNP/ZSA0Ag0kiwSEPP3R2CZntmiS4fo/T75q/9SbxN4TvlU9eKdyoMv9cxBcJ6XRz9jRCE0Ff7dw8CzQYIzVwH0ueJlQxhOxgjtYHMJY4TrW2+9tYSUfe211xYi3XVUpDzgKedesiGFqA5cFX0A3eDPCf0E6/2MVd8Ykh6glQ5WAKXLeAZW6jnPV+Cu5+u6mHXPPsl+E+GSIPFMHyvg2Os600vXicqGZptHYL3q5/dHn2e2IUHq2dzgNnU0z6QtqIDxQ2RbydfzOY2N2ffdNZ2t+iblOiqzylv55TsjPZz1t9+bleX1Vb/nhplKd7JPcpxWc+sWu5F2utLFmZzy+Zy/clxW+pbjek1+W/TT56UterNlfhrlk/IZkVbVBrC09ZoDtbaQ/awINO9z3vMNWdr0KLKbe35EhkfBcXk6Ca85TPd9kyBlj7xY+V4e51whHPHaJUHM+R/1UiQf5m7WbSQIOghJ/VFf1oJKzMFVn62N5ZwbfAzyrq//JHvXT7VZsvBNFyp7tLHAx4b0k2dVpvfJ2hpsNk9U68atY2rrc7P5rJqHRmNiNmfNbMXMFlc2ba2cHMMuB41J6TVrR60j8djWsUD8lrrxxhtPktsLz4P+TmLf174+rvfpj8ouVrpQzVUqh40vv/nNb04S57wr0X5+P+o4LH6XzfrabX/OdV4vb28T6Fs1tZ9rCbQEWgItgZbA5ZRAE+iXs9+61i2BlkBLoCVwRAn8JRDoW8GMGXGwhVRIAN29lRxo4XuRywCLgB8AOngN/P73v1/IQRJEId7XgB9f/epXF3BSxDTvy3NdITbTMzZDVwrwcICEzwnojkAhBz4FxAp0dACX75zoF2iqctU+roA+7oGOt73IUDzQvS7uZZSAcYapdaIiwahsvz+75vlyxKF3IbJKOen/BI0rosfBYvWTANpK/gKdRQp4hAR0RF5BXP1MSsbH7373uyVBigvUZ3zw7Le//e0lfetb31rIc3mn420kLxyuDozqaASORyB5uHl0gHzxTiK5d1lFeHh4XLW/AjsrmeRzI1s1+n5Ehjjw6UTfiCxw+zbyspwprOxI1W6Xuz6nrfQxOQOKKwJiZt+32v6qXpUuV/01I0X8+arN+xiBbMuhbdunzEOeHcnjkLy2vuNja+s7hz5XESU+fqrPo/XDlj7N+SrrPctDda3G4CgflefEsZcxyzPrku0eyWlNlw8d46P3Zuu5HKfapIS8fGNVjm1fnyRRW62peEbziTZlaTNZEujMmdzzTZFeviLw8Bz1dfuf6ztfJzpBDyHOPAkZxpXNaNrICYHOPKfkZ1Sz1mN9qkSY9i12eq3Pq3Vb6jF58JzLPjcZOLmuudy9+L0c7+tqnHt5SaCrz0ZzWa6fZ3PhvjZ0TZZZ1hbbt2bHqjGUdkJtHtkf5bG1/lvqnc9QBpswnTRnc4gSazx+W5HYBOJ19XGLbuTvA61p856vjUd19janrEfzmeuky5ZN2Gy+5vcjV20kZT1M2x9++OElPfTQQ8tvyKrsnGf439ub61evSxPoh2hmv9MSaAm0BFoCLYHLI4Em0C9PX3VNWwItgZZAS+CMJNAE+p8FuwVUnXVDAn4JXAqMAZRwD22BO06gy8sWD3QIdJIIdL0L+En4TCfQBaRS9rEJdAfO+ZxnTjrAgue4znn38655hrCg8o7gTGvAH8Bbrl/84heXRDhuwm47mO+hFJNMd09cPvtf1a8JkjuQ595JZzTsLky2CYq5rBzETeDOwTvvI753IM7zqAh0ERJOoCt0u8B6NlhAnItEx7tc51k6gQ6JzoYMiHMS3kY64oAruqaz1BkbCv1O+HfKUhvRXc7FVMqQub5ZIwF56WF6K60BxBVgXoGqLneB+d6HXo57nyc46v2U4HZFHOiZtHHKZw0knhECIx1McD31cW0Qrck82+1tGdmHkay8X1JWaYsqGa61paprVWaVz2xe21ruvs9tlf2++Y6eP+825tw+mm+29HXKKv+vxu4WfajG3KxfnPRx4mhGilX3so+yb9KurenxFl3a8kw1Dt3GVHm47FVP2Xwf57lOGXmqitz2NcYshHt1T0St19cjADmZpzlC8xJrRqL9MB/qqihGWkfqHkQccyhzL+QjZ0TjXU5i3hWJzjrvhhtuOPHghVCf6cXWvprpTfalrw0rAl33vV+8HtUYy/Wu+t+9z5G7ykMeLu/KJilPbWqrxgLfbRlXOc62yHVfOzmq35rd3tf2rNmA2Tpj1m7Vn98X0mv0XGeFs4mX9eZ99923bKQkzTYQUlaOXelDpVvVetplJ32p1lcj/ZGsXMb8duL4L0LVc33zzTdPNpqyfn7kkUeWBIHO+BzZaLf7fK4I9LSZ1KMJ9LUR0fdbAi2BlkBLoCVwuSXQBPrl7r+ufUugJdASaAkcQQJNoP9ZiDNwaQvwlGB5guwO4lUEOiClPNCdQFfoPRHo8u4WgS5gKM9AF4HuZ2oKsHHAMOuZ4Lnfd1DRvZ4E+glgApSSRzH10B/38W6SZzDexU6G63x3znjnfa+ng6RJpm8lGWaAlYN4W8DIIwy/K56F5OYApQNkDtZ537usnDxQPvrOwcgk0N1LDwKb/pbeuLcbAKC8z7nOCHTAUQBEiHLGE+9CFHCFVNcZkTyHp5wSBL48ySEIrr/++pOUG0ASzJVcaPMoCoRI+BxrPi4qZXDZVv3i/ZB5OcCqMe1epf58kgUj/XcbN9Md15uZDnmbcwxvae++43T0vL5PG+5tzP5JkiDzruaMlN+aAVir79r7Kd99nj/02Yo8OTSvLe9VJM+W9w59Zq19h5BO2c/+v4+LWZ39nS2fR/o8mktn+l7Vf9YvW9ZT+47tSjZVHmkLR+sbXytUpFHOmbmmcqLNI4WoPCdRVSe3lV5PbchS1Ba9q/Y5qZvesH7cDestbSTjynpTiXmTzZxK8k4nP9ZwRAS65pprlisRkESgM2cT0YW5lCv/V/Paof25xY76mjUJdF8rejSZyl67vXe9SDvqGxtm5fl73u+KPpBriWo+H303sgUzOa+Nu5wHs35rtnaL3TlUDw6117yHLkuvGQPPPPPMkp5++ulFjz3EeXV8j29GVD8ii9HRAVvkULWnWlOpD9z+pi0mgoWP6zfeeOPkqCN+H4pA58pvz1nZPpaaQD+N1vW7LYGWQEugJdAS+PBIoAn0D09fdktaAi2BlkBL4EAJNIH+Z8HNwKU14Em5jAA4B0MBP5JA13l8eP14iHM80HXGs85AF4EOeCMP29EZ6AL3HLxLgNyBQt0T4FuBy/oO0EaJ95ywdwI0wScnTv2egC7lSfuScEoS3cGe7KMZ4JSA6IHD59K/VgF2ThYIvK3AZAdbnQBw/RIYKcBfBHN6aKM7ItAB4CsCXSQ6BDobTPBClwf6d77znSWMO3US8I/XEWCp0vPPP7979tlnF+D0/fffX/RVpLk2e1D2pz/96RNvJDyS+K4a1wLB1XYnKiibtnvI25H32wjMFHDqXu3eHxWoq7wSpPY8KjJo5nWVYyVtxAj0lc7w/qiuFYnhZJPam+3aF4SfPe92wu2N5O9Xl0WC2FVb1vp2iwHZUve1fLbOX2v5bL2/b/9szXf03EVqX0Uybalfyizt60gPR2OksgVbdCnXB2tjcFTvrG/KYCaTs9QfEV+yiZSVttlt15rOVf2dtsHXLSrPy6jmUl/biBT3+dTL8FDSfHYSkLlI5CHrRUVz4UokoPfee2+ZD5lffU3HGvWqq65aIgERjeWWW27Z3XzzzUvCG93Dya/Nbcfuz1z3ud1OQtufzfVs9q33Zfahr/GryACUy5+Tqpmfr31zrvG5vdK5rTKcPbdmh/zdSq9dBqNxMbMHs3uzOeC0toIxobUn4+Hxxx9f0o9+9KNlzajw5nhoe+Qu1yXfCCzb5nog3fKNM2trhFxbVWuOkU563oxbNowqEbr9pZdeWhKbRR999NETEn1EoKtsj+Y1ItCpk9ux9kA/7Qqm328JtARaAi2BlsDFlkAT6Be7f7p2LYGWQEugJXAOEvhLINATAK7EOgNo1kCnCgTRdw6MOmDrZ5kTfk9nTyaB/qlPfWrHueCQ6HfeeecOD20lJ9DxsBVABJhCuU5oO7iTAHmCxTPA0QFIga2Uyzt+Lqafb53hKp0cdUCY5wB6kQdX5StgR/Vygk3fOfDk/e31HenBPv17DkPyXIuoyE+BYzM5+r3UJ/9fAKQT6Ipc4N5g6A5EdYZvR1dGIdxFoIs85yoQWySJ6xNhLeW9DlngACQkO+WQCOEOSSDCAHJddaWe3FdKghyd9fNsnWTw8hLIn5Fu0nc9k+/OgH4pk4+dDCNcETo5JpLgSb2p9GjU3pk9rmyTD4hRW7cOmhG5IJkmqVGRHGnbPU+X06hOM2Kiauson62EiuvAVjmd9rl963ba8tL+HyO/08h9Np6rfCsdynXF2jy1Rk5t6ROe8TGYda3G36zuWee1/3NsnUU/5joi7V+uh0Zym9mGqu/cRno7Vb42ZLm9z75wcq5ad6pt7m3L5kqFaYfoUqhnwj1zbJBIN8h1J8xYo0KeE5EFz/Jrr732JHEvN8dtsZXH6k9fo6ZOJZnvMvS+zX4dzXn5XEY/clKc9vn9bO9WQnI01reO4S1zz2hs5/ez+crvVXXbMl+v9cNs/prN594O7xPWZ88999yymZKko6M40ofjo9gcouMKWOdJZzxqgM830i9fl83WLFWd1+YLX/v5+kl5se70yF5sMGXD6AsvvLCEV4dAf+yxxxYSvQrh7jJ2+5O2KceS7FET6MeybJ1PS6Al0BJoCbQELqYEmkC/mP3StWoJtARaAi2Bc5TAXwqBfqhI10DrKt8KVEoPpCTQATgBQAA1X3755RMvdDx/OJ+PJAKd8OYk8lT49vRAp15OYie4k0CIgzIJoPi7/tkJe953snDkBUTe8vrl6gQrnwGzlMjfgR0HTSuQuQIEs91r4NWhenJZ30tQfwYiJ7HgbU7iU/kIXKZv+a7y2CFfdIcw6krohsKqK4S7e6BDnlcEunsJURbeRgCmXPG4I/32t79dSAOvM2en44lHojwiPyj91V/91Um9AFTllQe5ABhJOFsS5L+H0nWwnM++8UP3REKk/ATQ8n1FUM2A6SQyqr6pPAbVv0na+Biq8k4weTYWZgTAmq3dAsYfMg4rvZ6RQV7GFkJjbY7YUudZOaeR6Zay+5laAmtzyYx4qnJc06W18aE8Z0TW1r5M/c88ZzYp54XZ/1vrc4wxVM1XWveM5rbK5qz1K++M7LnbdW1k8rXSlvcyD95xe866iY2YSgrtLLLczz/Xuk0bwZjfmO+4cra51qls2vzEJz5xkthUNiIMj9VXa3ZN60Ffu+Za9VD9Wivb53InGdX3uj9bk2ZfZzSm0XhfsxNrdR/JZMt7W21Q9sm+/VCVU3231da5rFkX/vKXv9y99dZbS2Jc+ObfL3zhCzsliPRq/aR12WgdVa2JZuvnkY2cydttE2Oe34Aa2/yG1AYB1rqQ5ySIdBHoo/nLf2d5ZKKUg/SeaxPo+2p4P98SaAm0BFoCLYHLJYEm0C9Xf3VtWwItgZZAS+AMJNAE+lio+4BFo1wciBa5BuAA4SZwEnIPAp0EgU4IdwAQEgT6vffeu4SUvuOOO068IwB2nECH9JPnq4hnB2YrcE6AiAMxFUjioKTn4+c9C4j1MzoFLnFPXsdcBVaJQHdPeWRBgkTn2QSiRt5Z3lfengR510iPMxhiFzpL9bcqmTpfyTIb5Dru+fE5PdBHBLrCnYs01xUdwTsc8lxJXuROoON9Tsrzyl1HPZw7OkZdtLHlxRdfPAEcCWsLeaDkHudsXPnc5z53kjj3FUKdxJj28eO6x/caA9RJ40S6n1EVXI4O0kr2rsdJ6HgdNH6SEBuFAub5yuM9PR9TT7IOFYC8FSReI2bWCIRROdVAdFB7JtPRIN6nLmdhCLaUf4x57CzqfpnzzDlzq25vaXP2aTW2PJ+tJNKWskfzAN/Pyhnp4cxO7FOf0ZyzJY/RnOZtmsncbUTaUbdz+ZyHQlZZPKN5R+sbJ++4n3Oy2uhh2n3uUsh2keDMbe+8885JYtOYzjmHTPe1GOtIohyxzoQgx9tcHrgQ6YoKw9XnRG2IU/vXyMEthOgWPdYzSWA7mTey87N5QYRopeejuqsOTjLO+i/nbvUz+ahcn2dzLbE25qu1wT7jxm1aJatD5pFRnmvrA7+/ZYxvlY3y1Xjgyvj49a9/vWMTJYmjsu6+++7lyrjQkUCKiKV+oa90DJDWnWqv9502yszszayfZnJXeYxpX9+ynn3yySd3Tz311HI2+te//vWTtIVA99+GGlvVb8P2QN9XO/v5lkBLoCXQEmgJXE4JNIF+Ofuta90SaAm0BFoCR5TAh51ArwCxLeI7BCyq8lU+6YEur1WuAJ7yHEgCndCZ99xzz5Juu+22k5CaAJ3kjdcBSQS6SHTqchYEupNbTobOyqOeDkK5Z7zXkc8KgU07BCxKrg44ViShA4gV8bsV5N+iHx+WZxKsd713ec1IzSQVvG8qAl1EgI9NPy/cvc8h0uWBrrNbnUAH5Bd5zhVA00FMjTs/c11h3l0nORf9iSee2P3TP/3T7he/+MUytgS2Ugedz44n3tVXX7275pprliukA2OUxD3/k1e9NoqoPOqi9s4IdJWfXk4jsicBTr1f2TL3gE9d3kpOVOMpyT7Xr0pPVEevQ2728XtbCGN/fs2Op52o6rMFwL4S9mAfWazJ4UrU/7KWWZFCKd+1/6u2r/Xn1j5cy2er3EdzQTUet8ytW+u/Vr+t+ayNWxFDaS/cTo36Ou2cz4989nmHZ0frJu6JhNPcVcldxLtvwvLjSUTmkQebD5nD8K7l+q//+q8LiUZik6af8fzpT396CcuOxy1zmjaDcWXOywhBiiiDzDKiSpLoa2Og6p/Uo9H/Iw/wDINPPX0+Gc1B1dpxpj8+r2XfV/qjtU7qjfRE9RwR6L5W8rqOxsqW8ZjvZv9V8+jWsVfJM8tzGR6jLJfRmg3UcT1c33///R2EM4kzwx944IHdV7/61d2DDz64++xnP3tyNBbrN99cSF9p0wprRC/f12IVgV7152zdMpK72kkZsgeMf8K3/+QnP1nWs/ym/MY3vrEkiHQI9NF6PteQOXb8vt9rD/S1WavvtwRaAi2BlkBL4HJLoAn0y91/XfuWQEugJdASOIIEzpNA3xd8OULzPgBqbM3vmPVUnL/yRQAAIABJREFUXhWBjkcPBDpkMUAORDggJyCOPNABMvGEIN16660nACfho/kTgY73gc4k58qfk9MCi51cFBjiIHECKAkOkm8FjI5ARD3PO5KBAy/Ve3pWIJOeybr5/9m3FTHmoNoI3F0D3rbq0GV5rgIxBfh7G0aAm+uDA8fKN89JdS865S/dFBjpoCTAZHqgv/7660v4dlJFoGedXM8doHZPPMiGN954Y0mEePfxCjAp7x7yhihXIooEgCRX6uJ/ePJBrOOljud6bhYRGUH7VUffNDIaq/5eJX+vQxIGLnPv0wrY13fZ9/uMrdSvLKeyJzNdO4txlfavKqOaE66krTik7GPOa2fRD5clT9eXaqxt/a7qw+q7asyMZHWIXozy8nJH+fr3+cxojj1NP6/pcHU/v6vs18hmyhbpvtYmVZ6ax/K4Dp9PecbnFu5pM1OWpf81Z/ncyXxEiHY8aLlCmmmDljacMY8RtYV5zo/NYZ6CHOfKRkxtAmOtqbmMK3Ovb3Zci2KU9a9s++i7XGtUOuL65TLkWSf63cNffTI7KqWaE1XP2RjIezmPq99VB7/va1fN+RlpplqbzcbbaA28Zo+y/bP5b238Vf04sh2jtefammbN9lUy8vUVnxXpiivjRMdmcXY43ufatMwGk2pdq++qzY0aB7n2ynljq60e2bQcD35cEWe8syGUhI1wAp21a64h3b55v/hazHWW5/1eE+inmdX63ZZAS6Al0BJoCVx8CTSBfvH7qGvYEmgJtARaAmcsgb/73vfOuIS/3OwTeBHoB/AAcS4CHeAT0BNQVAQ6JDoJUPP2229fzj+/+eabFzJOiXzkfe4EOkCKg4qAhw7GOjiY4G4CeyPQVGFD3SMp33Ww2cEjfy4/O+GaoTGz3gnoOBCYnx1sckCqAqe2AlsfBs2uQMxs1z6Eg/cRn50c4P8EvlWWvHnkjefnoaPb8j6HEMADXV7oSaDLu3yNNOG+E+h//OMfFyICbx3AQPdOV5hP6sB5kg42OjHh56/zDB7qX/rSl5ZE2HfqqvNlq3El76Ycqx6G3j0Nq7YmSLum694W/+xjKwFpJwQcRHW9Sfnv8/9px5/e3wr2n7a8s7YDF71+Z93+i5r/jBjKOq/p4lofr71/FjLyMmf1O6+6z2QwIplGckk7WdkurY2cEMsNYMrHiTSFN9f6J9ciPufm+odn3aZ6vsqPOhCx6Fe/+tXu7bffXq7MS9pMyT3msP/8z/9cEhu5PvOZzyyJkNRs9tLGL9agfkQJ867CtmtuU4j5WTtU55G8D9XfkW55CPtc62q+9BD52gjga1LVKdc3/J/94n0ym1+0rpCeaH2s+b5aI6se/mw1L8/WtGt6PsvP893Hpm21ObM8q/WJvjtEZ6pxzXceESKPP/iXf/mXk/Uk60o2Kt9yyy3LlfGi3yR+bEGuZf330CiCzqhu2a9aQ+8zhyArP8KL889/9KMfLYkIFHieywNdmzkZ19R1ZPtSL6p+0bhoAn3raOjnWgItgZZAS6AlcDkl0AT65ey3rnVLoCXQEmgJHFECTaAfUZiRlQMODn4CWvh5kgA68nL905/+tBDnJEIK4iFE6HbSTTfddOIthNcQf5CLIt8BUOSFwD0H5JyMFkAjMM+BHX0nMi/BIAef3GOYPD2ku38mTwehRs9RpofvFsDj3kNe9/xc9WQF3lVAUAWmnp1mXJycHcyfyW8r4aA+0TX1x0Ovqjzq4AQ6/Q6ILzDfPdAhsdcIdJWhMVABmpTpJLnXm/c9mgMkBZ7peL4T7hOyAsCQq4OW7j1Ofmx4uffee5fE2MXzB/CSRJ0SzFdfiDQRQY53IeOaK/e0uUCEvY/jHOcu49HYSUKnek75iDz3cvR5H60egeNbQPPZM2tk3j51vCjPfhjbdFFke2g99umTiiTy8eR12DpfHVrvfd7zeh9KoG8Zz1vqNMsn783kXck92+brAydORY5q/UJeuq+1ljyht5CAImp9Hkqi1qOWyE5zZf554YUXljUiV0hANoGRIM19oxobuNiASRQj5iHWlErMIXo25ejnO/tmraovcn1wrH4f6YavISnbPeUzEpOvU339QR297132PgcqBHeuI5xIV3t51je8qV4Kz5/l+9zra+TZmJitxdbWwGtz55Ui0HO8bBk/o7amfESg+1rNN6awaVLRh958881lw+N11123XIkg5Js5vUx0UL+5WJ9prOp3S+pT6prsh1+rNs3sm6/vtGmDej399NO7H/7wh7sf/OAHy+ZTkecQ6Wyo0eYYjWsv13WyGteqj99rAn3LLNbPtARaAi2BlkBL4PJKoAn0y9t3XfOWQEugJdASOJIEmkA/kiCLbJKYcg9TJ9D5XufXQcrpPD6ukG14Q5BuvPHGxSNCCRBI5Dkko4fwozoVgS5Qx8HYJNBVTwGMApsEIAtwzbM7PXSmf1ZdlI97g7hHF589T4GOSdA5uLYG1M4ICYGkft0XnDw77Tn7nNeIhhngl4BbJUvy30KgSz/k6SYCXZ5wjA08z6sz0AlFqzPQv/vd754Q0w7ySecFVCZxofPRBXbznI+lX//617t3331399577y31gKDgLFmuIrd5nnr6Pc6UhbAg/e3f/u2J5x/ef05IOClOm+Wljo0AvBUhQBmVB7r6wskcB1ZnnyugegRmu/y8X0Wqj8ZiAq5bNHsNNM77H+Zxuw9Zu0W2/cxxJLDWL9V4GOmt12hE6LqNPU4L5rlsqavbnsxtbW7epw1rtqWSzT5kocvc7V+1NhJ56wRZeqA7Ka11VJLjar8IdOWrNZGO9tHxPtzXuo35h/PNIfy48oze4xmdc8488/nPf35ZO5I469zDtFPvEanr5C/PJWldeUzv06f7PJt9maS/k89OoCNz3whQbeDzec3Xx/5s9p3/7/riBDr18DWNZF1tWNAcKj1aG+v7zndO9o/kPsvzNGN5jZQfrTcOsZ8VeS5Z5kYVrWGI+kUUByV+X7FBmSsbTRgvGjPeLxpv2jDhOkje0qvKRo7qORsTa+t13zTz5JNPLuQ5iRD1EOePPfbY7tFHH13apE0BEOn+l2VUBHrWkWeaQN/HmvWzLYGWQEugJdASuHwSaAL98vVZ17gl0BJoCbQEjiyBJtCPLND/za4ChfgOkANwRaEzufKdPEwBIkSg41mE1yrAJyTc9ddfv+NMPiXy0dnMItBF/Im89JDoCfqNQLEZge6Et4O05J1ArAOF7rEqENjL0bN5bruTnxXQU7UhAbutJHoFdJ2NdlyMXLeCohWRrhZUoJ5/V+mc+t/BSBHD8oyBGIdM5qoQ7k6gc1YlyQl0iPSRp5zGg+uTh3BP7y8n0IkKgWcfQCvjE6JcCQJdCfL8n//5nxcvda6AroCwn/rUp5ajGKirzp7VsQryvPdz1f/6r/96eZ7E906wCJR1Ats3mHj7ZG+2jJERiOp95ICw96u+HwG8IpC8jJlOqcys9wjczXG7L7mQbRyNzopkuxgj+WLVYo1YPsvabrVpp6nDmn5tIX6y/LOQ2Wllsa/dmMl0VpctbV+T6cxWVPXKjV2ztYXXz0mqJFV9jeNzi+YeEc5pO31NlfMJG7ZIkGDMSSqf+QevcyXCsDNfMHew6VJzJ1eO/GEOYt3IZ4/ukhuh3PY6QU6ddW40xLDmLXl3b9W1WV/v08e+vhb5rKs8jbnypzqyXvU50eclH9N81nOSd973vvb5g+e9fBHo1EEEujaXZp7eDm9fysXn+C1jZ6ut25LX1n72tcLW8r3NOSdvtR+Vbfb+lOxdz1nTsUmS9Jvf/OZkncZajfUXXugkSHWtXau6avPD6DfLaJ2yr6xG48R/fz311FO773//+0uiTRDnjzzyyJKwEVqLJoG+79pH8m4CfauW93MtgZZAS6Al0BK4nBJoAv1y9lvXuiXQEmgJtASOKIEm0I8ozP/NagQECXwBaAHwFInO9woFKAJd4Tk5K/2GG25YyHPCCnKO5Wc/+9nlCgkHuajw7wI4uZJndZ64wB3VJVvvAJHIfvdAdwDZva4EpHjbBegIIKqApQQKE1xW/WYAmgOhCVKN/s98Pf8tQOLxteZ8c9wKhM6ITs9j9DkBTdc7f8c9qwH1BPBxRb8hz0Wgv/rqq7tXXnllIdAhAyDO8T53Al0AqYOKrq/cd4863dM5lx6a0wFxkdkiPUR4UEdCgb788ssnifzlRY/HjzacCFTXZhE8zt3rifPSOT+dBHArmfmGE8luNgZHXpCj8TjS+wrAH2lr1b85PpMAcB2piIO0p1XZSUY4KL2FtNkK0HvZW8fQ+Y7si1HalbCh59UfFUlT6cVp6nMs+Z2mDqN3963bljqs5Zl5jOYb2f3ZKJD98Y1Hs/7ztY3bYic806a5FzR22G2+E20+T/EcnuScYU76/e9/vxwbQuLYEtZ6IgCZh3ztR7QTeZkT7UQRjlg/+hnnzKcuIw997uGcZbN9vahNY5TLs9oMxty2Ve5r1mltTaH7Ffksm49sNGfznZ/lzvu+Lq3miRHh6vNm5X2vvFW+PNBF4MuL30n5JOIrXRvNv7O12ZqcZ3PobG7fN9+1cZ2/G1KP9pn7vS/zs/L18av1H2ONc8IZbyTWdNJ1xg/rMMYXKce/1nCzjSij3xaz/qvktmYDVTeueKD//d///UKgszHg4YcfXtJDDz20bLRRlCPG7tY+mvV9E+j7jox+viXQEmgJtARaApdLAk2gX67+6tq2BFoCLYGWwBlIoAn04wq1AgATBBKBLmCT+wLd8GKFPFcCCNV5fF/84hd3Ite4AspWBDoAEH9JrjnIMwKmHCDic5KOMw+sEWiVEt4C/CWRdggIn8DQDJQagVzH1Y6LkdsWWaqmhxDoDoJWBLrfV10qD3RAPpIT6JDoEOcQ6CQR6ArjLi8zlTHb8OEhc13PqZMIdK6ApA7CS89pmyJHMOYAYZ977rklPfvss0s4dwfzHeAU+UK5tBEPQXmrE3IXEoRwu3zvfeD19E0HOu7AZeuejV5nkSKqw2x8rmls2ju1serj1CUv3+/l2K/y8nrNyJQ1cHgt78qmedn7jKU1WX6Y7m+R+zHbe9794IRppQ/Hqs9p5Xiaesze3Vqvfcqf5VmtqyT32b1Kx9R3IwLdbcKobylT9qvSBd+A5QS65icR4bLR8liHzNPxIMx1L7300rIhiytzjJfp0XrYZHnPPffs7r777oVI55gQJdqpv/SQ5h4kGvObR2/J+Z/2stbUkUE8y/qVuQsi3ee2yjav2dFZX1Zzis+f2cceqpt7Hka9qme1xuG5nD9dJqPzyisPdK0d0gM95/LRXFqNodS5reNxzeaO8tlnHO+znqjm/Rx/o98qrlOzdWrVJj+nHp3m6CwiDZHYCEn6wx/+sOi3zkTnd5hvyCRfj27g9XE9451K//etczVGcv2ickWgQ6JDoH/ta1/bffWrX10SmzK1wUYbamb6s0W3mkBfG1l9vyXQEmgJtARaApdbAk2gX+7+69q3BFoCLYGWwBEk0AT6EYRoWVRgbgJAFYEuAFUE+vPPP7+Q6ICU11577Q7ynKs8IbgCDMr7nKvIPHmgu6dThhccgVICYAQUJQlfecGq+emFkeCYQEmBPqpDEmAONnl5s55KkKcCffRdBQb6d1sAo+NqzfnmthUM3UeGI5mukSKuA05SizznCnFAqFoIBa4Q5/L0TgIdYLvSUcpJb68EQz3SghPfIioYbwLBHWAXYM/Yffvtt08ShIOD+e6t7uFwqYd73BNik3ChJM6r9PEAKcJ3JA/Vy/s+/njHNw8oj8pTysejiKEE6LfqTEV25Luz8e4jIW3UyGZlfqq7f58jLOs0at8WW7BVNuc7yq9saVvkdswanncfrNk1jalD27hlPlvL+xgymeWx1sf7lr9FppVct45ll1faN91LWzKzQTybNlf5uBcyazsnXCHJIZxIkOUQeCKmdWXugNQjdDshmLky12HzCSuNZ6zO9uZKVCI2XLFGJDqRyG2uTqDTHg8v757UTvDyjO7puBHNWcxjfOfnKDthmLL0+WvfPs75xNcLkn+Wl2dd+1nu2Z+zOcIjuFS6o/WC3+MdJ2edvKesUdQb7o10rRrnWe+1sbhmK6o+03f7juNZfbfUYzSe1+boGSHtOshnHwP8dmIcavOKjkxgzKHjbEhhgwrX1HMf19WayfV3TS5r9a/WRt5Hrj/ugc5xQg888MBJgkDXme6sr/Nvpkuje02gb9HsfqYl0BJoCbQEWgKXVwJNoF/evuuatwRaAi2BlsCRJPC9//f/jpTTejbHAnnWS/rgE4cAQIfW1cuqCB++A3RRCD0BGALWAHIgz0WgQ4zJGxWAlM9KEI5OoANsikQXEZZeLgJ5RmSUAB8n0AUSJVjDsx4OsypL4K17XI08Y53glPyzjDUQKoGyLbqS+nFo328p6yI8szYeDmn/Wp5Vux2MdG9q9NrHhwh0nfcqAh2vPBHo3/72t5cQ7uSjseRjoCJVvfy8rzwAw51k4DkHyL1djD3OSdd56XghCoTnM2NbCbJdnoZcNY4hTmiTvAeRgwOzeKTLDhCFAiJF3kQ6Z1XjaBQtQmMyx5jGssvCgf21sTcjACr9GAHG/r3nmZ+T7Kr6eIsuz3R3RrBUtn42vl3ex7IDW8bdFhkcqz7K57zL3CKH82jjFhJMz1Qyyu9mpMp5tfm05ay9PxtjvuaoPvPdKP+1cqt3qYtvNnQCLPtWzyZxRr4+R2BX3TYRqUSkOHOavF+5Mtcp/DjzCfOCQkqzoUoRiCDB5DnOFVKdTVUf+9jHls8itxWi2fUoiWG/58eVKPKKjh8RMc3cyDsevtrn0lyDbelfH5tp56sx5TLP/J2kJl8dnaKNAF7WaLxle9J25Fzjuuly0rpGZTu5nxsUcq07G/vVva02d/TclvFylja0Kn/LHDvTr1H/6vcIV8aZR/J69913d++8886OK2uqm2++eXfLLbcsV9kMr5fKyN8v+27+3dLfI3nkmOEMdIVwh0D/yle+sqT77rtv2ZiJjSCxdqx0W2N4bd2md5tAP/bI6PxaAi2BlkBLoCVwsSTQBPrF6o+uTUugJdASaAlcAQmcJ4GewNp5NPdQUGgrGJVtqACOrANAizxs8RDiT6CmE+g/+9nPFjKNkM5KeBgpAWwmgS4vV8p0gDc9yROUdADQgbwkD729DkLxvQOC7plBfu7x4QAj9xywztCY7iVc6cuMcJjp10wvDu3789DnY5RxFm2f5VmBjcjY9Yz/3QPdz21VeHQn0CHPSYwBiHMR6MhHukb+eUblTH4Oyms8yhNPY4k80xNPHm7ocQW86x0R61w5a5MQoVwhVHS+O1dIjByvqhuRKO68887dXXfdtbvppptOgFDAUGyFtzcJ9PTAlyw8jLDInsq7TjbFZZhjJfWgIj+yD9bIAMmU91y+Dpw7oZGfR32+ZW5YI3+2APwq39u5pewtY31rPudt0867vK1y2CLT0z7j+iqd9TxV17W5K3XvLPRna1sPle/W904zzrbOPdkH2U9an/o6xueoLMfXV9mXTuIqhLPKg5x78803d2+88cZC1GH/lVgbSWcgftlIxSYproSSFpHHJkrsvVJGFhl5xqqebpfVRuqp9SNzHOUrMsraOedul3OecHu8pm9Zr/xfspnNGT6f8ZyHuvc5fk3nfE08m7NSr/JoGN+AqrVJbsyT97/m7GoOGxGsW9tRzUOVXVrro/O6v3VuHcll1Gc872sjjxbB2usXv/jFMj650i+333777rbbbluuuQZx+6A1kzZL5FpwZKeq/pu1aSQXHyt4oHP++Q9+8IPd+++/v7v33nt3X/7yl5djHtiEyUYbErbF56gcH57nTM+aQD+vUdHltARaAi2BlkBL4MpIoAn0KyP3LrUl0BJoCbQELpAEmkAfd8ahJMAaaeQEukIvC9AhjCDEuRLApcK2Q6JDoAGkchWBDokuTyV5KwnEdNIsPascOHGwMEEhAYApjwwRnR4Y+p+8nQhPD3TuO2Do7zlgtRXEnA2vLYD+of1+gYb1tCprQN4h7ViTq4Pqkm+GUFe4U4h0Eeh4yADmizyHaNCZsC+++OJCIIg8h0jnzz3QnVD2dlVkiHTQ9d+9B0WQA7IqOTjv48TzolxAWjwMFbqXszbxVpfHOkS6yHTa6wS+vKMY43gPaQPN1Vdf/YGzbt0DXaS+zujEzkim8mrXOKO9vhnG7YTGrgP7Pl6rzyP9WdMRvedArZNcSdJUZTuRlPdn/T+q8xo5cQjIX9ndsxhznueVsGnnWeZW3TpEzvu8k3N/9nVld1Lvq/9zTOxTp2M9e6iM195bG2PVeMk8Z2VU90ZELWW5x3KucUY2BfupdZhvasR2M1foj3I5kxjinMSGKX9eXt/YbWy2E+is/7T2I2Q7z8jTXHOWRxGp1lGqf2ULeZe5R+e3UxcR9JTl78oWewSimQ11Ym5tfkibr/5PMi/1xtcVPl85sTnqP95d09OR7HJe8nrmpjXfWCFy3+dhl2fKLO3pqP2z8T6zyVvafyxbMstnNl7X5umRLc3vXX99wwXrNDa2kF5//fWFQIc8V/Jx7Osm8vDNxloruu2aybcizKvvZnbP9e6ZZ57Z/fCHP1wSBDobLklsvoRA55ggIlZgX9K++m8xH4uu/6lHTaCfx8joMloCLYGWQEugJXDlJNAE+pWTfZfcEmgJtARaAhdEAn8pBPpW8CK75VASIAFazxdwBXAUIssJdN5xAv25555bQFKIMpIA1Ouuu25HAtx0ck3eQ1zdk5Q27OOB7qEH0wO9IggcVFoDuCTPJJ5m+a6BryPwcwu55c9UgNUFGaZHrUY1FkbgbIJro4rsA76OgG4/LxTiHMKXK4B+EuiQ53igMz4gzpXIW4AodXX9VVsSFBQwOCPQnZhNENzHVspHcuEdDxP63//93zslxryHdIfEUAhgyJV/+7d/O0nyShSx4mfFe4haPisMPF5GgKUf//jHd1ddddXyOc+FHXmrU38PR+zgquyKvksvSAdct+qRy0/juiIoJFcnEbJua3ajqtMakD3q37X25fjaZ7wcc8wd1ZB0Zv9HAtU8NpuHZnPORZ+PjqHDOd5nKjUjj2bjck1NkyQfEeiU7zaP/7VWwrb7pig2Sylxz+cY7Lk8zpkDsM86isOP5GD+kwc4V+z3Jz/5ySVhwzVfYsv5UztG9dzi3Zwhxv2cdZejb/BSeZW9TZJ3rS9ybs7x5HZffVH1veeTJPZoTb9lDZrrV+mAb9rLtbaX57pWrcl9rtu6lt7HTsx+zxwynj2/Q95fe2ft/j72w3XR+1p9qHUj5Plrr722EOi8c+utt54klZfviEDXerOS85p++Xpp67gZzS3PPvvs7vHHH18SIdxpA5sAuEKgsw7EnnAWeo45X0e5PuZay2XfBPqaZev7LYGWQEugJdASuNwSaAL9cvdf174l0BJoCbQEjiCBJtD/LMQZuDS7N+qGERgmAl3gqLwVeB5AFeJcCQCTcy9JeKJff/31J4n33etJ3ueHEuhJVAEKZSjQBFTSy9wBQoFMyM49dSuvHH9Pn5FrRU7uA4COANit4OQRhtiFyyJByZTnmnyrBo3yHH1PGUlEJ4EuMiEJdIjzEYGOno30R7rL/eovgW7X31n0hgSR9R5luP65l7eT0u7R7h6AfIZcf++9904SQCWEzP/8z/8s3oLyMJf3ucpDDiLMueKxyCYcbMhnPvOZD5yfS/0T2Bc5QT0Vsl6h5QWw+tjMzw7CbgXZK7A8bVLa1AR1s9x9CYMKuN6axwzszzz2IQZm88tW43LI/LU1737uzxKoSJIRyeGESX5eu3ceMk+y8Bh6OKv3Fh3NcTMbR2vjUbbC5yHeEYHO1b1Tuaf1EPbO32MD1G9/+9vlbHMSG75EknPP5w9sN3adRH6EY2dzJLYZYovQyh/96EeXDVDa6MQVQl1kuzZeyk5rzpF99M1MtEHzjUdU0bseOUUbAnwDpurufac8JYPcaJn9vNa3a+u0vD/atFb1uZed9r0qVzL0NuTmMH/Gz43nHW06kNe+P+vlSf7Sw1wv5Fyn+qzNUYf+jtl3TjpknegyrWzlWdm1Smaysd4/6DXEOQQ6iT+OTVDyPnLboKN+9DunKq/SK75L/cx3t64/vG7PP//87oknntj9+Mc/Xgh0jvu58cYbl/TpT396WRv+zd/8zXIEkOtZrp+q9Zbrq/qrCfSz0tzOtyXQEmgJtARaAhdDAk2gX4x+6Fq0BFoCLYGWwBWUwIeZQN8XoDkUeJoByyMwDu9xEeheLgQ63gMi0AFkIL8g0CHAAEBuuOGGJYlAF3GuMO5c9/VAd1k5GJtnkjug4qAp3ztBqM8iK/1868zTz4x0UBq5joDZESE1AisdXJoNtxHQdgWH6NGLTqC0ApirQvchK6r+SdlmX1cEOoTBiECHRNcZ6PJAF4Guuibx7bqdbfQ6O5FQeZT5sz52cgOJ613mo/JdLnymvYxpiGvIl7feemv3y1/+ckmQNAr1jsejA55OlPA9AKkS5IxCv/MZuWGDuPoGHt5zAoA8neB3IkHtcVLJPbC8bmtK7OM2Zes2x/uvAp4TAD4E5E+AeCuAPRsfI3u1Jpe1+1tJj1kb1sro+/tJoFp3eD/pc/bJzA6fd/9V5Y10basOrklxaxuzvH3mJergNgJ75V7X5OUe6Apnji1mvvI/3wSFt7lvdCI0OwQ6RDpEuTY6YW/9HGzmt5tvvvkkcUQH4ZVJCq+sMn3dRL19bsn1m7fRy+Oz38sjSFJ3Rzrqecr7NsnDnN9m62Tdm63Z/Z7POdRxRPTpe83nLjOf4zWvuBd/zt2UI7l7W5xA5xmPCqM8qvltNj/6PFfp92yOmo2jrXPZacbqVnsw6+u18g+57+ss2QHPR3rkHujoA7+19LvL1z+862tY/60iPVGZ2dZRn6Z9WhtDI1tJCdocAAAgAElEQVTI2vgnP/nJkjgygohlHP/AFQIdO0Nio06uqXJNKd3NtZXLrgn0QzSy32kJtARaAi2BlsDlkUAT6Jenr7qmLYGWQEugJXBGEmgC/c+CPRR4mgGDFUgEuKKzJSHBvVwn0CHSAXMh0OVBKi8CrkmgO5F+HgS6AyoJVPr/Ah5HRKSAzArsdKAwATCXe0VQOACanysAbQ2sOqMheO7ZJug2I25GMl77fgs55MQF+XlIWogFhSlfI9D9DHTyqNoncNT1YAZqOiDvRHFFhI7ySVDfyXyvT9bJPZvwNgcAlWcjpPl//dd/LQlb4QAu/+seXo7apMMVQobQnfI+cs9G/wzRA6iqJE9H91JMkFfj268zcqDSnQqkdWK/si8+hitwN0mGNZ318X/ImJgRB9XcspVoWDMQW/KZzW1r+ff9WgKzPt1CBFZz0Mxunmc/rOnLiLg5tI5r5a2N3dkYGM0Hsg+yt1qHeIQcNjBBDpGwrdhVJc1f2GBsLxublLDbOlKHcuRVLsJK70K2KjIIG5vwCNW8l2vDJOh83TRbu9B+39Doss48Z+uoJNY8T58j99GBtXWb19Wf9TUl5fnGNV8n8r2iuojo1pxJH/jmMP/MMzmGvf3pAa/5ibmW8Pr0N1fN88qrmhcr3Z3Zj5z30o7MxtLs3pZ5ZLZuXhujqRdby9tHn9aeVfvVXz5uRHqzYfHNN9/c/eIXv1h0R0dosYmZKBDaIOERKrSJxNd4s3WO7lGPaq1R6Um19hy1lyhNTz755O6nP/3psnbU5kmurAE5BgICHT2lDrIluY5KG+NrPC+7CfQ1zev7LYGWQEugJdASuNwSaAL9cvdf174l0BJoCbQEjiCBJtD/LMRDgafsBifHHKgRYOQEujxAlUcS6PJAJ+wyACvEucLxAeS413lFoDvQmN64lFmRfw6opLe43kly0POaqeVWgqCSoQOjszJmgCTvba3DEYbXhcuiks0hZKEDgFUjs6+qvnMPPvJwzz+RCFxnBHqegU4e1Z8DlQ5qux5XY5W8KpJh9J4DkPnMCHT38ebh5cmLtv/xj388SYx3l5sf2/Dv//7vJ97pnLMrAocrZAznXYqg8T5HhtrQA0CMrWHDDlcAVr4TcDxS6C397e+O7A75uHdhJWfvp9TdBIA13lPvRzZiC3BdtWPN/s3mlpFMT0Mw5LuHlH/hjNcFqtAWImptHqrmIjVxlP+aThyrn3M8j8pdq89ZdNmWMtee8XGeG/h8LMuLHE9yyHFsMbaVhB0WcavjNvA2h2jHnopogzSHtMKekihbJC62Vx7nEK7YadaEJM1l6oskqZ3493Wez2+jNZ7rWUWKSX7uuS2Z+camatPB1rWZ99Faf1VrbG104N08DkZ1Zf5kM4OOPfGIAsyLfM+cqg0POhLJ+zbrRrkeLUee93zHxj/6Wsk91l1+3keVd/zaWrdas629M7M3o/lrZk+qe7N+nNnDUTn72LM1G+V55YYLj5zz9ttv70hE/EEfND65sh5SYqxq7SYCPdcPo3VOJW/vP+Wz1mejsfbKK6/snnrqqd3TTz+9bMDkmAgdFSECnQ2VWwl0bciu1lfUoQn0s5jpOs+WQEugJdASaAlcHAk0gX5x+qJr0hJoCbQEWgJXSAJNoP9Z8PuCRaMuUz5JMgtMAazJEMrKSwS6wrgDzgl4xRMC8pyQn1wBaJ1AE/inM9AFvlCfKuTlCFx1Qm92BrqDUF5WAoXcy9DWToI5sZ8eHFUZpx0qFdDofXba/C/y+wnoOVC3BtZtISHV9goMzPElDzCu/Hk4WYhzkejch8DQubI6A50wlU6g44nO/94mJ0dcL6WTSV5X5KzAVeon4DvDv0o2Pl48bz7nBhYHX50MEUCv8tzrkXu0URtvIGywGaTf/e53J2GEOffSPSKRocIIK8y9PAjJ6yMf+chCkkOwX3/99ScJsFXedNxLm+HyqnSrGgsjUFkyckLCbWh+numa2yM9NyNsdK8CrmfzwlYSaB8iwGW2L7FUtXVtXF9ke3VR65Z2M+W+RuZ4u9bIoxwvazI5VNeqOm0hyQ7V0bV2jO5vLW/2XLUGkH1x205Y9nfffXdJfIaMwraS5KVc2XG8OyGoSKzbPIQy9k22l3po8xJ2WPOL6pKEleYQZOMe8FrjQeLmHJXrscqrdNTPHtI8N4D5XJD1nK0VKvs/04Wqbl4e+cm7HJn4PTY2sKGBSAJcnTD3s+iZR/mfeZSr1tCal73O2gCrjQ4eTYpNEHj5fuELX1iu9LXPRS5Dn/OdRNfz2iAwan81/63Z+q1z2THz2Wc+y/rta8u2rlFzw4VH4WGsv/POO8uYR2f4nQVZzpXxjPc2VzZL+JrE9c7nA39GY2a2VsqxtNYXld3++c9/vnvmmWeWhAe6vOi5sqaTbUJffZ2aZfv4p5zUSfVPE+iHzmb9XkugJdASaAm0BC6HBJpAvxz91LVsCbQEWgItgTOUwHkT6GfYlGnWW8DUUQb7gjgJgsqrVPm4Bzrgm3v0AORBnitBeinE5+c///kPkFuAOu5lOvJAp1z3olX9HAB1wMdBkxnxPiPQE2gZEegJ7p41ge59WX3eCs5fKT0+bbkj4K4iFEZl7UMaqn8dBNT7eQa6E+iAk0qA4k4GQ5w///zzuxdeeGHxBOP8c8hzEejSPel3hqeUV5gTCemF6LqRnn9JtDjZ4eOM8kcEhI8H/4xMBOZqMwAkgBL3BNzz2cn1P/zhD8sZ6RDpnMErT0muvO9ycSKB+qufyJtIF0qcoQ5xLs911x+vizYEYZOwafSLypN9S3vjebkMHcyuntGzqZ9bgOctAHtlF0YEk9vNbN/I1lR2t2rLaW2Rv7/vHHZaO/OX8P4+ZNS+8si8Z7pQ3Tttf8/mg632f982b30+x7/q43NN2n7WRthArZc8ck8SXz4vYU9JkFBs4FI0EGwq9ln2js++Vrrqqqt2H//4x3fYTwgr1m4kvEBlD7Uu9HkvyficP92GVySgb/JSXlr/Ka8k9EZ97cQan92ee1+trR28vFx/zPLJerqt9bbTlxDf2kzmcy59Lg90rlX0Fm08Vah3ru6BnuHcaa/6TJthtTmNKC8QrEo+Dpkj/XgUydfzr9ZLo+/Wxkv2y9ocVvXFvr+J1uastfujOXPtvaqeo7Wu1mXSIf736Ec6MocrGy9cDwnjrsSaKG2R95Xfy3WM63L2S9Xfvn7e0u8i0Pkdie0iopDqLQKdKwS6r0dcZ/icnvpuS7xOTaCv9Urfbwm0BFoCLYGWwOWWQBPol7v/uvYtgZZAS6AlcAQJ/N33vneEXLZlcd7A66Eg8qHvpRQqgllkHMCrkoAKAB08HpxA5xl5s7hnC58hqgQMA/oJCOSaIfeqUOxeXwd43AOrIt4TEHUAW6CKg9LV80nu+PMJQrl3zrH65lj5bNP8i/PUCFQcAZcz0HXLeK7Adb2X4JwTCXhEQ6BzBcz20LmQ588999zuZz/72QJkizznKi8+gf3pge6gXwKcCYaq1xI0nBECPs5y/Kf3WeWBxncikEVCu6e+vNMB7PnsG2iwHZyR/h//8R9L0nnoEAvy8qdN2Bmd66vnRD5gO+RxzpUoAHhe4Z2OLRLYigz4XuQ6Vz/7lXtqhzYsOFCbtsc3OeQmBD2bhIr/X9mP0RhfA+NHtilHcQWKj2zhyNb691ts0pZnZsTBxbFEH6zJlnaN6j5r7yzfNT0Y9ffWPjtNmyp92WqL3W5Vn6u8fWwmibKmuzle3MZu7bO1eqpOIh0rcio37MjL2+0ddg8byXzCkRdcZW/kLewkK8/yHFdIWs8TMlQ2DzupyCBcNX8xh/EcRLqSb5ik3T4vVO1z2bgO5Pzpmw9HttFt6UiPXdZu79PGZt+O9D03T6aujdZ+Pj9mfyvsOqS4yDs2kGmzmEK1iwhXv+V6tpKh2pHzt+qQm9+8/5izfW2v/uQddIS1vBLvKS+NGeWVaxGtQXwuHc2LPv5y7bI2ln3tvTYmR3ZkpGOVLajmy9lzla2p7E01N7ueuW7xvq/bOLZBiXGv8P9sVmQTDJsL2Qij8OejcZDz0ha55BjaOofkc6+++uoHPND9WB4+64gBwtLnGl1yct3V78nc4Kx3m0AfzXT9fUugJdASaAm0BD4cEmgC/cPRj92KlkBLoCXQEjiFBK4Egb4vcH2K5v0fcOA0ee37rjwc5Gkk8AGQzcMCki/PAvbh8QCBTug9rgCxhP8krDJXD8UHWehnOo4IdPegdQ8mAU/eH06e89nBQcCSBIWqvqzI2AQE10D3CsTdB9Dbt6/+Up7fQjZVgBryyb5e0wXuZ14V8cF3rqOAmQopzpWxAYmhBHGu8cF7EOff+ta3lqtCm0vPnUhw/fG2jD5XwKzLoQJIvR1JHOQ9tw9eT5HkItBnRInC+Ipk9w017rnuGwmwGXj0AxJzxbMSj3USJIS8sfycV332euJt5yFNBdLi7cQ9eeXpLN/UHycqBNYKvJWsclwmMO6ba9JD0nVv65yT+rJGQGR9nBDQu6l3KkPzQo6RkZ2r7GoFyo/G+AiM3yqbNRu5Fexfy2c07kbvjcb4lvpsbfuIDPG6zvon57PZXFbZo1lbcm6t8s66rdluJ5tSx9ZkUZFw3nc5Zqp+HclSdsLtmfJzcpTvnAjX8R9cidBBCHaFY5dtw17xh31U8iNyyB+7puT2Do9zEaes7dzWMyd5RJXUhS1zZCWjyla53FyPZvpT2Z8qnzU75bbP6+ve4qk7brNlL/Wd95/beT6zTlZiHlNfchXhyZWy6Vf1sc6l56pIKX5Pobr5ztfCmvelV75xzZ+jzh7dxdsOWXnPPfecJMrwsesbCHPt4B7v2TdePvl5P6V8fSz7POTjfWbHRnpYrQ9n47qyISO7Udn3tHGVfvt73j7fuJC/zbjnm2YUcUIbbrSZ+Ytf/OJyNnq2uxo33iczuz+bF6t5Ktvs/+OBrt+RjAkIcxHnOhKMK20YrZvc1jaBvmXV0s+0BFoCLYGWQEvgwyuBJtA/vH3bLWsJtARaAi2BjRI4bwJ9Br5urPLmxxyQ2QKmb85444PVGZUix/DoFJgn0Jbn2ckvchAABK8Vzjsn3XDDDSdACOAHwKAIdK4C7twDXeBInmVOmSOwx8G7NQJ9oyj6sQsigRG55vqQQHmOnRH5soX4SVBT5eYmD8YHSQQ6ntIAmyS8z3W+I+9985vfXAh0kgh0D2WbIOdW0sy7LEmqUR4+XkYEugBcecU5OUC+DqTzeSQztUtAZ4LgSVSpPtgKhXmHNH///fdPzvkFbBV5BAGfRJWTGnidO4mkEMXyznKPTNcv2UC10+WsNuRGn+wL/k+CoyILRoRSDkcntbw/vD75jvdLgvwJSvu7LlN9v0ZOVeOzqo++874f5Z3j4jQm6pjz65a8KluThGFFBOW43WoL1tYtazZzi2xH83HO1fncrG4jcnRmw0d2pNIt/25EwlVtl81SPWaknbdBGw1FTPoGIo05nidfJ8IVhp0r9u5Xv/rVcs4xV4hUbWjEJvm6zevOfKQNQ4TodnvH/5qzuFI/lU9dIEtF5Kp+I51Y0+3q/hb9SltT/b+PHq+RhbrvfSbCUmXn+tJ1SKHXWc/Kk5y2k5+irLAeYFOEzqXnqmNNeJ/nRYpzZT2txNpCmx7QAb/HOiJtuv6nX/3oFJ8T+R4veBGvvqGNTRYPPvjgSULnRN77sSV8loe0wrv7miDnQl9n5Fzq8q3WM76u8fEz0pXRnLPVjla2i3e930fzbOqO7KL/zhu1ke99Tq7sj+4rcg9X+tJthzYzs6GZIxq2jOHR3D2b57aO8SoPvvMz0FnTYbcUut290WmDr71nukW+ejbtRHug72OB+9mWQEugJdASaAlcPgk0gX75+qxr3BJoCbQEWgJHlsB5E+hUP8moIzfpJLsZKHOWZSpvBw4FPggoc08YnhfYileNE+h4O918881LcgIdMARAVl6mfv55E+hn1bsfjnxHYGdFYoxAvhHAV+WtcahxLwIxCRf/30O487y8zwHMOfscL3RCuQPoPfbYY7uvf/3ryxUg3L21RuTSVsBXPZ42K8m6BHPTy0kgsYOpnmfm5+fpzggyB/kr4qsiAeTRL08rPPjkgY5HuhPTIoIgCbA12CfAUq60Ec9KEQ+f+MQndiRCFfN95cGu6BvuyUmfKWnjg+Q066eUi2zsjIxb6/eU19ocMuvD1Hs9m2NqVt+0OGvPpkwqPa2s2Nbn/N0ZATCylGvyPyapsG9eIzJCaxa/zvol762td5yMqOqwJjO3UVvqRRmjPCs75XmuETsjMqvKw+VSvVfpus4uZ71DSHUnu/IMa19/uScpUTYUfYMroZjxxCQcO3YL8lTJ64CN8jOssXOyeXzvZOyIAB1F41iTcfbXWj/4PDMaiyM7lORY9X6+S32qjUc8J1nkfdVRxKXyUL8xF9FXJI4YYY2sSCsQ1fI0lze41sJuw8lbkVC4+iYH+tM3eXnodfrJ5eB5Uj8vUwQ636OfzI3opa76jE7hwcwGM67oD3oHsc4c6mS3ZOFRSnTfbXylBzlu/H/vA1+zpL6szTOVjVtbHVc643PiyHbombMm0FU+doWEzqGDbLR59913lysbmfktdssttyxj39cHuXZwmVZjat/5aYtt1zN+BjqbSiDQlSDQOQ+dSEGnIdC9/k2gr2l/328JtARaAi2BlsDllkAT6Je7/7r2LYGWQEugJXAECVwpAv0IVd+UxRZAd1NGGx5KMKUi0OV9OSLQASLwsNU56BBNgDWANjfeeOPJ2XWAIIB8HkqyCuHeHugbOu4v8JEthNkWgqwiYjJvjQsH2QFD3eNJZeldhbwFWGYc+Zm1r7zyyu6ll15aEnk8/PDDS3rkkUc+EJaVe1uIhqr7K8JiBFb7uHdQ2ono9DLnncrjSwRW5qk6jghSf498+Uvg2WXsXnrYHJ3zy2cH8iEHZFd4R0Q7Vz8TmLLoKxHqkAW+CcDJCQgrPDblzYmN412ukBrZRrVFMhiB+2nrt+hv5l2RnTNgf2Y69F4SSCOvwKq+1fhaIzdGOrKvmRvJb5/vR+Nv33YlOeFt9LFSERXe7jV7sCbb1JdKJ5PgqogVH6+yGZU98HE8stlbiRiXw6wPq77ZR3fSlue7a3Y0n/f8RG5xxWbprGKILohKSC+urIvc/uo9bJh/5n+PogGpSWQNEqS46xP2DDuGjeIqW8cVYtbJWM11VYjokQ6lja9s00iXD+mfmT1N/VizpW7jyNe9fUcRN3KOY54XCQ45rggBXJn/tXlCG0QVhYC1tM6i51oR4aqPb9aiv/he85SOLvF5y0lrn08zAoL+p/6+Dqfe2gRAm3zdD5FOKHASZGz2x2gc5rw+i3biOpQRcTwqVaV7a7Z0bZyP7A3vuU3MNU9lLzSeKtswm599Pl/zQFc+vjmDdc6bb755km6//fYd6Y477lh+i7lHto/50Tpuy/yyNu41X1RjXjpTEeisuUiQ50rYu7UoBdIbyUfPe/lNoO9jgfvZlkBLoCXQEmgJXD4JNIF++fqsa9wSaAm0BFoCR5ZAE+jHE6gDDOTqnikCFSsCHdBDnjVOoEOkA+RCnt96660fINABbwDA/IzOJtCP15ed03Ek4CC5A4wi0B2Mc4BXhCpXvieUptJrr722e/XVV5cwlYyBr371qycJ8Fyhcrm3BYwctTSJnhHxMwKws73ePnnJ65zzNWk7WK18E2B3+8NnlafnnKDzumBDRKjzWd6XOiJC3lh41L399ttL2GOuhM5N4t3JBwG91MUjCkCcX3vttUvCEw8vKCUIBm9fksEO6vNZbZqBymuyzTIqua7l4eUn2eRkC3l7uN4t5GdFpKyRG04c5OdZmWvE2dr9Gaif9chnZ21KwiWJkQwtm3lXY1fP6F6WPyJmZrrg9ZptoPGx4WuDJNE1jnPMJ/k46tPUbdW9aqvq5O+kbEZtn5Fpqb8ju7Umb95jfaQEuYVn6HvvvbdcISsVPht75n95XIbb7C996Us7QjNzJSy7NvZwzf5Q/9K3TkBqXefHUng7U97VmE59rP5fk6W3eTbO017OiL01e0GdfLOo9NmjiXi9RhtFFBodoplNEGyQe/nll5fEkSO+8cHPrYcU9GOO2KClBGHuc51I8mre9fFKmz1s+sx2yb571AF9pt6/+c1vlsR8Seh59Jcra/q77757ORMdMt11y8e324BcUyBXX0vk+MxoMqorz/mxAlon6fkcizP9WJsbq3fTnqc98zxdLtWcMbIbXoZ0UmuGmT3ld5SOwyJ8Oxs20UGu9Bfp3nvvXUhobcCgD2RjFHbf1yfV3LZl7le/zMa12161i/WxIpkRwp0NGk6gX3311TvSjECnTB87ao+vuVSvJtDXRkHfbwm0BFoCLYGWwOWWQBPol7v/uvYtgZZAS6AlcAQJnCeBLjBgBh4eoUknWayRDMcsi7wcMOF/P59TIM+IQFcIdxHokOckvKDwQL/tttsWAt3PsgO0cdI8PXQc8HBPm0ouDpo7aFJ5J5xX/x27fzq/85dAgoQOalYAonTLzyMFkMSLSwS6yHMATUDgr33ta7uHHnpoSQDmfq7oPoRDSqci3fI7J2IS6M5nHczWeFSoWIUfxg7IC0/fpTefE+MOHssDEgKcz07U+jjms/8pPDvkOZ895C310Vm0eHcSDpQzhLni9amzaCHXvb3KU21xkB+bhtenUnoPJlis9pOHNke496CImtQtt7mShXsZjgieraPEbab3Q9pX+ktzAe+MzrMd6V9FOGq+8aveT73zeuqZNXKtynef77wtST6N5o8tBGqSIvyfY3A2jrUGGfVx9t3MRq3Ng078yBO56ksnj5Kc4F5FIFX6NmrTTN4jffA+G/V7fp+kmG8g1GeF4XayUaSerqm/ThBV5xNDcpHkOYq9In/mAmwhV1+bOdmNPbjmmmsW4pwrNsk39GR/OElW2anKOzOfW9PB6v6h89jaOM/7a/+P2uJ9yDMjr1ZfJ6e9Qje0hoUsZ55XYv7XGhld8vkEEpAzqUlshFAEAa70v9etWgerHppXeZ6/JNA9iozPLf5ejgHqDXFO4rOOouFKXVnbQ6QTTts99d0OpR3JecePrKHevs5wGfOe9Jfv/YgVvecEeo7vfXSj0hPPL+XkNrCy32n33W6N5o18J9dRbuO8fI/qhV1hI8eLL764XJNA9zVWRaDL7njbt/wuHY33WR/wjvqPcaMoZqzV/HgdiHPZPBHoIxlm9IjRRrUm0Eezb3/fEmgJtARaAi2BD4cEmkD/cPRjt6Il0BJoCbQETiGBK0GgU9018PkUTTp5dQtQcYxyHMxxwDW9cgSmALp4KEdk4WegizznnGfIJgA2CHS8bNI7SgQ6oLF7o8vDV2XOgEOXgUAYgYJNoB9TQy5GXjNSyAHXLbVdA1WTvPMxmUCvg3MeHhfAXGFQIdEVwh2vIMYSZ58/+uijSwIwF0madUtiZgTyjgDcym45kM5990YTaOqEtUBbH1d8Bzmt8MM6MxVSGlLIgXwH6zXGZXOwKQp9j8c3SWe+yuPOCR7JR3ZKJK97VuoMdOwT9sUjAVA/nUPLVfKhPfzPfSV/jvx9gwR1Vn3pPwe6nTCHCHO76UQ/bRl5S/Ec7xGdgKsTa9rAsEbe5riYEQCu41kvEb7eDzNyrCJcfb5ZI8jOYp5dK1N67+MlyQzVK+foGRmS+en/Gfkys2GVbKr6ZB5ut8jD65z1H7XbZaTPW+Q6slmjd7f0/2g+WNO9yk46Me6b+7QJR3aAjTXYE4W81n3eqcgy1VGeofJS/tOf/nSyicfPLseeiEjlaAgnC3MzEWdQQ5pzZTOPbBPvuWycyKxko7UW19G8t2VOnc3Bo/7072d6NLpXfb9PPjnvjYg213vZRsnV5yH0QtFOiHjC3CiP6YwsQz9BQGtDFjZe8548g0Vuuq3QPKPvRusRnvNNa27D1dc5H8g2Mf8pYoKfic4cTxQpvJghNDkL3QndzM/X5b7mkM5J3v6bgzr7/Vy/6B1klLrtfT/6nDZspNvV+6Mxnjrn48jlk3o0s2E+16jPs3y32/othg46gQ6Jftddd50k+s7tits+nxdyfso5Zt85yud/f9fbRHQmJ9AhypXQNyIesGkIr/Scf1LmOc/mpiLuN4G+j2XvZ1sCLYGWQEugJXD5JNAE+uXrs65xS6Al0BJoCRxZAleKQD9yM6bZ7QtMH1o3B1DJw0P3CqQQkT0i0AEiIM5JEOmEooQ859w9Qrl7KD7ycuBZ3js6/9OJqNMS6A4wbQHlD5Vhv3e2EpiNhQT9VZMZkZJAZtY+gV8HbeWVyJV6ORgpQhVyFUBTBDpez/IIAtDknW984xtL+uY3v7kQ6BV4720Y6e8aCVXJ5/9n7z2f5TmK7O95tbABCISQdyDvvUNIQgYk9i/eZTFCFhnkkfceYQTLLizEbvyeJz4deyaOkqzq7rk9c+/cb96Iip473V3mVFZWTZ7KrDjm5WHJVWNOhLRj4+/RfsIPK9FW2klCH3ioVeogohv94uQ6xA8EkDy6PZStcIl1EQHgBEHLKEt5IsAg9tVW9xwVCQFBoDbEK+96HzhJ7tEDqKufZwspAlmi5EQ4WHvED8eFPPxIAG0s4Brlxcmv2F+R4HDCxY3k3rdOsMgLOTOgR9kak9GeEX6T+S4j4DbV8163FrEUsfX5xT+3dNCmdZuqXXv49oiSSMpRXqyrEzqZvvQ2Z0RMqw0t8mlqm72uLo8RixY2vt5hLOpMcshPEYnaUKOzyLlyHz0ngjHzoFWZ7smuaB2sd/gMQQQRLqJIXpdcnVyPkSfQKyJdpVP0fKYLHacWNnomG1dz+iOW3/s/jqmxcqK8tPTGFH3im5co1+fg3lj19/w5ZInw5xCYXOl39D56nDWBjjziSp+x0VTJ1xHUPdvU5utxzdNaq6gePskSOCIAACAASURBVJY15qXD48bS1vrCN4pog6vW6bRDmzyQQZeriIv/73Nb1DdO/tLuiEWmZ+Mcleknl4GpciP5y96Nc6n6w5+dMydmMupzj+evZ1vrWl+XInusM0nPPvvscPb59ddfPyQn0FnDuIxIb8d29fRFa7xm42esvdEDXRuEuOJ9ztE5JBHomV6J+Et2ikAf06x1vxAoBAqBQqAQOH4IFIF+/Pq0WlQIFAKFQCEwE4HjTqBPMf7NhKz5uBsYeCiGtZQxpeeB7gQ6JDpkGOS5E+gyDDuBLg90hR+M3qkizjLjRzSeuLHODaEtw9NS+FU+20cgGvAyw+9csjkjVPSdh7XkOw+hLWMvV+55CHIMyiI6MWg6CYsx85lnnhkS79x///2rBx54YEgK7a2xOKUtjnpLX7jB1w3dPuZ5RmHXuXLPw6tGkkHl8iztE3FOuFfO9yUR6tXJHxHombc4xng82fCkVNL/4On5qN6xvWqnh3LlGemB6OWtezLC6z1CuzsBwjmchBLlykYBQvTq3PWIp3vAO4HuXqW01e9RPxH6CvErWaPtkCvaUCAvfa7kEckQ9Ytj5HozGvllLI8blqKubRFJbqiORmuvi+aP7JppjilExxgRPXa/V64TMxlhkuGc6RI9N1aXsftztWurLj6ve6QXHyf6PLXMKANO/vgYQ6YiHnPWOBkp5WX5+NdYj+W1ZNQ9iBmL7nmLp7gnRdtwch2dAYke9YGPz4iL6188KhWKHS9LeSVz9c020YNZefi4arU59mcP+1jXLP+p8hHXaFPemyoXY8+N3acu2WYi9/b1PvW6R3Jb8yXP+KYyvtecxppY61zmTv68fz1/j9jiGzx0TnVLZ/t6mc89At3x6a2RkQevQyTCW/V2bPnspLhk2dcSiuzAPKjjXLQucsJdfZLpnrG5I2tzSyZ7+GiMRF07ti5tzYtxnGT5x/k7jktfs7IGU/h2rmxmJiIYv8eIeKA1qwj0uBExtqv1f288x3mtNR5d30CgswEbL3SO3PE1IQT6hRdeOCQimvnYHJuno/yo3uWBPkUj1zOFQCFQCBQChcD+IlAE+v72XdW8ECgECoFCYCEEdk2gtwxpCzXnC9lMMfwtWW4kpSKB7sZeeT3h+STiDWMghgiIQXmhYyzE64HEeYmQ53hYcSU/P/fTz+4jTzc8++cxo28R6EtKxdHKa6zvs/E5ZsBrGVP5vuWZhjz6+OBZGYYxRopAhzSFjIFg/uyzz4arPNDxCBKBDolO4n8nRKJBdY6Rt/WuG5y9LJHbflarSCXGtp/fyzPChs/ukenPsTFGRDEkAX8xTKvywVguT0pFuJCegUiXZybG1LHzT12XORk4RqALGwhyJ0D4rPDvtM91lRMEtM299shPZSIz7o0fyQGXJz8jN3qgu5eph3CPskEePMv7unpf+Pmn8Wx13wQQjeaZXGXEZo/E6BnRlf8YCdKS7x4JNFWbxXHRM8yTZw8jlRn1kP6P+qdHpPcwmUrAu7zyThwrmf7J+isjciJOnr/j5HXN9G9WnuotIs89LZ3Y03ENGqMeVcM9XHnf+0b5imx0nYY+cI90D8UuXShSM445/z/DR1hoYyFeleg6bR7i2vLa1YaEHrHVkruWXMZx1Zofp46l+NwUOZ0ynqaWP7aOduKOvvd1Lp/9vsswn+N8onUq97Thgo0VfK/IKmyG8jmWZ+N8pjqQv3urk5fC/iOfPpf6xiqPUiLv8IiXj/Oo7zJshUO2OS1i7JjFz73INmqrxpRHdIn6RnOr5Mk3y2b1H9NhU9ZWrbkvyuvUMTc2t2Z6siXP+t43S7DehIwmvfzyy8O59Zdddtnq0ksvHby3fS2R9Vmci3t6pjces7ku5u260UO4i0CXPmST0RiBHvHP5jivbxHoU7VpPVcIFAKFQCFQCOwnAkWg72e/Va0LgUKgECgEFkTgMAj0Bat/pLKKhnMZYjDSueFQHugit3gO0kgEOuS5SHSMHgobiOeDn2VHeQcl0GWgF5BOWOle5rVypICvysxCIDMgjhkspxpHM0OwDMaZwY/vJGfure3nYmMMhjxX4uxzSHSuEOaEblfifx9rLtdZG1rkxhhGGYnBd05K+bnfeFbizYR3OYl7IgHQD26g9DHI977Zhv/lIUVZ7oknAioSFvzPeasYfUmcfxk99twT0InhSDC5Rx94tjyS0GWQZkryNud/6uw4ucEaXNxzFQ9V5cE96UmuToqBi3t/+T3aqjNxIUYyY33Wn8iSn9WO1zvkDVe+dw/4LAy9yIsWRlE2W8TYFOLCjec9ZTBGhk1RJGMEnsuyxnd29e+ibsjGrcqNVyfsWuN9CnER883qNwWfMYLG9VMktVRmVhcvOyOGeuPRdQpjXSS5b1bR2FJYdY0912N+hIPOK8/kmPI8Gof0lMJXe/QRxomO7IhRJhS2W6G7HQORo9KHjEueZ4zqefJjLok6MeoOl7+MlMtk3jcktAinVl9PkaODPjNnrPeeHRvvLrNOoGtcRuyzuU5leNQOhfXnSn/Rt+pj9xIWxuQbQ5pTH4X6Rx6JgKJoKGzqQh51DJKH/meTGWtvHYmisP/uVa92jek778dsfdRbl0T9QJnuNR/z898cetY3Jfgc6XO+NqdpI9iY7E2ZkzJdnOm7sbLG1nA+xnpz6pQ5QLKssc2mv9dff32dIJ91fjjh0LW5Tpsb4zznMpLpgjljtCcncW6A8H/yySfXHujIshJtuOiiiwYSnXWhzzU+VrUud9yirKvcItCnSnE9VwgUAoVAIVAI7CcCRaDvZ79VrQuBQqAQKAQWRKAI9AXB/D9POhkcYnhKGVAwVvm5m/K6xMCHh4zIc64YPThv74YbbhhCB/o5n5QjYkrkkgzV0XiWeaBnRngZ2nWNRkk3EC2LXOW2KwSmGnHHDOdTiKJokHNjnRvjolFYBLrOQBfxzBXvmhdffHFIItB1Dro8iiOWWVu8/hlp0mpfi8hz47XOAGY8k/Bkeuutt1Zvv/32cHUvbN7LvN+c9BXBBE4yglOGSC4nmv2zyGeMpbfccsvqtttuGzbkyEOdK+3088w9lL6HjAbTHnEh/UZ+YOTefU7wRpnws8vZaMBGCfqZK2HtlQhnL+9Brl6e+lt945sxaI97kYtQUZtjlATlhVHcDc+K/IGnK9+LpOPKsx7OVd7xOmPd9Wg0dvd0aiaXsa163zH2PKMc94z2Ywb9MZ3gfZLlFeWg1ZYWRtn7cW6L4zMjTuLYz0gEx9XrE0k6xyTWr6djYr16+cS6ZHO39KkTZo6vj0cRh9qAp/+5Qoa496/OLUdn+Vnm6JmWPpcO0DrCN944icdniFG8OZV8nInIZLxxBIP/aSOAiHrfFKQNLdrE4p7z5OEbXjxPn5Na8qvnXW/EcZGtm8bG1pLzf09vzC1nypiX3LcIdN9E53N91FnSH1w9YgHv+Bw5RvppDHhEE9bGeBG/8sorQ/roo48GeVbSEQAQpBwBALmo5PIEtr7pK5KKUf8Ib8mE6uZjIo7nKRGjeusT5efP+PrEdQHzL+OEuUrz2JQ+j+OmJVdz8xqTz2ysZfNFnFd9TIzNq5JL9OA777yzToQ8Rya4srmC9RNrC64uu3yWzGtM+P2lxmcrH9bIEOgkPNCpqzaEIN8Q6KSpBLpk3Od3x7wI9DGprfuFQCFQCBQChcB+I1AE+n73X9W+ECgECoFCYAEEikBfAETLIjNYYUCJRrSMQMfAFwl0DMiQ5yTO38PrQYk8owe6PMowACnUoxss3YMmM4DJ4K1rNAQvbQxbFv3K7Sgj4EZ2xkSUSzcau9c15IcTqZFAv/fee1ek++67bzAEu7EvGlEjPj2Cq4elxoF7tzF+3dMaw7wIdAyxCmHOlXGqMRbJARHnCsfu//OscMQIDkEuwjyGTHZyAFKK8KN4oEOm+5mYkAPyCCdP/leKBHr0QI+Ek2OvenLtEVMeep22gA/9zdXDwEOgyzudqxukva8oz8+w9aMBaBf9JE9YnRcr71sP96t+EVEuMh3sIPPk3coV8sHDyzvh4oSrZNzrp/vuFStPQA/B6+9khvMecdMyfGdzwBS57z2T1U3fRZLYx2d2T+XEtvn/rjf8+R7JnI17J/Pi54hTpmNc3iMxmNXf51ofA07OacOKf5eR0SJrfL728aGylI/GgEKpazxwZQzK+xcd4htynHAnjyjzfqyCE4bq50h88j3EqEfW8dDrED94lDPe8D72PxHoIsc9jLdkQnXwTTPkEUN+q34ZydbTM74ZIJMRje1dz8tLEHRz1nou+46XyOZIoMdNHpoj9C7/e+QD8tGmLwjLlmzHuUZRCiQjb7zxxurNN99ccSUiDLKtI1POOeeclRLEom/q8CM61CaNKe9byvPICxofmg98TER9EXGLxHzsU/4nD9+A5htFqIvPKTHqgusc1VPz2Ni6qbeOivfmyNHUcZLp9ladXbYyjFv15T3Wbe++++468dtLukprAG1u9P5S30o/ZH3X0itTMeiNcdbITzzxxECgv/fee184zgICnTXgGIHewirOfTxXBPrUXqvnCoFCoBAoBAqB/USgCPT97LeqdSFQCBQChcCCCBSBviCYIavo2SiDRxbCXQZtEejyQsdgA3l+4403DgQ65A3fcSW/6IHuBHpG0kRCzKssg1z0nDgsI/D2eqZy3hUC0ajoHsxO9ihsuAzVGHKVMArLI5KrCHRCuPP83XffvU7874TlVEPwXMJBBlyd7YsR3o2IkL+QTzLOM75FSqtdeHspuYe0npNR288A9vHLOFX4WUWgkFc15XkIXN4TAYHH5wUXXDAkjKkQ9CLWaFfceBNJcem1zMCaEehjsuZEogg8PwdeOIK1t7dngHaiwj/TNulaed16qHk+ayMCutTlF0O5QrrzWZ5nXP3M80iSu2xxz2XbPWH53sPCx8++sSEj04VzJCx8o0rU92N9k92fQ4hMGVc9Un2sfMlrS+5iXb0/Y93m1kO6JSPONYf6PV8PyAPUzyz2zRwe4tw3dfh55HzvZF08KqbVPpFusTzl5d7pIta1rnAPY9/4IxLJN/tEQruFL3KOTlJyT2M/ysPPopbO8I0/Igh9DpDs+5ER9JtHqPB+lLxlhFeGZySO/f2MaNpkvM19R/WMbRnLZ8649rzie75Jgudc7qMuzvSD1qF+XAf5+LwYyeW41nZd6GTmJ598slJiLeHzicK1Z1fNu1mf+vxFnSHllZBZbbRiHvf2Zroo4ios47P6n3Z79AhtCODK+Pa1g8YoY4ox5+t82uebBKaum6bK2Kay1ZPZSKLPKSPKTyxHeUUPdI9IA4HOekB6K1t3HhaBTnQmCHQSBLr/bnQCHU96H69x7GqN5Tol+1wE+ph2rfuFQCFQCBQChcB+I1AE+n73X9W+ECgECoFCYAEEikBfAMQkCzfaRUMPhpbogS5DNQYbyHMlDB+Q5zfddNOaQJf3KMVmHugY8fhzIkcGIyfg3DgnQ4kbA6OxfDtIVa67RqBlaJxCdmV1zYxuei56h7q3VCTQ3XvRCUJIIzcMK3w7BDr533nnnau77rpruCpktm/6mGJY7ZEOrff5ng0v8iwn7LjOV/3ggw8GAl0bXKjP+eefv07yrMSrEoO2nzsu4zX5U6/oEa6xzH0d2cBVz3OfsYtRk/pxxXtb9YQ0IIw76dprrx08PMeIIOHpxGA0nvcIo0gytmTePfjod/cU53/3msvkNSMchKeukXBQyGqPFiDcPKKAwtx6qHb1TYsIiu3U5in3phRRznci6JEJDxEP+aFwsTzvZAd5+p8IKOl0H4NRzuN7PV3UG0ctEs1lIhres/x6umRq3XuylpFWMd8xfeFzpJflhFScR7VBRfpPZ5BLvuM54+4RLqJbY11ktnuR8z7/xz/H3zdSOIGvOmlsOdnsHvC0AUJOJDkyqtDAEEvoEfSZzqn2jUJxE573M/IbN5W4zvN7wpt2Rk9997B1MgsMvB3k4Vj4Wk34ZXok5tmTVY09748xuWqNvZ7cb3PtMLe+qmdc+3o/ac6PG4CyucN1vc9tWtsqL8mCRwNQHXyNQf95VBZ0uzaNMB59wxIyHkPGa0z72po8vZ6MQ+ZaIqdwZSyIkEeH+1wUN3x4Xwoz8lbbpcfVJpWtoxW4Uq7meTaD+VE4iuzA7wdFc3A5H9t46PLQWy+57Lfmhbh2cFzmyvRcOXVZ8t9DsVye4/cYx+4Qxp0rOk4RMSDQ9Zkr/ekyKXnR7yjHZdO1dqZXMv3A2viXv/zlkCDQ5TXP5msR6HihRwI9rpXi/O3y4n1YBPpcqa3nC4FCoBAoBAqB/UKgCPT96q+qbSFQCBQChcAWECgCfVlQ3ZjjRnQ3fIhAlyEagzUGc1Ik0DF4QJ6LQHcjGPm74T167GSepEWgL9vf+5ZbZvSPxrxIdLXaGPOKss97Tmrwv3tTOpkFIShvbAgTN85h3JZnMEZvCHQMhCTygDi/4447hiQCXcbMuYbZFlnRMtISahzinHCwH3/88ReMrX7OOeSnCGtI67PPPnsdRr0VmljEViSGnIxyD1a+d0LXPdAxor722mtDor6ch37rrbcOCQO//2V6S2XGPh+TFZG5nmfEMpKaLo894isz7kYjv8oXyRE99ugjER5OPnj4eHQy9yKp5huU3Fju3pD+mWd4R6H5/cpnCBYnIUVGipB0717k3DddtAzyTrZEot3H2Bw91iMsMv0SiceMBIiG+6w+LTI+PhuJbJFpKtflrVWXFh686/n3Pkc5cN3HXK2NHMzhfhRDjLQgclxrBD+CwDd4iEB3WfDNE3GTTg+nuF5RPsioiCP0RjyvnHvaHOTer+h3x9/7pEWy6fuM7CavWP9sw6D6OuofxyjTTXGsOxGbkb1jYykbF1PHXGtOmvr+3OfmEpKx7Y6nk+ciEn1d6n3bqyd5evSauDEv27yi8vwID4/s4HMCz+qPsnw9ghw7oR3XNT4HM5+wFlBi/Q5JSUKPuxx49JGom32DC++4HvdxRHuYv0jMU5999tk6senQCd/TTz99faY7Y7RH4mZrudg/rbk/ymsvL392U7nrvZflLzzjPJDJH7gS8p/01ltvDd7mmpfRdX4UTk8mW2vsTcZ2fCfL4/nnn189/vjjA4FOCHqOI6D/SRDoikCUEeg+F2cy4rpRslgE+lwtW88XAoVAIVAIFAL7hUAR6PvVX1XbQqAQKAQKgS0gUAT6sqBGQ6kbilUSxjKRIVxFoGMobxHoN9988+AtqhCCIr1iCHed9UlZmaFSBpEWiRWNnzIy9Tw1lkWwctsmApkhf1PjXibrboSOhmYZwWUc9nZisPYw5m5Yh2yS5xiGOgh0DIQkxtL3v//9IYQ71yke6FMNrrEt2Xt4Kuucbp3dDan+29/+diDIZLCnXhgulRT+Ew8xyFM35makq3ufyWjJ1b3fNN51DryfiU59Pvroo4HkxyjMeegXX3zxkKiDG0178pcZnaNOyXSL9GCGYYvQFFnpnoUtHFR/lRPz9Dy00QjCEZ2rcPEuY/qsULw8I9xdJ4rYkEzrXGYvQx7D8nZ0rP2MXPfu1fwAYanP3EeOuCpMdQsPH9NTiIJNDPkuJ1m/RuLHCYaMhHQZifk5Ce+6Ieou1zFOuLVC6U7VtRFPyUJWXssT3evDZw+/7lERPOqCvM8j8eeRPCR71EWkXBYtwT253VvS+6IlN3oGHe2hoJ2g8+gJPBMjZ7ject3aItwyoibqZI+IobEYN2zwfdQ/2TwYdWAk2lT22Fjx+xmBN1Xm/LmxMjfJM3vnoCSm46rPsY/UT5nceT95f2pdqnHsuji2w9ewngcy76S5vLt9btBnZEgRcbhm9VLeigzBuGVuZbPa+++/P1w5S505/9vf/vZw9JKvyRVFxI8cUFtinXxcegQKNtvI45wr85SOJCEPhe7WsU/6/QAR7GXo90LUyy4PcTzGPmjJfTauMl0wdQ0yV26z9UlrzRHzZi338ssvr5N7n4MpxDQkNNe4GcTngWz+aGEwZSyP6RjWxo899tiQJIfIIglZJCGXEOoZ7t7XLf3sbSoCfUqv1TOFQCFQCBQChcD+IlAE+v72XdW8ECgECoFCYCEEikBfCMj/yyYjFd0IJaObEyQYw3UWIwY4wrc/++yzwxUPL7zP8RiFQPfzGSlSBDpXkedc+fNzeaPByOvp92QolPFnCvmyLIKV2zYRyIiDSEK1/le9MhmPRjg94zLIM04iuVFaBLpCW7vXNQZqeVlxxfP8ueeeGxLv3XfffUO69957B6O3G+gjIZAZhKfgneHGdzoDHcKVz06EeWhk6unnZ4oEhWTycLZxo0pGMmT9EMlKnnF9oDPaIfzRFRjWFc1CBIH6MPP4lD6IUS0cOycu/PsW+RONtJncuRGaPL1vY9muuyLJ6iSOe/fJEzgLpc13ToRnBJ3qEM+yjueqZ+es0w+OgSIIiFR3wtM9zrVBwolC1cP1tT63yMIo91MJkCnjxesTIyi4vHtekXj2PJx8dxn0SBPUnzwUglznhfs52a26TyGKXKZUB/LzkOdx84vruEgu6lnfdKEx6/IUNwK4TnBs0SUK8y896lEOIL91H3mSnPlmDOHZIphEiks2PSqCNkApkkjcMNHSCVHuhFmcUzT+W+M+6sps7dIidbO8Xf5c53r9sjb1dPacsTPn2TEdOyevTZ51/aq5KMsn6viIq5O6Ltsa206gZ/MHMudjzvuVPOIY9Gd9ExTv+fjIxoO+ixvVXn/99ZUSJOVll122uvTSSwfy0kn5bH3eknGNBerLpi4ISx09gtc5G+RI6A3Vi/FImfKAh/zVJhfuxeN0hLcwjOOsJ+tja0Yfy5GIj/3Skr9Mxltzm8ug3otrwSl1JlqP1ppc9fuL9RPk87nnnjuk8847b417S1eMldeq5xge8T3aSV0fffTRIUGgq55c/Sghfl9GXHrrAu9Hb08R6JtozXqnECgECoFCoBDYHwSKQN+fvqqaFgKFQCFQCGwJgSLQlwU2Glcz4wQGKnkWcsWQpbPMRaDrDHSMNHifQ6ATAlohUrmSdyTQ5alGq4pAX7Zvj0NumcGxZdhrGbujMbRFLvOck116z0kmffaoDJA87r3I5hIZiLlCoLPBRAT6/fffvyI98MADw3tu7M6Isey7Xt9Go7sbSJ2AZRx7vWUYljHXvY2d6OOzG6/juI2GbBHVfO+EcjQwR3JABAHlxXCjrrecuOB7Gdp5L3rNed1iuHWXn/g5M2Zncqi2utFdRGZGhjjRH72z/fkog6q7kwrKS3IrWRbJ6Pm5lzk6WQSHzqFn4wLRRUjuMcjmkEjcqC/Ut9Gjtierkn1/x9s6psN6Y37s3ew+9XCZ8c9RXlsEuuYyl8uYj9pNHn6UiXt507fqy6izWkSM6uiyFIk136gSPUcdE9dL8TPvRaJc//tY4T3XMRBhvhnPvcD5jKcpV52FLO9xdGwMsS5Mva0ZaSW9w73seAnJns8Tcc6I7Veerlu9r3xM6F1/tqVP4rPSyb55wdsbNzDFevdktNW/sW2bjKMp72T6f8p7Szzjuj+bl2I/xL71/tBnD3Ee+03ywLMuh+q/bG5wuc3k2scx72cbf7KjYSC02UDHJjUivBAhh/TSSy8NxPk111wzbH7F69c3uGSRElyGJJfU23U4EW9YBylcO+HidYwMBL10AGQvxK4SY19RTGiH2ouOlJ6WDojjMMpInM+93i15jzrW82jpX5Xb0kO9tWc2l0VdGvOP5dCfTzzxxOrJJ58cknv0cwwPodAVEr23/nLZa7XJ389+N/b6II4n1sePPPLIkCDQ5XXOFXkQoY4Xfe8vYujrRL9XBPoSWrTyKAQKgUKgECgEji4CRaAf3b6pmhUChUAhUAjsCIEi0JcF2g0MMmrEEloEOsRL9ECHQIc8dwJdJDpGNXm/QDJ6mFfKdFIuGriiIUT33TAp4m9pUmVZxCu3OQi0jJhu9Iz93TLMt0gol/vohRg9iiVv8cxReThiRMd798MPP1wnzvF+5ZVXhgSBJAKdqxPowmVKPccwdDLan3VPUb6X9yVXLz+OJZGmjFkntN07V5+9bB+f5J8R4cK4Z9QWYacwtuoz8nfSUeFpFUpaRBxX2ugho508VHuFQayLy0hLv4g0yXSVe8lFnSU8eT/z0va2+ueYj/eZ8nKyzevlZASe6woLz9VDw2No9mgK4Ooe0o6hY9eqZyRsJetOWMV+aZFLLTmLpGH8P77n/alNByJm/Bxu9a/a1opO4WSW5+d5ql+omxNhmhPBWGRbi+iMpFD0OFcZGuOKCuBnm0c94f0QI0345iLea+HsciCiSyS6CHR5mosg9zDrTppDtovEc10V+yUjPDN9mo1rfy5uQlFf6z0RnrG8TEbjeHQ9nBFO2ZpH5TvW3s8+D2b56704p+i9ls5tEYBj887c+3NJuLn5t56Pm3Si7vX1ZabLJP9OxDuB7v0WZYq8W1Et4rjqbUbySBK853NrXMd4/2sNDpEOsf3GG28MiXOzISwh0fFCxxvcx1xGoLsc+UYUxzceG+MbspxAx+Nc3udcGfc6Dx7MfJ7PCHQfU/456smoT8fGUDZHZePJZa01fnpru9a6IuqK2B4vl2NvOEecBJHOpgRF7znnnHPWx+BwFE6cz1zOx9bUrTX22Pj0fH3ugUB/+OGHBwKd4wQg+i+88MLhCnkO+U8iClHvL+bvut3vFYE+1lN1vxAoBAqBQqAQ2G8EikDf7/6r2hcChUAhUAgsgEAR6AuA+H9ZZEagzLAbCXSM/PIkh1xR+HauItBvu+22tQe6zuFzAl0h3GXMp0pLEehu1FsOrcrpMBDI5FH1yAyOPcN/z3jpeUZPKhn63CjtXtd8dkMzxjmM0TJKYxAkffDBB4OH5Q9+8IPVD3/4w+Gq8NaO7Vg9Rcy0+iOSOW5E5J6M/nzvXuYy3meEduuekzlO22GtNgAAIABJREFUOmTkpoz8TrT7Ga9ZXsqz5S1OXdFBOtcd7CEGIIIhhvFYIuwn6etf//rasxXjPH+qZ8SyR5BFuWsZ7l0P6R3vGyfFolG/ZUxXnb3u3oYeWeB94mfRo889lL+ii4hoUTh36WwnjnsYOhnkZE88D9vrRX5O+vk9J2V8Q4W3JZbjZL8fUeB5OfYiiX0u0ndeN5Wf5Sk5FynnnqFO/DL2eNZDuCtfkefx+RhRwUntWI7+9/DokHxehmRU115+2eaXbJy7LhVZqLpQvof6d70ZP/OcPFAVSlokpdczjone2GmN3VY7InnmsuLYRR3rdYpzUjZHxXplG7d6857rryz/bB5t4dSbQw9jDbCNMqPOifo+zseuY4Vl3EDiY1W6QrpS+ccNUlm5cVOSP+N9EzcaZWS7zzuqtzaXcWWzFN7geIdzZb6EvIY8Z92ucevHJjhR3pI7169sltUcwtys+Zk5mvx1lAKbZdhsS7kkbfiRF71vuKVdviGpNwfHeTjOtdk4jjrF88juZeuH3vosW3dMnfOz+qssCHSIcxHowhJcIdC1OYIr+fTWmnP0Q2+d3tNNeo8IZk6gX3LJJWuyH+JcGytoh+M/B3fXn0Wgb0OrVp6FQCFQCBQChcDRQaAI9KPTF1WTQqAQKAQKgUNC4DAI9KnGgSUg2aXxMiPavHzddwIdI5dCuEOoQFxBnItEP+OMM1a33nrrCgL9+uuvXxvDMORkBLrOfQW7KQQ6dXJjpAxRTvq5QWyXeC7R/5XHPyLQGn89g2MPx2g0jAa+6EklGZMXpYzJboRXeGGMwRC6CovK1T2u8AbSGehckfn41zNqZu2KMp4Z+6PRUe84KcZ7IiN9nGVG/syo78b6FgnqY1zetyIhVRcR7OSnvmgRntSXzQmE/SRBBBB2nD7AUO+hQNFNioaBPur9tTAVLtIxmQ51Q22LmOG9SJK5PLuRXGVldVJZcYy0SLRIHPE+9XBSO3pExzOzve49DH3Tg3u8e8hyvvfnoremlyXZjHUVsRJDoYso0vd+XreHoW95bksevQ9984B7cstjXHX0/nNSns/x2AQn4R1PxkE8V16EskdS8BDt+iwyj//x6CYCg6IwuH7QGIsbB+T56flE0jrKXiSFXMcIjyxiRdyM5BsBnCTz7x1fyYh0RIuk7I1pHxctcmvKmIx6NhuXUSdkYzVGN4hrntacEfVyrHNr/tjlGnfXa5yWLoz18PkrkwfHiGfjMz63+VxKX0bZlZzEeTabF3w+iZ/jGqjVBi/PN9BoMywkN+t51veKAKGoNP47QO3IyollCB/f4MRn18da98uj3I9piF76Pg9RfsS7NfZ8DGSf/feCy0Rch/nYGltD9vLM5uA4x7vMRjlzXRBlWwQ6JDpJx2KwcRMi+oorrlgnybDjFmU8tiMbSxH3uesqnncCnY2mREBQYjOHb4JsrXmycdIa40Wg71oLV3mFQCFQCBQChcBuESgCfbd4V2mFQCFQCBQCRxCBXRPouzYstgwU2+iKjGiLhhvKxbglwxpX90B3Ah0SHZIK8rxFoENq4Y2Csc4JCBnSnDyToSiSVNGY7EbHaFBsGbK2gWfluR0EWmMw6+spNRgzfkZDqcaJh0JmTLhB10kxwqJ6VAZ59GKkxpPm7rvvXt1zzz3DVQR6VqdePcfkupWfk4J89j83dGNkd4OkE+2+wcAN6Xo+kudOijpZJmO6NtG4wdzLi2SFjOfqg1dffXWlhAH5d7/73bBpAQ83PK1IeDQRChRDLF52bGSIZFNLdqIBW9jHeslr2PumRWApT5F+KtvJCn83koKxrr15KiODyNtlwfPLiH09y3M+b7TGoAgkkTWQJni5e4h9fY5e3LEuvnlCssI7TpjHfClLKd7zPMgnjomMOKed0evdw61rI4DaEmXA5d69sJWv8na5hzxmQ44nJ5hc5yhP3+QjElxnDHMlryhX7mWqd/xKnk5W+aafOP4lh2NES5zTM33VI758vLisaQxKvjOyKZadbfbJdEEcy64/oj728ajxEtsTZcTf8c0iek6yEevvWLTaHXV9S3/ser07Zb4+yDNj6+nsfvQs1/rS58Nsnew6NUao8E0uGvPKN65nXd/Fvs3mZHlo9/Rm1Nmqf5zXs3ElWfRNALyXzfPZWPL34oZBYRA3wPocq7r6+oT7/lshzkv6P+aT6ZQ4duNcHHWa5n0vw7FvzYleR19fRbnKZNJ/4/C8b/rysjkDnbPPn3rqqeHK7zX9doOIvuqqq9Ypa0fWVq9fayzO0RvZ2IFAJ3w7Xugcf3TllVcORD9XflMqDD0bAQ6yLlbZRaAfRKvWu4VAIVAIFAKFwNFHoAj0o99HVcNCoBAoBAqBLSNQBPpyADuxEg1AbqSIHuiRQH/uuefWXugQhHigf/e73117oBM6GY9PDGAeDrgI9OX6snJaBoEeaSNSSeeWuwFVZ0dz/eSTT1avv/76irPPSeQpYy9eQLfffvs6MbbcuB0NkS3DpBshx8iqaOh1A6+31z3T/Kx0xrt7okav0Az5qFu8HU66uadlJA68bk7gudGfer799turt956a0gQ59IxEKfnn3/+6rzzzhuukOcKaYohlr8MR69fNHrTDiep/H6PPMzKcYwiaa26ObmSkeg9HR77xZ/tkXn+HJ+jsd7lNZbh7YzEt3uhezhePZflGzFqhWv3/KJHerzn3udOuGbko8uIkz3y2ndveLWD/GN/R2JchJrINL0bZT56oIsodw9xjU2/OmmlEO4QKeQXZSt6hWce4XFDS0YSRdK4pReiPsp0XtRRyiuOzTg+Y9scT+URCeiMkIl1Uj69WSbqYSeo4voqtifed1nyNvl8keHt7XV9kZFWXmbMqzWnLDPLbjeXqXWPc5LLlhOWLh9jcu95OJns45HWu773fnId43ok6z8fp5K1TLZ7hKN0nm/OkM6NZHi2qU3jz3V4JIfje5ncZeucOOZ8PvF5MWu76xjPJ+r4uAaIdcvWLT6ue+uzTA4d22zubOkZlwvec0y9fwnD/8ILL6yef/75IWlOYN5g/SMCHWI6bqpp9UEPo6hTp4zsDBcR6JDobIJ0op9jwRQ5iCgq3rdjeivTybxfBPqUnqpnCoFCoBAoBAqB/UWgCPT97buqeSFQCBQChcBCCBSBvhCQ5kkoo040Nsg4gaFFngwK4S4vcjzQRaBzhUDH+1wEushzrpFAd09AWuUkmRuCo1HQjWfR2JcZOKcaVJdDtnLaVwQiARG9rtxw6QZshRHXWed40WAI5IrRT6E0IXNvvPHGdRIhImN1hhsy7jKcfe7JeDQyOlHp7XEDtY5p0DjnuRaZl425zLCaGeadcHCPYjfC84yX7Z5nCuFO2E+wJ8KFk5EK/YkRFh3kesxxkFFa/Z8REcq3RySMGZSjgVzl+OaFjICI4WwjURM9+LxPIvni8pQ9FwkX17cyXsdnlGdWFvdEWvuZ5H5cgBvFozypn6L8OGYxekI8Zz3ej2SMSAIf/xmZ4XVQ+doE4vfiGPVNCHx2GRY5EgkMnnPP1Z4ucmIo6ih5petMYa9bJFm9npFsitgIM9dZGVkX9Y/3ddR3Pd0Wx2SWT5TnmJ+P+THyxeuWrY2i/miNuTGd4Dj6uPax5rLYakNLhj3/rC9a/bHUuikj5nr9PnXtMLV+rb6LOqen+/Vsb65zwllt0PMak1Fvu97UWkC6Km7uibpXesSj2LRk0tsax2hrDRB1uusDl+moE7P3HLesjllfZv2W9VlvTopja0y/x7HqshvbkI0bb3vWJscqGwPZnMN3cXNhJNCVL9F3PCKPb1A85ZRTBmIa8pzkkQsoI5v3oxy3+qSn01vj2fMiYhPk+aOPPjqsm6+55pohXX311QPxz9qNxPECWR9FHZPNIy4LRaBP1bL1XCFQCBQChUAhsJ8IFIG+n/1WtS4ECoFCoBBYEIEi0JcDMxITbmBwY8oUAh3y3Al0vGw5A12Gj0igQ8x5CGzKLgJ9ub49Tjm1DOUZWTOl3T0juMYAzyCPHibZjXSMCZ1HDDHlURjeeeed4QxuncUNeUsYStIFF1yw9q7BOCjDY49AbxkxM8LGscqICycdydeN8G7cZXPLn/70pyFhbOQ5hZL28975Tgb8KQSShybmeXmzUxdC3SvpTGkZpEV8403LOzI0k9+nn366TtSbOqmOeJpr8wLfe4hrJy6VX/TEo15uvOYdxywSXurPSHJFw3o0lDsu0fPPQ2zLa0zlRuI9EgTRu1H183HidcnkJxInWdska16+yhDOXlefezJSozdGMxKwVaeIpeuMSOT4OIv9k/Wze5FmuGb5xbY6Ro6Jvo9kewuXjEDwvo8EXtQpLR2TEUi+TuiRRI5JxNrlJeaXkR+um+K6xeUzyp8TQz429TmWFfs9m09cnkVy+ryRjYEeFi256817U2R3Tt/Edo7NkVPmWZftKc+32pu923t2Sj4+dl33x3ejXunJh5OV1Nk32HkfR1l2+eWeb/bxDS1xrdDzao9jwjH0eU9yK/3gZfNcLCP2hcZxNkf6XBrnRWGgeurZVv49ndPS6VF3ZfNMa3zH8erjwXVKNhe1xr9jEDfJRf0R9XFct/mGOpdl1pxE5GENSmI9xVEmHB/EbzCIc5HoItC1pvA2z9EHjv+UcZ7NNRDokOckwtBfd911q2uvvXZIhG/XMSSs/6Isx7VEln/8rgj0OT1VzxYChUAhUAgUAvuHQBHo+9dnVeNCoBAoBAqBhRHYNYHeMyos3LQhuynGv6XKzQzRmXFCBDq7/yGy8BRVmGQ80BUukCse6Hifuwe6SHSMc3iIknQGukh0GdLcM8+NlS3CxY1SY8b+pXCrfDZDoNU/LveZMW4KmeZGYT478UT+buCNGzV8jLucQdTq3HOuHhraN3/w+de//vWQXnrppRVnoHsZ7gVNCHdI9O985zvDVcbYzKCaoRyxyMim7L2Wodvr6WOJ8Od4MynRRuXBO4xpyGmuGDX9fPhorPT6+HnXTk7wPeHX0Sdc0RUKU03eCuHJlQ0LqgvPsVlBGxbA0c+MVvhqrpDnLhdOrkYSJRrl3UjtxuvYH1Gnej5ehss83zsutMn7Inoe+7su1+6xyDORfOnNZdkYc5IzEkct0qJHHkbC2eXCyd6IjT83Z37MyA3l1TL6R6Kkp+kiuRafjWNzqh7zfLM+jPoq+7+nJ+Zob8ewp4/ivYhvj2TJMG8Rmdn4imM3G5Nj/S6Z65FfyiMbc9n7may2cPH3e/LvekGfp8rZ1D6ZOqdMlaMxGerNF60yxvRA777LkObdqH9a8ux9E5/pkZz+Xrbultxxz4n4WC9/172QeV9yqfVPtmlG7/uGPR8/7v3Osz0CPerXrHz1QzZu+U7rfrVzTKZ681CmB6Ns+fjOdIyXH+XW9Uqmz+J8mclKxCHObS293dr4CG6uj9jw+N577w2JiDx+ZBbrNc4VV2J95TLidcvmsoh9T6dmY743Jj2EOxsiidJ00003rW644YYVnvM6x521oPez60PHv6VDVYci0MdGWt0vBAqBQqAQKAT2G4Ei0Pe7/6r2hUAhUAgUAgsgcBgEevzBvkAz0izGjIJLl5sZTLwOuu8e6JDokGuQ4Jz3DNn14osvDufucT3rrLPWIdwxfohk4yoCnfcg0KM3ajQIulEtkl3RIBn7aGkj8NLYn0j5RUPrGEkV5XKMDOJ5GRglUwr5jcGN+yK/ISp1jjDPkLeX5wZkjMcQrxjvuCLzMkhiqHTCl7CTCtlOXSDKlTQGIJu/+c1vrk499dR1cgPzFJnIdMSY3ugZulsEOh5LnOWOMZMr7WXcksCITQF41pNoE8Q2KZ5RGY3IMvaSB32CLmFDDth6GHzqjNcR+YGb4wlBrnzoT+oqz3XKo38V+jqGfpfB3vtduEfyzI3kLiOehxuVRWJE+XXDbouoiZ5/Xrb3kXuLufFY+jGOrTh2xsislixNJS56RvYpBvooLz4mxuQ8Gz9Ze1sYRKx6dfH5ZiqmvfpHQiaSMa1349g+KF5TMRzDRvlEbMaIlawPXM6zzz1SLLan11etsrM84maQbNxl+fWIN9dDsUzPK8sjvjtFXsbWtZuMt9YcNgX3KfPfUvKdrTEy3TW13sovEtM9z2q9E8t1QjTTu74ud9nP5qiMmPa1NO94Hl42WPuavDfmY/t7c2mUu9acGLEfk8cxPaz6Tx3nrd8Uer83DltYTX0n1rEX3cD7DA90HSMkAl1rI9ZTl19++TqJQPcjAJSXY62+bG1yiHOQZCHTYZ6vywwE+kMPPbR6+OGHhzWnNmFzHBjrSkUUYm2XzZU+Xzr2rb4uAn2utq3nC4FCoBAoBAqB/UKgCPT96q+qbSFQCBQChcAWEDgsAn0LTTn0LDMjohsf3FDnZwdDev35z38eEiQiXrdKGYEuAhGyCwJORKSMQtELyL0i+NwyTvYAlGGwZ/Q79A7Y4wr0iBCMVplRTQZJN65mhKCTE25Ajp8dPhGykLHIWTzrmjCWJGQXMhwSlivGQzdAQuryPlfuQeCyaYSkkOxcIZXfeuutIREyUxtKuEIo+znnCikuI6B7RW8inxHflhhlfcR3buSPnvoaaxhdMcAqEVZTZDr3zj///BXnuX/7299ek9uMfcJtxjK831znQHyjD9AjeJDjwf/yyy8PiXe00YDQ9xdddNE60bc6U9vPn3YPbBl7PYyuZC0a4l1XxP6IciysW3LpuiozwGdkgfDSJpDYb9KHfmap6uHG6tiOKbIVDc8tWeqRF17fKc/1dMc2VOIYsRLJz6wOWbvG8m3l05Ip71OXszmYtPpzk7p6ufH9MTKrN442kbEMm0zuptQrjssp4yTW2UnI2FeRPBwjsyMhFHHvzXtzZKOe/SICU/XQVNn3uW2KTnE5dFI2rsuzcZitb12O4mZUL8vzj2Molu2y3JJDrUdam1wjfi08p47dTeQ4EsJTdXx8LhLAmV7apH6tclSeb+zkWV/XuHc6Gx0/+OCDdfJjcSDQL7vssiFdeuml6+NzRKBHL/e4Tuf/uF6P7fe1X5yLnIjnPW/T008/vfrFL34xkOi/+c1vVnfdddeQ7rzzztU3vvGN9YZI6hplNMpwRppH2RKBTsQjMOPvh/ffv0TXVR6FQCFQCBQChUAhcAQQKAL9CHRCVaEQKAQKgULgcBEoAn05/N3gJoOcjBx+j+8Uvh3yCiISAwSJEM8ivrjiKYrXAEke6BDoJBHokGZ48nrIR1olA42umQe6yHZHwQ0m0RidGVOWQ/DEzKlFxrT6ISMIYnhRvetkdjQS94gEjHHyZob8hvhWIh95KSO7Tq7jheNyqDwg4jHWKXQk188++2xIhGjnfEnfOOLnVBOa/b777lsnJ02j8TqSLXMkaswwnfVTND62CHTG57vvvrtOOleTK+MeQvvCCy9cXXzxxUM4eiWOcIhebLGNqhebDbQpAVzxQiJxHib1Qpecc845q3PPPXcIO4r3FFd0kSIK0O9+Tr2M+WrnHDw3fdbblxmQla/rNydMuB/lXvqQa48M2bTOvNcax1me2yQ3Ynk9QvEg7W29G0mibZThee66fbsuT7K7S5nZdp/F/suIRh+zUedlWMR+aRFDu5bPXWJ5mGXN0X9L1LM3HlpzeTZ2x+b9bM6Ia/1M9sb0flx/xfVelN8lMJuTR8S3hfeYXurd93tT+mFO/eOzjm8k0LVuY93pG5FZT4lAZ/OjNo6y/uU32CWXXLJOrJv8yKxYhuudGIkgm8+0jvE1UNSJHpFBxyBR7lNPPTUQ6A8++OCwxr733nuHdM899wwEegw175tAvS7ZejrrzyLQDyKZ9W4hUAgUAoVAIXD0ESgC/ej3UdWwECgECoFCYMsIFIG+HMBjZLMMYgrhLhIdowy79kWg4zEqEt090K+//vrBaFME+nJ9dtg5xY0VkTykfpEkFhHuBkEnE90Q6cRnJNDdGBfL8RDYGNf87HLK0hnTCuGu87X9PGvk3M+i9rDvEOp4xijhje0JI5/CmOOVfc0116yuvfba4ao/tXOqkW9KX48ZccdIdCf33dDIRgJtGODq4dwhvhnnkOVc8RAn8T/e9y0CPRpd0SPkJSL9zTffXJHeeOONwbCLNzte6ISJh0TH452rzqOXAfYwCfRIKvQI9Axr9U9r4wiYtQj0TQigHgHQk7cx0mGKrE59ZteEb+zDqfXc9LlN+m3TsqLu2UXZrucPWu+j+H6c33xsZLLUwmOMQNccVwT6dqRgF2PBaz6mQ8dIdMlDHNMZOr6+Urk90ryHRZTfnjz7+m07vZbnmmF73Ah0eYiDgK9bPWITkXwUFYmr6yrWqGx61OZH1sDa+AlW2bpNaGeRc6Jc8Wx2PEDMQ17sWr9xxQMd8hwS3Ql0SHSO8IkEekvOMtnM1jyKnkYENXmg3//AA7sU2SqrECgECoFCoBAoBLaIQBHoWwS3si4ECoFCoBDYDwSKQF+2nzJCNBroRKDLc1ce6Bge8EBX2GX3QOcMOyfQCR9YHujL9t1h5OYGuRhq341nbtTjnUgCOtGQEWYto60bkd3zJpLtXl787PXkHudki4T1uuCFjYFNCRJZic0jkOoi2SF2FdYcr2m8pyGXSeSpusr4KcNlzxg+ZnD3/o+bEFqy4f0Xn3GjO/XVmecYGxnreDeR8GbCGIthk8Rn/Y/Xf8sQS/5eTz8DnVCjvjkBfLTxRmfHQ86TtNFB4fZbBPquxocTXC73Gb5x80Qk0KNhWM9HA7KPg120c44sLlGfXZNbqvOu27kEVlPyOAw8jzOWrU0ePQK9p5M1nsfyPa6YTpHhpZ/Z9ZjwNU2r7CkketT9WV6RQG/lO2UeiTIXN4x4HrvGtCcTvXrPec+fzcjY3hruIDLrZbXOpvc1Fdjze+zVV19dvfbaa8OVtREbDlnjnnLKKcORO4oWFAn0uDEoW7/wXU8HxTxc5n0tQz5jBDpRnPBAn0ugTxlnmQd6EegHkdZ6txAoBAqBQqAQOFoIFIF+tPqjalMIFAKFQCFwCAgUgb4s6G7wygwPIj89lDUEGgaISKBDpLc80ItAX7bfDis3N5AhLyKCIfic0I4etXpOnjOqvzxflG8kDN1g5+SivHF0Fjbvyaucq3ukUybnkJMwJOJdrUS9/UxyedpwxZuHkOUkvHk4B5z00UcfDeQ5hj2RvFddddVKCU9skfJcVUcMhvw54Svjc8vwPIcwmUKiO0ETjZ0eFpRy3WsfvNg4w9iHuPY2uLc/3/c8mdzY7OWDERsWlKiL+kwGYLAk8Z6HcKe/VR/hFYnobY6XjEDPyvfnvJ7ULW44cbmP4VN7myB67ZwjSy3j+TZx9LwPg4jZVZk+zx5nPA8ib7vCZZNyog71uczH7ZR+jjq7pcNdd2xS53rnHxHY1XjPZKJX9hyyu7du8M0cvf6fgsPUsTwlr13JYkb0Tym719ZdEuguN3FjXksfcLzQCy+8sHrxxReHxO8u1qhcTzvttCGKj5IT6KwxMr3m3zl2GUbZ+5FA1/qavJxAVwh390DvEehaN7fWKWP9lHmgP/CjH00Rj3qmECgECoFCoBAoBPYAgSLQ96CTqoqFQCFQCBQC20WgCPRl8W0R6G6giCHcIdEUwh2DjTzQucYz0N2AUx7oy/bdYeQWCXQn9zIPdD2fhaGOZCfPutE3MxJG0lVkrch8jIKU5QQ734mM5apzIbmKQGeDCEQ6BC7e0CRCSfo54Hyn+xC28ojmytmSl1566XAl7LiPKzcU0me8K4J9Chl6EON1ZtBukejC0M+pVNkQ3PL45rP3TdwcoTbRB24Edp0S+5p7IsXZnEAdwEmbIlwuvG+pi2+c2DWBHg3EtMvHQTQ6uwHZ8YgEuvd5Eei70XS7In+mEKvbaPGu2hfH/Dbacth5tjboZH3b098ZYZ7102HJzGHjvM3yD2M89Ig9b2uPRNdzY/XftcyM1WebfRnzjmNu6hpqTHeNEbPbaCNl+roirilUZ57jWCHCof/qV78aEqQ5R+CQdOSOoiNFAj2uz/S/6zr1scvWmKz6s1r/8I7We1yp80MPPTQk1t2Q5zoHPfNA97r65/iboaWni0DfhqRWnoVAIVAIFAKFwNFBoAj0o9MXVZNCoBAoBAqBQ0KgCPRlge8R6CqpRaBDorcIdIVwLwJ92f467NyiR0qPMOgZ1pwQdaOlE8pOsurcxEg4R/nN6gPBC2GNJzOkLAQtHtUiauWBzv0PPvhg9f777w9XwrUj30o645wrRj1kW0nngHPlOw+5LQ90rvyJ8KUuUwj0MaOuy0TPiN0i01UHNz7Gz05a89n7z732ncBuyaqX521T1AA2HIjMFzkf5cL/dwJfZbYMp0uPH8dBhu5Wn0bjbjRYt4j3JQj0OQSCY7Tpe0vhfJRImaXaNGc8L1mmy9vS+R4lmdlm21y/CM9sjPh3Uwn0rH80Bx6mzOwCz8MoY5e6pUVmz52vo/zNwW1MTnt5teq5SwyntvUg7ZwyzjTPx/psGwtfe/v6hvpoDUZ0pMcee2ydFK6dK8cMQaSLVNdmU48K5W3I1lxT9Hz2m1K4ag3EM4oCxTocsv/hhx9ePfLII0MYeshzeaBzPJC3Ma6b/H/hENdiqrdkowj0qaOpnisECoFCoBAoBPYTgSLQ97PfqtaFQCFQCBQCCyJQBPqCYK5WX/CUjUY+/S8CXWHc8cSFPC8Cfdm+2JfcMkMe38kQ50YsyZDCu4tEbpG10bs4koduLItGNXmjUxcPR0695M3MZwhaeb/E8O7PPPPM6tlnn11x/fDDD9chxZF5D9POUQXu1S4SnjECWS/vHg8nrxDufi/bMNCSg03IzDGjrvdlLNeJcdVTJG+LEIgG6FjnSC67HLgXdo/Ap4xI2ksW1Iaxdi851hyLsQ0R3q44jtT+WDe1LW4iyTz8s3bFPthEjpbEq/IqBI4DApmOmUveTSXB8UQyAAAgAElEQVQma8wuLzGHNUeMtWSqTMzNpzcPTN3kEQnWbK4aq9dh3J8zfuY8623Zljz5Jhqtf+NaV+tkNn8++OCDq5///OfD9YorrlivWzn/nHPQlbRe5xrXcxl5ru8cn6lYef58pv5EMlM0KNbbjz766JB+//vfrwl0iPTogS4M4voprguzNavWX0WgH8YorDILgUKgECgECoHdIVAE+u6wrpIKgUKgECgEjigCRaAv2zGZt0A0djiBDkGoEO5//OMfZ3mgQ1r+53/+5+q//uu/BmLSjUC0yglR9+DlXjwD0FGQUUSGFb/2iL5lkTzxcmudcy7PltZ5hzIIqt+cJPdQ4RDOIsI9L8msex7znUKlk4ef0R09bfxsb+rg52dzBiOGRxIEusqlrLvvvntI99xzzwqPHnmScy96T3v5cfOAtykzAvaMklMNllEao3HX88k2RERjpMZnJuXZJoBIaOs9N2pGkrw1grxv5Z3u4Uf1Hvlty4jdG91TCXRvb9RVEUMvzzcL6D2en0KgF3l+4unlavHRQmAqOXm0an38a7PLuWLuOvSgddN8ovkilp+RoJmc+trA5/A4f81t366la866ac6z3o6D9llrbeVrL61xfE2pdTDrBI4c+vGPf7xON9544+rmm28e0kUXXTSQ0SS8urO1tdreI9DjWnDOelVrINZxOiqJK5tWf/nLX64ef/zx1R/+8Id/8ED334Ot9Srf+28JrZF806fWUkWg73oEVnmFQCFQCBQChcBuESgCfbd4V2mFQCFQCBQCRxCBItCX7ZQWseZkDwYaiHMlDB6Q5y0CnfDtpBtuuGEIZ/3Vr351uMYz0GXgUB2WINCdYIqGp2WROzFzi4bZiLEMWNHI5sasHnI8J+NgNIj5RgnJipcnEhuDGTLrnt5+TjYhI0ls6GAjB5s6MKgRUeHFF19cJzaKEO5SIS/lgX711VcPoTA9f3nOK7y5jJo84xsN1PbMgO24tIySmxp33eCd4e/ks/dxrG9miI/G1iwCgfLxZ1v1UF2kF4Sf5IL73r8xT5eTXYzSjEDP8J5LoHu+MTSpe6uPycQcA3eG1zaIgV30y9wyxnCcm1/r+RMFz6XwOsr5OOHUquemBLq/VzKzHSnYFa5j831s3RL1ivN4RnKP1Ssj0H1uUxlHmUCfo9fnPOt9tkR/tWSAvH3t4GtprTe1Dn7nnXe+QKDfdtttKxK/xy6++OLht5h+j8WNeZm+iWsr/63WWhv2sFAZ2kzNupv1N+tuwrhzFvp//Md/rDeqsmG1dwZ6rF+PQPc1lAh0yHrW/fzd/8AD21EylWshUAgUAoVAIVAI7ByBItB3DnkVWAgUAoVAIXDUECgCfdkeyYwdbqzhMySgyHNCVTuB/tlnn61efvnlIb3yyiurs88+ezDW3H777avrr7/+CwQ6RhO8zzGYQFzOIdD92Yz0V50zMg3ENjWMLYv2/ufmkQDcWKXw0plxVfg7sen95JEIooHOy9D7bgjTfTcqRuId+SWsOgnPcIWN5Mr55u+9996Q8N75+OOPV5wjyRWZv/LKK4dEKMwzzzxzxRnnXE866aSBxBWRG8+vjoa82F7VlzZ5e1xCMpk9qBxn40Pl+7iKeMY+jCS1G+t7bcoMsm6E97q4XDi+0knCP0anaOG5rdEXCXQfA7HMOAb0bMQlykEk0A9isN9Ehg5S3rZwXzLfTTA5aPnHHdOD4nOU358jL1MIpSltLXmZgtLxeGaOfGUtzuaTOGf7urhVXlwTqCx97/d3SaK3xsKmuG363pwx2fqt1ZLYuKby/vNNmf577e233/4CgX7HHXesSHfddddAoPP7jXUtV88va7+Xn/3mGpOf+I7/zwZWbcLm+uqrr65eeOGFIfEb8fvf//5QZ9IUAl3ReHzdTf1iqHutTTMP9CLQj4furFYUAoVAIVAIFALDGuX/zVmlFWaFQCFQCBQChcAxRKAI9GU7tWeIkjEi80D//PPPVyQR6JDnkOjnnHPOmkDHA10eD1zlge4h3FvEm4fsE8nkXpfRcFcE+rJy0TLKuuEuni3u92J4dw937oYteW4rrLoMXCJH9b97y7hseL9LTpANN+ZCmn/pS18aziyHRPfQkXjs6MxzrjqXket55503eMLImKdz1P08ddUzGpajMVnyqvbKW57ndBZlz8Ct/Dc19Hr9RI7zXcTSDeMxLH0kxiMZrHe9z9zIqv6J41myEjcdeEQBl0eFHlVofvf+9zb5po5tjo5tEeierxvJl/w5OEWeMrJkm3juOu9dEj9xDOy6rVXeMgi09Htr3myVOjb+dP+4j8FleuX45DImF2MtjQR6puO8jF55U0n0bP0yVs+D3G+RunPz3BTrOfPwJoS/92HcFKg1nDzQ1eZIoLN2ZQ3LWeKXXHLJsP5lLcx17C/qnExeenNnprP0HZtXOeuc9Lvf/W715ptvDhuwIdJZe995550D8U8aI9B9c6XWhlr7RQI9hnB3D/Qf3n//GCR1vxAoBAqBQqAQKAT2BIEi0Peko6qahUAhUAgUAttDoAj0ZbHdlEDH8ACB/pvf/GYwfCiJQP/e9743hHD/yle+sibR5YEeCXQZgZygm0qgR5JpiuFwWQRPrNwyY5UTmdFr2D1DnGxWPznRDmEqQlmkstB1Yl1GMu45acv/bsR10lH3eF4h27nidY7Xy/PPP7966aWXvuChw5mRyDHRFIiq4KHEyc/PYHcpiAbnSLBqs4DaG0lsz2uqkXuqFGbjI/PY5rmMQI8kusp1Y6nnlxFNXofMwMn7MhB72HaV5UZSPnu/qM+F6VRcDvLcVAK9RbrFPvENIC7TccPCQers46qXT4s8WaLso5LH0mNsrF1Fho4hdPTvZ8RRay3VI9p65J3fK5k5+jKxZA03JXV9Ph4jmKfovZhHNh/4fHXQes/F0OuzadmbvjeVQB97rlW+rwt83aV1r+77ehIC/Wc/+9k63XPPPSvSfffdN3igs/lTG0Dj2s3X0/Fe1HeZ/tN3LRnxPCHJP/300+H3I1ciQLGZlfU4vxO15mbdzfFf2e9B8ovRqyKBrnUkV9+Em3mgF4E+d/TV84VAIVAIFAKFwNFFoAj0o9s3VbNCoBAoBAqBHSFQBPqyQMsIE3N1g4WHcCf8H+HXIc8h0SOBfu655w5kowh0PM8h0UkYehTCHS9gD73sxJeMRTJ4yLCTeaAXgb6sPMzJrUciuFz1jJyZYS4Shep35ME92aP8iNB22eUz4SKRWRLyR8hI5JfrJ598snr//fcHA94HH3wwHEHAJhCuF1xwwerSSy9dJyf7wSmGi3TsovHT2xTziUS/8pli4J7TX5nBlO+8bm4E7dVzjDSO41Ll+MaJ+NmNn/GeY+J48dmfjfc2wWfuOz1i3PPqPdcjyFptGjPMz21H7/ldlrVkvafmtSmJMjX/+Nxxx3NTXPblvWzu0zplTl+35C5+XwT6vkjGcvU8iE7K5CXLr7fG6JHn2VriIPVdDrX5OW1a7yk6fMozWhtlekNrmx6B/ve//319LBEk9COPPLJO8j7HAx0CXUcOcY0y0tIxc8jzTAdmhDq//1hvkz788MNhHS4ynTxuueWWId18883DBmy1P1tja52arcm9Tb6OKgJ9/jipNwqBQqAQKAQKgX1CoAj0feqtqmshUAgUAoXAVhAoAn05WN24EA09Tg5mBDrkeSTQCb8H+Qh57h7oItDdA10EupPikfgsAn25vl4qJ+8jZEYewh5FICMX9Jy8rn2TBPLlIdudfOZ5edhQtnvQyEOaq+6RF8+onuSLpzlnnXPcAImQkfzPVSEc//SnP60wql199dWra665Zrh++9vfXn3rW98a0imnnLL2inaveiefHWMn930sOeHb2rwSDaqbGnjn9nlG8MY6tgzumfGV7yL567h4P7vxkz6TIbZngHay3w23rT6Zi8fU51vEeOv9rN4947W35yCy0MJyqpF/Kh71XCFw3BFoEeiuh4TBFB2mZ1vjuwj04y5Rh9e+KXPK1DliSl5LtXRqncbK27TOY+WP3c/q5XXx9ZHWAApN7vqATaFKeHA/8cQTqyeffHJIEOh4oEOgE1Epbvr09V1cj7mOyz7HdeqYvnM8qC/e8hD+XFmH/8d//MeKdTjrd6KXka6//vph87WvI13HkmcripHW2hFnvncCnXL5+8EPfzgmKnW/ECgECoFCoBAoBPYEgSLQ96SjqpqFQCFQCBQC20OgCPTlsI3GE895jEDX+XV4DUCckwjjjge6CPQbb7xxMH7gtc51CoHuxGoR6Mv19RI5qW9EdkNc06ckkdiRLJbhjWcgwrnynYc/x2DGmYxcuechuXlH70UC3UNXco88lNy4h7e5vMy5ikznile6b+JQyHauyLLXMxoYVUY0wLpRj7wVjp5r9mzLcNkyUB60L52QjcRMjxjqlRu9jISpG369bzMso+y0ymv1w0Fx2fT9OQR6NJDLGJwRZC0D9qb1VFl6fxMD/0HKrncLgeOCwJiejPqw1e44HxSBflwkZL/a0SORp84TmxLRmyI1tV5j+W9a7175m9ZNdfH1AJ+dQI7EMJGUSJDPEOgcR/Tcc88NCQJdJPqFF174hXzi7z8/nikS1vH/3tp0StshsF9//fUhvfbaa8MGADzpiRbF70VtYuXK/63ysqhQ+p3S61cR6H4GehHoYyOl7hcChUAhUAgUAvuDQBHo+9NXVdNCoBAoBAqBLSFQBPpywGYEuowf7sEbPdAxdmQEOiS6CPQ77rhjBYEu8pzrXAJdhhARP1NDuEeiaFMD2XJIH5+c/BxBN165B7obu4R9Fg7cZcw90P19N+pFktGJadVL5SlEO1dkFc9zeZ07AeukPOT7FVdcsbr88suHq7zOJU8ZwSvDoucZ6+mYjRHoUwmVg0hUJNCd7Bb22ZiJHlFZPwsr1y1xHGuDQWucRmNxNJ5GryM3mEbj8kFwmvquk2lTjMeeb0a0yWCu57y/NtFlsU5TyT2v5yblTsWvnisE9gmBOeR51HGxndm4aunesbz2CcOq624QcFmaOzdNqeFhzgtLtGfT+o+VPXa/h63WML6OzAhs3VdkJTYzEw79rbfeGry6uXKWOIkNoeeff/4/EOhxvaZ1W1xz9HRe1tYxXPH6fumll1a//vWvhyu/DXU2+9e//vVhDX7ZZZcN6Z//+Z8HuFp6MXqgTyHQKR/ynN8GbDzgr85AnzLi65lCoBAoBAqBQmA/ECgCfT/6qWpZCBQChUAhsEUEikBfDtxIoLvBRucR68w8CHAlQmKLQP/0008HDwLIc64Q6JDnTqDrvW0R6G5ccpJPSI0Zc5ZD9MTKyXHNjH5TyAIZxtSHTqo7Yc1nvNzxUCEhSxjWvvzlLw9X3ldIdzxZMB4qQZzjcYLccnQAIdlPPfXUIWGs0xEDnLV4xhlnrM4888zhSr7ycucqA59CxEfjdObBE9vXI9AdrzkyO5c0FtYaK74xJTPU8l0Mve7PxXdaRLvLSIvUdQOubzxwA6pHKHAP/xixYlejcU5feZ16xHbUXXGsjbUtM2q3yPqxvFyGpzy7r88chPSY0+ZN5WVOGSfqs7vENtPlGe49uWrVt5X3rmT0RJWfbbd7E7Jx0zq1ZGsJGdrlOGu1f247lqrzlHJb8++cOkQC3ddAfNZ9SHOdJ85Z4tosypVNzDfddNNwljjHa7XWasrP119x3o/rXa+DPusZldP6DcbGVjzkn3322SHxO5O1OIl1Od7ySl/60pdS8lxlziXQaWPmgV4E+qaapt4rBAqBQqAQKASOHgJFoB+9PqkaFQKFQCFQCOwYgSLQlwM8I9BllGkR6JCKeKBzfjRJBDrkOem8884byPM777xz7YHuBDokJu9nZ6C750B2Vl/LA70I9OVkYiwnJ4ldRvgcPdLdwJaFQnfDF3InMtTPOffw7hDnhFxHfv72t7+tTjrppHVCBiDO+Z77nP/41FNPDVc8cxQKnnLwLr/yyiuHK0bFb37zm0M6+eSTVxjrlKi/8uQKWc89rjEcO3XXOe+8F+W3Z8z2cRiNpGP9kRk1p7wjMtv7LJLiXhcnralvHKv+/9gmlpYB2jEkP0UYcGJcZL42NkhmtNFHbZ9i5B7Dac79TQzjMf9Y5x5p3itvjJh3w7yP0fhZ/R+N7nNw2Zdnj7K87AuGh13POWNwibpO1b2bEOhxHohjdon6Vx67RWBTOdi0lk5iTp0TYlnZmIrf6f9d69A55S2lG6aW2cN7al3imM/e4xnfLAppzm+r//7v/x6uV1999RAOncTG0IxA93nf16Kted/r1apjfDfWHe9vX6PzG5H6nXXWWUPid6QSkaFaf/rdoN8lrU2XcV3oZ6DLA/3+Bx7YdKjVe4VAIVAIFAKFQCFwxBAoAv2IdUhVpxAoBAqBQmD3CBSBvhzm0RDixBeGCEK3Rw90J9Dx7IVA1zl2EOiECcwIdN6TB7o8gZ1AlcHYDSAiIWXgKQJ9ub7fNKfo7SFiXAS6DFpulOOzk+38H8l2J9CRO3l7+7nmkKYQ6CSIcshs7nP16AYYxJ555pl1wliGdzkJ0p3wkEoQ6N/4xjfWyQ1/lAdxriTynCt19D+R51z58/DyEQvJur73cTjVuOp5qB5Tjbteb+Gud1uGTye3+RzHaYtAF9meyVtsq2Oo/ISj2isCXdEGuPrmjMMy5k/tt1YfZd+3iAph2TKox/7N5CMj5Fp1877dVG/sw3ubjJ9N2jVVVjbJ+0R+5zBwpcwxuTkIcer5j5VzIvf9vrS9p2OXbsMSBHq2zigCfbynxjYsTNFV/nvM+9Lnc54h+tcrr7wyJCKD+VqbEOiXXnrpEAr9tNNOG15tlZ2V11pj+LNeH18/ep2jnqSejz322DqxgRWP8wsuuGD17W9/ex0FClKd3wIRT1/ntc5u1zPeBuVDCHfq4GegF4E+Ltf1RCFQCBQChUAhsC8IFIG+Lz1V9SwECoFCoBDYGgJFoC8H7VQCHQMGBDheAlwhwKMHukh0Eeh33XXXEDqQ5/UuJKc80CFB5xDobiQBgYzwk5HGvSh6BqPlkDxxcor9EM8ej0Yr/18GNfWPb4hQn8Zz0eWNDlHO88iQwrjLy4YrJDnE+R//+MfBKPbuu++u3nnnnSGRB0Y5EvIpLxeueJ378QTxjHfKU5lO5kPa+l+PQI/yKJk8CDkyhTzNpDIjTv25Vv/1CHT1q7BzGckMn9GwqvKFIe/HPN0wGzdfSGYyI/MuR+ZUo7jXaS65NqUMN2hnn11/evknOoG+S1mpspZHYM7YWL70do5jxPfUeo/ls8s2VVmbI9AiAzfPMX+zR5TGN7Y5Dy3drtac1ipn6viaUs8pYzB7ZsoGuWxdoLVjRkbr3gsvvLB6/vnnh8T6lzDobArl+p3vfGdIENOQ1PrrrR/jb6tMVqYS6Frrep/xLpuvH3744dUjjzyyeuihhwbC/KqrrhoiQ1100UXDMUukU045ZdggqTUL7/pakP8jge5lxmdVDxHofgb6Az/60RQRqGcKgUKgECgECoFCYA8QKAJ9DzqpqlgIFAKFQCGwXQSKQF8WXzeE+Gf3QO8R6Jy5B3mu1CLQ5YFeBPqy/bfr3DJ5UR3k+eLhyyNpnr3vZGk0fnk4d/KVcQ/vcKIfIH9cCV2pTR1cMSRCqJNOP/309VmQ119//XDmOd7oXCHFPdKCe+9QFqSuwoXznJKHFafO8ojGmMdfzMc3C9BevT9GaEcDZK+/e8bdbLOM8lZ9lHfLuOoEt2+c8PbwWW3NNr14WPbYFhlDhaEbP3tGU29Hrw27Gis9g/0UwnpOG7ysVv/H71t1KAJ9VxJS5WwDgSWJsqn1m0KoTdUHU8us5wqBKQjM2WQ3l0BvrUumjIcpdZ/6zK7H/JQ1Vlb33tzaet7XynGN7Peefvrp4bgiEr+vzj777OFoIr/ymehL8S/iF+uZrS8y8jyuWVqbGbXGY73+4IMPrhO/GzmnnU3XRIeirmwA4Kp1f1wX6nsn0b19cV3qa2A23PI7wT3Qi0CfOurquUKgECgECoFC4OgjUAT60e+jqmEhUAgUAoXAlhEoAn1ZgGUMIVc3RHhYZEhMeZ+7B7qHcHcCnfPPSRhE5IHOFc9hzqfGyDPVA10GnGi0kTEkkmyZcWfXRrZle+ho5RYJcI8i4ASzhzAHf/fQdpmjde517nLIZx0h4KHi+Ux+b7zxxrBxg+uHH344eLWQMIx5PS+55JLVD37wg9V99923+v73v7+uS/Rkzs7TdjI4tsl7xj201SbV2fPgngx7viFgroF1jpFWmDq2MkZm54xneTtW1LVFbkc9Ekn0HobqM9UtGkOjUTbqLj3fMt7uaiRNJczcoCu5iG0+aJ175LnLRfzs5cYoEwet01F8f9dzxK6JpqOI+dJ1Oqp9OFUfLI1H5XdiIzBGjjo6mxDocc46DJ12lMb8puR6a6OD/x6LZ3v7Wunxxx9fh0Lnd5XCthO6nbDtp5566pDYMOprDl8n8TmuR1r9G38DeP19XRhHn7eHTa8//elP14k1Or8ZOf6Lc9v1e5Mrecajo/SbIdYlts+jE/m9zAP9R//yLye2wqjWFwKFQCFQCBQCxwiBItCPUWdWUwqBQqAQKAQ2Q6AI9M1wa73lRgU3yoj803nUHopdu/czAp0w2T0CHfJcXugyqGQhm93wIXInI8yKQF9WHsZyi/LiBKmTo9EL3Y1nImBloIvvueHOPcAJ1c4GDBIGsI8++midOBPdvdW9noRqv/baa4dEiMjM6Kbv3Itecqc2Zh4tcTOA2uYGTy/P2zbF+DvlGfVZy4Dr38e6tAyzytPLjyH3da9lABZ+Pn5jeZm8tdrRwiIaTaPhd0yml74/hTDLjNWx3nP6vteGDM+p36lOh70pYek+yvJbCu+xuh4G0TRWp+Nwf1f9N6ZvI5ZT9MFxwL/asN8IZHpp12NqLoK7rl9Pd09Zf7Xal212yEjjGM6cMgmFrsQamXXuNddcM1w5oohESHd+w/n6b+y3U2+91VtzZW3x33q06ze/+c1Anv/sZz8brnid33333UOi7l/60pfWCcx6BHr8fag2ar2eRXsqAn3uSKvnC4FCoBAoBAqB/UKgCPT96q+qbSFQCBQChcAWECgCfVlQ5xDofga6vH0JoS1PYLyBRaBzBrp7oH/5y18ePNCdQI+euU6aF4G+bD8vmVsmM+QfDXI9z1U9K8JaYdSjhzIeNX/961+HhGf5xx9/PCTkjjDtn3/++XAlJLvOOT/33HOH5qqehILUuednnHHGGgrddyI4etA48e/PyUgnw14Wtl6Y9Ayr0QvoIP00hxT1clQHb6s2AkwlTqNBNTOijrUtKyu2yevl+Mbndm1Yj3i22hqJczf26p3exoQxDHv3NzH+C2O/HqQO9W4hsC0Edj3mp26EKAJ9Wz2+f/lOkdGpcrV/rV++xlPwXLLUOXPo3H70tvCuH5njEcF4Tnmz/lQo9J///OfDb6xbbrllnb72ta8Na2MSxxXF9ayv0XtniQvDXpuydYvn6VGo8ECHPKfOEOicf06EKCJFQfx7NCtfa/PZ19q+zvfNAdqUXR7oS0p/5VUIFAKFQCFQCOwPAkWg709fVU0LgUKgECgEtoRAEejLAusGkRiuWuGzszPQMwIdIp2z7CDPnUCHPFcId7zX5YHuXgW0qgj0Zft227lFMtCNWSLcWqS6DHeSMTeYKeoB7zpJ/t57761eeeWV1auvvrp68803V3//+9/XCfKc8I/f+973ho0b/kcZyDAGRK6RMM+8omWkdOOd5ynZ1dnnqj/5+9mMkfAVRk6cRtJ+037LyOYsr0hUez/6mIx9l20uUHvcUBoNnBE3tT3WTR5D0ZDcwyxirTx3bVj3trTKzshzHzP+3rZI9JZsjRn7DxPPTcdDvXdiIbBrGR0bM1N00dQ8TqyePJ6tnSqfS8qE8ppa9lzkva7bKqNXp12XOZVA37QP1R4R6CKd/SgjP/qHdRdE9E9+8pMh/c///M/w24soYFz57aVEHnF9p7War7FEPmsNPwX/bL0isj6ulWmTE+iQ6HidP/DAA0O67rrrhjW01pte54xAV/18rV4E+tyRXM8XAoVAIVAIFALHC4Ei0I9Xf1ZrCoFCoBAoBDZAoAj0DUDrvOKkju/gd89gyEE/k24shDuGG86ahsiU8QYCHcIzEuhOpm1CoMvI46TgpsarZZHdbW7uleJG0wyX2OebkHVZeTLCxT5xoyD3/HgA9zznsxsO8abB6/z3v//9cCVkOyT6+++/P3x2b/ULL7xwdfvttw/ppptuGgyJSiK5ZYhzMp0ys7Dt3haXUWG3CYEeSXkn1yOpPVd6MpnPvmv1tYydfm1tfoh974bLaOCMZLg/G9u4FIG+a6N61ldZHVoEeoaDvttlW3p6c5f1mCv7u3h+KhG1KaE0Nf9ttXVO+dJb26rLpvnuUkbnrjHGNtVs2uZ6b78QmCKjc2Wrh8Cccb0Jkpvqu03KmjrPLpV3ls9Y38Q53vOI66Zsw5ye1zrMCXStm3mG9afWtRDQCoXO9/fcc8866VgjbezUupVr5smt+3HtF7GIcpW1RW1QXbUeZ11PCPdHH310OLv9kUceGc49x/ucBJmu3xBqq69LxzZoehvKA32bo6HyLgQKgUKgECgEji4CRaAf3b6pmhUChUAhUAjsCIFdE+hjBpPY7CkGsh1BNVpMJFKjscdJdAhwSHQSHuQQmq0z0DMPdIVw5+w5SHTOsfbynTxzj+AWAZcZ7o4K9j3ybLRTZj7ghKgbmchGxiMMbyIuI1HqnhqRxM2Mr7E85SuDlxve3LtFxj6u1AdvcM45lGFPfU6o9j/96U9DwvscGfvss88GeUNm2ISBAQ5jHGEpv/KVrwzpnHPOWV1yySVD+s53vrM+KgBZ5R03HBLW8qSTTlpxpQ4i4qkDfz0jaDRwyjgYQ8GYHPQAACAASURBVGxmesE3Egg3x3NT+e3pqHgvI9CjHqBNbsBsGVPjey4v6s+Ig8thC6M45rM+8Tr5/ZnDZ6uPx/70voifs77fVB7mNmpsjttVPVTvKeWN1Xksr9a4GJPXKHeuDySHPg7G2tKSg7H3prQvzpEteWzp8B4WPle4Xpsre7t8fiqm29InPX2wSxyqrMNFoCeHU/Xa4bbgi6VT5zlja+m6H0bZY2uulk6N659sPlHeMaS6fiOxhhYZzdoWAvqhhx4azkHnDwL93nvvHa6+QZX3MwJd56r7PZUVfxPE+S7OQ9nvEW0C+Nvf/rbijHaurOmfffbZ1XPPPTdcL7vsssFrnihSV1xxxXr9SX76zSI8Dkqgk7mfgc7vDP5+9C//srRoVn6FQCFQCBQChUAhcEgIFIF+SMBXsYVAIVAIFAJHB4FdEugtIm2uwWbK81OeyYw2UwxurbzdmCMjmBtAZETBwCLyHCIdIlOewYTi4+zz1157bUiE0nYPdJ6XFzrGHifQ3RjjBptIoMuIEo1PkSAgP69/y9izTWmeaxw9SP+pvTJyuVc09xRWPDOQOaHtRLuHxHacolx4n4hwdcOWe3XzLKS3yG/qhVxINrycP/zhD6sPPvhgSB9++OFgaFOiHaeccsrqW9/61vp66qmnrv//5je/uSJBjiOfSpDyIrrBm3dOO+204Ypcuyf7FAMn9dVzMuplBscoi5FocqJtmzI5J283/LbGU5Zfi5D08dAikDM5Gytjir6c0+7DejYb/7ts2xz9s8t6TemPsU0IY/XN5o9Yroz3etZDy8Zn/QgUJ0Z68690ia4ZodIaQ2NzjcZylqfPjaq3xvvY5hdtupLOcxwyTKfI2JT+zp7RPLTp+/VeIVAIFAJTEIj61vWrr5WyeUA61cOR8048Pqi1RvLvIc9FRLO2/eUvfzmkxx9/fFjLQp4ref5ORMsD3b3a/YzyuH6POr63TnSctO7m+pe//GX47UhiYyy/G5UuuuiiIWIZ0aMuvvjidfh2/R5x3FoEuq/JsxDuPtc6gc5mXf4e+NGPpohBPVMIFAKFQCFQCBQCe4BAEeh70ElVxUKgECgECoHtIrBrAr1lKGgZc1ut7xm7xwz9yjMaoqcapscIdN/ZH43i+l8EOlcMIITVJhGKT+R5RqD7GXxOoOMZnJGyGXnuRnInOEXcuvEqEhfCaCpWB5XeSJr2+mxOnVp96ISOk+K0w8M3UpYbyP73f/93+J8rechTxQl0J3i9XSrTySU+uxd29MiWwY8r9cJrXMcCuJGN0Oyccc5Z52+88cZAnmNsI0GO451y+eWXDx4reJ2Tzj777CE/1Zd2Qb6TFwlZkwEOXM4999z1u5DtbizMxrsTSpHMis9LFiNplRlfDypr9X4hcFAEpuigqNMOWuaU98fIYZ8TW0R4r949AsDr5155fN8z3kfvvjHiOraBOmXE+xiB3iJ2pJ+VpyJsePucVBlrnz+rdYHPBbzf6ospcjZFLvyZTBdvsv7qldur99R129x21fOFQCFw9BCQHpWeywh0nunNGb7WJR+PfhR/q/j85XnyO0pENGvbZ555ZvX000+vfvWrXw2RnZxAj7+dfJOt1uiaF1Q3RYmKkZl8vnLv+NbvL7733xzUFbJa5LU2ybJWZ+M1odtJfPb5Jc5Rfq81l/lc6pGwhHER6EdvfFWNCoFCoBAoBAqBJREoAn1JNCuvQqAQKAQKgb1E4DAIdBlMDkqCH/T9bRHobgiaS6DjgR4JdM4/j2egQ6SfCAS6G5MkN62BNkYqRHnJ5McJFxHokOLkLQ90CGsnu91Dhs9OdmNsktHLvavVhugx42MjkirCIhoVRVjLMx5jlgxrH3/88XDOOYnPtIH6c8XzHPJbBPjJJ588kOpceUbtx0MHuWRzBwnSXjhRpoh3roRxd1IsI9bccBoNdlkfu+GzSJa9nGb2otJTZGtMx7hRvNXoo0qgR8LB698ag/5O9pk8pA+kt6Q7XbdHolt6w3Vmpjec0HDsVZee7lAZLeLG6xfb5nrN2+d5ur7OSHtvY9zo1spninxtOthadYz5TRknc+fog+S5aXvrvUKgEDg8BJYm0H29rI2rvp70ucA3vOJ1Tthx0ueff/6F319EdSIMulLUU058x/nJfxc4uR43Xvlvibi+UJtUrm8YoL5suibKFNGhtDmW6/nnn7+66qqrVldeeeXqvPPOSwl0n/daUVKi97/PdY5tEeiHN46q5EKgECgECoFCYBcIFIG+C5SrjEKgECgECoEjjcCuCXT/0d0CZo4xdRMSvUWCjJEjY2VFQ0grPK2HcHcPdIwgPQ/0W265ZR2+/UQi0F1OxvpoirG/RZw74cFneZSLQJcRDPJZctwyeOlZyor5eB2dbI4kkurjZak8EeEi86mjQlHiJY4XCgniWyHb//znPw/GNIxrJMKuf+Mb3xgIc66cX65EOeSnUPE6YgCDHd+JhOd5PNaVRKDL8DdGBGU6IMPUsWjpDd6bozuOtGKuyu0UgYPKzVy9tMvG9Qh7r7eTwtlY6m18iWS0PPN4xzcUOWnsawG+d+O8iHGvk/dRr7+yvojPi8zX5iZvr9rpnnZeV/cC5D0/Fze2ybGPJLw/62WqbrHtkXBaWoYyAn3pMiq/QqAQKATiWtvnD9eZ0oU+n/hmI/cAn0Oga23LlXWxojJx1fqZ61e/+tXVrbfeuuK3F6k1B/oa3Y/w0PdjBLr/dpR0aE5Uu/jePef1e1HEOZtmlVjnE1mKxMbWGHrey2v9To1zOuUXgV5jtxAoBAqBQqAQODERKAL9xOz3anUhUAgUAoWAIXDUCPRNiIwxYts7vEd09O5NKSMaHJwQ9TpghJgSwp3Q24Tfkwf6iUigR4LHcRyTlYw06b0fDXeQ0iKm5VkeDUgyBHrYcj8DnDwx0ikpTL7a5QS6vycPGvcAkdcMZRJiHeMeV75XCEq8UgjXrsSGDEI9YiSE+Pnud7+7uv3224fr6aefvibCKdtD1kOSe5h4DHPkzZXndJQAcnzWWWetCXTqFOXeiSDh5UbCqJDH+rX3bsy/lH0hMIZAj2CO704lyqc+N1a3Je5PIdCd3KXMbBNLlo+/J13legQ95lEvXBdkkTukR1VWS/9PaZOwa+kTr6fOeNWzrs/j+5oT0OnUz4/24Nms7zMyIs5FTmSIKBGxn+nUJWSjNR8eJfldup2VXyFQCBw+AnFDkHRki0D3NbNI5V549zineb5E71LC6/yTTz4ZIjSRtM7lysbS6667bnX99dcPV3mPuz7W5xixysubQqDHOUIEum/k8vayttexSpDpeNKTWLcTVerSSy9dXXLJJcP6PCPQM7yz9Y4/J9zj/Fwe6Ic/nqoGhUAhUAgUAoXANhEoAn2b6FbehUAhUAgUAnuBwC4JdDfMZwb6gwA2heDOiAEv86gQ6BDnCuPuBPrNN9+8IqSgyMsTIYR7NIJFGWn1+6bkuZMu8hyXx2EWbp3nKSuS3270EnkuT3Y3vuk53vc6RwOVe4xE0kYhKDEEYkh766231gnyXHVEbkSeQ6CfeuqpA9mjvOVtruvf/va3lZKfEUl+eJ6TH/KIJztkPFcI9Sl/GTG2FJE5lYCfUs965vgjsJTcZcbno4DeFLLZ9Ww2D0ZSI87lbvx3D23e09EXXJ1AjzotRuPwOmW60b9rEe2uz+NnER7u3ShdGevi7dXGKulzEei0LxLosV6t+SwjyCNxEQmnpWUr6s0i0ZdGuPIrBAqBqIelM7dNoEu3c2WN69GVtGZ+++23v7AB6pRTThmIaNJll1229sDWet03PcXfC66vD0KgO2ntm84gz995553Vu+++O3jQ+3wKgX7BBResLrzwwtWZZ5653tSqjbk+X4+tDzQPxE0DPicWgV7juhAoBAqBQqAQON4IFIF+vPu3WlcIFAKFQCEwAYHDItAnVO3Aj2SGgZ5ReBMCPRrxo2HCjShqUM8DfewM9CLQvygWGVk6Rp5npEoUNieWZbRqeXHwbiTX1e/k454p8siM56TzPeW4x3v0atc7lAeh/Ze//GW4QpxjQIM8J7m3+D/90z8NIdo525wzz/FIIV188cWrk046aW0s9LKd8Fd9INLlkU75Io3In3y+/vWvD4n/nSRrjcGMSIok0hhB5oa9KX16YIVSGRxLBI47ge7EQasDlyTQfQ6UbpR+dKO7z7cZQe9kQUZo+yajSMzHvGP+/B+9Fx2bqM+9Lk5U8I4f7RHb7nopI/kjSe59FYmL7N6SA7II9CXRrLwKgUKgh0BP37i+dt0b55M5Hug+9zjZjdf5Cy+8sHr++eeHK6Q5a2WubAzleCLCoHPV0UVc0fvSyZpPtNaPvyVjVCqviz773OHzgke98t8lEOdstH799deHY5q0oZUrdfWjmrS2dgI91mGKtPoa3dtYBPoU9OqZQqAQKAQKgUJgfxEoAn1/+65qXggUAoVAIbAQArsm0FXtXXk3RQJ7KQI9I26jASQSgjJYzD0DXSHcywP9H4V+jCzP+mls6DgZ489G45GH2ZUhLcq3yBY9i5ciJLOSk+QKmw5RzWeewVCnZ+X1TRkK3ciV8JMkNl9AoPuZvGecccbghUIimgFEOoZBruTbMirKaKn6u9cl73i9Mdjp7HRtBPBNB+6NH8mnSHQ50ZYZWDPi3Y2YY31b9wuBiMBhEegHnQM30W2tecv1gBvvhVVGcGeke6tNkTzmfzfqOxlOmU6M6PgM5k10m8Louq6NBHckpmNZkXzPZMKxcm91nwf4HDdWue7McMvq3cLZ69DaULTUiJ5DoG8ieweV96XaWfkUAoXA4SOwCYEe9bjPE9l8ks1r+k5zxPvvv7969NFHV4899tjq8ccfHzaYyuscIpqNoYRy56p1LlfmIl/3Z3OQyoqRprLNVHo22zjmv2P1LsT5iy++uHrppZdWhHNnTa/kxyqx3vd5Kpu3x6RhbI1UBPoYgnW/ECgECoFCoBDYbwSKQN/v/qvaFwKFQCFQCCyAwGER6FnVNzWwtt5zo0M00M8tv2XI9nzGCHTVs+eBjiFE4du51hno/98Aca+P1QdjZPqU4RLJDw/R6MQJzzmp4vVzYt3PPOcZD33OZzesQZwTcp2Ex7eIaXmWEB6dRD464/zll19evffee8PZjZDpf/jDH4ZQ6oRn50rYyRtuuGFIV1xxRReCuCGgFbK+1R/gozyEjXva8140MiovN35mJHocW14H75cpfVzPFAKOwJhxOOr4qehtullrav6bkJiZroybUnwDUcQmM+RrLOo915lxA5GPYxn1pQNdN/j55Hz2MOny/FNbXOco/2wDTyxvypwuneYeizGKiPeXEzraJBDnkFhvzRHeN17XuWuVqfITn9s2gd6bxzetc71XCBQC+4tAa1OQzzu+JqelTgZnm1hb0U587vG1LeHb//3f/3314x//ePXTn/50ddttt6044ojjjvDi1hEkzEFaixMJjP/j2sDnTq93jKDS2gjq8xfvez2jfv71r3+9euaZZ1a/+tWvhs2z8pLnysZZEh70kP+Omc/XrpOz9crUtXUR6Ps7BqvmhUAhUAgUAoXAFASKQJ+CUj1TCBQChUAhcKwROEoE+qYG1h5R4QaAgxAaU4ztPQLdy84IdIjP3//+94MhBM+COWegY7yAdHWjU/TGiEb86IUgosON+DJWZRhuutlhk8E01r9jRIDuj9U567+M/HCiWORHxCgSKTKmYXQTic5nrxNe3nieE0LdSSOe47x7nUNOiPYPPvhghecMCeJdf5BL8pbBY4azEAnXftFFF63OO++8JvzeJt/oIcNfi2Tje8eIArztbjjMyDSN+YzcimSd94/rCjcOjvXxJvJX7xxvBA5CREdkpsjflGemIH7QevO+18WN//o+m1OyNrcIAY1T5Y0eI7FBSJ91Fq1HueCzk+jyPld0DdcrOs+WK+WI8OAddC2RNnTlnsLweh4eUcPPq9VZt05suK6P82wk8yMBEnVaJICErdctk4WlZMjz7smTl3cQuYv1Vl7baM+UMVTPFAKFwOEh0Br/Pu9o3ehzkvRodk86N+oUXz/6mhUCHfKcBJF+xx13rO68884hfec731nPJ5o7FBGKucHnvVjnrLxYt0zv+UYyXxdHvUvI+SeeeGJI/G5kja9oUxDnCkPPEUsZge5raJ/7fU0+lUD/85//PES/4jcsv0/4e+BHPzo8waqSC4FCoBAoBAqBQmBRBIpAXxTOyqwQKAQKgUJgHxE4LAI9Gu+XJiIwCEz98T/FeDtGoKs90YM5Gj1EOH7lK18ZvIlJnGWN4YEkD3SR6O6BTgh3PCDkBQEJAXl+3An01riaY8jPjGktIkjGpMx41SKc3NOaZyB/nEjW/wrhDqHDO34+OuX5WYlOonDG4dtvv7165513BtKcc8/ZdEH62te+NnifkM4888wV3jHIFVdCOuKJjkGNUI4tg5+MZpLfSGi7MdCNlpJn1Vv5OIZuJJXnvspRH3h5Iq2mEOiRzFJ+U8b0PurrqvN2EDiILunVaBtyOKeuXjfNia36uhE9PhvHWYuciHqE/53sYKMXxnYljO0k5jAIdZHh2kQkIt3PGReZrutf//rXYRMRV/78LFjm2a9+9atDQh9q85L0rwh5kSPydNfRGSLbvR1OcPC9E+5Rv8U5JHpHao5wvRl1b9ZfR0mulhqR22jTUnWrfAqBQmB3CLTIaF8vxt9crqOzOTKufTUvvfnmmwN5/m//9m8DgX733XevE4R0tnkrbqzSOli6O66DexuYVW9/R/NCzwMd7/NHHnlkCD8PgX7llVcO6aqrrhoiULGRlsQcGAl0lRXrGXVw3Bzr62vHmPlcv2FFoN//wAO7E5gqqRAoBAqBQqAQKAS2ikAR6FuFtzIvBAqBQqAQ2AcEDoNA9x/ePaPpQe9NIdCnGm17BHokCJ08jMYR/pcHukh0J9AhSvE+F4GOB8Rdd9214hx0J9AhCU4EAr1HFvXutQjzSID7GI0kcSQ/3ADn7ymkr8gWEcwe5l0hgDG86Wxz3hNhBHnE99pUQf96ecgEniZPPvnkcO6hvDe5YuQj7OStt966uuaaa9YGP3lgQhyRlGcktzP5VdtFjMfQ6+456eSWjJoRVxnq3KvUjXjaPKDyMsLO+0fv+nPg2eqjfdDFVcf9R2DqfLJpSw9CnqvMMXLBx5bPX6351Mdc1H1Rh8rIzpW5jg1jGP+5Mp9BhHNFL4o85yq9IF0rHcpVpDxX/thQhNcdV5EIJ5988vC/9CtXJ83lpa4zbp2E555vbJIup160Vx7vXF2/iVSJ4XtFSkSd6hsY3CO+p1M3laPsvSgXPi8sWY7n5W3b9tjZVhsq30KgEFgWgSkEuuYp15tTfvNF/QOB/q//+q9rAv2+++5bkX7wgx8MXt2+ycrXrCrXjwvRWlh6zXWa1y2uU133TvVA57fAgw8+OKRPPvlkddNNN61uvPHGIbFZlvlOG8cyAj3i50eJaANd7z3voyyEexHoy46Jyq0QKAQKgUKgEDhMBIpAP0z0q+xCoBAoBAqBI4HArgn0aKQ9KEmegag8ZbBwEsCfn2OwPSiB7gYTjOOQ506gK4Q7RALkuRIe6BmBjqEf8lTee8c1hLsbaeYMmIwoHyPPlb/Lj3tgiByKcuMEusKyt0h0PYtRjrZBwuBtSeJdEd18xqNS3pXIA2cd4nXCZ3lKQu5wzjlnNpKuvvrqdRh4SCjKkTd6JNA1LqhTZox00moOgZ6NMeExhUCPHuhujHRjqRv5ZOgrAn3OKKlnl0RgznyyabmbEuhu+O/NwT6+fN6MG1riGFfb0RNsCCNx5AT6TflwT1EzRKQT9lXJQ7HznkdzcS9A9w5H/2G8xwOOK/UQcQB5wDEWSvwvD3R0oZPi6EmR51y16Uhe606iuG5Hd3qeTqq4fo0bCTKdFgl0Ee+9Nc6mcpS91yLQXXa2VV7p7SWRrbwKgf1GYIxA7/2O8999Ld3p61AIdM4+/8lPfrL6+c9/PpDnP/zhD4fE8Uce8aS1Dub7uJHU19SR2M/mWZ8TPBKUk9h6jysbaqkviU1orP/ZRMuVDWNa9zM/tYhw6hgjqri+j0eJxM0KmuOKQN/v8Va1LwQKgUKgECgExhAoAn0MobpfCBQChUAhcOwROO4Eun7gzyHux4zLPU+tGMI95oUBwgl0SHSIBhELItDfeOONgSgVgQ6JLg90Gezx1CsC/R97KxJZmXG+RXa54S4anRSGnavnyXN+7m70PsnOBHdP62gMJG/IJGQhJgxlGKsIza50/vnnD54yGPvOOuus1R//+Md1giginCOJ590AR7lxg4DIIRn8/MxGf9c3EzgRJfyyzQrRI1/t1piQ1+WmBLqPy12Qmcd+cqgGzkJg2zJ3EPK815A4VmM7ok7M5lK9A/H98ccfDx5xJIhtnW3OJiE2eimxOcgjaUTjvHthe+h1SHP3HveQ8JTlz+rIE64Q7x4S18Otg48iiJC3NjKJQHcC33U9+crbnat0l4dq9zVIFhLX5xJ97m1YcIJjloCOPNwj0Jcus7Ue2/YYWhKvyqsQKASWRyCb51obbDJ94e9na0LeIdKJEgQ6odAVDh3PcyXW1U6g+7rXiWc+x/VrRMaJfV9Lu67378kz/gbRbwl+g+CB/otf/GLwQCeay/e+973V7bffPiQIdG0IY17z9Xysl/9mjTg7gZ71gfItAn35cVA5FgKFQCFQCBQCRwmBItCPUm9UXQqBQqAQKAQOBYEThUA/KLgto4yM4zIwuzHC76l8jBAYZPAOkBc63nryQMcQIvKcKwT6nXfeOYRwJ0Sfh5gtAn21JrJb/ZsRuT0ywL2uoxdMDN3r53jL+8TJX6+TDGNuEONZ96aENJfXORsjXA4w9slAB2kDaa7k5x1y78MPP1x99NFHwxWvS44BIJ199tlfINAjSRONei35bZHwTra7vOuzG//iJgQ3PtYZ6AfVVvX+YSCwJPm3KVneIx/GdGSLyNV7ri8y3cb7kOSvvPLKkF599dXBsK/Q7OgwnXPOlfyYzxQ+PZ4/zve6p2gtzJu842HTIdAVxh0dmoVM5zv0j0f8oA7UjSvf+3vyQkefirBXmfJOpy54u3/rW98aQuZyVWh5eaxHneoEepxfxmR22xuExgj0TKf3vstksSXXLYJsDJO6XwgUAscHgbH5a4qeaOkx18UQvtp8/NZbb62efvrp1VNPPTVcPYQ7xyNJl7MujQS3H2UU553sN6NvMI0bxrJ7cc7VZjSu1Pehhx4aEhFd7rjjjiHxe5GoK9pkpmhX+u0RpWUTAp26e92KQD8+Y7BaUggUAoVAIVAIZAgUgV5yUQgUAoVAIXDCI1AE+jQR2AWBDokuAh3ylARJivc5yQl0DPxFoPcJ9BZ5To+3PFfcWOZ97uSLwgtnxrPogajw6E6WSOJ4FjJG5/JqIwVygPcm4dpJzz777EC0n3POOUNCJq644orVlVdeOSTIJZH7EPB+BABnAPPMVVddNXiouwdNRqC3sImjxA2Z0bul5y2UhXDn+SUJ9CWJzGnaoZ4qBMY380zFaEnyvEdwxnsZga5nXH/F+jmpABlNaFmlDz74YO1xTqQV1y/oLRHPXLWpzM8p12e8u+XprfDr2rTkXu3MiTo7HV0DoS/SnLqhY9GRCjFPnXife6ob7ck83kWgqy6QFNT7zDPPXCcR/NSR533TkG+eip8z/doiWKbq6KnyFvu49b/n15tb/bm5pHzp7rm9Vs8XAscDgWxe6a07ReLyTLa5KK65pU/RyRwb8tvf/nZI77zzzuqFF15Yvfjii6uXXnppde+9966TPNA11/hcp7W0dLxHN4lra69jzCM+G6OY6b42qDGnsVEMsl+e8/xmYJO1jvtiY5cT+l63DFPfDOzzTssDvQj04zHmqhWFQCFQCBQChcBUBIpAn4pUPVcIFAKFQCFwbBHYNYEeDQktYKcYUnvPtIwrm3TkFPJcRm0nKKNhR89gjJH3OVcnTiOBLg90vApORAI9w7BlyJ/bty4jelcGo4xc9hDk8SxE9yx0b/TMo92Jdw8LjyelQvlzxcins4IVih0vx9NPP3113nnnrT3QuSfSCAKJEMpKyJc81Qnv7mULW5E5U8ace8kIM8cqI+H8HSeUNB5UDyfRvW4+tty4p7JiWOQp7ZgrK/X88UdgCnE9VbamPpehOqUe8b0p77TqFMesjzEf49mYjGMTw/7zzz8/JEgJ9JfrHN9sg97C0C9iPJLW8j7n6qS6PMKlZyHE8W7nSvm+SUcbi0Smuwc878g7HlLC2+Jnnsdw7O41T93Rx2ecccZwzQh0rQkcvx7BonrEc3Cnrp02HalzyW7X370yp+TrMrhp/eu9QqAQ2F8EMhI8W6M7Ee561PVRJHhdvzAXEJ2JzV268ln/EwKdcOgk1s6+2Smi2yK7o66P7zmJHudVn4e8fZSlsPPMW8yxeKETyh0PcH4jygudyFP+botAj+vp+H8R6Ps7nqrmhUAhUAgUAoXAkggUgb4kmpVXIVAIFAKFwF4icBgE+hhQc8iHKc9OIRdadZpKnvNcJFXd4O35xzPQIdA///zzgTwdI9BFKpwoHug9Wen1/Vifj92n3BhuN3qOODGiepKvPBUVktjPCHcSHrIHwxcJ8lwyAOmEZ6RII0hwDGKQTSKc8HzkTHOulCcCHSJIeXJFTnRWOh6TkcCO5HNmxHQ5llHO+8U9fSJGkVx3Ms2NmjJS+gYGLzfm68bSaEQd0y91vxCICEzRB5vqovje2Jw1ty5zn1d9vB6ZbotjTOOR8lqkO/rntddeW0fBgNRWlA2urguZyyDRRZz72eIix6UPYqh33ecd9ChJodhFoEvX+NUJdQ/nHo+U8D5zna3nhBf1P+2009ZJZ6bLA11zhPBy/el60z9TdnYUjL87JkObjPAxojuWOacOU/OeY2VVBQAAIABJREFUk+cmbax3CoFC4GgiMEaga95xnTqHQHfinXPPFeXr008/HdbfOgqEjco33njjsGGZTac+X2ZrzZbOytbKnpfqE3V/qzzmK34XKHFMijaq8R2E/3e/+93hDHR+M/icEwn0OPdrro/zehHoR3OsVK0KgUKgECgECoFdI1AE+q4Rr/IKgUKgECgEjhwCR41A38SAOvbOpgTDHPJcBojMwzd2OkYJCNF4BjoEqhPoGHnwgMCrgNB8GHWcSDgRQrj3+rZnuBLmrT5sGa2cbMlCIIpEyggkyQDEufopnp8rT0iIJsgl9xbH45xNFBDoEEKXX375OhGKXeel62xgbaag3Oh1qf/9nHXIJn2PMY6/6HHfUlBuOIzYRcNnNHC6B6ffiwS6k+ix/4pAP3JTx7GpUEsXZA0cm2vc+N0DqJfPnPlqzrO99vj48nCu0mkZRhnpjl55//3314n3Tz311CFps4/OZvXoHPGoCyc7+ByjeriHuBPm8XNPn/U2DfhZswqZC0Gvc9PlCUi91T6ig4hAR/+jr70MzR2tuSnqUe+HXUTZ6JHcByHPs/ZGLHwuODaKpRpSCBQCXQTixiInyZ1gdjI6rtHjxqL4HrrT9TBzBKHaCdlOYr3t0Y847ujqq68ejj1ic5SiRFFuPOfcdVtL10e9Gued3vrD193MQzq3nSu/D9ms9uqrrw7z0q233jqk2267bZiHVI50requOd2vvm7x+hWBXgO4ECgECoFCoBAoBIa1xP+bagUpvAqBQqAQKAQKgWOKwFEi0A8yLU8hU+d0Yc+Y3LonctAN3xnBEUO4Q6QqdDdn8skzQmegQ6ArhLt7oGPEl7cx57i6IUaGl9a5fBkBTL2jsTsSp7s2dG9aXmaUivhkhn0nYEToOrEbPaSj4QkMvY/4LOMcVzY94C1C1AH6jrPOIdG54gGjM3p59rrrrltde+21wxXP82gQi4ZD9R/yJYJJRjK968ZAN6x5XpHI0XOZfLWMgx5+OIZAjoZG/s8IepUbZTUz/Hn954zzerYQ2AaBnsmoIz02100lxqc+1+rl1jzg9dP41Hj0tkXiHf3CJjAScxm6CBKC8OYQzPIy5yrSPOpQzaNRF/uc5p7ssT6ZjnNdF8loL195iUCHtCCJPNc56jpDnedPPvnkIcoH17hxqje6HGPXf6pDDOEe9f3SI3cqgT4mu716eRnZPHOQvJfGo/IrBAqB7SIwh0AXEe4Euq/R41o36lTdZ37g/HAlyGiP6MS550ro9Gw+8XL1uUeMx/nU69rSib7u5hnmHsh+/VZkoxrnt7/77rtDHW+++ebBa54rEVB8M3eLCI+9m20C0LtxreD48ltGx02BJ3/3P/DAdoWnci8ECoFC4P9n7z7ArajuvY8vo9dETfRaYqKJLTHBkliiRhMsYINoLKiIgCgqXUABRYoIiBSJNEW6itIVRayABYgtpKlJTLkxicaaaOJ9Y/pjzPv85t45d/acNXXNnrPP3t95Hh8Tz5Q1n7VmZu31XwUBBBAoTYAAemnUXAgBBBBAoFYFWiKA3hoaSeMak6P+Fg6gRwU3ogLo4RHo4QC6bQQ6AfToJyscGLMFiYP7hAM3fgOW/+/gKMjwSJTg9P3+SHEFUxQo8hultM97773nBZb89c396dv1b6XFD8AoYL7ffvt5/3zuc5/zRjP6QRwFdIIjZoKdJPS/g1PIK+3+FMTBALyvFm5kDHvYdKOC3eEGTFtgPJiG8HsgLpBp60gRbHwN5lWtvmtJV20KlB1AT+oUZPtuxAXKiwiihxv/g52pgu+KYA4G7yP4/gsuIaF3ptYJ99c5Dwa+w527wucLB0ri3lXh4HJ4FH0wj/19w8GC4L2Fp333A+kKrPujz/VvbZpNxv9H72m/85Lu1RbE8d+TwfdlVLDHFmAKHl/kE5UmgG6ru8XV55LKsv/3pGeiyPvkXAggUBsCcQF0/x0e7vAUNSLcr+v67/VwPdW/lo5/5plnzNNPP+39W52hVMfWP5///OfNHnvsYT7zmc9407frvR6sv/u/Efy6bfA3QdT3ROkIv9+C/z/qvRv+7+p8+/bbb3ud0/Rv/aPp5/WPtsMPP7zpH/2O8L9h+ls4gB7+LRD+Jvrff/13WwA9/PuBAHptPE+kAgEEEEAAgWoJEECvliznRQABBBBoNQJlB9BrIXhuS0Nc47EyM/j3rAH08P5qkPDXtda/g2ugK7j6i1/8whuFrn/7U7hrBLofQPeDrGpQ0ahlNV406gj0qPIUFTyPCqL7jVx+41x4rVuVgeDoyWCQRPkZDCDpb/4062pg84Mv+rdGmr/yyiveqBE1gAWnXtc07Z/+9Ke9fzRqU6NiNGpT/1bgRnms0euasSCcFj9w46+77v9b6baNqg+PCvfLeFQwLtwAGBXMCgaFwgF0/6UYzrNwIDz88ozaP+ol6xpQbDUvbxJaiEBLBNDTfAeTvklxN5/0DAQDl+Hgebhx3X+Og43mwfdB8Hi9B/31yNXhR9fxZ+TQv4Pv33AnoPD7IRysCN6TbXSdH7AOpifOQfv57/twQCBo66fDv6buy79H/U3fY/+fYKAi3LEpfM7g/elvwUBRuHwE3fx3bCGFP3CSuHpN3DWTynJcEJ0AetG5yPkQaD0CUQF0vz7tf3uC9dW4ALrtmxF+d+r4jRs3mieffNI88cQTXv38K1/5ihd81r9VD9fIc/1bI7mD3yXVw3W8vwSSvxyJv1xHsP5rq8cmvStt9XD/GP1O9Jd8ev311406XKtDrv5ROg455BBv6nn9W9/aqG9k+HsfrMuH/xb8hoXvLVhvIoDeep45UooAAggggEAeAQLoedQ4BgEEEECgrgTKDKCHg3BhyKRG/yj4pEby4HFxDRhpguR+A0fwnMFG4GCjRVRgJmkEugLnfhB977339tZADwfQ1WCvALo/gpkAevPSEfQPNhLZ/rt/dDCgHRyFqL8HG8uCgWo/gO7v7wfQtY/+FhyxqCkXX3rpJfPTn/7UvPbaa14DndYr1L/33Xdfc8ABB3j/6H+rEcy/jhrPNHWjGs3UaSJ4fT94o3MEpxDW8Srv/nTESp8/vbvSGA5exAUSgw2awUY+2zHB5zxLcNJvoAs2WEY982mf47p6WXMzVRHIUkbTNIAnld9gI7XthuIC51m+kXH7Zgmg2751wWc1S4N88N0QnC1D7yPbFvT206x3UTCQEVwPPTwtfPicwesH3/V+oEbXCAbB/aB88DzB9dHD6+IGXfxz+aMUw/UQ/3uhdPj7BoM9cfWRLOUw7UOTJ4AeV6eLe67Cf0uqG6a9B/ZDAIHWI5AUQA++X/XO8APkfhA9uDyS/+6NW/pC59Cx69evN48++qhZt26dd8727dt7/7Rr166iQ1Swnqxj1XHK7zyl6/kdZVXvtr3Dgv/N/076uRN83wbf5+GOVP5x+o2nadv9f/T//d8WqvsffPDB5sADDzQHHXRQYgA9WJ8PBsmDHRD0vwmgt55niZQigAACCCBQTQEC6NXU5dwIIIAAAq1CgAD6/2UTAfTWtwZ6mkBqOHhOAH0brzMAAfRW8YomkVUWIID+76ZparME923BgWAg2g94hAPsfqCDAPqHTctrEED/t/eUV6NjQJVfH5weAQRyChBA/x84Aug5CxCHIYAAAggggEApAgTQS2HmIggggAACCCCAAAIIIIAAAggggAACCCCAAAIIIIAAAggggAACtS5AAL3Wc4j0IYAAAggggAACCCCAAAIIIIAAAggggAACCCCAAAIIIIAAAgiUIkAAvRRmLoIAAggggAACCCCAAAIIIIAAAggggAACCCCAAAIIIIAAAgggUOsCBNBrPYdIHwIIIIAAAggggAACCCCAAAIIIIAAAggggAACCCCAAAIIIIBAKQIE0Eth5iIIIIAAAggggAACCCCAAAIIIIAAAggggAACCCCAAAIIIIAAArUuQAC91nOI9CGAAAIIIIAAAggggAACCCCAAAIIIIAAAggggAACCCCAAAIIlCJAAL0UZi6CAAIIIIAAAggggAACCCCAAAIIIIAAAggggAACCCCAAAIIIFDrAgTQaz2HSB8CCCCAAAIIIIAAAggggAACCCCAAAIIIIAAAggggAACCCCAQCkCBNBLYeYiCCCAAAIIIIAAAggggAACCCCAAAIIIIAAAggggAACCCCAAAK1LkAAvdZziPQhgAACCCCAAAIIIIAAAggggAACCCCAAAIIIIAAAggggAACCJQiQAC9FGYuggACCCCAAAIIIIAAAggggAACCCCAAAIIIIAAAggggAACCCBQ6wIE0Gs9h0gfAggggAACCCCAAAIIIIAAAggggAACCCCAAAIIIIAAAggggEApAgTQS2HmIggggAACCCCAAAIIIIAAAggggAACCCCAAAIIIIAAAggggAACtS5AAL3Wc4j0IYAAAggggAACCCCAAAIIIIAAAggggAACCCCAAAIIIIAAAgiUIkAAvRRmLoIAAggggAACCCCAAAIIIIAAAggggAACCCCAAAIIIIAAAgggUOsCBNBrPYdIHwIIIIAAAggggAACCCCAAAIIIIAAAggggAACCCCAAAIIIIBAKQIE0Eth5iIIIIAAAggggAACCCCAAAIIIIAAAggggAACCCCAAAIIIIAAArUuQAC91nOI9CGAAAIIIIAAAggggAACCCCAAAIIIIAAAggggAACCCCAAAIIlCJAAL0UZi6CAAIIIIAAAggggAACCCCAAAIIIIAAAggggAACCCCAAAIIIFDrAgTQaz2HSB8CCCCAAAIIIIAAAggggAACCCCAAAIIIIAAAggggAACCCCAQCkCBNBLYeYiCCCAAAIIIIAAAggggAACCCCAAAIIIIAAAggggAACCCCAAAK1LkAAvdZziPQhgAACCCCAAAIIIIAAAggggAACCCCAAAIIIIAAAggggAACCJQiQAC9FGYuggACCCCAAAIIIIAAAggggAACCCCAAAIIIIAAAggggAACCCBQ6wIE0Gs9h0gfAggggAACCCCAAAIIIIAAAggggAACCCCAAAIIIIAAAggggEApAgTQS2HmIggggAACCCCAAAIIIIAAAggggAACCCCAAAIIIIAAAggggAACtS5AAL3Wc4j0IYAAAggggAACCCCAAAIIIIAAAggggAACCCCAAAIIIIAAAgiUIkAAvRRmLoIAAggggAACCCCAAAIIIIAAAggggAACCCCAAAIIIIAAAgggUOsCBNBrPYdIHwIIIIAAAggggAACCCCAAAIIIIAAAggggAACCCCAAAIIIIBAKQIE0Eth5iIIIIAAAggggAACCCCAAAIIIIAAAggggAACCCCAAAIIIIAAArUuQAC91nOI9CGAAAIIIIAAAggggAACCCCAAAIIIIAAAggggAACCCCAAAIIlCJAAL0UZi6CAAIIIIAAAggggAACCCCAAAIIIIAAAggggAACCCCAAAIIIFDrAgTQaz2HSB8CCCCAAAIIIIAAAggggAACCCCAAAIIIIAAAggggAACCCCAQCkCBNBLYeYiCCCAAAIIIIAAAggggAACCCCAAAIIIIAAAggggAACCCCAAAK1LkAAvdZziPQhgAACCCCAAAIIIIAAAggggAACCCCAAAIIIIAAAggggAACCJQiQAC9FGYuggACCCCAAAIIIIAAAggggAACCCCAAAIIIIAAAggggAACCCBQ6wIE0Gs9h0gfAggggAACCCCAAAIIIIAAAggggAACCCCAAAIIIIAAAggggEApAgTQS2HmIggggAACCCCAAAIIIIAAAggggAACCCCAAAIIIIAAAggggAACtS5AAL3Wc4j0IYAAAggggAACCCCAAAIIIIAAAggggAACCCCAAAIIIIAAAgiUIkAAvRRmLoIAAggggAACCCCAAAIIIIAAAggggAACCCCAAAIIIIAAAgggUOsCBNBrPYdIHwIIIIAAAggggAACCCCAAAIIIIAAAggggAACCCCAAAIIIIBAKQIE0Eth5iIIIIAAAggggAACCCCAAAIIIIAAAggggAACCCCAAAIIIIAAArUuQAC91nOI9CGAAAIIIIAAAggggAACCCCAAAIIIIAAAggggAACCCCAAAIIlCJAAL0UZi6CAAIIIIAAAggggAACCCCAAAIIIIAAAggggAACCCCAAAIIIFDrAgTQaz2HSB8CCCCAAAIIIIAAAggggAACCCCAAAIIIIAAAggggAACCCCAQCkCBNBLYeYiCCCAAAIIIIAAAggggAACCCCAAAIIIIAAAggggAACCCCAAAK1LkAAvdZziPQhgAACCCCAAAIIIIAAAggggAACCCCAAAIIIIAAAggggAACCJQiQAC9FGYuggACCCCAAAIIIIAAAggggAACCCCAAAIIIIAAAggggAACCCBQ6wIE0Gs9h0gfAggggAACCCCAAAIIIIAAAggggAACCCCAAAIIIIAAAggggEApAgTQS2HmIggggAACCCCAAAIIIIAAAggggAACCCCAAAIIIIAAAggggAACtS5AAL3Wc4j0IYAAAggggAACCCCAAAIIIIAAAggggAACCCCAAAIIIIAAAgiUIkAAvRRmLoIAAggggAACCCCAAAIIIIAAAggggAACCCCAAAIIIIAAAgggUOsCBNBrPYdIHwIIIIAAAggggAACCCCAAAIIIIAAAggggAACCCCAAAIIIIBAKQIE0Eth5iIIIIAAAggggAACCCCAAAIIIIAAAggggAACCCCAAAIIIIAAArUuQAC91nOI9CGAAAIIIIAAAggggAACCCCAAAIIIIAAAggggAACCCCAAAIIlCJAAL0UZi6CAAIIIIAAAggggAACCCCAAAIIIIAAAggggAACCCCAAAIIIFDrAgTQaz2HSB8CCCCAAAIIIIAAAggggAACCCCAAAIIIIAAAggggAACCCCAQCkCBNBLYeYiCCCAAAIIIIAAAggggAACCCCAAAIIIIAAAggggAACCCCAAAK1LkAAvdZziPQhgAACCCCAAAIIIIAAAggggAACCCCAAAIIIIAAAggggAACCJQiQAC9FGYuggACCCCAAAIIIIAAAggggAACCCCAAAIIIIAAAggggAACCCBQ6wIE0Gs9h0gfAggggAACCCCAAAIIIIAAAggggAACCCCAAAIIIIAAAggggEApAgTQS2HmIggggAACCCCAAAIIIIAAAggggAACCCCAAAIIIIAAAggggAACtS5AAL3Wc4j0IYAAAggggAACCCCAAAIIIIAAAggggAACCCCAAAIIIIAAAgiUIkAAvRRmLoIAAggggAACCCCAAAIIIIAAAggggAACCCCAAAIIIIAAAgggUOsCBNBrPYdIHwIIIIAAAggggAACCCCAAAIIIIAAAggggAACCCCAAAIIIIBAKQIE0Eth5iIIIIAAAggggAACCCCAAAIIIIAAAggggAACCCCAAAIIIIAAArUuQAC91nOI9CGAAAIIIFCSwPvvv28GXn65WbJkiXfFvn37mukzZpjtttsuMQUuxyaenB0QQAABBGpG4MMPPzRbtmwxd9x+u3nqqafML37xC7PLLruYQw891Jx08slm8ODB5uMf/3jNpJeElC9AnaB881q94vz5803/fv285OkdsXLVKtOmTZtaTS7pQiC3wJtvvmku7N7dbNq0yTvH9RMmmNGjR5utttoq9zk5EAFXAb7HroIcjwACCCDQ6AIE0Bu9BHD/CCCAQAkCy5YtMz0uvLDiSk89/bRp27ZtCVfnEmkFFAS5oEsX8+KLL3qHzJ03zwuip9lcjk1zfvZBIK3A3/72NzN0yBCjRnt/69Chg1m6bJnZdddd056G/RBAwCLwzjvvmJEjRpjbb7/d6sOzRrGRAHUCyoEEwt/jHj16mNm33mo+8YlPAIRA3Qk888wz5rRvfMMoYKlt/YYN5pRTTvH+N3XTcrObtof/8+Z7XG7Z42oIIIAAAvUnQAC9/vKUO0IAAQRqToAfsTWXJdYEPfDAA+bss87y/rbHHnuYBx580BxxxBGpEu9ybKoLsBMCKQVopEwJxW4IZBT43e9+Z/r17WvWrl0beSQB9Iyodbo7dYI6zdiMt/Xqq6+a7t26mWeffdY7ctr06WbIkCEZz8LuCLQOgRkzZphhQ4d6if36179uli1fbvbZZx/v/1M3LTcPaXv4P2++x+WWPa6GAAIIIFB/AgTQ6y9PuSMEEECg5gT4EVtzWdIsQf/617/MdWPGmMmTJ3t/69ixo7lryRKz2267JSbe5djEk7MDAhkFaKTMCBba/e233zZjr7vOrFy50hx22GFm7Lhxpn379kxB6sba6o/+y1/+Yq4ZPtzMmTMn9l4IoLf6rHa+AeoEzoR1c4LHHnvMdDj1VO9+NOr8kUcfZfapnLn7wQcfmNWrV5vJkyaZP/3pT+aSSy4xw666yuywww45z8hhRQokTZNN3bRI7eRzZWl70LI0999/vxk/bpx54403TL9+/czQYcO8pWla+8b3uLXnIOlHAAEEEKgFAQLotZALpAEBBBCoc4EsP2LrnKJmb+/dd981F/XoYdatW+elceTIkd7afVtvvXViml2OTTw5OyCQUYBGyoxggd1tdgceeKC5+557zMEHH5z/xBzZ6gU06lzfCH9qWt3QUUcdZa4bO9Yce+yxZqeddvKCOtrvm9/8ptl5551b/T1zA/kEqBPkc6u3o/7973+biRMnep0ztbVr185bSmXPPfest1st5X5s7+AZM2eawYMH08GtlByIv0jSNNnUTcvNpCxtD9/+9rdN1wsuMG+99VZTIseMGePVb9L8Di73zrJdje9xNi/2RgABBBBAwCZAAJ1ygQACCCBQdYEsP2KrnhguYBUIr9t3/9q15swzz0yl5XJsqguwEwIZBGikzIAV2vXXv/61N93uli1bKv6yZOlS07179/wn5shWLaDR54MGDjSLFy9uuo9DDz3ULF+xwqiDBRsCQQHqBJQHCYQDN5q6ffKUKWbbbbcFKIfAhAkTvNlhglvfvn3N9BkzzHbbbZfjjBxSpEDwt65tGSzqpkVqJ58rS9vD1KlTzYhrrqk4ab3MpsP3OLmssAcCCCCAAAJJAgTQk4T4OwIIIICAs0CWH7HOF+MEuQSC6/YdffTRXmBkv/32S3Uul2NTXYCdEMggQCNlBqzQroxAz29Xz0eGR9bpXm+aNs1by3irrbaq51vn3nIIUCfIgVaHh/zgBz8wZ55xRtOoztX33mvOOeecOrzTcm7JNgKd93A59klX+ec//2lGjhhh9O7T1qlTJ7PottsqZmKhbpqkWOzfs7Q91PMIdL7HxZYrzoYAAggg0JgCBNAbM9+5awQQQKBUgSw/YktNGBfzBJLW7YtjcjkWfgSqIUAjpZtqeA10jRj82te+RqDUjbVVH/3AAw+Ys886q+IeNm3ebI4//vhWfV8kvngB6gTFm7bWM86fP9/079fPS75mrFi5apVp06ZNa72dFk93cA10rdN8+eWXm6uuvtpbW56tZQXefPNNc2H37mbTpk1eQrQE1ujRoyvqTdRNy82jLG0P4TXQ6+XZ4ntcbpnjaggggAAC9StAAL1+85Y7QwABBGpGIMuP2KIT/ctf/tK88sor5pRTTnE69XPPPedNkXjYYYc5nacWD05aty8uzS7H1qIFaWr9AjRStv485A5qSyA4gkkpyxMMK+pbXFsypCYsQJ2AMiGB8He4R48eZvattxLspXg4CdTqdyQ8Tfb6DRua/e6kbuqU9ZkPLrPtQcvcPPTQQ97SZ7W0nALf48zFhgMQQAABBBCwChBAp2AggAACCFRdoMwfscGb0Q/HXpddZvr17++0fq+mduvbp483HV/btm2r7lX2BYKjC23r9sWlx+XYsu+T6zWGAI2UjZHP3GV5AuG1d7/+9a+bZcuXm3322SdVIor6Fqe6GDu1qAB1ghblr5mLv/rqq6Z7t27m2Wef9dI0bfp0b8kHNgTyCtTydyTYySzq+0jdNG/O5zuurLYHBc+vHT3a/P3vfzfTZ8yoqQA63+N8ZYejEEAAAQQQCAsQQKdMIIAAAghUXaCsH7HBG/nJT35ievfqZbZs2WKWLF2aK4D+73//22zcuNFcdumlRo2BTz39dN0F0P/1r3+Z68aMMZMnT/b4OnbsaO5assTstttuieXC5djEk7MDAjkFaKTMCcdhCFgEXJ+nIr7FZEzrEKBO0DryqYxUPvbYY6bDqad6l9IU4488+mjd1Z/LcOQa/yNQy9+RtNNku35LKQvZBMpoe1Dej7jmGjN37lzTt2/fmgqg8z3OVl7YGwEEEEAAgTgBAuiUDwQQQACBqguU8SM2eBM/+MEPzMDLL/eC59ryBNAVPF+3bp0Z0L+/FzzXVo8B9LfeestcfNFF5vHHH/fuceTIkd7afVtvvXViuXA5NvHk7IBATgEaKXPCcRgCFgGX56mIbzGZ0noEqBO0nryqZkoVuLl+/HijmSu0tWvXzixdtszsueee1bws565TgVr/jrz00kvm/M6dzc9+9jMvB+bOm+cFU8Oby7e0TrO2qrdV7baHP/7xj2bkiBFm4cKF3n3UWgCd73FVixcnRwABBBBoMAEC6A2W4dwuAggg0BICST9i//GPfxhNk75i+XKjtcY1Td8uu+xiTjrpJNPpnHPMGWecYXbYYYdUSdfxCnq/+OKLTftnDaAreL5mzRozbOjQpuC5TlarAXQ1yixYsMDMnDHDu+f+AwaY/v37p1prMrxu3/1r13pruKXZXI61nf/DDz80mzdvNvPmzjVPPPGEt4vKwCWXXmrat29vPvrRj8Ym64MPPvA6Tdxz993mu9/9rvnOd77j7a9pho8++mhzdqdO5rTTTjM77rhjmttr2kflQZ0o7r77bvPYhg3euTXqQOfVWsDt2rf3zPbdd1/zkY98JNO5tfPvf/97c//995tHHn7YK7e67VYOAAAgAElEQVR+h41jjjnGnHzyyeb8Ll3MQQcdlOncvoXO+fTTT5sXXnjBS7NGgn31q181x59wgunUqVPm8ybdnKx+9KMfmdm33OJ1ylADk5Y9uLBHD3PWWWclPscqA3r+169fbzZt3Fjh0aZNG3P44Yebk04+2Zx++unmU5/6lNlqq62aJSlNI+Uf/vAHc++995qHHnzQm2JW6dT5O3ToYLpccIFXXvLkZZJP0t+Vb8qvO26/3Tz88MNeuk444QRz7nnnma5du5pdd9018hR/+tOfzD333GPuXb3a6NlUfuvYb55xhunWrZvR8gxlbSrTTz75pNmwfr2Xh88//7x3ab3XjzrqKPP1tm3N2WefbQ488ECzzTbb5E6W6ztDF1Z50Xvj/jVrvHQGn5XDDjvMK3N6d6hM5F3bMvhueuqpp5o8dG69Q75x2mnes77zzjvnstBz9/rrr3trcOodpYZ8PUfaVK7lfMqpp5pvfvOb5rOf/az1uYm6cJrnyXZsEd/iXBihg2SvfFWHuGefecZ873vf854rbUX4l1F+4vLm0UcfNUuXLGn6ZqZ936pxffny5d47UN9dfRt0rN41nTt3zvydVBpd6wTBb+3GJ59syiv/u6UyfP7553vfXtu7P2t50dS7mzZt8t6ZrnXPrNeuhf2rVbd59913zUU9enjPnDZN3T55yhSz7bbb1sJtx6bhnXfeMbfddptXj9R7Q+8I/Q656KKLzN57750q/fr+qf6jZ0vvYf/7p3J78MEHe/Uv/a7Ru7nseka16slhmKLqAEV+R6r1HQ7+xo1bBivuW7rTTjt53239Fgh+p1Rn0pTwqsepzrT77runKoP+TqoXqj796COPVNTF/N9FeqeqLGY9b1Qi9E75r//6L7N27dqK30t6jlRv79qtmznggAOc3t9yVD3qgbVrzQ9/+MOK33p6vo4+5hivLq9ZC7SMW3Ar6ne83hNXDRtmlixZ0nT6vAH0ar2HXb/HmQoaOyOAAAIIIFDnAgTQ6zyDuT0EEECgFgTiAugKVmgKcTX8R20KuMyYOdN87Wtfi/3R7a9V7gcO0ty7fmRrZIwfmNIP2VWrVnkj2P1G9jTnCf9wVhou6NKlIpAfdR4FStWg0PbYY70gyl577ZW6UU0jfaZOnWpGjxpVcfphw4aZGyZOTAw6p1m3LyrdWY5VwPLC7t29hhx/C5op2Dd50iQzZcoU6+XUsK8ycMQRRzQrA/5U+xoJoOBI3KYGyzHXXWfOPffcRBudR+m6ccoUc8stt3j/O2477rjjzPBrrvHyMCnYr/OofH1r6lQzZ86cxHOr8Xbc+PFekD5uU0BRgUuVhyQLnefSSy/1ysmnP/3pxGKeFEhTRxh15NBagDYr2d80bZr5xje+0ax8Kw/VyDzxhhu8zitpNnUAuOrqq42en2AwJamRUkFmjY6Le09kcUmTVu2T5Pfaa695U0GuWLHCekr56RnQOyt4v8rz++67z4y59trIe1IjrNag7d69e2LAOrzedfgdGXe/alScNXOmmTdvXqr355e//GUzdNgwLygWDk5X852he1DwTOX15lmzKjpKRd2fGpwHX3GF6dOnT2JHkOA5fv7zn5vhV18d+43T/goSnnfeeV6ZTtvAnPe5GX3ttV5gKCoImeX7pbSrE8DKVau8gJC2Ir7FaZ+rqP38d+GE66/3GtuTNt9f73D/PuKOqXb5SSr/qjvpfbFhw4bIb+asm282X/nKVyr+rvf0okWLzNjrrot8RqPeNUmGWeoE4XPp/ad32F133RV7GeXTgAEDvPfGJz/5ydh9FUA47thjK/ZRh0o9Z+pApbIR9x1IW/dMcknz96TvQ9I5kjqqho+vZt1GI4bPPOMMo04a2uI6ZtrSbbtXfcP0njnyyCO9ALSCilk7HMUZ6V2qznSq+wc74PppUbnTu3no0KGR7/9XXnnFK1OrV69OrNPpvKozqj564oknpqrz297LaTsIV7OeHMyvIusARX5HqvUd/uc//+mNQta7T5veLQsXLTIKiIc32zOuTsKXXnaZ13E46TulZ0Df7n79+iV25vO/T6pTJ/2W1XnHX3+96dWrV+Jvl7j3lN4p48aOjX2H6zkaNGiQuWbEiFSdvIOGuvbixYu9OluW3/nBc0QF0LM8W7/73e/M4EGDvA6rWTbbtav5Hnb5Hme5L/ZFAAEEEECgEQQIoDdCLnOPCCCAQAsLRDVaqWd8cIr0uGQqeLH4zju9EZXhLbxWeZbbDQaH1OCuEVmXDxiQqvEreB2XAHo4vWpUU6BGowWTArFvvvmmF5jWKKrgpkDzipUrzf777x/JkXbdPtsJsh4bFwxQo0hwGryoBKtR/57Vq82XvvSlpl0UDJg1a5YXeE0KcAfPO2rUKDNy1KjYQJgaoK4ZPtwLcGfZ0jRoasrHfn37eiP20m5qPJ4zd67XkcS25bU49dRTzS2zZ5svfOELsUmJazjbfvvtvc4A48aNiz2HGuqWr1hhdE1/06ggTYGo4ElSQ1/45LYRH1HpVKPm7bfdlphG/xoaMT9v/nxvpHsRW5yfGt6Dy05EXS/8HtQ5p02b5tknlX81XE6cNMlrfI0b9Z03gK4ZH64YPDhVx43g/YWDr/7fqvXO0Pk1aklpzfL8+elS2Z05a5YX5E7aNKLs0ksuaVpOJGl//T3KI3xslrwPH6uyoI4z6gxg+8bkDaB/8YtfNBs3bjSXXXppqk4JwXRl6aiR5Kh3tzo+6duQ9FyEz6VAwpgxY2IvUUb5iSr/6oSkwFKaupNmTbj9jju8GQi06f2qDotpvml616jTjToqpRntnbVO4AOr/qYR8P379csUFEnz3bIF0HVPv3r55VQGSqO+WbNvvdV06dIllUNS2Yz6e5kB9GrWbXR/8+fP9/IzzfssbQDd9g5T2RwydKg55JBDUuVN1G8RBePDSzZF5ZPeDdeOGWP+4z/+o6IOo3Nr1qqsdRidZMSIEV59VO/luC1LkC94nrx1wzT15OB1iqoDFPWbzk9bNb/D4d9gWgJr9OjRqWdHyvO+6N27tzejg95Ntu2NN94wQ4cMyRzgTZPftveUOg1rlil1gk4b2NYsJzffckvq+rVm5tI9pe1gG+XqGkCXrerqGmGfdQtfu5rv4bzf46z3xP4IIIAAAgg0igAB9EbJae4TAQQQaEEBW6PVtdde60195k9XnSZ5GoWs4GRwFK5trfI05/L38RvtNVrgzjvv9H6gZ21w17mKDKD7aVPj4Lduusl87nOfi7wl+XXv1s0bORPc0gTQw41xUev22S6e9dioYIAam8aPG5eqMfvGqVO90T/++uwKvCp4qOB7nk0NUBqpbwsmqlzdfPPNZsiVV2Y+dVIAPU9jnp+IcEAkmDhbsCBt4tUgN33GjNgOBVEN/OrYolEhafJh4MCBRvnojzZWHmqUxA0TJhTy3Ol+belUpxSNuFWeZtnSzuSQ5pxRfqNGj/ZGKGsa8TSbXwbU4SFr+VdQTDNu6F0ateUJoOcZKeZfP2sA3eWdoWu6pDWY5rjOLNrvvffe8zrJZB2llCaAroZXzfSgALHLFtVgnieArg5bv/nNb1IFdm1pLiqA7mqTFEAvq/xEfTPPOPNMr5Nf2rqT3xHo4x//eOYOYXrX3LVkSWLnKuVn1jqBXwYUPO958cWp7ydYdpI6Obl8E4PXUQcElW8Faqu1lRVAr2bdxvb97dGjh9cBISo4nDeA7udDmpHh/r5RAXTVQ9KUQdvz4FqH8dMmJ3WOiZtVIU8AvZr15OCz4PJeDH7zivpN588qVs3vsO4/PE32+g0bzCmnnGJ9Tdie8bzvE83Cobq0bXmzcB0uyzX0vtdMRVGdpoq8B9U/NLNW0jI+v/zlL82ggQMjZ1vJcn8uAXR9cxU81/JKebbgtav9Hs77Pc5zXxyDAAIIIIBAIwgQQG+EXOYeEUAAgRYWiGsgU+PXxRdfbHr36eONklJwVD36tYaybWprNTBpPUX/x73WGezdq1euxlex+I32DzzwgLnyiityBfF0nmoE0HXepFHHahzTtOcaVRbc0gT+dM9nn3WWd1jcun224pP1WFswQEHbI4480lx91VVmzz339KYmVKcBNQip0Utru2o6aE1FrtEKGg0cnLJTIwC0zmaww4NGZGj0/oUXXti0JrnOpXUFp954Y8XoCJU9NRapET68aerRiy+6yFvH0t+0v6bbvOyyy7x0aOpGTQup9arVGcQfeRQXQI9qzFM5VLqPP/547/6Vrwq0T7vppmbTIdoslMZwsEDTzw4cNMhbR15TtGutTV1fIzg0zWgwAKN7u2/NGm/fqC2qgV/TTyoArHxQHvbs2dPzUSBLjaqablFT99s6wKxcudL07dOn2XOntF9x5ZXe8+mPspGv7nHRwoVN02GnHYEevCfNZDDg8su9MqXR5VoGQdPHyyS8lISeizX33++tG++62fx0b8pvTV+se75u7FjTrl0777+pfGmaZnUuCKdL78CDDj64qcNP+FjZayp/vRfC09EqfzTjgK3hVfeYNYCuxk09h+EOAP6zqMZYBe7VSCqDH//4x2bF8uVNz0yWALrrOyOq84qmktfzp+UF/GdF/lrLc9nSpd4MCeGRhXGdWeT4xBNPmHM6daoo27pXddzRlL1aD/j//b//53V+mjtnTlMeJwXQowIi/hTkffv1M7ofdVJRI63Sredw5owZ1ilibR2J8gTQr7jiCjN+/Hjnb7Ef+MjzvOlZnj59uhcoDm/+O1ajTdVhTjPOvP32214+6Z3iT58bF0Avs/zYvpl6H2nT90kz1PhLWKgs+evCaiaP8PIdCrSo3PhLvYSPjfou6Foacav3kt9xLSpfstYJdB7NvNHjwgubzQTRtWtX03/AAO+9q3vTs6jRrTd961vN3oVxdZ24ALr/HdByLv4zr+fxwQcf9Ga0CY+kHDx4sBewSpoVKE+51TFlBdCrVbfx7zvcqVMj/vW9itpcA+j+edMEoG3XWnX33Wb5smXeiFItlaM6zOc//3nv/aDnfeGCBV7nWm3h+qLer1pyRaPtwx1vVZdVPUNTzvvTeat8ff/73zdzbr3VOpI2Liiq6+cJoFeznuzbF1kHKOo3nf8dqdZ32L/3LNNkxwWf/d/CvXr39ma38d/pepfb3nu6/vwFC7xp18PB7nAdTu9T/cZWJ1L/26d3762zZzdNPe/fj0aT33nXXd5vQtuWFED3393qxK06iL47v/71r82kiROb/ZZJU7+O6wARvi+l989//rP56U9/WlHHDN5H3gC62iXUITJuubmkd3/w2tV+D+f5Hieln78jgAACCCDQyAIE0Bs597l3BBBAoCSBqAayuHU29aN77ty53jS7wa1jx45eI9Zuu+1mTX3UmpcK4mTZsq4nGT63raHL1jCvBjhNZf/yyy+bRx55xJtiOjyyLClQowYNreWrAIk2NTz3798/djpIBRoUXJs8ebJ3TJJr8P7yHGsLBuy+++5eo/FBBx1UMc1s8FoKBM6ePdtbV1wNMv6mafQUtNN0wf6mIN1tt99u2rdvbx09YRvFcOaZZ5oFCxcapSW4hdfw1N+GDx/uTXtsGy2hxhAFitXpQyNTbeVNea21ZxUwDm7Kqyk33mjNLz0HWk9agY9gA60tSO+XfQUuNXNBt27drI39UY2+auRWME0Nd7bN1nCmRj81kumfqCUWNH2oAuVK1xlnnNF06qjgidZHlHPUiLXgOu9a31cj54PrZ8c18KlRW/urrIQ3rd2p943SGtzipuTM8k6JS5c6cWiU3mc+85lmp9R6i2q4i5oyMm46T1vAL6mzTJYAuvJWI6E1Ej64qbOEOrwcfPDBkUTKf62XqQB/cP1s/4Ci3xlRjgpaKI+jpkNVetRRRh2swutNK+CiaUh33HHHZvcZbFj3//jwI494QfrwpjKtacGvHz/e60xh89AxUc9umjWrlVf6Tii/gu8SPWdaGiO4rEIwfXkDe0V9i7M8YwpOdT7vvGadgxQUU4A/KvgpG39N7G7du1uncC+7/NjKv28R981ImuFEy2xcPXy4dQ1d22hwdThYtny59Z3ppydPnUDfNj3/kyZNqshiLTOhmWZseaX6gKYJDh6j95lGh6vzWXiLCqCr85S+A7b3rc6hZ1GBfVn6W1LHlizlNO33NcusDGnrrNWo2wTv57HHHjMd/neJFr1bHnn00dgZT9KmW+VFz4S+Fwp4qyNgOGidFIC2XUvlR/W3qBmJ9M6Vmd796qwRLJe250XfEXUaUB0wamSt3vd636jjYbi+HxUUlXHWAHq168lKUzXrADq/63ekGt9hv7xnnSY7qg6ob69+Axx22GHW14iOsy2RpN+GWhJpv/32qzjOr8OpHjZj5kzvt5NtRHnUFOL3r11r9Nso7XtK+6ncqy50wQUXeJ11w5vKieo3/m9O/+9x9euoUdqqv6u+rLqU7Vr+udO+W/I8W3FLDAV/j0R9F6r5Hs7zPXb9fnE8AggggAAC9S5AAL3ec5j7QwABBGpAwPYjVg3+aiiyNXr6SVbP816XXVYxUkPTFquxP2oqTdfGljw/vG3EaQPo4WM1Ik6j5zSiObiFp752zdbwun0jR470gkhJo8x03TzHRgUD1HipYLBGZGbZbrvtNm/mgeCWNPWg9tWoXDWMq8HU31bfe68555xzKs6Vpxypsee5554z7777rrXxyTbi4PTTTzdam1sj4KI2NXJpaQGNgvU3BYIX3XZbxYh8pfmqYcO8hqVgZwPbeW3PVlJjfVwAOI19MB2yUsOm0hvckhrAg/tqZK0a0dVRIE0APc2ai9/97ndNp7PPrigfSVPQpi23UX5J0xDr/Pfdd58579xzm10q6dioThvq7KDgr23LEkC3eSV1+AleU0ER5aFGRu2///4VySnynRHVEJulvEUFUKNmnAg7pgnA+Z1N1PAd9hCOrdOJGpOjOq+E8zcqAB/VkUjHt5YAuuz07Qwv0xC3VEfYR8GsTZs2ebPihN9XtiU9qll+osp/0jWj3q26n6Rjo4LamzZvjq2r5akTvPTSS+b8zp0rgtRplhJRHUnf/uA0ulGjw23f8aR3ppwUgFCwR89wcIubnjntdyBqv7zPmX++tMGiatRt/DSEAzeaTUVLhmiGoagtbbrDz6Nm7tB0ysEZVhSw1+8KBfFsW1Rn3jTlLnw+28hYXV9LIWlkbNQU2MHz2ALwcd+JrAH0ateTdS/VrAPo/HnKa9C4Gt9h//w/+tGPvA5b6pyrLWkZrKjlhdRB6bOf/WzsKyQq2B2elU0n0T2//tprseuk+xez5V/cLCxRHWnTlHvbOz+ufq0lYbp17Voxu5F+M2qEvGbLSnrGsrxbsj5brgH0POU66Temn6d5vseu3y+ORwABBBBAoN4FCKDXew5zfwgggEANCNh+xEaNxAsnd/78+d70iMEtrjE3z4/StA1tUVO/2Y7PG0DXuWyBmjRTbGfJ6izr9oXPm+fYqGBAnmlRbcFfW0DZ5mFr/LGlQdPFahRVcIRTlk4GtmvbgqC24L3t2LC5bepDNeZpNMaXvvSlVEVBI0H8KX11QFJjd1QAOK19MFHhBh79Lct6u3E36NJIGR5RpOto9gM1cMatTZoG3JYuNZZrBJGWr4jbNENF1wsu8EbC+VvaY8ONvDp+7Nix3rTMtgbItAH0cLBE500KYKRx8vcp8p1hCzxrpgp1/IgahWpLqyyVD8GRqVHlP/x86XwuAbioTgBxIxZt9xAVJI16F+UN7BX1LU5bZmzlXHmjmRBcn92WKD+28p+mw5W8bN+vtMcGRxD79nEdbrRP1jqBLcifZjpfPz3hOmXUSEyXMpjHIW1ZTVs3SerUFjxP2mBRNeo2fjrUeVAzA61bt877T2nqTGnTbTOzBaDjpqCOGoGeZ5kW29Toadd09u8lqoObLSiqY7IE+cqoJ1e7DuC/W4479tiK7I9bJilcTor+Dkc9c0mdu3Vc3m+pf8209Q9N3636TdQsTsF7UDnRMxvskBT33LrcQ9b6ta0DiDp6jxgxInHddN1jlndLlmdL53YNoFfzPZz1e+zy3eJYBBBAAAEEGkWAAHqj5DT3iQACCLSgQJYfseFkZm0Azbp/FItLmqMauuJ69YfToTVrFagJjpROmmI7SxZnWbcvfN48x9oaG/J2CrBNfadR3FqbPM0WzlvbFLW2AG+WkZ7hdGgN15EjRlSsN5i01mDwHOGGaf0taW3RJIuwQ9II2agAehZ7P0224ERUo3HSfYT/7tLAp3PlGbGUJo0u6bI9P2mDK1kb+tIG0G3PSJ7OFFF2Rb4zbJ1X8pRbW+Av6j1mK+NpRr9GedgCIlneIcHz2kZ29ezZ09wye7bZYYcdKpKQt9wW9S1O82xpH1tnu7QdlJKu0RLlJ+tzG7wHWzCgb9++zZa7sN13ns5/WesEWgtao8hXr17dlISo8pc2jbZph13KoJZt6HL++ebHP/5xUxKy1OGSylTR3620ddai6zbB+wjXzeKmgvaPS5tum6cCuFOnTq3oCKj9oq5ru1aWcuenwTbbhTrB3X3PPbHLltjuIct7PUuQr6XqyUXWAeTl8gzr+KK/w34ehuv05513njeblL/evS2v835L48pd0pI8Se8hW5rivhUu96D6k2b2GD9+fFOyon532ILtWZ+xLO+WLM+WEu/yfdbx1XwPZ/0eJ5UR/o4AAggggAACxhBApxQggAACCFRdIMuP2HBibI2YcaMPXBtbimjU0znyNEIH713T9Q0aONAsXry46T8njRBOm5FZ1+0LnjfvsbbGhrz3Ey5PaUZ+BO8h3PNfATCNDD3mmGOadotqmFUQfcINNxhNBx61nq4tH2z3n2Z0ln+uv//9795051pj3d80Ha+Czh/72MfSZn3FfkUE0LPa+wkIjwrKex7bjbs08Ol8d911l+kZmMI5qWNBWnyXdLkc+9e//tVbv3vRokVNSY2bNjNtAN02giZpCtO0VtqvqHeGrfNK1IjVNOmzjXTWus16noPb73//e9Ond2+j0WDBTeudTpo82Zu2PmkK0uBxtoBI3k4ntpGDWvZBa0mHp47PW/aK+hanyRPb+zHv9yV8vZYqPy4N9C7HvvPOO6Z7t27m8ccfb6KI+1blqRPY6kdZ3h22UZO2Z9ClDLrW4dKU2+A+eZ+zrHXWous2wXsIdmJJ+910+X2ga9umhY4qr7ZrZSl3/r1qqQc9I5pG3t/yzKbkHxvu/GOrk2rfLEG+MurJ1a4D6J5dnmEdX/R32M+zcAA0bi1v/xjXZ1znUX3i7LPOqni96LvdpUuXrK8cb/8yA+i6XtoOqrZnLG0nsKzvxKzPVlT9NEv6qvUezvM9zlVwOAgBBBBAAIEGEyCA3mAZzu0igAACLSHg0kCWpcGoiMaWPD+8baZFNL6GG9VcRxr46QynLUsDYt5jbQ36edeWDjfAZJ1i25Y3tgaoN954w5vacOPGjc2yWOtHjxs/3uy7776pHinbNZOmxQ2fOHzfmpJXU1DvvPPOqdIQ3qmIAHqeIJWtwc71XoL35tpImdUlLb5Luso8Nm0APewU1eif1ie8X1HvDFuwrVevXmbmrFlm++23z5w82+jZqPNt2LDBWyM1uBSELrjLLruY0ddea/r06dNsxHdUglatWuXNShLcktamjrs5W0O87Xx5y55r4CNLxtjKimsHI//6LVV+XILgZR6bp05gKxtZyrKtTNry26UM2gzrYQS6ynWRdRv/OQnnSdr6ncvvA13bNlI1ajSw7Vp5ltWwBY6z1ueC7zdb5yjb+bL8HiqjnlztOkBRv+mK/A77+ZZnmuy839JgWbF1Krd1Hkr7/Sw7gJ62fm3rqJh11q0s75Ysz5ZsXb6xft5U4z2c53uctqywHwIIIIAAAo0sQAC9kXOfe0cAAQRKEsjyIzacpKyBaJcG0+C1XdKs82RNty0rbPeSZkrMpGwNTkebNSif99giGht0X7bRgEn3m+bvUbMa/OQnP/Gmmt2yZUuz0ygIds2IEV4QLG7aRh1oayBNk664fdJO4R08x4cffuiVTU2de/tttxmN8vC3pBFjRTT+6Vq2AGSWkRtJbq7pdH32o9Lnkq4yj00bQA9OE6l7Tio/SfkW/ntR7wzbSCaXQJjtHRT1LOp5W758ubl8wIBmQXTd71FHHeV1xDnllFMS1/Qs2tv2TrK9B/OWvaK+xWnKTdF5HLxm0edOW35cyn+Zx+apE9g6b6TJ57h9bN8QlzKY1jBqaZOs3+68z5l/nazfraLqNv71w8tCpA12ZU23zTX8zbIty6PjiriWzmMrv089/bRp27ZtrmKc9h2TNshXVj256G9S2t9BWdZA1zmL/A7rfOGlXKLKW/h+XJ9xnc829Xee+ozSot81i++4w6xZs6aiflKtKdyzPIMu7+4878S0z5Z/7rTfh6QXQtHv4Tzf46Q08ncEEEAAAQQQYAp3ygACCCCAQAkCLo1WWQPRRfzozvIjP4ova7pt57H1wM/acBQ+b7hhrWPHjt4o5t122y2xJLgcW1RjQ57G6sQbM8bENUCpcXPokCFeI5NtUxBs8pQppn379pFTMtvKZZp0xe2TNmCpxj7dw913322WLV1asaZr8PxJ5yui8U/XK6osRNm4ptPlfRWXXy7pKvPYtAH0tFNx5i3nRZWTIt7F4XtIa6Tj9PytX7/eDLnySq/zim3TjBZaGmKvvfaK5CraO22Dcd6yV9S3OE35qUYe+9etxrnTlB+X8l/WsXnrBLZ3bJp8jtvH1onFpQymNcxTJ7GlNe9z5pvk+W4VUbfxrx8MKms2kkcefTRVQDlPusPlIDxbU1RdpohrFfH7IJz+tLMduLyzXZ8vHR+uJxf9TbKl0eUZDp6vqO+wzhnuBJq2A6jrMx5Vf04bQP/ggw+8oPnKFSvMihUrzB//+EdrsajVAHqWWUqyPqdpny0fLO33Ic1zVz2A9sYAACAASURBVNR7OO/3OE0a2QcBBBBAAIFGF2AEeqOXAO4fAQQQKEHApdEqa+N1UY0tLmkWadZ027Ih6/rvabIyz7p9/nldji2qsSFPY3Ual6QGKK1JP336dHPTt75lHUmqBmNNo9ivXz/rSNKWCKArzWvXrjXz580zTz31VCIDAfT/IXJ99qOgXRpPyzw2TXBP91jtxvOi3hlFvIvDeZrWKHjcr3/9a3P1VVdFdsTR8zdn7lzzta99zVqEivZO22Cct+wV9S1OfHEV9L2Nuk5LlR+X8l/WsXnrBATQO5ily5aZXXfdtanY5X3O/BPk/W651m10fa3ne92YMWby5MlecrJ0zMyb7uDzetddd5meF1/c9J8IoP/N6/SpjgVFbq05gO47uH6HdZ5w5+a0HZtdn3FdO21ni2C+//a3vzV33nlns1mnosoGAfT/kYnLV5dvrM29iPdw3u9xke8IzoUAAggggEC9ChBAr9ec5b4QQACBGhJwaSDL2nhdVKO9S5pFnzXdtuwq6l6C586zbp9/vMuxRTU2hBtqlbY8U5nneTw0guX5558348aONQ899JD1FBqJPmzYsGZB9GrMJhB1D5qu8sknnzSjR40y3/ve9yp2U6C/U6dOpucll5iXX37Z9Ondu+nvBND/h8L12Y/KF5fG0zKPTRscLjqgG3Yr6p2hcq61wzVlub8ldZiJez+4vIP+8Y9/mHvvvddMuP5662j0ffbZx2jt2xNOOKFZEhSc0jPtb0nPa9I7Lu07KW/Zq8b3K+qeivjeRp27pcqPS/kv69i8dYLHHnvMdDj11Apylymwo/LOpQymNczTqa9WRqD7bi51G53j3XffNRf16GHWrVvnnXLkyJHm+gkTzNZbb530Girke5v2W1TUt33VqlXeNyW4uZTftNNyp+305PKNSsywwA5p3bOcM7yvyzMcdV2X73C4jviFL3zB3LN6tTnkkEMSbzPvtzR44rRlRccoKLtgwQIz8YYbmo02V13j0ssuM6eddprXyXbRokVNl6mFAHra+kkcepbnPe2z5V8v7fchsVAEdnB9D+f9HmdJI/sigAACCCDQqAIE0Bs157lvBBBAoESBLD9iw8nK2jBeVGOLS5p1D1nTbcsO2zqLWaewC583uGZh2nX7/HO4HFtkY0M4kJT1PlyLflzjmwLU8xcsMBeEGldtQZi0a4RmSa+maFQ+3TBhQsVIeTWWDRw0yPTo0cPsvvvu3inDZTwpIFdE45+uazvP6aef7i0lsPPOO2e5Xeu+rul0ffajbsAlXWUemzaAHnZS2V+/YYM55phjnPNQJyjqnfHee+95wZ2HH364KV0DBgwwN02bZj72sY9lTuv7779vBl5+uVmyZEnTsXquZt96q5FBmu2dd94x06dNM3PmzGk2o8XRRx/tPQtqmA9u4aCNq7ctiKn803rswS1v2SvqW5zG01ZWXPI4eM2WKj8u5b+sY/PWCb7zne94AXQ9S/52/9q15swzz0yT3an3cSmDaQ2LCqDrptK+e20ARXy38tRtlBZ1TjrzjDPMW2+95SUtS166ptu23vfJJ59sli1fbj75yU9WULleyz+ZrfyuWLnSdOnSJXXZDO5oCxbOnTfPKJAZ3LIE+cqoJ1e7DqB7d3mGkzIjz3c4XN7OO+88s3DRIrPTTjslXc5a983aAThtWfnd735nBg8aZO65556KdB133HFm+DXXmBNPPNFst9121jTVQgBd05p379bNPPvss03p1yxf6pyTdsvyvGd5tnT9tN+HtGkN7pf3PZz3e5wnjRyDAAIIIIBAowkQQG+0HOd+EUAAgRYQyPIjNpy8rIHoohpbXNKse8ia7vB920aQZBnpYMvmcOAn7bp9OpfLsUU3NoQ7FmRZb7PI4v/aa6+ZEddc460lGNzUeHvnXXeZPfbYo+k/h9dM1B+y+KdJt0YvKC39+/WrCExcddVV5urhwxMbk8sKoCud148fb8aPH990W65lO+iTN+Dnn8P12Y/KK5d0lXls2iDOt7/9bdMuNFLa1uifpuza9imqgdIWYHHpdGN7t2cZcenfq54DzRRx1bBh5sUXX6wgGDNmjLlu7NiKEZzhIJUOyNsJR9eeOHGiN+2yv0U9g3nLXlHf4jTl569//au58oorKkbRtWvXzpsme88990xzish9Wqr8uJT/Mo51qRPYgiMasTx69Giz1VZbOeVX8GCXMuhimPcGXEb0FvndylK30b0G1yBPqkeEbVzTbRuRG9WhyfVaftpt5XfIkCFGMxBtu+22mbPfli5bZ6YsQb4y6snVrgMI0uUZTpMRWb/DLtNk5/2WBu/D1rE6XFY08vya4cO9Dnr+pk60E264wXTu3Nl89KMfbfrvtjTVQgC9iI6KWZ73LM+W8Mr4PmR5D7t8j9M8J+yDAAIIIIBAowsQQG/0EsD9I4AAAiUIZPkRG05O1kB0UY0tLmnWPWRNd/i+33jjDW/U5MaNG5v+lGVdSVu2htOUJdjlcmzRjQ0vvfSSOb9zZ/Ozn/2s6TZtAacSirY3RaLWmly4cGHF5cIjsNQhQkFjNZD724EHHmjuvucec/DBBxeS1N/85jemW9euZsuWLU3n01TVw4cPr2gw8//YUiPQdX1bI6BGBKsR2jWA4tpI6frsR2WmS7rKPDZtAN0WRNDyAItuu62QmQSKbKC05enqe+8155xzTqZnT43tmuq0b58+sc97lpPqPabnNhhEtwX4w9Mk6xp5vW3fl6iRdHnLXlHf4rSWwdFX/jF58th2vZYoPy7lv4xjXeoE+m4OGjjQLF68uInb1vEsbd5H7edSBl0M86Y7/O798pe/bFbdfbc54IADEk9Z9Hcrbd0m/H7IOhuHa7o3bNhgOp93XkWnwajOGK7X8jPB9k7UzCHLV6ww++23X2JeBXf405/+5I0U1jru/hbVwStLkK+MenK16wDycHmGs2RE2u+wyzTZeb+l/n1oZLIC4zfffHNsWbnvvvvMeeee27SPOvOqU+9JJ53UrH5dqwF0JT78Tdd9rLn/fvPVr341VdZmed6zPFu6eFnfh7TvYZfvcSpMdkIAAQQQQKDBBQigN3gB4PYRQACBMgSy/IgNpydrILqoxhaXNOsesqY7eN8K0qiBZMiVV1ZwuAYYg/ekhogHHnzQHHHEEamKgMuxRTc22BrfNepJjZcKSpe92aZCtk01+MQTT5hzOnVq1tA7YsSIZmum57mHcJlNGtXdkgF0W7C/qDx0baR0ffaj8s4lXWUemzaAbmvM1b1r+vHu3bs7d4QosoHSVt60bICmXv30pz+d+nH75S9/6XVsCnZScQ382WYbsU3Pru+CGpQ1Yj24ZfXW9aZPn+41xAc3WVx22WXNLPKWvaK+xWkz57vf/a7pdPbZTdNI67g8eWy7XkuUH5fyX8axrnWC2267zfTu1cupLCeVDZcy6GKYlK6ovwdHcvv7pF22RwHYnhdfXHFql3W5daI0dZtwXTfrrBgu31str9Cvb9+Kaarjgmwu1wrnWThIqb8rcJ+1Prdy5UqvQ1ZwOYOoDqFZgnxl1JOrXQeQqcsznOU5TPMdDs/cknUmm7zfUv8+vv/973udRdRxwd8GDx5sbpw6tamTrO0acZ1aajmAbusEctFFF5mbb7nF7LjjjonZm+V5z/JsFf2bNulG0ryHXb/HSWng7wgggAACCDS6AAH0Ri8B3D8CCCBQgkCWH7Hh5GQNRNumuc0zNahthOySpUu9wFCaLWu6g+fcvHmz1xAabCRxHa0cnoY2y8hFl2P9+yq6MXrt2rVeICvY6NizZ09vXeNddtklTRZ5+6gB8JFHHjEK3n7uc59rOk75v/3223vrBH7kIx+JPZ+tgU8jv9UIGtyiGnsXLFxoTjvttEwBx1deecU899xzpmvXrk2XSBv49A9oyQC6bUS+0tW7d29vGtQseRjOHNdGSpf3VVxBcUlXmcdmKUe2TiEaiaf1wNN2zokyK/KdERV81jrZanzeYYcdEt8ZetdoyYa5c+dW7Dtj5kyjRuzgzAnKLwUIv/nNb5p999038dxhcx1gC37ZArmamnXxnXeaE0LT6dsuKgfNanLZpZdWfF/atm1r9H2zpTVv2SvqW5yI97872AJG+tO4ceO8JSy03mverezyo3S6lP9qH1tEnUDfsB4XXugFyPxN32F9D4866qjUWaW8ef755z2vU045peI4l+Cbi2HqxId2zDszi0bPXnrJJRUde6LeIUXXbYJpzjpCVGnM+7394IMPzLRp08zIESMqFFUPvGX2bOs7Pe+1bPmp+lyvyy4za9asafqzOj5pZifVy9LMpPOTn/zE60QS7JCl9/k9q1ebI488stllswb5ql1PVgKrWQfQ+V2+I0V/h8NLMYWD10nPfd5vqc6rNc3VWUR56m8qb/etWeONLPc323vL9nvE37+WA+h6xseNHWsmTZpUQTto0CBzw8SJRvcft2V53rM+W7ZlubLMElfke7iI73FS2eXvCCCAAAIINLoAAfRGLwHcPwIIIFCCQJYfseHkZA1E26YUbN++vTcq8jOf+Uzqu7U12mTp+W5L99ixY711baMa1tQQvH79em/kuY4PbhrRrKm4t95662b38MILL5gJ11/vNeSpIWXkqFFG9xy8jsu6fS7HxjXquKwBbpv2UtfSSAsFxJJGlX744Yfmhz/8oTetutaZW7lqlWnTpk2TrV9m1RA67KqrzGGHHWYNpKuBZ8qUKRVrCeskK1auNF26dGmWV7bpRtVgOvVb3zLnnntuYrBe963A3MQbbjBXXHllRZA+HIRLGh3TkgF0wdimzNR/V+eOb910U0WHBtuDq4bC22+/3Rx33HHmmGOOadrFpZFSJ8nyvlL+r1692kyeNMkoIKRpsMeNH2/22muvZkl2SVeZx2YJoEdNL6lnSZ1ZvvGNb8SWaXVgefzxx83LL79srrjiigqzogNYb7/9thesePjhhyuuoyD62HHjzCc/+cnI74OO1YjtJUuWVOyjsjpv/vxmx/r5dc8995grhwzxRnYruGTbbOlS5wO9Q/bff/+KQ/SNUPlU56HglsZb77x7773XDL/66orguRqh5y9YYC644AJr+vKWvSK+xXo3qwFdz5iC+/q26RnbZpttrGnVmvIKyr711luZ81gH/Pa3v/WmFdd7XzN4BLcyy4+u61L+q31sEXWCqOUQFERXBxx9v5KCkMrnm2fN8tb6nTN3brMOjq0tgP6jH/3IG2GqmS78TR2Sbr/jjsjZdVSPuWLw4IqOCP6xtk44RdZtwqN2swSQ/DTavrdJo+71TlLw/FtTp1Z0otQ7Vu/N448/3vp+yPJtj/wYBP5ge9+o85/qL926dbMunaPDVfafffZZM/DyyyuW7tDfVH8dOnSota6fNchX7Xqy0lvNOoDO7/IdKfo7HH4+s3Sq1r3k/Za+88475trRo5stFTVw4ECvvAQ7h9ne/VoaSR1Tt91221T10lpYA91PqG25Gf2tQ4cOpv+AAUbvx5133tl6b1me96zPVjhorTSpLqXOL6eeemri66PI93AR3+PEBLMDAggggAACDS5AAL3BCwC3jwACCJQhkOVHbDg9WQPotgYKnVMN4hNuuMFbn1CNstpPDeJPP/202bRxoxkxcmRFg7ltvVmd56qrrjJDhg5tCob8+c9/9gKwmzZtMi88/7yZNHmy2XXXXa1TuPvp6N2njzfi+T//8z+b0vLjH//YLF2yxNx5550VDYI65qyzzvKCNJ/61KeaZZdtSmEFZJcuW2Y0qtDfXNbtcznWv75Lg35UGVVjVtcLLqhYC1376v7VsNK5c2ev04TfaBTMq5UrVpinnnrKO7XyIiqA7l9bHRMuuvhir4OCgvMqQ2q0mH3LLV7jfXAkfNxsAVEjKnQdBeMGXH65+cpXvtJUNrS/7LQ+8oMPPGBWrFhh/vjHP3rJCo8qsa0BHDW9s86hkVvBtdttDkH7vI1/UfmnRmTdT/9+/ZqVeTVCD77iCm+N6s9//vNeA6H2/+///m/P4t7Vq5sswkEC13RmeV/ZRnglBVU1Ta+/qRFQz6reGXGbyz1lPTZLAF1pjhr9GPe++9WvfuXN/LBs6VKjd59thFQ13hm22T2UTgWg9ewp7/R8K0CrZ+/111/3OiYtmD+/WaemuMBW2FzlWe/xHhddZA4//HCz0047eefXyFl1fnrooYcqsj9uFKUCFgrm670T3vSd07tPHX4+/vGPe3/WSCldZ+GCBd4zE97UsD5s2LDIoHTW8uOf3/VbbJuxIynYHzUq1c/jPn37mrPPPrvpu6BOBSpnmv59+bJlXj5oJpLw98C/p7LKj67nUv6rfWwRdQLdY1SAT/msjhJ9+/UzBx10UFNZVtDi97//vdf5bdXKlV5++d9eWzCrtQXQo2ZR0Ih8db5s166dN7Ja5VYdtpYuXep1IPDrBOFnOy6AXkTdJlxPHjlypDeNua2jZ9T3zfa9jfr+6z6Vp3PnzPE6m2Z9l2X5tsd+kP/3j3HvG33bVYdR5760df2kGVGyBvmUzGrWk32jatUBdH6X78hnP/tZM3TIEOPXuVy/w8Hyk7REkq382O5FadJ3+4wzz/R+i6guqPqH6rsq7yrns2bONN/73vcqTqn6h+r34Y5etpHRccsjqbO4OnIEZ0GopQC6bvrb3/62t8xBuGN5mmc0zTtR++R5tmzvE1mrU4NmL/Prkf5vuIcfesgce9xx3m/T8LEuvzGL+h7n8eQYBBBAAAEEGkWAAHqj5DT3iQACCLSggEujVdYAum7TFtSKu31b4DBqHfK48wSDYbZ058mCpNFHNltdJy64mjQyOZzOYGA267H+uVwa9KPclEerVq3yGn+iGpDTmKcJoKc5j7/PqFGjvFHIUaMkNRXj4EGDKtbtzHJ+f99wHtvWAFZnAnUcUWBQDe9qXFOnEY28DzfIJU2/mjeQFndvcQ3QaU1aKoD+97//3VuP2hbIXL9hQ7PphF38yjw2awBd+RQVWEybh2UF0KOmME+bTn8/Bdw1ajtqpGNUo3+a66QZxRQ1nXya8wf30ah/TYUaN4W9S9lz+RZ/5zvfMR1OPbVZ55q49Vx1b3EdDNL4xHUkKqv8KJ0u38xqH1tEncDPC9WVNBV2cCr3NPkU3qceAui6Jzlc2L17xSwRSR76zquuePfdd1fsmiaAnnTu4N/DdZvwTE33r11rzjzzzCyntM74kukE/7tzUvBZu7n8FolKk2ZRmT59uhk9alSeZDcdo6Ca1na2dZQNPisXdOlSMWo9aRR0NevJwRuuRh3AP3/e78jee+9dEUDPkkHh73B4xLE6+CxctMjrDJd2c6kXBK8Rt0xO1HIjGhWt3wLqwKdlqdSBXM/DjVOmNPv9FLfEl0t9wOUZjJtpI62/9rO9E/Xf8wTQbcuQJKXFf16jfrsnHa+/h9/DRX6P01yffRBAAAEEEGhEAQLojZjr3DMCCCBQsoBLo1WeAHrWoFxUg3nWhviiA+haP3fa9OnNRhgEsy9NAF3BFgWZ/emHs0yd7nJsMJ0uDfpxxVWNRRohOmzo0EwNzsFzanrlKTfeWDEKOG/jhoI7mro6bjpoXVtTMir4Gp4SOu2jqQCeRjkEG6vjRrenPW9wv3BQ07XhLCoNSrdGwo+59tpcHSFaKoAe1xjaaAF05a0CnppKONwxI03ZKyuA7qfFJa1qiJ45a5Y54IADIm8tb0O5Gu21XEe/fv0iO+D4F9X3SY3fs2bNahZkTjLXdRQ479OnT+Q0w/45XJ57l2+xbfSw0pQUQNc+LjZJM3G4lvU05UfXcPlmVvPYouoEwTKqmXQGDRxotMRJnk0jtG+dM6fZutGtbQS67j1uZhabjeoCM2bONP5o8OA+RQbQbXUbjezVDDLa0jw3tvTnrWv559K7TB2BrhkxIrYjkPZ3+S0SVy5d6zAjRozwlqdIWtM5T5DPL1PVqCeHTVy+q3HrdOf9juQNoNu+w0VMk523XhB0TvP9iJr2PM+7VccE3yMu9QHXZ1C/m6ZPm9Zs1q8s91VkAF3XzdpxxDWAHn4PV+N7nMWTfRFAAAEEEGgUAQLojZLT3CcCCCDQggIujVZ5Aui6VY0KWbRokRl73XWJQTmtoXzH4sXWNZf141RBiltuuSUxSKERJJpqXeuxuYxA12giTf2o4EbcyEDdZ5op3F966SVzfufOTVOdz503zyiInmZzOTZ4fpcG/TTp1Drw140Z02wq5Lhj1UFB0/GfcMIJzdZpVoPdc889Z2bOmOEF6JM2NbgNGjTIa8RNagT1z6WGqHnz5nnrmacdQa+yoSUAevfubQ3Sq7xqrUSV16hNDe5jrrvOm+o+aqSb/qapWNVYE0xvcDpM/fe0U5An+SlooKlGp954o3Wa6ajjv/zlLxs1SB1yyCGFpTPL+2rlypXe1JLBKfzVqWHBwoVm9913r0i2S8NjmcfmGYHu36gaOBVU0XOTtkxrClMFjcPvpGq/M7KmVc/NwEGDjKZXT3ovy0PTU+vdoQZfTVOftOn8GiGmZQs0QizNpqmc1YCr58Y2pbHtHJoudvg113jPTNIa0zrepey5fIuVP/369m32/k0acenfcx4bHXvaaacZfSP32muv2CyodvlxKf/VPLaoOkEYV+8LrWkdXhIlLhP0/u/Xv7+56KKLrM9kawyg635Vdu+77z6vU1nctMW6b812s++++6YODhdVtwlPN5+mY4stL10C6Kq7qy6j6ZLTvDOzfNvTvH+D++Spw6j+pHexrQ5qu37eALp/rqLrybY0Zn0v6hxRdYDg+fP+pivqO/zEE0+Yczp1aqrr2TpJJpUZlRHNFKUlCFQ3CNYbk47NWv/Qe1rfz7iZPfQbaOy4cd5yVqrb2zY9Y/pdq6WpiqgPFPEMahmPJ5980mxYv96bjUFL1KTdig6gK0/1W3HIlVcmdh5VOdesBRrhX9R7uFrf47Se7IcAAggggECjCBBAb5Sc5j4RQACBBhX47W9/axTkemzDBq/hQg0W+hGrEUtfb9vWdOzY0ZvSLmq6bbHpB/LPf/5zs2L5cvP44497Iy21KcioUTft2rf3Aolq4PAb8WwNXWPHjjU9L7nErFu3zmzetMn70e83jmqdRK19/Y3TTjNqsNhxxx1T55gaxbSOrhpkdKwaRNq3b98UHAk2WGia7gcefNAcccQRqc7vcmyqCxS4kxqd5fnggw+ab2/ebNSw8Oqrr3pXUFBb6wJrPe1TO3Tw1hLVVJlpAkhRjTV+OWp/4onm/PPP98pDmvOFb1kNfGrA0rreKmd++dJ+KlP777+/+erRR3tlTPfgr+keRaeGxo0bN5o7br/dqNFPgQmVcZXVC7p29cqIv6a41j1U8E37aWvbtq0597zzvDX6spTBorJRz5rWndb62HpGlJ9+45ifhwqa6NlVWhXkStNwXlT6wudRI9jq1avN5EmTvDVpNa2nAhpJwbdqpadWzuuX6UcfecQLHusd5TcWqyyqXH/t6183WhJC+ZlUpqt5X8G0appQ//nzy9uxxx5rTjn1VG+KZD03WTf/vaQA96aNG70GX/+9JAd5nHnWWV7gNu8zl+YaJ7Rr511D68LmeU9lve/w/nm+xa+99poZN3as94wpSKhRmnrG4r7X4esGbfRd0Hq9/ndX73C9F4888kjT9thjzVe/+tXU3wX/OtUuP67uRR9f7TqBvreqZz304IMV73/dh54VfWePP+EEo5GYX/ziFzOVhaItqn0+lS2t875yxQrz7LPPNn3LTz/9dHN+ly7e+vAu3z+Xuk24jqvZkoZEBOHinGwBtSeefNLrEKF35rPPPOMFplSPyVp3r3b+2M4frsME6/lxvxnSpNU1gK5rVKueHFWvLboOkOc7ErzvPN9h5enEiRO9Trra8i5lFTRSxzTlp5ZBeP6HP/S+S6ob+B0P/W+TfhvmrX+oI9WKFSu83xbqaOfXadRhI/j+0G8GPYcLFyzw1kJXOdVvpIt79jSq/2T53qYpx/W4jzoU6bfn/WvWeIZ+HS/Nb3uX93C1v8f1mFfcEwIIIIAAAnkECKDnUeMYBBBAAAEEEgTyjpwHFgEEEEAAAQQQQACBehcoYkRqvRv591dEAL1RrLhPBBBAAAEEEEAAAQSKEiCAXpQk50EAAQQQqBB47733zKdCUxg3EpFGLGikh/7tbxop5DJaqJH8uFcEEEAAAQQQQACB+hVQHflf//pXxQ1uvfXWLTJLRq0r235XYFXruUb6EKhdgZd/9Suz9957124CSRkCCCCAAAI1IkAAvUYygmQggAAC9SagAPquu+xSb7fF/SCAAAIIIIAAAggggAACCCCAAAKtUuCVV18lgN4qc45EI4AAAgiULUAAvWxxrocAAgg0iIAC6IMHD26Qu21+m1q78umnnjJy8LdDDj3UW++XDQEEEEAAAQQQQACBRhZ45Te/Mc8880wFgda3/2QDz2AVVR5ef/11s3nTpoo/t23b1uy7336NXIS4dwQQyCkwceJEAug57TgMAQQQQKCxBAigN1Z+c7cIIIAAAiUJsAZ6SdBcBgEEEEAAAQQQQKDVCbAGeros+9vf/maGDhli5s+fX3HAps2bzfHHH5/uJOyFAAIIIIAAAggggAACmQUIoGcm4wAEEEAAAQSSBQigJxuxBwIIIIAAAggggEBjChBAT853rX2+YsUK079fP/P+++83HXDooYealatWmTZt2iSfhD0QQAABBBBAAAEEEEAglwAB9FxsHIQAAggggEC8AAF0SggCCCCAAAIIIIAAAnYBAujxJUPLQS1YsMBMuP76iuC5jurZs6e5ZfZss8MOO1C8EEAAAQQQQAABBBBAoEoCBNCrBMtpEUAAAQQaW4AAemPnP3ePAAIIIIAAAgggEC1AAD2+dGzevNn0vPhi8+qrr1bs+IlPfMLcs3q10XrxbAgggAACCCCAAAIIIFA96L6mPgAAIABJREFUAQLo1bPlzAgggAACDSxAAL2BM59bRwABBBBAAAEEEIgVIIAeX0A0ffuaNWvMsKFDK4Loo0aNMuPGjzfbbLMNJQwBBBBAAAEEEEAAAQSqKEAAvYq4nBoBBBBAoHEFCKA3bt5z5wgggAACCCCAAALxAgTQk0tIeA30/v37myk33mg0Cp0NAQQQQAABBBBAAAEEqitAAL26vpwdAQQQQKBBBQigN2jGc9sIIIAAAggggAACiQIE0BOJvB0++OADM2PGDLP99tubXr16mY9+9KPpDmQv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y5PtYtmyZ6XHhhc2uOnnKFDNs2DCzzTbblJyi/7vchAkTzNjrrmt2/Q4dOpily5aZXXfdtcXSVsaFn3nmGXPcscc2u9Shhx5qVq5aZdq0aVNGMrgGAnUtEPWe6du3r5k+Y4bZbrvt6vr+uTkEEChO4Be/+IW5oEsX8+KLLzY76VNPP23atm1b3MU4U90LUJ7qPou5QQQQqBOBqDaVRmm3qJNs5DYQQCCHwN/+9jczdMgQM3/+/GZHj7/+ejNmzJgcZ22dh9SjBe3SrbMskmoEELALEECnZOQSiPqx94lPfMLMnTfPdO3a1Wy11Va5zu16EAF0AuiuZYjjEUgSIICeJMTfEUAgrQABz7RS7JdGgPKURol9EEAAgZYXIIDe8nlAChBAoGUE6jFonFeyHi0IoOctDRyHAAK1KEAAvRZzpRWkKerHnpK+zz77mMV33mlOOOGEFrkTAugE0Fuk4HHRhhIggN5Q2c3NIlBVAQKeVeVtuJNTnhouy7lhBBBopQIE0FtpxpFsBBBwFqjHoHFelHq0IICetzRwHAII1KIAAfRazJVWkKa4ALqSf/TRR5uFixaZL33pS6XfDQF0AuilFzou2HACtRhA1w+vhQsXmrlz5pg333zTdOzY0VwzYoQ5/PDDW2xGkIYrGNwwAjkECHjmQGvhQz744AOzevVqM2vmTLNlyxZz0kknee/bE0880XzkIx9p0dQ1Snl64YUXzORJk8y6devMnnvuafr172969epldthhhxb15+IIIIBAWgEC6Gml2A8BBOpNoB6DxnnzqFYtXNqXigigU9fPW6I4DgEEihYggF60aIOcLymA7gfRb7/jDnPggQeWqkIAnQB6qQWOizWkQK0F0P/yl7+Ya4YPN3PmzKnIj5aeEaQhCwc3jUBGgUYJeGZkqdndFTyfNm2aGTliREUaa2EZIyWoEcrT5s2bTc+LLzavvvpqRR4MGDDA3Dh1KkH0mn16SBgCCAQFCKBTHhBAoFEFajVo3BL5UYsWru1LrgF06votURK5JgIIRAkQQKds5BJIE0DXic866ywzb/5886lPfSrXdfIcRACdAHqecsMxCGQRqLUA+hNPPGHO6dTJvP/++81uo2fPnuaW2bMJKGTJYPZFoESBRgh4lshZ9Uu99NJL5vzOnc3PfvazZtc6+eSTzZ133WX22GOPqqcj6gL1Xp7UoDdo4ECzePHiZgTqxHDfmjXejABsCCCAQK0LEECv9RwifQggUC2BWgwaV+tek85bixau7UsuAXTq+kklhr8jgEDZAgTQyxavk+ulDaDrdsseDUIAnQB6nTxm3EYNC9RaAD3undyhQwezdNkys+uuu9awKElDoHEF6j3gWW85G9UgpPs89NBDzcpVq0ybNm1a7LbrvTz94Q9/MBd2727Wr19vNV6ydKnp3r17i/lzYQQQQCCtAAH0tFLshwAC9SZQi0HjljKuRQvX9iWXADp1/ZYqiVwXAQSiBAigUzZyCWQJoOsCk6dMMcOGDTPbbLNNrutlOYgAOgH0LOWFfRHII1BrAXTXHsJ5DDgGAQSKEaj3gGcxSrVzFkagt2xeMCqlZf25OgIIFCdAAL04S86EAAKtS6AWg8YtJViLFq7tSy4BdOr6LVUSuS4CCEQJEECnbOQSyBpA10XKCqITQCeAnqtQcxACGQRqLYDuukZVhltnVwQQKFiAAHrBoFU+HWugVxk4xelZFzEFErsggEDNCxBAr/ksIoEIIFAlgVoMGlfpVhNPW4sWru1LLgF0gVHXTyw27IAAAiUKEEAvEbueLpUngK51CefOm2e6du1qttpqq6pxEEAngF61wsWJEfhfgVoLoCtZ+uG1cOFCM3fOHPPmm2+ajh07mpGjRpnDDjuMfEMAgRoWIIBew5kTkTQF0VevXm1mzZxptmzZ4q25rfdt+/btq1rHTSPVKOXphRdeMJMnTTLr1q0ze+65p+k/YIDp3bu32W677dIwsQ8CCCDQ4gIE0Fs8C0gAAgi0kEAtBo1biMJrxxk6ZIiZP///s3fe8XYV5fp/EaQYRSHSFVBAEC9IJxAloYVqSA/JSSM9IYXkwMlJr5wUSA/pgVSSkITQIaElJIbQO3hFFEVR4Ypey/2pH9Tf5xlccWfvtWbNmpm19zp7P+ufiGftWTPfae+8z8w7iwqyMH7CBBk9enRJsubiX3IV0FFg2volqXZ+lARIIIQABXQ2CysCNgI6PnTcccfJ8hUrpEmTJlbfNfkRBfTKFNDhzN65c6c0atRIDjzwQJOmwndIwJpAFgV068LwhyRAAiUlUCmCZ0kh15OPf/zxx/LTn/5Uzj//fOscsz1ZoxMf/O2/zl+SAAlUGgEK6JVW4ywvCZBAQCCronEpaqgcWfgQ0NOoC/qN06DKNEmg/AlQQC//Ok6lhFGLvaOOOkqOPPJIeeWVVyK/C6fgnXfdJd/+9rdTyRsF9MoT0GEErVixQl568UWZPmMGTx+l0rOYaC4BCuhsDyRAAr4IUPD0RbJ+p/PJJ5/I8NpauahJE6mqqrIuDNuTHTpf/O2+zl+RAAlUIgEK6JVY6ywzCZAACJSjaGxbs+XIIosCOv3Gti2UvyMBEqCAzjZgRSBqsffd735XZs6apUJa3n///ZFpN27cWJYuWyYnn3yy1fd1P6KAXlkC+j//+U+5++675cb+/aVjx44yY+ZMCujeexUTzCdAAZ1tggRIwBcBCp6+SNbfdP70pz9J7bBhsmDBAlm1ejUF9CJXpU/+Rc46P0cCJFCPCVBAr8eVx6yTAAk4EShH0dgWSDmyyJqATr+xbevk70iABECAAjrbgRUBnYC+bv16weTU/YYb1L2QUc91110nCxctkiOOOMIqD1E/ooBeOQL6v/71L1m7dq3069tX4Pzs06cPBXSvvYmJJR1n2AbZZkiABJISoICelFh5vf+Xv/xFhtXUyPz581XBKKAXt3598y9u7vk1EiCB+kyAAnp9rj3mnQRIwIVAOYrGtjzKkUWWBHT6jW1bJn9HAiQQEKCAzrZgRSBOQMfJ8nfeeSdWRO/fv79MnTZNGjRoYJWPsB9RQK8MAT3fCEJboHjprRsxoRgCPIHOJkICJOCLAAV0XyTrXzr54i0F9OLWYRr8i1sCfo0ESKA+E6CAXp9rj3knARJwIVCOorEtj3JkkRUBnX5j21bJ35EACeQSoIDO9mBFwERAR8Lbt2+Xbl27ys9//vPI70yeMkWqq6tlv/32s8pL/o8ooJe/gB5mBKEdUED30oWYiAEBCugGkPgKCZCAEQEK6EaYyu6lMPEWheQJ9OJUdVr8i5N7foUESKAcCFBAL4daZBlIgARsCJSjaGzDAb8pRxZZENDpN7ZtkfwdCZBAPgEK6GwTVgRMBfSoCSv3o1/60pdk1OjRMmTIEC8ietYFdIS3f/vtt2Xz5s3y3O7d8tZbb+3ZYICT+yeeeKKcd/75cskll8gZZ5yR+HR+MQyVTz/9VN577z3ZuXOn/HDnTvnRj34ku3fv3lOtxx13nJx00kly7rnnSpOmTdW/hxxyiFVby/8R2tT69etlwI03yieffLLXn+u7gI6yYbPJfffdJ1u3bBHUJULTg+f5558vza+7Ti677DI5/PDDjVjmpvfUk0/Krl27FLNDDz1ULrzwQrnk0kulRYsWKv199tnHKM2ol9CuP/jgA3niiSdC2wTa9re//W25qEkTueKKKwT//bnPfc7pm3E/hnP8hRdekO3btql/c/safnvmmWeqsiNP3//+9+W0006T/fffPy5Z9fckAjrYQCDbsmWLbHv6aXnttdf29PlGjRrJeeedJ23btVN17GsjkVEhHF766KOP5MEHH5THt25VV3Wg3WIsx5jVpEkTade+vZx66qmp1XHAFO3t2V27FN9XXnlFlSjIB+rzqquvVnV78MEHO5R275/+8Y9/VHX56COP7DX2Bd894YQT5LLLL5fGjRvL17/+9dQYeCtQTEKlYq3rv2nXcRgSzHs//vGP5cknnyxoc3jfZd5LKqCjDe7YsUO1wZdffnnP/Is8fPe735Wrr7lGje2mc0Wx2hK/8x8CaN+jRo6U2bNnF2AptoBeie0pTf5hdmtg2z2zfbuK0IU+7zpulLo/geGrr76qbNXdzz67V7lcbaxSly2r39fZ9VhrXXzJJdKuXTsvdn1WGRQ7X2nbu/VVQM9KWyylT6LYbTFL30u7X2SprFnJC/ocfG7Lli6Vhx9+WNkR8KfAr+LDj/D73/9e+Uuwrg7zm8BncfzxxyvfXtOmTQXrXVe/halonG9vwKYK1v2oH+TtrLPO8r7uj1v7wZeEOgCTq6++Wr72ta9Z+9SyzsKmHxTDL63LVzn7jW3qg78hARJwI0AB3Y1fxf7aVEAHIBge06dPl+G1tZG84AxfsHChdOjQwdroCBLPqoAOEeKpp56SiRMmKMe3yQMuLVu2lD59+ypxzURwTNNQ+d3vfqfuHF+yeLG88cYbJkVQ79iUIyxxGEHYeFA9dKg2qkFcxiAwrFu/Xhm8aT6mhjDy8P7776u2sXHjRiWaRz0Qv0eOGiW9e/eO3FwBTq+//rpMmzpV1ZfuQd3gKoWh1dVy2GGHJcbxt7/9TYnm+JZpu8ZHsNirGTZMia0m7do0Yyj7z372M5k7Z46sWrWqYJOFLh2IT506dZKOVVVyyimnaMciEwEdfR5ROMAGgmvcA+fnrXV1avNMUibom52qqkK/YyLGmI6baKczpk+XFStWaNspynrttdfKuPHj1UYF1w0aATu0t4ceekjmzJ5t3N7QZ/r27SuDb7rJqo0H3/74449l9qxZsnDhQuN2BRG/V+/eam5r2LBhXBPI1N9LxfoXv/iFLJg/X5YsWWLMGXV805AhKgqJzTimAw9xETbPwgULEs976APdbrhBLrroIjnggAMiP2MqoKMNLlq0SGbNnBnLxnVsd2mMcML17NFDzdf5T7du3WTuvHmJNwcG6cCJNnDAAFm+fPmepI866ijZfN99ajOS7bN161Zp26ZN6Li2cdMmadWq1Z6kk8ztYflBGSbX1UldXZ1tdtXvojYNllt7CoPkIjqlzT/IL+wROHhvnTQptC9EVT7Gjf433igXX3yxdtxwajyWPw4c+IsXLbKysbr36CFdu3aVY4891igHlTyW5PbvJHY9wHbp0kXZXxA7Svm4jpVheS83e9dlLAvj89vf/lb69ukj999/f2jVjxs3Tm6pqZGDDjpor7/r6iqLbbGYPgnYw8NqamTOnDkFTLGxfcXKlQI7xOb5xz/+IRPGj1cbs3OffLsjadrwA3S4/nq1sSn/uX36dHVwJXdtVl/WgUk5BO9H9TNdesFmXazfGl1wgbIx4UPydSjExJcQ5A++oalTpsjcuXMj19826274KrARftHChcpO0fmg8ln5WOPqxp2xY8fKD5o3lzvmzVPjWf7Bmai687EmhJ0Inxx8Hkl8nljvw791+umnJ/Z9ZJGF63zr6pd2mR99+42xKR1z64YNGwqaHsaKezdvlksvvdR2iBL4GwYNHCgrV64sSKNYvmvrzPOHJFAhBCigV0hF+y5mEgEd3zYR0SFeLV+xQglqLo/pAsDlG0l/C4MImwhumzYtkWGa+x2cohw/YYLa8al7XA2VsLSxcNy0aZMSeINTM0kZBO/bOnVgBD322GPSv18/J/Ec+SiWEWLiOELfQH/CpgDThQHKcM0118i8O+5Qp0xyH3wTAh8ctknSwwYNpHf22WcbVy1OnNcOGxYr0kclCGNz8ODBMqy21lpMyU3bZHFpWrgpU6dKTU1N5Otxi17UKwSSKVOmmH5yz3sjRoyQ4SNGJGLiusCJGzfhLLj33ntl9KhRicYA1PGkW29VGz50AqIJJOy6r7nlFiWg2zzYMDNz1iy1eSOpoI9TvoMHDVIn7WweLOb79esn1TffLF/5yldskijqb0rBGn3mnnvukZEjRliP8diEMnvOHHUSwfWBU8mmzYd997rrrpM777or0ukWJ3giYggiiCDyCiJYJHkw381fsEAuuOCCJD9zfnfZsmXSq2fPgnRcnQzPP/+8tGzRQn7961/vlfbo0aNlzNixsu+++ybOe5goHyTSvHlzWbxkyV6n+U3m9qhM4LewBSFiuD62Anp9bE/5rGydasXgj7za2na55YT4SWApAAAgAElEQVRzGhG6sHnDpl27tq/832MDD5zJ8+fPt17LIE2TjaC5367UsSTo39hQuXTpUhk7Zkwiux7rg2m33SatW7dOvCnTV9txGSuj8lBu9q7tWBbGB+sgrMsWLFgQig8bpqdOmxa6vjAR0LPQFkvlk0D0oVYtW4aOfUuWLpUePXpYdRts+u7YoYMSMXMfl82GUaI80o/ygdSHdaAV4H//yEZAj/oeRLIbuncX2PYNGjSwzlacLyHY5IK59+bqarVpLe5Jsu7GpvhxY8eGCnZx38n9O9bXo8eMUXNN0rW+btxJkoewd9HW4duCzZtk3Y/IOhhHsbHW5oGNM3HSJOnVq1eiE/pZZOE637r6pW3nx7T8xtjI0aVz59B5wDUSqm6OcVnj2rRh/oYESCCcAAV0tgwrAkkFdHwk6q7B3AxAxIOTGaGebZ+4BUCxTwGabB4wLSsEdEygusfVUMlP21UkDctrUqcOjKCnn35aenTvbi2s5OYjKwL6TTfdZC2yojxYuC1ctEiOOOIIVTwI5oj0gJObNk+S/vfSSy8pMSd/wW/zXZ1DxzS9d999V51KtF3s5H8nrq/pFr3YeYyFV9gOVdPyYGMBhGfThbnrAkc3bmJjE8oCYTPJzvTcsk6eMkWqq6sTLSSD36P/4yR/v759E4n3YazhWJgxc6Y6AWcadg6nN7rfcINzWy/WuGPaxsLeKxVrn6KWj814vk6oBoyxaWP1mjWRUQjiBHTMw2HXlpjWNZxbixYvVifhi/X86le/Uk4GzN35z6BBg5QTP6mjTecUxvx199q18o1vfCNxEaNEeSQU5hi3FYXg+J8xY4YaS308tgJ6fWxP+bxsnGrF4m9yfZVp/bs65Ey/o3sP5UEELTjwk27g0aXbrFkzmTV7tor4o3sqdSxB3U+YOFFFvrGNVuEzwptNW7IdK3XfKjd712YsC+MT52fJXzPmpxEnoGehLZbSJ6E7HYhogUuXLbM6mRy1Qcglsk6UKI86jxJisrwOtBl7TG0Gl7RdhGN810RAR0QJnEpN6lNAPWMD3uc///mCIvrYsBzGrXPnzsq2P/LII42xpikaIxMQsyGit2/fPlZE9ym64ttJfR9ZYhFUoOt86+qXtpkf0/QbIypS1Cl0lzFbV/fQRe7ZsEG+853vGPcrvkgCJJAOAQro6XAt+1RtBHRAiQsrhnfgUEF4T9yhbfNkTUDX7VRLWr44UQ/puRoquXmCUx9hWG1PXerKB6cOwlUjtLJOyPJtBCFPxRKydMYQyg0xwFbsDtgG4vOf//xnqwVWfh3BCQBRXhcGGcYjhBHcv+XrwclgiCpJdggH3/YlcOaWJa6vRY0zCLmKxaqrkJ/U6em6wIkqDyJfnHPOOer0k614Dq4oDwS866+/PnGTgXjerWtXL5tngryYXhmiWyglLUixxp2k+cp9v1Ss169fr0JN+npw/zyuLrAJXxvnhLbJo4uAjs0eDz74YKKTh2F5jHOe25RL9xvM3TNnzlSiW/5j6wzQOYXxDYwxPXv2TDSP2IjyNqKQb/EW5bUR0Otre8pvQ0mdasXk/+KLL6rrAHBHp+tTagFdd3+ka9kCezwuQkaljiVt27aVL37xi3LXXXc5ocamMmzgwrxY7MdmrIzLY7nZu0nHsjA+cZv1UfcQeHVXl+nqKgttMQs+CUQlatO6dUEV2EbW0V1RgY8gIhmuYjDd8BtkzEaUz/I6MG5MMPm7zxPo+d+D7wSbs/OjAsblK05ARyQsXB2AqC9JHt2Yj7ECtvmkiROd1vVR+Unqx01bNEY+TUX0n/zkJ2otikMiPh6MCytXrVIHXkyeLLEI8us637r6pZPOj8XwG0fNA2Bmu0Fct5EbB1BwqCbppnOTNsd3SIAEkhGggJ6MF9/+NwFbAR0/NxG7XBy9WRLQdWFBwQIhfXEv7ze/+U21OILh9N5776k7iO5ctqzA+RYn6iFNV0MlaOQm9eTaIUxOg/oWdJDnYglZSQxhhB5GW4DQAkMfQjJ+j5PVS5cs0d45jR2uL7/00l67k5HGoMGDpaqqSi3o0L7+/ve/C0IzIwRn2P06QX3GhaKLMqaDu+5x5y8YI1R1UA7cHzX/jjsiv2srqJhsyrFpp3F9LWqcyf9WwKRnr15yxhlnKGcoFsS/+c1vVOh+3GcWFWo/iQjousAxLQ/aFUKSVXXqJN/61rdk//33V+XB9x9//HF1UuqFF14IRZ6kPGmPQ+gTGzZuVJsDdI8unBbaOELto89++ctf3sPh2WefVX02P9R8scYdm/ZuOjfbpG3COsqmQAhj3JmLMNrHHHPMnvaG/vPoo4/K7bfdFhmVwCbcWZwT2qb8+I2LgJ7/zeDOwRYtWqhTHoHtgH4HHrorDlw2KtmU/a233pJ2bdsa38EZ940op3DwO5u7SG1OaiUVhdJqVzYCen1uT7l5T+JUKyZ/3YYM5B9CFO4fxv2YmD9hl+GE9QMPPKDs/vy7NkspoPs8Sa/r2yZXCFXiWJLPDHNpv/79pV27dvK1r31Njf1o25gPsW6EjR11zRbaHTbH+rq7N26sDv6edKw0Sbfc7N0kY1kYn7jxzTS6WJI1a7HbYlZ8Erg6pmuXLvLEE08UVIWNcKJbY+ADNmtjnSivCwuf1XWgyZhg8k6aAnrgW4rbDJafT52AjnvqMa7jwELSB9EiamtrCzZexI0VSb8T9X7UNYNh75uOO/CnwKfVsapqjz8F6f3v//6vvPLKK7Jk8WLtlYJYgyNKlS7KaVQ0MPg+cLq+Q8eOcuqppypfTvBtbJiE7yNq7ZVkXZIlFkFduc63rn7ppPNjMfzGujHWxOeR3w+wwXfUyJHqutf8x+VUu6/+zHRIgAT+Q4ACOluDFQEXAR0ffPPNN9XdmLrwz7ZhnbMkoL/++uvqFApE0PwnyrjNdTrAGINDPBCk4kQ9/NbVUEEaJqJkYEy2adtWGZOBWAqH2x/+8Ad5++23ZeOGDeq+Jt1d3Lrdmb53ggZsiyVkmRjCKP/Nt9wiQ4cOjQzXDYHy7rvvlhv79zfaLYyd0LfdfrvamBH2xKUXF4ouzJjGb9A+EV4o6hR53MINi8UhQ4YYnx4EX+zMnjdvnnYcu/baawUCNpxIuMIBTke0U4TjQxuDA2PzvffuNR7F9TUTRwM2RUCwwt3DUUzixsK4zQy+Fjgm5YlrV8hL3DUCpuVBWianv4O6BWPULe5nDBzKW7ZskTmzZxcIEgGzLl26yJy5c+Xggw8ObT8QQsaMHi2TJ08u+HvcQhztC8LcrJkz92x+Kda4YzOpl5p1vk2B+QW7reGw0F1joHOq2oT0XrdunfTp3Vs7zuaK+hCwgzsKMR5ByNi5c6caTzCuBFEbfAjomCsGDhwow2prVUSHsCfulG0SR45NOwpzCmCMnjNnTkFySfMSd1Ir+MDGTZvUndGmj81JraSikO8IC0HZXAT0+tiecus0iVOtmPw//PBD6VRVJdu2bStogth8hlNqUWMa5i44/2D3Y/7CU0oB3cQRGYyHOHWGiB/BeBjMw1i/3HXnndqNPShn3AY7jG2VNpbkNiCsiceOG6eNDoWIB7jqIyw6lO0JWdNxNOq9pGOlyfdcHfpZs3eTjGX5fOI2uSS50sZkzYrvF7stZsUngbL7jIahG9Ny6znp2lgnyuvso6z1C5OxIMk7Nv0M/hIItLDtIZRuuOce7VxmulklyLdOQO/arZu6uhDrHDxYsw6trlZXnmDzHQ7p7N69W22cgtAePFFzadxYEfwekeewcRlXPgUbl/G3YLPfM888ozb77dixQ4vfdNOWybiDsiMSgy6qGOoKbb/mllsir5qJW/eHCei9e/eWESNHyrHHHhtZ3rjIZabrkiyxCArrOt+6+qWT9Nti+o11p9CTRg7RbRC12ZiVZFzkuyRAAskIUEBPxotv/5uAq4COZEwcM0nvjkG6WRLQcaKkRUjYHoSnx+lHnECJe2CULV68WG6dNEmdUE77DnQ4vcaNHau9b8/EkA3K9fHHH6sTzwg/FRUCGgsOhDgyDdsf1f5K6WgMq8c4Q9jkBH6Qrkm94F1ENZgydWqkwJKb3pQpU5RAmP8gX488+mhkuMdcYxrvQujCAsMktJDuDjnsWEY7MD0hE3c9AgTLabfdJpdeeqkSVnUPFl6vvvqqTL/9drWD2VVAx8IRjnIsPuMe3VgIARF3d0UJZr4WOHGOEzj+MR5D2Ix73n//fencqVPo1Q+m5cE3dKdN4RRE3bZu3VpbtxhzJtfVCdp6WDvXhVaD0wQbvTZu3Fjw2+HDh6u7Sffdd18tDjgssDMeYyrubly3fr02hGYc27T+XmrWuWO66b24AQtcl4CNamHzy9p169S9dyaPrt3i9+iDo8eMUWOsTtQPvoWTSuCKTRTYTGN7BzrSQ7/DZg9cgRA3lsU5crZs3SqXX365CRIv79g6c/M/HndSK3hfd8IqP03bk1o+RCFdGrh+ACdtbJ+oUzRBevW5PQVlSOJUC+OYFn+E/mz+gx8I+n/+Y9r3IKxs2rRJJk6YIE2bNlW2RCBM27aJpL/T3TsejEkjR41Stl/ceJg7D+oiZAwYMEDdnxpV1kobS4I6GzdunIpaYNIGdNcHmNotSduK7n0fY2V++q4O/azZu7ZjWZwglvQqqLg1K+qh2G3RZO1bbJ+Er2gYunRy23ySzYYuG42y1i98jkNIy7af5ebDZC5LEkUzijkiTMEvAT9i3Ho3Vzj+6U9/GnldGg71IDx5IMjn801ynzu++dRTT8nIESMio84hfcznOCCiWyvrxh3YqtNnzFD2sOk1BrqDCXEh1XNt5zju+fx0NhM2HWEjzIEHHqht1lliEWTUdb4tpoAeBTcNv7Fu/ZgkcogualWpNj76HnuZHgmUEwEK6OVUm0Usiw8BPW7hh+KY3pOdW/QsCeg+OAVlg1GM3Z64v1L3uBoq2FkKAzvM+WdTH8gr6vqxxx6T/v36Rd4JmWS3XhqGUBrdR2cIJxHPg7zp7sfBO0mjNuhC12LBgtPgYU9gTCMcPN7DyeQkd5dHbSxJckI37jRikvBhYYtjiOndu3ePbBY6RwNEYiyUdPfI5yascxBdeOGFsubuu2PvVXNd4OjKk8QZEPT3qLuPzz77bIGoeeKJJ2q7nC5MYpITNfiITlDUiW06pnEbLPILB6cWNnycddZZsWVPYyzSpZkF1sGYnrTvoFy6jQ6m9aQ7VYRvoM0hNOOVV16ZaKzDb7GJDBFE4OSN2hykEzzx7aTjrM5Rphvb02h7uqts4qKdBPkxPamF95OEu4vafIH5GZscsZkj7PEhCqUl4CK/5dyegvpwdYanxT/KBke+d+zcmegeaowdsJc6duxoJJ766r9w6E2bNk05x8Me2GpJQ9UiHTC/bdo0JcKFPXH9rtLGEhu7XjdWJt2k6qM9+Rgr8/NRbvau7Vim23yLvnTH/Plq7IjbdBfwjRPQk64xfbTFLPokdIKHaeSjOJszv82bnmDV2X6LFi+Wnj17RtqwWVsH+hh/ctOw7Wdh+cCG3dphw2TBggWh2by1rk5qampiN1nHbVpIsgkGEUhwAACRqvI3tcX17aT3lgeFjos6ByERa37dgSFd3saOHStjxo5NvO7SbazWrTsC2xnls7Fx4PuoHjq0oE3ERSEzGYOLzSLIk+t86+qX9tFv0/Ib666FML1GTueLTbIh3Pd4yfRIgATCCVBAZ8uwIuBLGI4L6YzMJTEe8X6WBPQooRD5fPiRR+Sqq66y4q/7kYuhEndnu01EgNy86hb7Se6MScsQ8l0ZukUBFlY4uW26oxZ5+5//+R91FxY2I+Q/CLkFoRX3Ipo+CMc1vLZWYPDnP7rdsjCme/boIb379LESlCC8t2/XriC0Nvo6Tmg1atQotgi60ElJQ6jFfizkhahxBg5KhClHaOckT9TmCFMmrgucqPIk6Ze55cU4dPVVVxWcCjYtj65+45xAYdyjdobrxDadMIvd8IgMgLvP6/uTBdYY05/Zvt04ykEuczgiJ4wfL+PHj080juW+rFvAJrVBbNqDTvBElAS0tySblHSOa9OTEDbliPpNVBsz3V1velIr+L6J48JFjPMhCqUl4IJBubcnlNHVqZYWf90JdAhaffv2TdSXffZD07R0/S3pBrb8b8at++LCvlbSWBIX1j6qPqP6hukGRtN2YvKej7Ey/zvlZu/ajGVxUfxs1uu6uipFW8yyT0K3od3kqirdxtWwfmUipLgK+1lbB5qML0neselnuvR1VwuYnkCNE9Djrns0Lb8ueourzyQu6lV1dbXyd0VFKUxjjtDdKa2Lsgjb+ebqahUuHvNl0gcbfpo2aVLwM9O5N0ssgkK4zrcufmkftr4uDdfIpR999JH07tVLbXTNf0wOBek2UsVtKE3aNvk+CZCAHwIU0P1wrLhUfAnoABd3IgHvJHHYZElA1znSkp7qNG1kLoaKbkEYd3ejSf5gKCxdulTdMRv2mDi90zSETMqQ5B3fhvBf//pXZdgjHH7+Y7q7Nf93K1eulG4hUQ106eH0N8JEIqxcElHHxBg3OaGlE4fiwnMlqT/du7p7y2zCreruTb3v/vulefPm2qy7LnB8j5vYCV/VsaPs2rWrIN9x5dH1G3BYvGSJHH744YmqUrdIiTqRq9tgUgxRNVEBLV/OCmvcFwyH0xFHHGFVEtdNVbpNBHHOH6sM5/1IJ3iajIlheVi0aJH069u34E9t2rRRm3yKuflD5yyOu98t6UktFNjkFJiLA9zH3J6WgIvyl3t70tmBprZQWvx1c5+ro9rHWBOXRlx/s9nQk/9N3VU+cZtqKmkssXXuRq09sWHwgQcftBIG4tpN1N99jJX5aZeTvWszliEEc/cbbpDnnnsuFHvSk+JBIrq6KkVbzLJPwmUDHnjrbM6wSjWJrKPbCGriX8nSOtB2vNH9zreAjm/prswwubteJ6DbblrJZ6DzmaBd4cqgSy65xAm5Lnx53GaCNOYIFEYXjQEbE0aOHFngw0K0T8wvuHbL5omyvU3EVHwvSyyC8rvOty5+aZv5MazeXH0ENuMKfhM3Buj6jWmENpt2yt+QAAnYE6CAbs+uon/pU0AHyLjdi3jH1PHkewHgUtFxYaYxOUJswwYBX4+toQKn2a233hp6J7btKdSwMoFJ3z59ZMOGDQV/xl2PuCf26KOP1uJI0xDyVQ9pGcK+23dUezENHW7DS2eMm4hFOge1yS59mzzn/8a3gP5///d/ctPgwWqDSf5jch+u6wLHd7tCP0e0hIcffjhxeXT1u2DhQoEjz+aJciojpOGs2bPlC1/4QkGyOieXzd1sNvlO8zdZYu1STpc5QbdRIs7x45Ln3N+mIXhGnYQwFRh9lQ3p6ES5OMY6wQybuOCACLvTUXcKzPWklg8nV1oCLniXe3tCGV2d4Wnxj7tuAE7x2XPmqOs8svjoIh3FnQ5PUh7bu7oraSyxFS1/8pOfqKu4YPPkPyY2dpJ6jHvXx1iZ/41ysneTjmVx4jn66Jy5c602I6YhoNu2xfrgk7CNhqET35s0aSJ/+MMf5LXXXivoWnEi+LJly6RXz54FvzMR3/GjLK0D48YVm7+72gxh39TN97jyCRvOvvrVr0ZmVyegx4lvpgx09qDPDcK4pgzrfoS3z390a/c05gh8X9fP0tpInFUB3YWF63xr65cO2pCPfuviI4jrZ7pT6HGbuaPGbHzT9NqOuPzx7yRAAn4JUED3y7NiUvMtoAOcLhRSANbkXmPfCwDXStXdj4K0Tz75ZLVDDeHcTe8p0+XJ1lDRhSu2deJE5VO36Hzk0Udj74hM0xByre/c36exKIg6VWgriti2FxdOrgJ6lDBUTIPTt4CuaysmorHrAsf3uOlSnt27d8sVzZoVLMJPOukkdS+x7i41XbvEfbI4Ff/EE0/s9Zpu445uYRQkgtM+Y8eNM77z3qXv+P5tlli7lM1lTohqF8hP3Ololzzn/jYNwTNqbDfdqOarbEE6utNROkdhlL0ApzDuVrx30yaZM2dOQXZ1u/ddT2r5mNvTEnABohLak6tTLU3+unt7UT/YfHXb7ber+4mjwpr67n+m6ekiZ5ls5jP9jovwUCljie3aS2cP4pqkyy+/3LSanN/zMVbmZ6Kc7F2UzXQsi/OTuEa2S0NAt22L9cEnoTskobMddSfrscbBxlZEm8t/dGKMLi+mG8uztA50HnhCEjDtZ0m/HRUe3STiRxRzXZjxpPmLuk7S5zeQJ10b1M1lacwRAaMon5lpSPWkrLMqoKMctixc51tXP6OPfuviIzBpAzohPGp9q+svttEWTfLKd0iABNwIUEB341exv05DQAfMuJ3VeCdugeh7AeBaybpQhblpd+jQQWqGDVPikE1Y7CAtW0NFt0vcp9MM+XQ99Zi2IeRa58Hv01gU+DAkc8tn215cGLkK6FFh59M8NZ9f3mIK6OMnTBCcPNA9rgsc3+OmS9uPauPYQIXd/IcccohV84s65R8nzG/dulXatmkTuqs+yAg2Qg0YOFDgqGrQoIFV/krxo6yxtmXgMif86Ec/kvbt2skbb7xR8Pm46wZs85v/u2IKnqahBH2VLUhHd+o7KlSl7tRE4BTGJpBWLVsW9E9dKGjXk1ou45uJfeBqc1VCe3K1hdIU0HHP97ixY6Wurk7bjbDxEXY/Th362EDro8+uX79enV7Of9IYN6Ic+3FzcqWMJWkI6K5jS9I25mOszP9mOdm7KJvJWAbxfNDAgaHR25CGaZQ+Xf0VW0DXtcX64pOIsiWiIvfpxi5E1FmxcqV88skn0q5t20SRdXR3XJueZMzSOjDpOGPyvkk/M0kn/x3dFWxx420Uc58bXSdPniwjR4woKJrJCfmkPGbOnCnVQ4cW/ExXnjTmiCADUZvEsT7AZrJGjRolLaL2/SwL6LYsXOdbVz+jj37r4iMwaSC6SGlR61tdhENdBDWT/PAdEiCB9AhQQE+PbVmnnJaADmjPPvus9O/XLzR8VQBVd7+X7wWAj4qEQdWzRw+BEaF7YNChbEOrq61PM9oaKlG/M9lBm5SRLlz12LFjZczYsdpNBGkbQknLE/V+GosCH4Zkbn5t24sNI2wmwV3Hy++6S7DYDwvzZRJeMqqPd+7cWebdcYegH6X9UEDXE3Zp+1GL/TTrVNfuIIbAKTBp4kStiI784d60W+vq1H1yWRFEdNyyxjpJHf/zn/9UJ203bdoka1avVv87/zERIKLGwDgRJ0le496tBMETDJLeO657P3AKJz0FlvT9sLpzGd+C9NIUcCuhPbnaQmnyRx3HCV657apLly4ybvx4Of744+OGitT/HmXbpBHyVLd5adv27XLRRRdFlrcSxhKT+SsMkKvD22cj8zFW5ufHtXy+/QSuZYwbyw488EAZVlMj8+fPD60aiLXLV6xQG3FcniwJ6PXFJ5E0mo1J9AxcK4T6No2so4vmkeQe3az1C5e2HPbbuH7WsGFDq0/qfFpxG+DT9mfo+vSQIUNk8pQpsv/++1uVO+xHURECTzvtNFl/zz1yyimnFPzMdfzUZV5nC/uMxoJodVu2bJGVK1Yo/1b+Y7oBMYssXOdbVz+jj35bDL+x7hT6osWLBdcFBgfkdIfrLr74YnVY5JhjjvHWL5kQCZCAPwIU0P2xrKiU0hTQAXL79u3SrWtXdVI56oHRh7t79ttvv71e8b0A8FWxKMuAG28MvRM4/xs4zTh6zBhp3bp14vCOtoZK1EmQtMIcuQiQxTCEfNR7GoawD0Myt2y27cWUD04Q4hsrli+Xhx56KFaAjBPQdfcVp7EYjCqnS/sNS9O1rbgucHyPmy7l0d0JZ9rukr4Xt5CGiL5ixQoZOmRIbBvGt7MkiOhYZJG1Lr8Qzd9//33ZuHGjEs3DTo3n/t5EgIia+4oZ0aISBE/Ui+5Eeb6j1+SkFjb44YlyXITdrx51T6PuxHp+m3QZ34K00hRwK6E9udpCafIP6hgnCYfX1sqSJUtipySEdR85apT07t27ZFFMdPYVNvciFCXEPF+Pi91SCWOJyfwVVhcuXH3Vrck4FycuReXFtXxZsndRRt1YBsf7zBkzZPbs2aE4IJ4vu/NOgdPdJXodEs+SgF5ffBI6OyUs5LqprRJ1ojzMTnnxxRdVlKwwn1mSk4xZ6xe+xyJXmyEqP2gDY0aPFmxIzn/i/BK+fQn539ddhYDN3sOHD/eK2cb29GFPRxVCd0VXXHSAODDYjAvR/O41a5R/S/dkQUC3ZeE637r6GX3022L4jXWn0IPoIsGaVRcxZOasWer6ONf5PK798u8kQAJ2BCig23Gr+F+lLaD/61//krVr10q/vn0jxQosIu6YP1/dIZh70s/3AsBnZcOZNmXyZLn99tuNku3evbtMuvVWOfLII43ex0u2hooPA8U4kyLismgohiGUpCxR76axKPBdT7btRccH5X7uuedk1cqVArEC7d70iRPQ02Bqmrfc91zab9j3XMvlusDxPW66lKcUoq7JQhrz0lNPPaXuJnzttddimw02Qk2cNElatWqV2dPoWWWdCxfcf/nLXwrCna1bu1aNLaaPiQDhe0w1zVvuezZOp7jvpDG2x33T5O+mArbJSa3AwWD6bhLRLW6Ow2Ya3CmY/5iKQmkKuJXQnlz7bZr8c9sEvoOToxPGjzfafHXttdfKtNtuCz2pZdK/XN5xmbdtvutqt5T7WGIyf4Vxd+VqU5fFXAe5li9L9i646cayyy6/XG65+ebIKoGNWVtbK/vuu69ztWVJQHcd35PCcFnTmQrYSaLfmL6bVMDXcclav0hah3Hvp9mmbNuP7e/iyhr83XWsNP1O8J6N7Zmm3eG7/CaRFMOYZUFAt2Vh+7uAg+ta1Ee/LYbfGL6KpUuXSp/evUO7TbCZSdfewzZdJe2DfJ8ESCBdAhTQ0+VbtqmnLaADHE78TZ8+XZ3eiHogoi9YuH9hj/cAACAASURBVFBwf3jgSPW9APBdiThBByFg9KhRoSFn87+Hu1Nmz5kjZ511llFWbA0VHwaKUQb//ZLLoqEYhlCSshTTceS7nmzbS1iZf/GLX6hTuncuW6aNHqFjSwHdTpBxXeD4HjddFsRZF3V/85vfyKiRI+XOO++MHSYwR91SU6OipRx00EGx7xf7hSyzRljKp59+WubfcUfs7v4obiYChO8x1aYObZxOcd/xObbHfSvJ300dw6YntfBt09PqScM+pzm3pyngVkJ7cu23afLPbzdwrOF6qiE33SQvvPBCbHfB5iucQsEd6cU8heIyb8cWKuQFV7ul3McSk/krjLsrV5u6THOszE/btXxZsndRNt1YhtPlWFeF3WGM30YdJrCpQwroYwqwmfRB0xDqSU6VIyMmNlDSEPK6dpG1fmHThnW/cbUZbNjFtR8XX5gJH9ex0uQbue/Y2J5p2h0+yg/7DdfNLF60SFatWpXoUEjAhgL69wqakikTH/22WH7jX/3qV9Klc2flu8h/mjdvLouXLFFR9Fq2aCE4sZ7/ICpETU2Nlw1xSfsu3ycBEjAjQAHdjBPfyiNQDAEdn8Rpocl1dVJXVxdZB/l3f/leAKRV+QilM2P6dHUyJewu6NzvwsiYv2CBXHDBBbHZsXWaFzuMrcuioViGUCzsmBfSWBT4MCRzs23bXnLTQD9dvHix3DppknZhAadwVadOctVVV6mNMU888UQBQRcBPS5Ummt95v7epf2G5cO1rbguEn2Pmy7l8c3WZ70HaWEjFE6jw6lpIoiMGDFCho8YUbLQvFEMssgazopXXnlFxo0dqxXO4Ti+9NJLpVfv3oJFa+9evQqKGee8wg+ixlSGcE+j53yWZpxj+Oijj5aePXrI5s2bCzKB0HZTp00ruN7mrbfeknZt28o777xT8Bvcl37dddepU8Bo8/lP0l3/LuNb8O00BVwbJ2ZcbfuwFeK+keTvrrZQmvyjymFqK+H3WNtMnzFDcLVBsUT0Yl+R42q3lPtYYjJ/hbU1H1yT9EXduz7Gyvz0XcuXJXtXZ4NgA83qNWvkC1/4gtw2bZqMGzcuFLUvET1LAnp98kmgUuLE8e9973uJ7jVHmrqQwLhOA2tebOTt1bNnQbtAqODN990n5513nnFXzlq/MM644YuuNkPUZ7BmgW05fvz4xGuQtNdguhDusC/Qhnw+NrZnGnNEUCZd2PK169ZJ+/bttcU39dViDQH/Fvy1gwYOLIhSZyoWZ5GF63zrunbw0W+L5TeOO4WO+fyVl19WBwTzn7Arx3z2TaZFAiTghwAFdD8cKy6VYgnoAAuH07CaGiU0Rz0wXO686y7B5ON7AZBm5ZoKBchDbhl1ebI1VKJ+d9JJJ8mGjRvl9NNP94ZCZyCaiKDFMoRcC5yGIezDkMwtl217CdLArtybBg+WrVu3Rjp24ACGyIU2vN9++4nOGI8T0PGRqD7euXNnmXfHHepERtqP70Wva1txXeD4HjddyjNz5kypHjq0oArbtGkjCIH15S9/Oe3qNU4/iSAyecoUdRIdfSArT9ZY4yQPNuPghH/UxrLTTjtNjSft2rWTww8/XKF0mROKOfdF1buN0ymuDbmO7XHpu/w97tTUhY0bKzE8vw3o7inXnQLr1q2b3DRkiAqtF3YFwOjRo2XM2LHGu/5dxreAW5oCbiW0J1dbKE3+cX0DJ1CwQWjlypXaV/M3CMel6+PvxbSvdO30vvvvF5zYiXvKeSyhgB5e++Vk7+rsl0BAb9iwYeyBAh8iepYE9GLaZa4+CdShLhoG7I/effpIj+7dQzf4Rd1TDh8RbHRcG5X/4E5dRCnB3dthGw3xzbnz5iXatJuldWDcuG/zd1ebIeqbuvYzduxYZVtGbYLz7UvIz6Mub7j/fMLEicZ2rwnzqH6LDR0PPPignH322QXJ+LCnfa+t0Pd27dolA268MfLKtkMPPVTgd+rRs6eceuqp6qq2KJsmCwK67brAdb51XYv66LcuPgKTdp/7Duz7zp06qStV8x/4LNDew/wbSdehSfPF90mABPwQoIDuh2PFpVJMAR1wf/vb30rfPn3UfcpRD04XQTzDbtyxYwrDcOUuRLNWYXD8btq0SSZOmKAN696lSxeZM3euHHzwwZFFsDVUIIS2b9dO3njjjYK0TR1Zplw//PBD6VRVJdu2bSv4CcLXwKjXPcU0hEzLFPZeGosCH4Zkbl5t2wvSePPNN9XO9zBBAs4cOP8GDBwoxx577F54XAV03Dvbr2/fAuTFPDHqe9Hr2lZcFzhZcpxEnTzBwhs7xk888USXbpnKb00EEfQJbEZq1qxZKnmwSTRLrDEPzpgxIzJU6bnnnqscUXAcHnDAAXsV12VOeP3116Vtmzby7rvvpj73RdWRrWNDV+cuY7tNW0ryG13IdWyEhGMqzPmAzVhLly2TQw45JPRzUafA4Ly76KKLZP369QW/s9n17zpeIxNpCriV0J5cbaE0+Zv0BdMoJhdffLGsXLVKjjnmGJNknd+BqN+ta9ei2FePP/64XBEyH2Ku3LJ1qzRq1Ci2POU8llBAD6/+crJ3UULTsQwbNrG5cPbs2aFgXEX0LAno9cknEVRGVGQd2B8Q2GCf5D9x0W90kXU6deqk/GJJNhrqBtQsrQNjB36LF0z7WdKkdaec4055+/Yl5Odddzo+jU3pUf4Z3frdhz0dVWfPPPOMNG3SpODP2Ii9/p575JRTTin4G5ghBDc2vPz85z8v+DvWJ8Nqa6V79+6CzU25T5YFdBsWKJvrfOu6FvXRb118BEnHA7SfOXPmqCubTB+sQ+Hf8nlYzfTbfI8ESCAZAQroyXjx7X8TKLaAjs8iLGf3G24IFeuCioGIDsfq8uXLC+oqywJ6kNkPPvhA3Y0edSoFi2M40lDOqMfWUMHuadzb8vDDDxckHRUy1bZDRDm5kZ6JWF9MQ8i2jPhdGosCH4Zkbpls2wvugYZ4HtZeIBDWTZ4sZ555Zuiua1cBPcrpinIhVG+rVq1cqs3ot74Xva5txXWBkyXHyUsvvSTNf/CD0PuhilW/Ro0g76VPP/1UNmzYoEL5YREd9rRt21YWLloUKQDafNflN1lhjQUnxjbMQfkP5r3RY8ZIv379Ik/TuMwJug1dvue+qLqqBMEzv+zYuNDh+utDT2RFcYo6qRW8rzsFFpWmTR27jtdx9sGq1aulqqrKumtXQntytYVKLaAHlfvJJ5+o8My665xw0hDttBih3Hfv3q1E7bATMj7nX53wnXQzZLmOJeUgoOuuBRg/YYLg1FXSp5zsXZQ9yViWpoieJQG9Pvkkgvaru/82qo3HnTrURdaJSjNuo2HU77K0Dkw6Jpi8n6SfmaQXvKNbR8X5tHz7EsLyjY2jsLXzH5sw/zouGJsGDhgQ6oPVifU+7OmofEUJ+tiIvebuu+Wwww4r+Cn8zR07dAg9ed6hQwfBQZ/jjz8+9JNZFtBtWKCQrvOtrZ8xAOyj37r4CJKMBcG7ulPoYenZrENt8sXfkAAJuBOggO7OsCJTKIWADtDYPYcQnFHihK4y6oOAjvzDkNTddRbnULE1VOJOcfjaGaczlON2YscZU3Fsit1Z01gU+DAkcznYtBe0lWnTpoWeFA0iQehOS7kK6DpxwCZsnU278L3odW0rrgucLDlO/ud//kcJqY899lhB1RSrfm3aRK4zBWHfoiIzPPLoo9K4cWOXT3j7bVZYR/Vp0xNVLotjXd+zOZ1sUzmVIHjmc0nqGDa1D6JOgYXViy4kvK4eXcfrwNYbOmSIwKmV/1BAj+9FrrZQVgR0lBSbr1asWCFoD2HC9ZVXXqk2z371q1+NB+P4hu7eXZMoWKaf1415SZ2J5TqW2K5pXO1B0zo0fS/Kvuzfv7/gLucDDzzQNCn1nmv5smTvojxJx7K4q+1M7aZ86FkS0OuTTyLgqAu5HtbATQVM3aGDsHTjNhpGdbas9YtEg4LBy0n7mUGSoqtzk7Ddvn0JYXnWRTEYMWKEjBs/3svVYvDRQqiHDZH/YJzHFY1hmwB92NNh5YYthbX4qlWrCv4cdV2kLi/YxD1l6lTtNYFZFdBtWATQXOdbGz9jboX56LcuPgKTcSD/nSRzgek8YJMP/oYESMA/AQro/plWRIqlEtABd/v27Sq8YFhYHR38+iKgowy6U1RxJzNcDBXdIg2OjqnTpiW6TyusPhBuDOJYmJPQ1GkW1f6uueYa5WSMCu9a7M6ZxqLAhyGZy8GmvaDvVXXsqO6Hyn1MxQhXAV23yxl5WLR4sVwfstvaZ/37XvS6thXXBU6WHCc6x1kWw6CHtat7771X2rRuHdrk4kL6+WyncWllhXXUXeymGyZcF8c60XXAgAFq7jvooIPicFr/vRIFdMBK4hiOO6kVwNfdiZxfQbYntVzHa+RDl4bJVTa6xlYJ7cnVFkqTv81AoBOBdfeH2nxL95u4OWHBwoWCU1gup+FRVoSinj59emhWbE66l+NYUi4C+uTJk0M33OL+WFy9BrsuyVNO9i7KbTOWpSGiZ0lAj7MPsuSTyG27OrEyv42b2rdJIuuYbjQM629ZWgcmGQ9M37XpZ3Fp606amtSvb19CWH51PpPjjjtOlq9YIU1CwpzHlT3372ijuGoTUdjynziB0Ic9HZZXnaAfZWNERRMw3UydVQHdhkXA1HW+tfEz5tanj35bCr+x6VrU1s5L0j/5LgmQgD8CFND9sayolEopoGNX19q1a9UdyGEibFRFlEJAR9gkGKVHHnlk4vYRJSjE7Wh1MVR0BjAKMHnKFKmurrbeqaoLw28qvuqcDU2bNpXVa9bI0UcfnZh3Gj9IY1Hgw5DMLatNe4kKoa4LiZX7TVcBHWnpBC84ELAD/7/+67/SqFaVpu9Fr2tbcV3gZM1x8vzzz0vLFi1Cd7Kjfu+86y7BgjbN56c//angHkac/vvc5z6X6FNRm0yQSFzYUjhkJtfVyaZNm5RjGfccDho8ODTUXKJMRbxcata6nfFw7ODUY9zjKqDrnJ62p7ni8pz790oQPMN4mDqG4xxwuWnrBMD8PNie1HIdr5EPXRrDhw+XCRMnyr777pukGe15txLak6stlBZ/2Edf//rXQ+/WjKvMBx54QFpEXNG0Y+fOokUuefHFF6VtmzahG5VdHe5xazjYkStWrhT0+SRPOY4lto5VV3swCXeTd6P6atyG8Ki0dXcOm0TvyJq9azuWwXaqHTZMFixYEIoqqe2SNQG9vvgkcuEniYaRZKOQaWQd042GYQ0ma/3CZGxJ8o5tP4v6BiLHTJkyRcZEXENhUr++fQlRedUdXnFdU4MDNsMNr60N/XzcRgIf9nT+h//4xz/KoIEDQ6/E1NkYUWHOe/bsKbNmz5YvfOEL2iaXRQHdlkVQUFd7wsbPmAvZR7+NSiNNv7HJKfQkvu8kYx3fJQESSI8ABfT02JZ1yqUU0AE2zlgLg18KAR2G8UMPPii4v/CCCy5IdGID96DjpH3+k6aAjm9t3bpVOc7CNidgosfJqL59+yYW0bGrMyqsMb4bZ2DncsBOyqYhu2WzZoiksSjwYUjmsrQxbF3z4ENAj7trDgtCnGw5++yzUxmLfS96XduK6wIna44THQ9UaLNmzdRi9pRTTrGuXyxuIJDj5FqPHj0KThhjIdypqkowdwyrrU10Skrn4NUJ6FHXlOBqBNydfsQRR1iXN+qHpWbt2nZRLlcBHTbFuLFjpa6uLhQT5pYZM2dK165dE899JhVWCYJnFAcTx3AS+wDf0W0KCfLhclLLdbxGHjD+TBg/XsaPH1+AxlZEDBKqhPbkaoekxR/5mjRxokycNElatWqVaPNVlG2Lei2mgB43HmIdMn/BArWuSfLEhapHWrabWvDbchtLykVAj1pnoM62bN0ql19+uXEzilv/V5KADmiffPKJEq6WLFkSabvcMX++dOzYMXYsypqAXl98EvngTaJhJJ3jTU4zJtloGNZYsrYONB4UDF90tRnyP6OLiGlav759CVEodCJqsKaeO2+enHTSSYY0P3st7tpJE7+cD3s6N9Ow7ZYuXaqu/Ax74JNFxMuwKDqu9ZE1Ad2FRcDOdY1u42fMrTcf/bZUfuO4cdvntUiJOi5fJgESsCZAAd0aXWX/sNQCOujHhS/Lr6FSCehjx4xRwgvCjQ2trjY6RajbwRy3W87VUIEhO6ymRubNmxfZyDHh486k448/PrYjID2cpBw9alRk2H2caNmwcaOcc845senhhagQS/ibidAEB8yzzz4rO3bsUHcypRWa1/eiAOXzYUjmQrZpL1F5KOYJ9LhFAcp46KGHyshRo6R3797GVw/885//FCyANm7cqE4en3vuuaFt0nWRlZ+oa1txXeBk0XGiOwUHfieffLKMHjNGWrduLQcccIDR2BHMHVhMLZg/Xx566CGJclLnLoTRDrB56JJLLol1QuIbOgEPIXDxzfwn7rQNon9MuvXWRGU1hVJK1rq2W6wT6OD0+uuvq/v7ECkl6kky9wVpfPTRR7JlyxaBA+vGG28MTboSBM8opro7l4PfmJzkyU1fF7IyeE93J2Ncv3Edr4P0oyIN4e8mEX/QpmBfHXzwwWocDJ5KaE8+bKE0+OfmK8l4oTutAqc2bOTTTz89rml6+/u7776rrlt67rnnQtNMal+hn8+cMUNuv/32yDy2bdtWbRSzvYap3MaSchHQdRF5evXqpTanNWjQILbtYu2GPosNKlER6CpNQAc0bNi8ubo69K5f/N30JHoWBfT64JPIb7hp2B8mkXVMr8GL6mhZXAfGDgoJXvBhM+BzmKuffvpp6dG9e6hfK8lVcr59CToc8PdgU3jUFZhJ1tRgAHEQvj1EBY16TNatvuzpoG4Q/RMHdrC5KP+5+OKL1VWPxxxzTGiWo+qjPp5ARx25sAgAufqXbPyMuZXjo9+Wym8MnyI250+aNKmgvWGcQFuE35oPCZBA/SFAAb3+1FWmcpoFAR1AkojopRTQg8qDcTpg4EDBvW9weIY9mGzvvvtuubF//1AHQZxDxdVQQZ50dzoFecbEj/tDO1ZVCU6jNGzYcM/JvD//+c8qjUceeUTWrF4tb7zxRmT7RTpJ71T88MMP1SJg27Ztoelee+21cvMtt0ijRo1k//33FzCFOIXTplsee0zd0QQHcxxL107nc1EQ5MWHIZlbLpv2AoMcQlP+Y7LTGL/55S9/qe5QxwaG/CfJKau4HdVB2tiggTDYV151lTqxDOdsEJIbdYTFwZtvvik7nnlGcHc12gYeXV58L3pd24rrAieLjpO4k0ZB/Z522mnSvUcPdSodm3pyN8SAK8aj9957T1544QV5+qmn1InzXOeriYAefAt3v1bffLOcccYZkUI6oiNg8Y6QeWF95JFHHw0Nxbt79265olmzSMew6R1sNuNWKVljbIZQ8/DDDxdk3eTkMZwECxcuVHNm/pNkjDfZlIP0Mc5hjml//fVy1llnyeGHH67mGTzg+Ic//EF+8pOfCOrz4YceUu0Njy7yQCUInlHtMi7MnelJnvz0ddF0XPuS63gd5DXqOpSgnaH99u3XT41rmLP+/ve/CzZkvPzyy7Jp40bVZ+AkzBeNKqE9+bCF0uCfny8IzTcNGaKinESFJY9zyGMzHxxtX/3qV22Gd+vf6MK+5tpXmH+vvvpqOfHEE9XaBie7Arsb9j/aKpzsYQ7tIB3XMLJIp9zGkiTzV24lu9qD1g0m4oe6TeGmkc0gEo8fN07mz5+vzV4lCugA8tvf/laFLA67gziYT+LW2lkU0JH3rPskwhok1pJtcja15b5ja3/oNnmarr91nSeL60CfY1GUzRAccsFVWXFXh2Asg4/ulptvjpzPcGBm6rRpRpuCfPsSdLwwP86ZM0eG3HSTFmvumhrX0Xzxi1/cs77B3IIN13evWaM2oOuu0jQ50IKEfdnT8AnjOouJEyaE5gt1i/kBG+GjnsmTJ8vIESMK/mzaZ1955RW5vn17wQbE3CcuemjwbpZYBHlytSds/Iy57HzY+qXyG+tOoMOHvnTZMusNoz7HRqZFAiRgToACujkrvplDICsCerBo7NunT6hYkVtpWRDQg/wEgt4PmjcXGKoQfOB4x8m3JYsXy4oVKyJDqMftVnM1VII8xoVc99UhTE5Z5X/LZCe2Sf5snVMmaftcFPg2JHPTs2kvWMQjzH/+AgHpxi2YsInhpsGD1VUBYc+27dvloosuMkWs+kz3G26IPCVlnFDIixTQRYUvX71mjdogk+TxtQiMO5WdJE9R7yYR0IM0IKBe36GDICLIkUceqcQt5PXRRx+V2bNmKbE+7NGdsNOFOQ3SMj2RbcOlVKwxnuMOQTgu8p+4DVZwZi1evFhGjRwZOmeanhoIvptkU15SxhTQo4np7qC3PSmuuxPZ9aSWr/HN5MSsSTujgP4fSknmrDT4R62PIKRjA1brNm3kzDPPlC9/+ctKZIY4tHr1apkze3akQ14XctSkfdi+YxJy3Tbt3N+53quem1Y5jSW2axRXh7ePOs1PIy6sNfpGr9691Ybsr3zlK2oTBjYM/fjHP5bNmzfLncuWRZ6czP1WpQroYOAqomdVQEfZsuyTCOsvurnF1v7QbUTxIcZUqoAe1B/maBxw6dCxo4pwFmwGwziEjdEPPPCAGod0h0LifCD5baWYAjq+HRdy3dfYn2RDXNw1Ypdeeqlcc+216lDMCSecoGyn3E3Lv/nNb1REgHlz50auvbGWHDV6tIo6ud9++0UWU7epUrcxApsTdu3apTbPv/baawXpw9e7/p57Yq+dyxKLoBCu9oSNnzEXoA8BvRR+47gNKya2iq/+yHRIgAT8EaCA7o9lRaWUJQEd4E1EtCRONV+VGWUY26ZvsqvV1VDJzRvCnPfv1y/UGLQtQ/A7GLMIrz148GCrkMRxIYdN8mfrnDJJO1ioDB0yRBYtWlTwE52YokvfhyGZm75Ne4kLT4eTwCNGjtwTASBwgiEaAe7p051CmjBxotTW1ia6Zxinx3v17OldRKeAXnoBHW1Vd6LbtC/q3rMR0G2+GycSxJ1Axzdtxw3T/JaKtc65jrkC4wnuHw/ugMcYgjD8s2bODI1kEZQXzvi7164VnB4wfXCionbYMHWSwedDAT2aZpRj2PTUR1TKYXci+zip5UtAj3OwmLY/Cuj/IZXE1k+Df5SNZlqX+e8ldcjbfifqdxDREeEDp7J0p81svwuhAidjmzRpEnonadJ0y2kssV2juDq8kzI3eR/1go1u06dPN3ld+w6ivmAMDmuPJk7prAmFPtd1ENF1hwp0mxKzLKCjQWTZJ5HfYKOiYbjaH1G28pKlS1WUE5cna/3CpSxhv/U9N+d/o3HjxupEKeY006fYAjryBR/O5Lo6qaurM81movfAAVexfOc73zH6XZxobJSI5iVT8RxJxG2qxEav2uHD1ZoSQjzyjg0VixYuVFf/6WwkHICqqqrS2jlZYhEgdbUnbPyMudXpa34stt9Y15ZsI6u59gX+ngRIwJ0ABXR3hhWZQtYEdFTC9u3bpVvXrpE71JM41XxVqk8B3dSJ5mqo5JcdJ4ZrbrlFhWry9UBIwn3C7dq1SySU5n4fi1OEhOzXt6+1U8/WOWXKwZeTPQ1DMkjTtr3E3aVlyijuPdOwVzgNXz10qNd2SgE9GwI62gjubMNmFJxE8v1gEw8iYRx44IF7Ja0Lg5w0D3EnqU0W7ngHm6hwIjc/r0nzo3u/FKxN7rn0VUaTTQhwME2dMkVmz55tPb/k55cCur4GsSECV4PA6RA8tie1gt+Hhc/zcVLL59zuI+oBBfT/tK2ktr5v/j6d9ElOcfkaH8PSwUl5hCTGfafBFTc+vofNllOmTlVXovh8ymUssV2juDq8fdZFblpxJ6RNvos2g5OEt06aJFu2bCn4SaUL6ABiK6JnXUBH2bLqkwhru2FrCFf7IyyyDuYJbBT9xje+YdKFIt+hgG6PD/U6Y+ZMgX8ryVMKAR35w4ampUuXytgxY7SHGpKUBe9CYMacjtDvpk+aojHqY9ptt0nr1q0jr13Lz+e6deukT+/e3tZ+URzCbNWssUDeXe0JWz9jwM2XgF5sv3HYBu6gTD42PJn2L75HAiTglwAFdL88Kya1LArogK8T0ZM61XxUJoyO5cuXq7BCECVsH4T9hWF+zDHHxCbhaqiEfQAORoTJhcNCd3o4NnMi0qVLFxk3fry609P1wckYtEUIpzb5snVOmebbp5PdtyEZpGfbXmwNUYRIwz1jb735ZuRdfbl8TQV0/MZnO0V6FNCzI6CjPrCzG6Lm3LlzvSxszz33XKkZNkzdZ33AAQcUdGuIBgjJNnPGDCfhHm1+zty5cv3118cu4OM2giH8HMT+IHyd6ViU9L1is0b+4py+UWVA/X3v+99X85PJCUkTAR3fQv0/9dRT6uRlVEj+JFwpoOtp5Uc2cT2pha+Fhe3z4bjwPbfDfsE1BnH3+0YRpID+HzI2tr5P/mjHOIk0Y/p0bajXuLEj6SmuuPR8/B3h5seNHSsrV650Sg5zIiJQ9e7d2+ie2KQfK5exxHaN4urwTso7yfu4y3x4ba3ceeedSX4mwT3Ft9TUqLvuO1VVUUDXEIyLJhS2qbM+COi+13o+fRL51ZGW/ZEvzIwePVrGjB0r++67b6I+lf8yBfTk+NCPRo8ZI/369bOay0oloKOkGEdxZzfmdNdDMjh1Dw4QqsPW0zqyiFKI9dusWbOM1nCmtWTbt+FbRKQUzFNJHjDo0bOnPPjAA9rIaEGaYbZq1lggr672hK2fMeDkS0BHesXyG3/00UfSu1cvde1D/gPbHms2H37wJO2T75IACfghQAHdD8eKSyWrArpO1LNxqvmq2D/+8Y/KOEWInx07dhgniztzECqoVatWxgapq6GiyxxOht11113qnvYkGwKwwMDuXAinOGmC+4J9PTYLduRkbgAAIABJREFUAHDt26+fCqWEO67Senw72ZFPn4Yk0nNpL0lOJcFh2qtXL+nXv78ce+yxsREjkDe0mSFDh8qFF16YqM384he/kBUrVhjfmZhf/7hvq227dtK+fXt111bY43vR69pWXBc49cVxgv7++uuvy7SpU1UEiqQPxiIIrt1uuEEuuugio3EV7fztt9+WZUuXyqpVq4w36+Bbbdq0UU6FJAsliBS4Rz3sW6bib1IuYe+XgjXuskOYVxPn+ve//321AQKh0LAoHlZToxUgcRJhwMCB0q1bN2nYsKExIogx999/f+L5O/gAnCrYBFfVqVNkaEddtAPdRh5dIVzGdmM4nl/EKdc2rVurVF1PagVZe/7556VlixbqZLuvsHmu43UYNpwI2rRpk0ycMMH4lC/GssE33aTCX+fe61gJ7cm3LeSTP+oXbWTbtm2yYP78RM5pjFOwldMSl127LObDV199Vd3ZjogwJpuWgm+ibLjn+oYbbpCjjjrKNSva35fDWFKOAjoqDX0N9TNl8mSjTSY41Yi5/vTTT1fhb8vN3vU9lgUdA+t03Mn78MMPh/aVfBG9vgjoQWGy6JPIB51rf/g6KZ4bWcf1mpvc/NaXdaDtxBHVzzAvnXjiiYK6Mp3PgvvSYX8lWd/l5923L8GGDdZP2LyNdWdSId2nPw2i4xNPPCEbN2wQXFVgWhe5ZQ78jX369hX0N1t/Y5IT+rlrS7SLuOiYgW/g5ltuUXeiY07Lf7LEwnW+dV2L+p4fi+E3zrU/8+sWUQRxGCKs3m36L39DAiRQXAIU0IvLm1+rcAKYtHHKDk61nTt2qLvbX3vttT2CDAwvnIq8sHFjgeAPsTntk4Y2VYIdkrjzB5sBntm+XYnp2MUaPBAMsBg555xzpEnTpqpMDRo0sPmU8W/g1IPT+MEHH5Snn3pKnRgMTqUjP1hkXtSkiSD837e+9S3r0PHGGaqgF2Fcw/H/0IMPqhO74I62jNPjjRo1ksubNQttAxAKEZ3h6aef3tN+IARcdfXV8oMf/ECJTbaLH+AP2iny9OyuXYLv4Z7p4MEiBn0MkR0uuPBClUe0kyjRvIKqtF4UFQtM1OfWLVsKxlIUAIvak046Sb72ta/JOeeeK2eddZZgse8yFqFNQTzAGL772WcLxr4zzzxTtftmV1whTZs2VXd22y6Swhwra9etUxs7iv0UkzXG8ueee07Wr1un5phgbgFbjAmYU6688koVIjB3fIDDA86fFcuX7xmH0AZQD23athUI7i4bppCvDz74QG062vXDH4a2OeTx6KOPVnPf+Y0aKYf/kUce6TSOFbuuS/m93DvjfJwUR1lyT6PWB8cFRAy0//s2b1YO3dw5C/MpHG4+xpdS1nOWv50Gf4TdhR0CexnjGa6cCTahBnbI9773vUhbKau8UC7Y2tu3bVP/5pYLeUZ7hbgA+wobE4tpe3MsyWqr+U++ovoa5nnMpZdedplcc801TnZU9ikwh64EsuiTCMqUa3/4Oimee7Ld9ZobV/b16fdxQhyuxsqdz95666098zTWErjTG36CYvm1is028FHC7gxbVwe2ygknnCCNv/c9tSE1fx3mK8/o04iigfX2m2++Ka+8/LLaOIX/zhXWc9dcgR/nkEMO8ZUNwYEMhHR/fOvWPRssgraANV6YrzbYfH7HvHlqDQvfJNjh5PEPmjdXm/jhlzD1DWSFhTeoGUkoLb8x7OK+ffqERtn0tYkqIwiZDRKoSAIU0Cuy2lloEiABEiABEiCBrBL461//KjdXV+91ohqbATZs3KhEWT4kQAIkQAIkQAIkQAIkQAIkQAJ6AnECepLIVGRNAiRAAmEEtm7dKm3btAmNoOBrExXJkwAJlI4ABfTSseeXSYAESIAESIAESKCAAHbYI/QmwrgHD0KPz503z+kEPVGTAAmQAAmQAAmQAAmQAAmQQKUQoIBeKTXNcpJAaQjkRhzJz4HP6zZKUzp+lQRIAAQooLMdkAAJkAAJkAAJkECGCCC8b1XHjirsLx7cF4vw7bi3nQ8JkAAJkAAJkAAJkAAJkAAJkEA8AQro8Yz4BgmQgD2BZ555Rjpcf73gCqH8Z8SIETJu/HheIWqPl78kgUwQoICeiWpgJkiABEiABEiABEjgMwL33nuvtGndeg+OCRMnSm1tLRdebCAkQAIkQAIkQAIkQAIkQAIkYEiAArohKL5GAiSQmMDf/vY3GVZTI3PmzCn4LQ5BbL7vPjnvvPMSp8sfkAAJZIsABfRs1QdzQwIkQAIkQAIkUMEEfv/730vfPn1kw4YNikLbtm1lzty5csQRR1QwFRadBEiABEiABEiABEiABEiABJIRoICejBffJgESMCfw/PPPS8sWLUJPnw8aNEimTpsmBxxwgHmCfJMESCCTBCigZ7JamCkSIAESIAESIIFKI/Dpp5/K9OnTZXhtrSp6586d5fbp0+Wwww6rNBQsLwmQAAmQAAmQAAmQAAmQAAk4EaCA7oSPPyYBEoggAN/NuLFjpa6uruANXsHHZkMC5UWAAnp51SdLQwIkQAIkQAIkUE8JrFu3Tvr07i2f//znZfyECdKzZ0/uWK6ndclskwAJkAAJkAAJkAAJkAAJlJYABfTS8ufXSaBcCbz11lvSrm1beeeddwqK2K1bN5k7b540aNCgXIvPcpFARRGggF5R1c3CkgAJkAAJkAAJZJXAjBkzZP/995cOHTpIw4YNs5pN5osESIAESIAESIAESIAESIAEMk+AAnrmq4gZJIF6R+Af//iHTBg/XiZOnFiQ9y996UuyYeNGadasWb0rFzNMAiQQToACOlsGCZAACZAACZAACZAACZAACZAACZAACZAACZAACZBA2RCggF42VcmCkEBmCPzsZz+Tjh06yHPPPVeQp7Zt28rCRYvkkEMOyUx+mRESIAE3AhTQ3fjx1yRAAiRAAiRAAiRAAiRAAiRAAiRAAiRAAiRAAiRAAhkiQAE9Q5XBrJBAGRD417/+JTNnzpSbq6tDS7Nx0yZp1apVGZSURSABEggIUEBnWyABEiABEiABEiABEiABEiABEiABEiABEiABEiABEigbAhTQy6YqWRASyASB999/Xzp36iQ//OEPC/LTvHlzWbxkiRx++OGZyCszQQIk4IcABXQ/HJkKCZAACZAACZAACZAACZAACZAACZAACZAACZAACZBABghQQM9AJTALJFBGBJYtWya9evYMLdGSpUulR48eZVRaFoUESAAEKKCzHZAACZAACZAACZAACZAACZAACZAACZAACZAACZAACZQNAQroZVOVLAgJlJzAr3/9a+napYs88cQTBXm57LLLZMXKlXLUUUeVPJ/MAAmQgF8CFND98mRqJEACJEACJEACJEACJEACJEACJEACJEACJEACJEACJSRAAb2E8PlpEigzAlHjCYo5c9YsGTRokOyzzz5lVmoWhwRIgAI62wAJkAAJkAAJkAAJkAAJkAAJkAAJkAAJkAAJkAAJkEDZEKCAXjZVyYKQQEkJ/P73v5eePXrI5s2bC/Jx/vnny91r18o3vvGNkuaRHycBEkiHAAX0dLgyVRIgARIgARIgARIgARIgARIgARIgARIgARIgARIggRIQoIBeAuj8JAmUIYH7779funTuLH/6058KSnf79OkyZMgQnj4vw3pnkUgABCigsx2QAAmQAAmQAAmQAAmQAAmQAAmQAAmQAAmQAAmQAAmQAAmQAAmQAAmQAAmQAAV0tgESIAESIAESIAESIAESIAESIAESIAESIAESIAESIAESIAESIAESIAESIAES+IwAT6CzJZAACZAACZAACZAACZAACZAACZAACZAACZAACZAACZAACZAACZAACZAACZAABXS2ARIgARIgARIgARIgARIgARIgARIgARIgARIgARIgARIgARIgARIgARIgARL4jABPoLMlkAAJkAAJkAAJkAAJkAAJkAAJkAAJkAAJkAAJkAAJkAAJkAAJkAAJkAAJkAAFdLYBEiABEiABEiABEiABEiABEiABEiABEiABEiABEiABEiABEiABEiABEiABEviMAE+gsyWQAAmQAAmQAAmQAAmQAAmQAAmQAAmQAAmQAAmQAAmQAAmQAAmQAAmQAAmQAAV0tgESIAESIAESIAESIAESIAESIAESIAESIAESIAESIAESIAESIAESIAESIAES+IwAT6CzJZAACZAACZAACZAACZAACZAACZAACZAACZAACZAACZAACZAACZAACZAACZAABXS2ARIgARIgARIgARIgARIgARIgARIgARIgARIgARIgARIgARIgARIgARIgARL4jABPoLMlkAAJkAAJkAAJkAAJkAAJkAAJkAAJkAAJkAAJkAAJkAAJkAAJkAAJkAAJkAAFdLYBEiABEiABEiABEiABEiABEiABEiABEiABEiABEiABEiABEiABEiABEiABEviMAE+gsyWQAAmQAAmQAAmQAAmQAAmQAAmQAAmQAAmQAAmQAAmQAAmQAAmQAAmQAAmQAAV0tgESIAESIAESIAESIAESIAESIAESIAESIAESIAESIAESIAESIAESIAESIAES+IwAT6CzJZAACZAACZAACZAACZAACZAACZAACZAACZAACZAACZAACZAACZAACZAACZAABXS2ARIgARIgARIgARIgARIgARIgARIgARIgARIgARIgARIgARIgARIgARIgARL4jABPoLMlkAAJkAAJkAAJkAAJkAAJkAAJkAAJkAAJkAAJkAAJkAAJkAAJkAAJkAAJkAAFdLYBEiABEiABEvBP4KOPPpL77rtPHnrwQdm1a5d88skn6iONGjWS448/Xs5v1Eg6deokDRs29P9xpkgCJEACJEACJEACJEACJEACJEACJEACJEACJJB5Ap9++qk899xzsuGee2THjh3yyiuvqDwfd9xxctJJJ8mZZ54pza64Qi699FJtWXylk3lgzCAJFJEAT6AXEXbWPrVmzRrp3KlTQbauuOIKWb1mDYWdrFWYx/z88Ic/lO9/73sFKX73u9+VdevXy8knn+zxa0yKBCqHwJ/+9Ce5/bbb5I477tgjmoeVnn2tctoES0oCpSLw3//933J9+/by2muvFWRhx86d0rhx41JlLTPfjbKF08oguduT/X//7//J0CFDZNGiRQWJjJ8wQUaPHm2fOH9JAiRAAiTgTID+JWeETIAESIAEik6Aa8aiI9/rg//617/k2WefleG1tUo41z26NY+vdEpLg18ngWwSoICezXopSq64wCkK5kx+hAJ6JquFmarnBN59910ZOGCAbN26NbYkFNBjEfEFEiABRwJ0hsQDpIAezygrb1BAz0pNMB8kQAIkEE6A/iW2DBIgARKofwS4ZixdneG0+MKFC2XkiBGCwzhxT5SA7iuduO/z7yRQqQQooFdqzYsIFziVW/kU0Cu37lnydAhg0dGzRw9B3zJ5KKCbUOI7JEACLgToDImnRwE9nlFW3qCAnpWaYD5IgARIIJwA/UtsGSRAAiRQ/whwzViaOoPoPXPmTJk0caKReI5chgnovtIpDQV+lQTqBwEK6PWjnlLJpesCB4P0xo0bZfasWeqeDtzDMay2Vi655BL53Oc+l0qemejeBF599VWZXFcnjz32mBx99NHSt18/6dmzpzRo0ECLigJ6NlrSBx98oIylTZs2yZe+9CV1J/agwYPlsMMOy0YGmQsjAh9//LH07dNHNm/ebPQ+XqKAboyKL5IACVgSoDMkHhwF9HhGWXmDAnpWaqL+5MN2nVR/SsickkC2CLj6l7JVmsLc0P9VuhqCDbBkyRJZMH++fPjhh3LllVcq3yPuBN5nn31KlzF+mQTKgADXjKWpxHXr1kmf3r2NxXPkMkxA95VOaSjwqyRQPwhQQK8f9ZRKLl0WOFg8TJ8+Xd3RkftABFywcKF06NCBhmwqtfafRLdv3y7dunaVn//853t9qX///jJ12jStiE4BPeXKMUj+nXfeke433KA2n+Q+1113nSxctEiOOOIIg1T4SqkJ4J6hOXPmyJCbbkqUFQroiXDxZRIgAQsCdIbEQ6OAHs8oK29QQM9KTdSPfLisk+pHCZlLEsgeARf/UvZKs3eO6P8qXQ395S9/kWE1NTJ//vy9MnHcccfJ8hUrpEmTJqXLHL9MAmVAgGvG4lfi+++/L507dTKOYBnkMF9A95VO8QnwiyRQvwhQQK9f9eU1ty4LnLfeekvatW0rEAHzn8suu0xWrFwpRx11lNf8MrH/EMAiAnctL1++vAALNjHcu3mziggQ9VBAL21r+sc//iETxo+XiRMnhmZkydKl0qNHj9Jmkl83IvCzn/1MOnboULARIvgxNhP1699fzjjjDPniF79olCZfIgESIAEfBOgMiadIAT2eUVbeoICelZrIfj5c10nZLyFzSALZJODiX8pmif6TK/q/SldDTz75pLRq2TL0lGa3bt1k7rx5sREYS5d7fpkEsk+Aa8bi1hEO4SB0+83V1aEfPvnkk6X/jTdKy5Yt5cgjj5T99tsv9D1f6RS39PwaCdRPAhTQ62e9ecm1ywInSoBFxniy0kv1aBP53e9+J52qqmTLli2h761avVqqqqoi06CAnn4d6b6gcwLjd2FheUqbY349isCyZcukV8+eBX/GRpYZM2dK165dIw1eUiUBEiCBNAnQGRJPlwJ6PKOsvEEBPSs1kf18uK6Tsl9C5pAEsknAxb+UzRL9J1f0f5WuhnS22hVXXCGr16yRhg0bli6D/DIJ1HMCXDMWtwJ//etfS9cuXeSJJ54o+PA111wj8+64QxBhI+7xlU7cd/h3EiABEQroFdwKXBY43IFb2objerKCAnpp648n0EvL39fX//SnP8mAG2+UVatWFSQ5aNAgdZXCAQcc4OtzTIcESIAEEhGgMyQel84pG7cZMT51vuGTAAV0nzTLOy3XdVJ502HpSCA9Ai7+pfRy5Sdl+r/8cLRJhSfQbajxNyRgToBrRnNWPt58/PHH5YpmzQqSQhTfzffdJ+edd57RZ3ylY/QxvkQCFU6AAnoFNwCXBQ7vgCp9w3G5248Ceunrj3egl74OXHMQtdDA6fNHHn1UGjdu7PoJ/p4ESIAErAnQGRKPjgJ6PKOsvEEBPSs1UT/y4bJOqh8lZC5JIHsEXPxL2SvN3jmi/6t0NcQ70EvHnl+uDAJcMxavnhF2/dZbb5Uxo0cXfLRPnz4qiuVBBx0UmyFf6cR+iC+QAAkoAhTQK7ghuC5wsIjYuHGjzJ41S93/izu3h48YIRdffLHss88+FUy2eEV/9dVXZXJdnTz22GNy9NFHq7uWe/XqFTvhUkAvXh3pvvTBBx/IpIkTZdOmTQLRtVOnTjJk6FA59NBDs5FB5kJLIGrHZ9OmTVUoOfRJPiRAAiRQKgJ0hsSTp4Aezygrb1BAz0pN1J982K6T6k8JmVMSyBYBV/9StkpTmBv6v0pXQ7ABlixZIgvmz5cPP/xQrrzySuV7POOMM0qXKX6ZBMqEANeMxatIXRTLBQsXCkR0k8dXOibf4jskQAIU0Cu6DZT7AsekcrFra+fOnere9oMPPtjkJ2XxDgV0+2rEwhltplGjRnLggQfaJ8Rf1nsCK1eulG5duxaUI8nO0XoPgQUgARLILAE6Q+KrhgJ6PKOsvEEBPSs1kW4+aGeny5epk0CaBOhfsqP78ccfy09/+lM5//zz7RLI8K/effdd+ec//yknn3xyhnPJrJWKANtHqcjv/V2uGYtXDxjvqzp2DL3/fMfOncZRLH2lU7yS80skUL8J8AR6/a4/p9xX+gIH4jlObi9etEiWLlsmDRs2dOJZn35MAd2utuDUW7Fihbz04osyfcaM2JP+dl/hr+oLgYkTJ8rYMWMKsjt+wgQZHRKSqb6Ui/kkARIoDwJ0hsTXIwX0eEZZeYMCelZqIr180M5Ojy1TJoFiEKh0/5IN408++USG19bKRU2aSFVVlU0Smf3Nz3/+cxlw441SO3y4sSiU2cIwY94JsH14R2qdINeM1ugS/zCKNQ71rVu/3nizka90EheAPyCBCiVAAb1CKx7FruQFDsTzp59+Wnp07y6nnHKKCrdMAV3USfwkk3YldR/snL777rvlxv79pWPHjsZ301QSo0oq61//+le5ubpa5s+fX1DsW+vqZPjw4ZWEg2UlARLIIAE6Q+IrhQJ6PKOsvEEBPSs1kU4+aGenw5WpkkAxCVSyf8mGM0Lw1g4bJgsWLJBVq1eXlYD+q1/9Sonn999/vyQ5VWnDkb+pfwTYPrJVZ1wzFq8+du/eLVc0ayYY/3Ofs88+W9auWycnnniiUWZ8pWP0Mb5EAiTAO9AruQ1U8gJn+/btKvQydj1eccUVFND/3REooIePCNhwsXbtWunXt68ydBiiu5JHzs/KrnPkl5sDhLVNAiRQPwnQGRJfbxTQ4xll5Q0K6FmpCf/5oJ3tnylTJIFSEKhk/1JS3n/5y19kWE3Nns3Y5bR+/O1vfyt9+/RR4jkeCuhJW0d5v8/2kb365ZqxeHUSFQ02qS7hK53ilZxfIoH6TYAn0Ot3/TnlvlIXOLniOQAmnaicoGfkxwzhbl4R+U49/JICujm/cn2TAnq51izLRQLlQ4DOkPi6pIAezygrb1BAz0pN+M0H7Wy/PJkaCZSSQKX6l5IyzxfP8ftyEdDzxVGUjQJ60hZSvu+zfWSzbrlmLF69+BK+faVTvJLzSyRQvwlQQK/f9eeU+0pc4OSL5wBIAf0/zYgn0PfuUmFOPQroTsNO2fyYAnrZVCULQgJlS4DOkPiqpYAezygrb1BAz0pN+MsH7Wx/LJkSCWSBQCX6l5JyDxPPy0VADxNHKaAnbSHl+z7bR3brlmvG4tWNL+HbVzrFKzm/RAL1mwAF9Ppdf3ty/+mnn8qPf/xjefLJJ+XZXbsEE+Arr7yy5+/HHXecnHTSSfKtb31LTv3Od+Sss86SV199Vfr361dAoBSCMu69e/vtt2Xz5s3y3O7d8tZbb6nw6nhOPvlkdQ/IeeefL5dccomcccYZ0qBBg8Q198wzz0if3r0Vm9ynFOXF9//2t7+pe9jvuvNOVW+ffPKJNGnSRK66+mpp166doM722WefxOU0+YHJCXTUyQcffCB4d9cPfyjvvPOOvPbaayqfeJA/CO5NL75YbUJAPX3uc58z+Xy9eAdOvfXr16u7u4IyBxmvLyfQMS689957snPnTvnhzp3yox/9SHBXTvAE48K5554rTZo2Ffx7yCGHFL1+kM/nnntOHnn4YdUngjyiTZ155pnS/Lrr5Oqrr5aDDz646HmL+mAxBfTf//738sILL6ixHf/mjo/IX6NGjeT4449Xddi0aVM54YQTZL/99isJq1KOa74KDMcWQg6uXrVKjX94GjduLC1atpQWLVrI4YcfbvUptBm08+3bthXUI/rid77zHTm/USO58sorVbsvVR1aFa4IPwrmpCeeeCJ0PMN48e1vf1suatKkZHMS5g2Ms8uWLpWHH35Y2RvIF+bItu3ayfnnn29dr0gbjqdt27bJzh075I033lB2XHB/2pe+9CVlHx1zzDFyxplnyumnny4HHnigDB40SL2b/9icBvrjH/8oW7ZskUcfeWSv+ST4Nsaeyy6/XPWXr3/96/XCJqCAXoTO6+kTxRLQ69Oc63PMQbl37dolz2zfLi+++OJeNv+hhx6qbH7YG5c3a6bGsoMOOsipZsvBzoa9gHEYtsLuZ59Va6XcdSbmcszvmJe+//3vy2mnnSb777+/EzebH9dHOztJOWlfJaGV7rvFENDry/o2jDTGjFEjR8rs2bML/uzzBHopbGbYqIMGDpQNGzZ4sTnTbanhqdeX+f+jjz6SBx98UB7fulWtLeE3DWxx+BPbtW8vp556aqbs8Ky1D5/2E/o1fDRha/ygXjD/w88LWyBtn1YW1oz5PQxryB07doTamKVYw5eyr/sSvn2lU4qxlt8kgfpIgAJ6fay1nDxjst64caPMmD491EFqUzwTQdmXEwvG/VNPPSUTJ0xQE6rJAyOkZcuW0qdvX+XAMRFtn332WbVZAAKwyxPlcP7d734nnaqqlGM5/wlbDMHBXnPLLfLQQw+FZgdl7N+/vwytrpbDDjss9B2XBapOQF+8ZIlynK1csUIZ5KYP2k3NsGFqE4BJneSm66s95aaZtE5yfwujE5s5qocO3bORw5RD7nu6E/0mmxhsvonfoOy4s33J4sWJxgWbvhWWR90O1tz+ALEVfWDa1Klq0aF74LwdOWqU9O7d22oDjS3L4Hc6kcU07SSCFcZG9L9FCxeqthiIZCbfwgKtV+/e0qFDB2nYsKHJT0LfSdqHfIxr1pmN+GGS3dTo95grhtx0U2R7tGmHH3/8sSxZskT1x2BjWFw5UYe1w4dLq1at5IADDoh8/fnnn5eWLVrIr3/964J3lixdKj169Ij7VOTfsVGjXdu2ShAIHsy9S5cts95oA6fnuLFjpa6uruC7mM/vXrtWvvGNb+z1N4wTEM0xTpjaCUjAZU4KMjBx4kQZO2ZMQV7DNlGhj06dMkXmzp0b2V+vvfZaGTd+vNogYbpBDmMBRK2ZM2aoscDXk2Q8QhuePWuWLFy4sGBDWVR+fI1DvsoblU4pBXT0re433BBpa8EOnDptmvOcFxZ9KZfHddddJwsXLZIjjjhiL0xRdkpcnUBkxdxzzjnnqE1B2NiBtE3bfFT6adiKwbeyMOciL8UecwIH8u233abWk6a2BpydAwYOlG7dulm1z2LY2S7rJF0bD5gtXrRIVq1aZTwmIk2I6d179JCuXbvKscceG9eVIv9ejna2DYw07SvkJ+q0ZJDXqLEzaVni5gLYR3fedZfaJJj76Ox0XR7Qf9EWcUDhwsaN5eyzz/a2+TatfofylHp96zoHwW83ua4u1AZO0mZ0G/lLZTOjL95cXa3GRJemIgsLAAAgAElEQVRn/IQJMnr06IIkkq5Jk+QhC/N/1Nyf75d9//33ld93xYoVsfO1zZojCbck76bdPkphP+Gbv/jFL2TB/PlqnZ9/4CaKD3wJNw0Zoq6EjPLzJmGb+24W1oz5eUebxRoyib2ETQajx4xRh+eS+pV17ErR123n6dxyoK2MGj1aevboEao3mLaX+nIIzLQ8fI8Eik2AAnqxiXv6XiA8jxwxIlZ4SvrJYgnoWIRMnz5dbps2LdYAjCoDJlcY2jh1GfW89NJL6hRxEjE4Ki0fAnoSMR8C7Lw77pALL7ywwPHoskC1dYqatKXa2loZPmKE2gVr+rguSMO+Y7vQgmPsscceUxsuTMWuqHIWW0DHonnTpk1qQ0p+pAXTugje69KlixJ6cLI56WPi2PvNb36jduDfeeediZJv1qyZzJo9W0455ZREv3N9uZgCOhYaEBlXrlzplG04yLD4aN26tVaEjfpIkj7ka1xzKnDIj00F9KTOfJN2iHn63nvvldGjRln3RwjWM2bOVI7OsAfOuIEDBsjy5csL/nzZZZfJipUr5aijjkqMFTxmzpypnGG5D8b1ezdvlksvvTRxmvhBmCgfJHRrXZ3U1NTIvvvuuydtREGpHTZMbQiyeZDfwYMHy7DaWiuRx1TMSuIYQp4m3Xqr2gyk2xyB8voaC8LYmQroL7/8sjrFHkRjSFoPcBT169dPqm++Wb7yla8k/Xnq75dSQEfh4sTtyVOmSHV1tXXkAlthBnnzaStCAKrq1MlpY1catqLPfuY65yIvxRxzwHP+/PkyYfx463UYHPTTZ8xQUc5Mn2LZ2S7rpKiyYKyHeAFuppsNwtKy2YyXm0452tmm7QfvFcO+CvITN4a6bnSKE+lh/y1fsUJtUM9/fDjmgzTxHWza7Nmrl1pj2W54SqPfZWV96zIH4bfweY0bNy5JUw99N0oEKZXNDOFweG2tEhFdn2IL6L7sbNf5P05AR4RAmzVlkjWHa91F/b4Y7aPY9hM2hN9zzz0CX7ytvxCRH2fPmaMi+/h4fLVllzVj7m8xbi9dulRtRDfdXJD/bcyvEyZOFNhMro8vPkn7uo95mgK6a+3z9yTghwAFdD8ci5oKJiOEfbp10iSnxXtUposhoMPogHgOY9v1iTK0ke6bb74pvXr29CKeIz1XAT0qjLyOAQwGnMqDYJP7uCxQfTpFw/Letm1bmTN3bsFppqhyuixIo9JMIv4FacCphxDiPbp3tzaGc/NTTAHdddEcxhHOlGm33aYE2CS7P+Mce+edd54S/bZu3WrV/aNOYlglZvijYgjoPhZjYcXp3LmzOsV45JFHGpb2s9dM+5DPcS1RBg1eNhHQdWFkdZ9AyHWMzThpm//4nKfR3rGRCieEwh70o7Zt2oTaAxs3bVIO0aQPTrR37dJFnfzOfwYNGqTaU5z4m/+7KFEe7+FU1T0bNqgw9sHjc/ObrYPbRMzShSTUcccJG+wm//znP1/wGlhBWO3Xt6/15ou4OjcR0OOEg7hvBH/XzYWmaaT1XqkF9Kg7oIPywvmJTTQ4sZr0WgcXYQbfT8NWdBEOfduKWZtzwbxYY45Ph3YSm6yYdrbLOils/kLENGwqc41mlpu2yWa8sLGvHO1s0zG+mPZVkKe4jU4QRW+pqUl8rUHUXdi54/+ChQvVxqMwQduHYz6Mu8smap/9DnnL0vrWdg5Cm50xY4YS23w8YQJ6qWxmbCTCRtcFCxb4KJo6GFOME+hZm/91Ajo20CAsPtqP7cYt182YtpVbrPZRTPvJ52YY3QYpU+ZZWTPm5hf1joMyiMrm+lxzzTXKDxJ1mCAu/VL3dR/zNAX0uFrm30mgOAQooBeHs7ev+Ar9pMtQMQR03C/bpXNnayMwN/9RhrZv8RzfdBHQbR3ROIGI0Jr5IX5cFqhpOEXz21QSEd12Qaprx6biX5CGb6ce0i2WgA5HGkL62J4Q1HGE8x4nQ/v27WvsvNc59m6++WYVJts1r1H9wttgm5dQ2gI6jHuc+J00caKXcTGfA5y0c+fNS3RKzKQP+R7XfNefiYAe5xiNytOAAQOUkJx/D6zPDWLBt3UCBe7wQv8PC++N8Lqo9wYNGiRCi1MObVq3Dv0NxO6169apO7aTPElEeZQJNgLuEff1zJw1SyD+JzlVFSdm4RTcsJoadRoxyQMnwOo1a9Rd4flP0mgISb6b+26cgI466NunT+hdlkm/SQFdTyxuzMA8rBNRwlJ3FWaQZpq2Ito+Tt6cddZZxs3Jp62YxTkXIIo15kyePNmbmIN8w+bHWgWn5KKeYtvZLuuk3DLYbrIzbdgYH+cvWCAXXHCB6U/Uxqrr27cPFfPrq51tUvi4sdIkjfx3TDaAxG10QppJBSqTssSl6cMxH8UMm50QXaKqqsp4/Ye0fPU7pJW19a3NHORbPAeXfAG9VDazb3EUZSuGgJ7F+T9q7ke0TVyHg5O8tuI5uMKOXLR4sVx//fU2w6TVb4rZPoppP61fv146eOQIexhXHNpEfczKmjG3gcStP2wak+11KVno6z7maQroNq2GvyEB/wQooPtnmlqKJgstGEdY6LRr316dioMjAydH4eSFcY07ah979FFZvXp15AnbtAV0XchZwEOoz8E33STf/OY31YINi5X33ntPiQN3LltWkO8wQ9tW1ImrPFsBvUWLFjJ0yJDEoa0QehcGFe5/yX9cFqimTlGEFurRs6dcffXV6vQq6gPt8Je//KWqD9z/pwsVjpA7COked2rKZkEaV1cm4l9uGrYimi4fxRDQ02rrueVKegJO59jL54WFIe6Buuiii1R4JohbaA/vvvuuLF2yRHvHl40gFtduov6epoBuMrbb5jv3d0l38Mb1oTTGNR/lzE0jTkA/4YQTVJSSpEIt+jZOn+ffR2niZLUto06gWLZsmSpH/oM5ZPN99wmiPpg+cXM00sHpkDFjx+4Vbj0u/ShRPiwsfFTbw7vYPNPthhvUBiWEBA/GjDfeeEPm33FH5NUHYafc4/KsE7Nunz5dzYMQ+pM+urnRZC6Cnda5Sxc1bh5++OGy//77qyz8+c9/Vqe1tm3bJuvWrtXeGR8noD/55JPSqmXLUIcd2OOqFuTjy1/+srIxUWfYHIVx+6GHHtoLSX0V0JPWa9z7sOdgo4c9cQ6nJKdUTOaUOGEGeTS1FePKHfV3lAkCDfq0ycYWX7aiCR/bMrnMufhtscYcnbMeIZwvvvjiArt/3bp1grvSo0JxLlm6VHr06BGJzmRsS8pdN7a4rJOCfKQ5p+eWNS7STD6XcrSz4+o+zbow2QASN24k2ehkUhaTyDk+HPNx3EeMGKHme9ONmD76HfKUxfVt0jkors3EsY/6e76AXgqbOc5msS1b2gJ6WnWSX96ka+6oOTk/XfhKevXqpa7E+da3vqXs/8AGf/zxx9Vd0y+88EIofhehNml9Frt9FNN+ihrj4Hvv3qOHNG/eXI455pg9dYNrCx999FFlP0X5TW3W1SiziV1VjDVj0D7S7F+4zgpXoJlGwEszL0lsfR/zNAX0pCMQ3yeBdAhQQE+Hayqpxp3aRngvnBQ12b0GowZh4BFaJf9JW0B//fXXVbhZCGT5T5zgioULHLMwQALjMN/QTmMXbpBPGwF95apVShDs07u3SgaGL+5jhRMVojSchgizCQFnzuzZAhEgeHSGgssCNc4panq3C+4CxH1et99+e2ibhzNhw8aNBeHn819OuiA16WBx4l+uE/snP/mJ2kmK8Gc+n7QF9LjwrEF7QwjvNm3byqmnnrpHcILz5g9/+IO8/fbbsnHDBlm1apX2fiLUJdoydoDGPSaOPfSD226/XTp27BhpCMfdk+lyx3NcGfL/npaAbuJEQ16w0QCLMghmwaIM///f//53+dWvfiUIo44NRjt27NAWzcRJGCSg60NpjWtJ6yXufV1bfHrbNnl861apq6tTyWDcqxk2TC18/3975x60R1Hm7XahQMDSXV3E0tWV3aDUuvCpHD5EICiCIJIFkoA5SIAcACVAEghJICSBkGCWJBBiSEISCAFCSEKQMxGRCIugrsHjVi2ssoqU6JYHdova2ir5vvqNDvswz0x3T/fMPPO87zX/JFXvPDPdV/d03/f9675b/VNtIzFSK81vXLHiDYu3ihZvfOc730nmt6Lz0PRcfY+jRo9Ovse3vOUtybvThWK333ZbstCqSKDQ7oEJEyZ0iU0//elPzehRo3KPKynrlH/rW98yp5x8stGO8aJLwX4tINh3331dTZD83SbKSzxbs3btG3Yu5vU93af5Xmnei8Q2l7Ms0XvKlCleYp3KbROzxp15ZnLch4K8upTydOq0acnZoQpoqc5PP/10Iup3ZgewBbB0Ptvnx44tzNChOUXHaugMetexGgqoKb2/zi/Ps7dsAvof/vAHc8Xs2Ua7VLNX0eKR9D59N+qP1y1d+voCKAT0P9KxCej6u+s4gKp2SvoIMypPka1oa0+1/yuvvJKMYc8++2xiX8huL9o5VWZhQBW2Ypvn3CbHnOzYpvlvwcKFyYJZW3DSFqzNG8vTcaEXdnaMn5SW2yc4nQbNlelHPnialUbzkQLn8ldvXreua2FRdmwtI24MRDvbZUz0yr7qLJfmdcVOFEPJu3zHM1e/8t1tV8bX7SyvxlKN07Jfvvboo9aNFfqdz4Kr9PlVfHdt9W/LzkFV71RNGfsI6HXbzFVnMUnrVqeA3ub530dAV5sqdqJNRkWX63gW10I31zjs+/em+0eT9lN2jJNvL2FX/r1toZFtUVBZv1r1bYvP2NknXHqF5kjFs9SXtYkhtZe0AFwxyVUrV5otW7bk+gy+cWWVp03fOgK676jBfRBoPwEE9Pa3UVJCCSTa5aTzmfOukLO3Yhycsg5EZ5nvvfdec3KOCLfffvslYqtPWlg5sKtXr07Ogddu9byzkrKcigKBPgsGXN3ENjEqUKl2k9HkOutO9dIZUlddeWUirkikEpe8K6b9bAK6DBqdt+l7zowrNZmPYBfTn4raJjSo0Pm8IsZ5Z4+5+ohvf/QVGhSYmztnzuviX977y5xhp8UQSxYvTlIRFwW6Zdzb+mRaBldgT31L6SqPP/54p5AlA3jZsmVmykUX5SJ+ZPt2c+yxx5bFH32/rc+6RJLOl2tBkRZvpCJctmC+i1n0OwlmOqNTZ6QVrT7XfUo7PnXqVOfu4V6Ma9ENk3mArS9qgZLmEfV31znxnYuFio4PcO3cdo3/adGVKeaiCy9MxM/sVRRgl+B55bx5ieCbvco45bbnZJ9bJghjE+XzntPZ9+QwKzAxadIkr1XnCgpfMHly7k507QjRGGZLM9xZz6KAlrIv6HuTPaPxTKL28OHDc0Vt3afd3NMvucT85Cc/KUyh6BrTy+5mUT1cGRjyUsjrd7///e+TjAYKYmSvmTNnGi123GWXXayfq8bunTt3JvOUFqLcuWlTskilbVcVi6N86+QzN7iEAwkrOgtQC6nyrqqEGT07REDPK5OCfOoHt956a26ZfRYG6IdV2IptnnNVx6bGnM73uOa/zkbTd61Usumi4M6/aayWTXbYYYf5fhKF6Z6rsLNj/CRVwOV7K2h+2eWXJ3OTa3du53iYzdDRCavoaJgs0MFgZ3fWuZf2VZa9a2elxjPZNX//93+f+x24dlb7jod6eBW+rp7TGVfJW8BZZnd97HfnsoVU3l75t1XMQVX5j52dqy02s60/urIeuSaNKvp6m+d/l4CuXedayKJ5x3XZhFXN97Ih9U03fdXZP5q0nzrHOF/fPmUt314L7fNibToe7fTTT/dqFtc42aTPmBbYdlSb7vGxNWUrPfXUU+b8L34x94gan7iy3tXmb93mX5XVJerUN7w6IjdBYJARQEDvgwZ3CUi+O0myVY1xcGIciKL3+gqHnfVQMFo7LseNG+dsyTonGJ+VZb4Osdr7kUceSQyrESNGFAqMMe1XxEK7KDbddVeyg67MZRMs9JwtW7eaU089tfCRMf2p6KFVOFptFtC141jCa94u0ZBzy8XRteNb9yiV39x586xp+W2BvTJBmLRtbbtrlXVDgk7TVxUBENszVJ+Qc8v1O9fqc98zrHsxrlXdjq4gs97nu9NHzqpS2L73ve81Q4cO7SqqLeW17zvSh9oCrEXC9Y9+9CNz2siRuYsxfHde2761bIVtuw0777U5+UoTLEE7KwamfU+LCcqkeE7fW7RQr6yd4QpolRnPlJVg48aNZvLkyblii213na/9kG2jUAHd9u0X7Q4q+na1yE47EnTW9ZAhQ6r+xKOf1zYBXRVyCSxF44nrd2X7UVUCuurkWmzpI5jG2optn3PFqakxJ31P2fTMKqPGsjGjRydBzuzls0ik8zd12tkxfpIWky1atKjwnPiQc8tVb/VBZe7Swve8y3eH1WCwszv59Nq+yraVa6FT0Vjr+p3vDva0PFX4uumz5ANqwb8y6+RlUfK1n2K+O5Wlzf5t7ByUjgE61m/VqlXR42e2H/TaZq5TII3t622f/21zf1kfUt/y0qVLzcXTpnX1sYMOOshIqO2FPV5n/2jSfkrHOAnC8q/33ntvb1/EtkC5jH/VJp8xrXzRcXL6e1m9omgxcN6xb1n4bf/WVd6qdImqnuPdgbkRAoOcAAJ6H3QA22quMuneslWNcXBiHIiiwLbK98CDD5oTTjihllapc4JxCU22s8xDKxvTflUGRdPy2ww5V2A0pj8V8Yt1tPTcOgN7MW3g2olRJtVeHj/bDjYFd5Qp4uCDDy7suq5dv2XOL3IFG2SQy3l585vfHPopBf2uCgHdFhAsK3RkK+HaIeNzjlQvxrWgxrD8yCWgu9JR+5ZH4tCl06cn2RKyl++ChezvilapFwnXtjL4Hndgc36z5fNxYvWbEGFffW/C+PFm0jnneGWqyJZNQcTTTzvtDUei6J6yOyRdYpbr2Bnf/mPb+V/m+Izs+0IFdFuAR8efaPeKzj4fCFcbBXRxde0kzwajXMJM2TOWVYYYOyWvb9jmJZ/xJNZWbPucK2ZNjTl6z/977TVzyfTpr6fQ9P2eX3311SRLinaiZ6+yixrrtLNj/CTbvFVW5Mwych014rPDajDY2Sm3NthXed+Ga8FSVvRy2eVlsnOl5anC1+2smyvtrc+RQDHfXdv929g5yOXTll2A1NkP2mAz1ymQxvb1ts//RXO/T9wlb3yS/faZE07o2ulc1g/ytQt87quzfzRpP2mM+8aOHd4ZAbJjrDLGzZs3rwuZb0yrbT6jKqIjVDUGdR5ZllawaLG8rc/Ysh1dcMEFSTbFouOG2v6t2/wrdqD7jCTcA4HeEUBA7x177zfbBOcyKVSzL4xxcGIcCJ0zPeykk3J3zpZdYekNscKVXnnvdAlNPmJVmbro3pj2qzooqvLYdhm6Vq3H9KcibrGOlo2xa0GAT1vGtIEtHbJSfCkFvyudZKjRqt+5Aii2wF5ocEArqadNndpVbGVp0DjYtJgTK6DbAoJVLbixpR+VqHvX5s3JedIh35B+U8e45vPtlLnHJaAXnWVe5h261/YeCQrTp093przOvrPIGVX/uPe++4x2EWQvm9PoygRic36LeLicWNsuCFsfVFm0KEvCf9F557Y2qipIYxOzYhYwZstu29F55plnmhuWLw8a00MF9P/5n/8xM2fMSHawZK8yu+7Lfke9uL+tArpLyBCrdLFcOp/oCJa8K1Twi7FTitrSllrUNZ7E2Ir9MOeKWVNjzn333Wc++clPBo0rtnKW2UFVt50d6ifZ5i2VWVlTtJAoZG5Kvwtb5i6fxSSDwc5OWbXFvsob03wXOinQv3jx4mRezbtC59UqfN1seTRW6px3lTd7+RwJFPrd6V1t929j5qCUZaz/mNd/2mIzV2V759Uxpq/3w/xfNPeXFdRSdja/4p6vfMUMGzascZO7zv7RpP30+OOPG/mw++yzTxDD2IWDbfMZBaFowYb+Fhr7K8qKd/jhh5vb77gj97jRfvjWU15HHnFEV/8p+73XuUEwqHPzIwgMcAII6C1vYK0wu2L2bLNw4cIgJ8ZWvRgHJ8aBcAXpy57B7duEdU4wNoNQYse2e+4xhx56qG9Rve6Lab86gqIqtE28sRnrMf2pCFaMo5U+M9bAtTVkaBsosHf11Vcn40L2Cl2lXOSMn3vOOWbz5s1dfz766KPNbbffbt797nfnVrGOwN6mTZuSlPXZq6yh6fVxedwUGwCpevdQUZGVOvmMz38+96ytG1euNFoMEvIN1TWueaAvdYuNs08g0PdlRQvd9ttvvyRjw4EHHuj7qDfcV7Rw5Jb165MzILOXbX51CbFF47cCu8ccc4y55557ut7nWohhy6DjEsuCgP3pR1UFaWxilm9afJ96fPWrXzWfPu643FtdCx9szw8V0PXMu+++24wYPjz38TqDUan1JSLtuuuuPlVs7T1tFdAFzLVTVd/mshtuMC+99FJhqulQYUbvD7VTbI1tEyfrXGzZD3OuuDU15sR+kEXlHAgC+n/8x38kdtPDDz/chclnd7gvW1vmLh1NpAwnu+yyy6C1s9OKt8W+ymsIn4VOWkQpf+mCyZNzbXE9NzRzWBW+bl69bEK2SwwJjU/0g39bRbwi1n/0HV/K3FeVzVzVc/LKHtPX+2H+r1pAlz+oeeyBBx7owun6hsv0nTL31tk/+sl+io0vttFnLIpXuGKGtv5jW8z9+I4d5qijjur6eT986zb/qmxcs059o8y3zb0QGCwEENBb3tK2NJpTpkxJHK7ddtstqBahDo5eFutAuAKWH/zgB5O0zErn/md/9mdB9cv+qM4JxmYQHn/88cluhb/8y7+spB7pQ2Lar46gqMqlIO7YMWOMVmZmL1tax9j+VLWj5WLcyx3otjGhinJ1siwSUBSQf/Chh4x2YOZddQjoRX02xjCP+SBjAyBFAUEX27Jltgmqrv7Si3GtbP1c99v6oqv+rmd3/l2L3C6bNavrJzofTemu1a4hl86CPDrnvHVbcL3ou7UterCt2NaitpmzZpnJ559vnnnmma5q2IRk2xhy97ZtiTBfx1VVkKYooFX1d1oUeLCtsvfhFiOg/+pXvzKTJk40GquKLqUbnDN3bqnz/3zK3eQ9Nnu0V0HGzvorpe3CBQvMggULgrCECjN6WV22oi09dl2LLfthzhXzpsacoM7U8aOBLKDbMqVVOSbY5l2X7zgY7Oy0u7XJvsr7brTQaeXKlYkN+J//+Z+lP62yZ8N2viBGVLQV1JZK3RV/Co1P9IN/W0W8ItZ/LN3BPH5Qlc1c1XPyihzT1/th/q9aQLf1M9cCeo8uE3RLnf2jn+ynWAG9bT7jf//3f5uLp00zeVmwXIsBXR3p1ltvNWeOG9d1W1Ef7odv3eZfIaC7egR/h0BvCSCg95a/8+3PP/98sutSznz2KtqB5nzon24IdXD081gHwpa6rrP8o0aNMtMvvTTZvReTKq/KiaqsUR9rOBS1Z0z71RUUtRlQtnN9YvtT2TbxDYDFGri2bzG0DWxjgm+9fMcIW4oom/PVZGDPtWPNt65l74sNgBQFBF1B07Ll1P2hq4Jtjm5d41pI/Wy/sfXFqgIItr5Q9jzYbF2KzvK2CfO2Xd9FafdtgpaOSNDudZ3ZpgBP9io6X90WgC06x72q9q8qSFMU0Kpy4Y5t3pwwYYK57vrrzZ577hmEJkZA1wu3b99uRo4YYRUFtODx/MmTkz4Sc3RIUAUr+FHbBXRV0XV2bhGGGGHGZjfHzrsSmc7/4hfNhg0buopu28EcYyv2w5wrGE2MORV8NoXlHAg70IsyHsX2+zzuoburB4Od7Yo39MK+Kvp2XNlCin4Xe3RdjKjoGgdWrVplzjv33K7bXAH+0PhEP/i3MXNQCjLWf3S1W8jfq7KZq3pO1XGdfpj/mxTQy87TIX2qbBs+8eSThRszfN/fL/ZTTHyxjT6j7bvfeOed5vTTT/dtwq77ym4k6Idv3eZfuebXLKA6NwgGNxo/hMAAJoCA3vLG/f73v58EL5977rmukhalLvGtUqiD43JofY0yOf8Txo9PdrjYLu30UhBw6rRpUbuc6pxgbIZDVSJNllFM+4WKtz59q8h4tQk+VTik2bJVEVSIMXBdrELboOh3tnORXWUp+vurr75qLrrwQrNmzZquW+bMmWOumDMnd2HLYAjsxQRAbL917ewIacsi5+OAAw4wm+66y+y///65j+3FuBZSP9tvbH3xke3bzbHHHhv9SluavOiHFzzA5mCVPXfcdn9nmntbSs+8NONl76+ClRbnKQPKLTffnBwpkrcbrEyQJmQ+K1sPm5hoG2d93hMroEsU0AKc+Vdd5dxZd8ghhxgJGjpXuarMQT51jL2nHwR01fHll182OlZFx3L4XLHCjN4Raqe4yqcxRwty5s2b13WrLTNIqK3YL3OuYDQx5rjap+jvGg927txp7ty4MTniQYsss5evD5j+rk47O9RPKmqDESNGGC0oe9vb3haKsOt3RYvkdKPNz2+TnW07dsAXVNF33zb7ylafsgudZF+tu/nm5Czd0KsKX7fo3UW+g2shSeh31w/+begc1Mk4xn8M7SdFv6vaZm6jgN4v8z8Cen0Cemw2uCq+u9dee81o3t66dau5/bbbkv9nL5/MeG30GW2Ln6pgl/eMPFb98q3b/CsE9Lp6DM+FQDUEENCr4VjbU4qcidhzVVXgUAdHv63CgdBzFHzRLpS883myULXLafYVV5jhw4eb3XffvTTzXgnoVe8KdgWdfCbeuoKiKltRqh1buarqT52dooqgQp2BvdA2KNqtctBBBxmt8hwyZEjpb8P2gyKHzmbktymwVymMjofFBEBsaQpjd9Tk1TdURKviG6qLv+9zQ+vu+3zdZ+NU5jll7nXtgLbtKM+mXLftWJ89e3ayUEbnsNp2lGfPV1dq2ssvu8wsXry4q1pFO9bL1L/zXpVL4zPccX0AACAASURBVOn6W24x999/v1PorUJA9wly+NanzoUqVfR/iWbr1683U6dMcbJVnc844wwzd9488/73v98XQU/v6xcBXZD+5V/+xZx91lm5Ryl0QqxCmNHzQu0UnwYt2t1oEylDbcV+mXPFLcTm8uEdeo++f/W7uzZtMrfddluuaN757H4X0G1nbtoyaYXyDbWz2mRn1ymgt9G+srW170Knv/7rvzbKJDg054ieMn0ptP/4vKNoE4drwXZofKkf/NvQOaiTd4z/6NNurnvqtJnbKKD3y/yPgF6fgF6lz+b6vjr/LtH8hRdeMFu2bElE8x/84AfWn/uUs40+o80eKcOrzL15iyL65Vu3+Vc+cfxOTnXqG2Xag3shMFgIIKC3vKXrDF6FOjhCVoUDkaL/zW9+Y65ZuNBce+21Xq1x9tlnm/lXX23e9a53ed2f3lTnBFOnA1tUyZj2a1u/qrI/pbyqaJM2Cugx7V7qg/nTzSHB3DYF9kLq7PObmABIFX3Tp4zpPaEiWtPlLFMn33tD6+77fN3XiwCvawdQGQG7zJnpvveWEfDLsE7v1fen89g33HprsiNXdoTv1U8CeuwCvKr6v3YMP/bYY8kZd9/73vecqLXg8ar5882pp57a+t3o/SSgC7za4fNjxxotfMm7JG6o3ygTQOw1UGzFpueymO8uxOaKbefs7312ShW9s98F9Dr8EVv7hPbNNtnZA01Ad9lXru9NC05GjxplnStv3bDBjBkzJvp4utD+46qD/h46joX6qaG/86lL3j0hY20V40OM/xha16Zs5jYK6HV+I3ntEfrdIKAPDAFd/tKLL76YZOlRth75qr5XrIDeK5+xFwJ6ntDcL9+6+kNVukRVz/Hto9wHgcFOAAG95T2gbcGrzuC1diNpB0n2Khs80e8VrJGhMfvyy3NT2mTf8fGPf9xcv2yZ+ehHP+rdgnVOME1P2Kp0jKPZtn5VhUOa7QhVtAkCethuqDYF9rwHiJI3xgRAquibZYob6sw3Xc4ydfK9N7Tuvs/XfW0U0FUunxTqZXaV65k+u9WVvltpvyW2Zi+lKr1r82bzoQ99qAzi1+/92c9+luyGXrd2rXMnZNELEND/SKYMh5TlL3/5yySzwLp165ztp+N3Lpk+3UybNs3ssccezvt7dUM/Cei+5+wuvOaahPuuu+4ahXWg2IpNz2Ux806IqBPVyB0/1nygBUmrVq40TzzxRNBjy/qAddrZIX5SHf6IDWRo32yTnY2A/r8tLPFk48aNydnheUfIpHcqm8GXFi0ye+21V9B3lv4otP/4vDR0HAv57lSe0N/51CXvnpCxtorxIcZ/LFvXpm1mBPTwhScI6P0toGvh+te//nWz4stfTrKhhVwI6P7UEND/yKpOfcO/NbgTAoOHAAJ6y9u66Gy0gZLCPYv/17/+tVmyeLFZsWKFM1WoVoivuPFG87GPfcyrFeucYOp0YIsqF+No1hkULUrhfuKJJxqtuP+Lv/iLripV4ZBmH1pFm9QZ2Attg6IUd4cffri5/Y47jNICVnmFBBjaFNirkkXns2ICILYUU4uXLDE6B73KKzQIVsU3VGU9Qp4VWvcy72orJx9xXDvFTzn55NzdrHnnmovL2rVrzcQJE7oQpeelv/nNbzbjzjjDPProo133XHDBBUnQuOwxLKrL6tWrzdXz51t3m2vn85ixY80JJ5xgZs6YkVuGMsJxyPhXpu/o3ldffdVcdOGFZs2aNV0/vXHlSqOASuhVR//Xgkftgr5s1izz7W9/21m0WbNmmZmzZkULBc4XBd7QLwK6rzCTYqhCRA+1U3yaosnjfvplzhW3JsacbPv4ftNvf/vbzT/8wz+Ys8ePN488/LCZP39+V1P3u4BuS+Eu20zf1W677ebTxb3uCbUf2mRn90pAj91t59VAJW/asWOHOXPcOK8FflWI6KH9x6daRTEo/dZmR4XGJ/rBv60iXhHjP/q0m+7plc3cRgG9X+Z/BPT+FNBlm+/cudPMnTPHKpxrUfExxxxjJk6aZH7xi1+YSRMndn3OPgJ6G33GOnxN37Gu875++dZV5qp0iaqeE8Kb30BgMBJAQG95q+uM8DGjR5unnnqqq6RlgsB51Qx1cPSsKhyIIvS+hoh+X+acxzonmDod2CJOMe1XZ1A0JPhXR3+qok3aKKAXtV0Vi2qyfc3WLrZAYpsCe3UN8TEBENtvZ86caa686qrkzOmqrqI+4zrHsIpvqKo6hD6nCaeuaYetDIuilOty5LUT/Kl/+qdEsMletnPKf/rTnybpSfPS0t20Zk2ySGrE8OFdz9Q77962LQkglLkUxJXAvH379tyf6bmnnHJKEpSQTaBdt1UF8ULmszJ10702waasGJV9d5393zdAqzJVIeaW5ep7f78I6GWEGdVd34UWYIwaNSo4TXAvbMUJEyaY666/3uy5555dTRhqK/bLnKsKNzHmdILVLtmFCxaYa665pvCTOfLII805555rPvvZz5q3vvWtyX1F5Sw7ZtVpZ4f6SUV1yztz03ecKbrPNkbf85WvmGHDhuX+tE12dp0Cepvtq2zDKHX72WedVSplb+zcWKedXjT+H3DAAWbTXXeZ/fffP7dvhn53/eDfhs5BnaBi/Eef8aaXNnNVtndePUP7er/M/wjo/Sega9e5FncrM1dRxhGNl/JPTzvtNPPOd74z6doxdk8bfUabXmGzY3zGszL39Mu3rjpVpUtU9ZwynLkXAoOZAAJ6y1vf5jjGrrwOdXCErAoHwoVeRsnWrVvNVVdeaU3rfsYZZ5hlN9zwelCn6Ll1TjChRr2Lge3vMe1XV1DUtipyzpw55oo5c3IDuXX0pyraJMbAdbVtaBvYdgRUbaS+9NJLZuyYMebxxx/vqs7VCxYYib15V5sCe652CP17TABEi4SunDfPzJs3r+v1I0aMMBIh3/a2t4UWret3OmpD6SSz10EHHWQ23nmnGTJkSO67qviGKqtE4IPqFBDTItmcWe0wunbxYqNd2b24bCnXdRSKzg5X0Dd7qcxaJPOmN72p629/+MMfkv6bJ7zrmUrXnbf7/MwzzzQ3LF9eaifyD3/4w2S3e55YL4FQq/XPnzzZvO9973tDOasK4jUlZinl/bSpU7tY++xGsPWrJvr/Cy+8kOy80I7ioktttXnLFnPcccf14jOwvrMfBPQQYUaVVkaaW9avN0OHDg3iHmqnuF5msxVti/NCbcV+mXPFrakxR+9SwHfGpZeaG2+8MbfJJJhPv/RSowxHOpqj8xrIAnpRdoQ6Mj199atfNZ/OGRc1Zj6yfbs57LDDctumTXZ2nQJ6m+2rzoZ5+eWXzbnnnJMcgVDmil3oVKedHvodhMYn+sG/DZ2DOvtEjP/o6lu9tpmrsr3z6hna1/tl/kdA7y8BXXHqJUuWJNm48q5DDjkkiXtqQXo261psfLFtPqNNr7DFC13jWdm/98u3rnpVpUtU9ZyyrLkfAoOVAAJ6y1tegeorZs82Cxcu7Cpp7E7FUAdHBanCgfBF//Of/zw5G70oOCvnU6nBlVbQdtU5wYQa9b4M8u6Lab+6gqI2wVVBXC12yLvqWE1ZRZvEGrgh/VFHE9y5aZNRKuK867e//a054/OfNw888EDXn0PTIxeV82tf+5o59ZRTclfV9svOmJhvzPbb2ADIpk2bzKjPfa7rFdoVvu2ee8yhhx5aSdFtabxdYn0V31AllYh4SBMCoopX5Mymac333XffiFqE/1TOpFKDnzNpkvdDfM4pt52vXvSiopTwRffrvG2J53ljnYTYBQsXmo985CO5In9VQbymxKwiEeXoo482t91+u3n3u9/t3X6dNzbV/3U29+bNm5OFFXpn3jVy5EizctWq3GNcgipX0Y/aLqC7hBnZCtqtrRSSeZfGoOVf/rLRgqmyV122om23iu0Ykxjfox/mXLVPU2OOvlntOpePmb208OKq+fONvtmi4zYGsoD+9NNPJ6J23o6ysvOY7ZuzLUZzifVtEtDLjitl72+rfZXWQ3b2pdOnJ8fP5V36nmTbq18V/V1H0h1//PGls4XUZafb/HKX7xAan+gH/zZmDkrbPtZ/bLPNXJXtnVfHmL7eD/M/Anr/COjyrTXOKR6XvRSXnn3FFea8884rXDAeG19sm89omy+UIW7N2rWN+X798K2rz1SlS1T1nLJ2GfdDYLASQEDvg5YvOhMqNrAa6uAIWRUORBn0et8/Llpk5s6dm/szn11adU4wMUZ9GQ6d98a0X11B0SKDzpUq2hY0DN3BWUWbxBq4trYNbQNbwE3Cl3YUH3jggaHd6vXf2b5xlyg4GAJ7sQEQnT192siRubt/dWbw3HnzklTUsdc3vvGNRKjXTuTsZdtlrHur+IZiyx/7+6YERH3PnznhhNyAuzIKjB8/PrYqwb+3pVzPe6jPQhzbwoy8Z9pSwufdr3Fu0aJFuSv7tVhOguB73vOeQiZVBfGaErNsgqJ2IR577LFB7d9U/08L98///M/m/C9+sTBjwIMPPWSUpaBNV5sFdB9hRosTlRbSljq4zHFHnW0Taqe42td2tIStj8T4Hv0w59psYR8/x8W98+9FtoHEvrXr1plPfOITVjFvIAvotswtvlnPfNrCNj675uHBYGenDNtsX2khyuLFi83MGTNymzzdYf7JT34yyQRVtEM9NFtIXXa6zW7UMVOXXXZZ4fgQGp/oB/82Zg5KO0is/9hmm7kq2zuvjjF9vR/mfwT0/hHQi+ZfjfdfXrHCjB49uitrT2efjo0vttFnLKpT6PFtPjZU3j398K2r3FXpElU9J5Q3v4PAYCOAgN4HLe46bzQ0MB/q4AhZFQ5EWfRamTxh/Hizbdu2rp+6VurbJipXGmOfcsYY9T7Pz7snpv3qCIra+oTP6kNlWchLgxR65mAVbVLE+MQTT0yyHuis39Arpg1sO8O14OBLixaVSpOcVwcFebSyNm8HDoE9+xjoc7yGTYAMDaRl21FjplJKamdo9vLZ6V7FNxT6fVT1u6YERFvAXUKExgub4FtVfYsCa0Up17P3l3F0i0SwvDK4Fmtkf1MUHPAtX1VBvKYEdKUC1A62ZcuWdeELSX2fPqSp/t9ZaFu/sO0urvMbsD27rQK6rzCTnnHuOiNdC0+UAWCfffbxRh1jpxS9xDYvuRbaxPge/TDnilkTY45tt9Ds2bOTtKO77LKLtZ/ULaBXYWeH+kk2IS825XYKVWO+zk2V+Jp3uXa6DyYBva32lXYhbty4MRHGi86/7Tzj3HUUR8hCpzrsdNVLtsiUiy7q6po+Nljod6eXtd2/jZmDUpi2Z4SmO26LzWzrj1rgf/rpp3vbH9kbY/p6P8z/g11Aj+0fTdlPek9RVhRffy1WQG+jz2gTrqtceOgaQPrhW1cdqhK+q3qOiyt/hwAE/kgAAb0PeoLNkQ9xttIqxzg4MQ6EUqvoPMZ3vetdpekXGSyutNe2iWq//fZLzuaM2bUbY9SXhvCnH8S0Xx1B0e3bt5uRI0YE78Asqo/P4og8hr/+9a/NmNGjc8/i9RE49cyiMsVmf7D1R5++bAtA69mdAZuQ/mUL8vgETwZDYK+KHQS2RQoxY7va3CW++Dh5vRjXQvqr7TdNCYgKOGp+unjatNziVLWwJZSPb8p1n8VOaRlsQe3OcvqkhM/WqyibiQS22++4w+y9995WFP0moKsyRYHjGMEmtP//5Cc/MTqPVClls2cfu/qgbWfEvCuvNBLo2nS1UUAvK8yIp37z9a9/3Yw/+2yjNsi7yo5DVduKtrSXKq9roU2M76Hnt33OVRmbENBtxy09vmOHOeqoo5yfaN0CehV2doyf9J3vfCfxafK+pdhFjq7v27WQRI0zGOzstBO21b5yLVrKG29tZ1SrvmUXOtVhp8sHHD1qlPne977XNQ742Igx313b/dvYOUhAbc8IPZ6xLTazrT/euHKlUSaV0Cu2r7d9/h/sAnps/2jKftJiKWXa2rBhQ1dXth1X2XlzrIDeNp9R5bGJ+vp7bGyyzLjR9m9ddalK+K7qOWX4ci8EBjMBBPQ+af3vf//7SRpeOTXZq6yzlf4+xsGJcSBkIN5/331m6XXXmY997GOlzvvSOehnjhvXxcBHdFQw+PTTTjM/+MEPun4fm2I31qgP6YYx7Vd1UPQXv/hFsltZwdvspXStEqzf//73W6tZVCb9qGwKW5d46CugK8Xl0UOHdpXbR0R2tWlsG9gWLKh8WsV+7rnnlk4DbkvBqzr5CK+DIbBXhYD+yiuvmAsmTzYa1/IunfN8w/LlRot8ylyuIy98+28vxrUy9fS5N1RA9Hl29h7bu3TvjBkzzMxZs4z4h15yUB999FGjhXXDhg3zfoxvyvUyc6ErqJ0WzpWxIq8SMfObntePArptPAgVbEL7v343dswY8+lPf9pcOmNGqT5rW7zmEtA1dq1fv96sv+WWJA38Mccck7xf6W/LCvm+H0cbBfQQYUb1dQlzukdHhGgc2muvvZyIYu2U7Atsi/N8FtrE+B4qS9vnXJWxCQE9dFzobM+qBPQ67eyYeUR+xNw5c8yCBQtyvxP5nTq3Wn5smUvP1Rg3dcqUwl3LPvPwYLCzO7m2zb5y7Sa3xWZc47syr2kxkWuhoMvW8fV1Ozm7jg3x6Zsx353K0mb/NnYOSudpZYWaN29e19Dhs3imzTbzq6++ai668EKzZs2armL6xA9sY2msT9r2+X8wCOh19o+m7KfYfqhyViGgt8lnTL9b27GBin3Mv/pqM2nSJLP77ruXMZvecK/mqLvuuivZ+KYssnlX2791lbkq4buq5/zmN78xq1evTvxvLbLVAnr53x/5yEdKaTXBDcsPIdAnBBDQ+6ShbOm0VAWtCP7Ha681f/M3f+NdoxgHJ8aBSA1ETaRanT112jQvJ9G2ss1np4JtV5TPbs/XXnvN/PjHPzZ3btxopkydat7xjne8zroKY8q74f50Y0z7VRkUffnllxMRMC9NtIq6avVqM2HCBOfka2ufiRMnmiVLl3oFfBWc0k7Q+VddVRic8g0qSEwedtJJuedH+yxcUVm++c1vmieeeMJMmTLF7LHHHq83c2wb6BtUyt/ly5cXdh2lTNJZ2q7FC3qAnrd161Yz+/LLC3evScRRtoaDDz7Y2l0HQ2CvCgE9NaAlVBXtGPzgBz9oZl9xhRk+fLjT4dA8oSM/1IZKK1l0TZs2LXFiXA5ML8a1suOg6/4qhALXO9K/u+Zp3ffZz342+SbLOCR6rsbZLVu2mJtWr04WgfmOYZ1lt6XG1H2aB+/YuNHsu+++vlU2tpRteojPUQF5Lyua3wbyDnRxsO161FigoPoJJ5zgLSaH9v/O3x1yyCHJgixfEduW7cC2w6QocC9b8ZovfSkJurjSSnt33I4bbQJ6yPNcv9GihNtuv/0NNmTnb2KEGT3HtYBQ9/juBIm1Uzrr5dp5qaNnpk6dam3jGN8jLYvq1NY5V2XstYDe9A70Ou3sGD9JbfHcc88li4O1mCfvevvb324uu/zyZGzyWZCirC1Llywx1157beEwMXLkyOSoBdcRUYPBzu6E1Cb7SvaYjkcqOs/cFVPwWejkmy2kSjtdOytnXHqpufHGG3P7p2JN6psuYT/2u2uzf1vFHCS4RRkVfednCUTy2d/61rcm/mFbbGbb8SC+2ZR+9atfJYuMjjzySHPYYYe93her6Ottnv8Hg4BeZ/9oyn6y9cMmd6C3yWdMP1LX0TS6r0xsMn2uYvAvvPBCMs6tW7s2iZk98eSTRpu0iq42f+sqc1XCdxXPKbJpFPfVhseTTz7Z5drydwgMGgII6H3U1K5VwXLktWp5xMiR5gMf+IB5y1ve8gbBLlvVGAcnxoHIGogKCp8/eXJSdjkCeZcmzjvuuMN88QtfyBVFlRJKAmunQJl9ji3lju5VkFjn/kmMVyBEDq4clOeffz5Jrbrt7ruTIEpe8LMKo75sV4xpvyqCouKzc+dOM2vmzGS1eN5VRvi2LZDw3VGtnW/z5s41K1assOL0FZ9saS71AolhF19ySeLg7bbbbkb9VOnnlO3gkYcfThYVKMiV1z+raAMZk58fOzYxwoousVPQY/SYMUY7ZrTwY9ddd01u/6//+q/EIH3wwQfN7bfdlpudIX2ur+Or+wdDYK8qAd0nKCimBxxwgDl7/HijXenvfe97k/Fdl8QSjT8S3u64/XZz//33Fy4c0f0+Cz/SNu/FuFZ2HHTdHyogup5b9HdXYDX9ncaOs84+O5l3dJxJ+k2m847mKwlOzzz9tHn44Ye7Avi+Y1hnOTU2TRg/3mzbti23+L5n33b+2LVLL3THiY56Udad7OWbPeHFF19MjvDQ4qXs5XK6O+9vQszqfJ9PYL2z74iH7KY3velNuW0a2v/zfqeztqddfLH58Ic/XCjgKxuNUhvmCQsq64MPPVQY8LCl3PPZnRz6zbZJQHeNHy5hJmUgf2HhggWFu2d953NbZiAFwWQza8FNUf9TeWQXPfTQQ8nxFupXeZfvvBTje6TvbfOcqzI2MebIr9H4KvE6e/nMAxr3dX73okWLun7vyjKR/UGddnaMn5SW0zYupfcoyCj77DOf+YwZMmTI62Ny6hNo0dvWLVuShY3a5VN0+X7f+v1gsLOznFzjYxP2lSsW45stRt/QypUrzWWzZnmdn17UZ2x2uuxLLZb9xCc+4cxGpmNbLrn44kL70LdeKmcV311b/dsq5iAxKkq5rr9pflbc4NzzzksWwCv7joRHCcvf/e53k7HkgQceSMaS1Bdoi82s8q9atcqcd+65uV1WsUrtalTMb5999klsBzH95S9/aZ588skk1qaYm3ygrK1ehU/a5vl/MAjodfaPpuwn+dJaWKdvMHv5+Lzqgxr7FdPOXj7x7Db6jJ1lci0CTse4NDapDQWKTaZZxmQ3/f73vze/+93vzLPPPmue/uY3zb333tvlP7h8+TZ/62JQhfBdxXNcnEKzohQauvwBAn1OAAG9zxrQ13mMqZZrd4yeHeNAFBmIcs7Gjh1rTho2LBGLJIbLwdRErF13Wo0qgzp7ydG4dcOGRBhyXWvXrjUTJ0xw3Wb9+0AW0FVxtYOCQJ869tgkUC5npzNAL9FVO/Fv27ChsE30HK0KXLN2rdECCd/LtUNSAfyJkyYlQvCf//mfJ46XnMp//dd/TZz+dFWi632+4pPSJCvNmvpszFWXgK4yuVKux5S787e+O9b0m8EQ2KtKQE/H039ctMjMnTu3qubKfU6Z4KweUEWwotYKeTw8VED0eHThLbZdxDHP7fyt7xiWfV/RHBi6U1zPt+043rJ1qzn11FNLV1vH1uj8We0AzF4usU0LmJRCsmhhl+8OS723CTErWz+fHcSlgeb8wBZ8sH03EvA/N2pUsthQiz8U9FBASSLp9dddZ7797W/nFs+2s9K2KyV9WBXnI+YVrC0CelXCTFrHKp5nE9D1nnSB3plnnZXY7do1q/6gPqyAuI71WXPTTbkLWdJylpmXYnyPzrZ3HXNSxfelZ5SpW/rOJsYc24Jil1Cm32pxxjXXXJOLac6cOcnCCtuiis4f1mlnVyHk+aRcr6K/uLhn3zEY7Ow8rr20r1xzs+/CpLReVTzPZqen79FO3gkTJyZC+jvf+c5kwbeC5hIodM75LTffnPjQeTGWdJzX/Csf3Oe7ruK703vb6N9WNQcpG8W4M85IjmSKuVJfoC02s+riykzlW986BHS9u63z/2AR0OvqH035bLJZrpg92yxcuLCrK7vmAG0WUppsLUDMG2+VsfO66683e+65p+9n4pV1yvthlhtdgnXnT30WHsaWyac8bf3WVfe2COharCBtRFkOi66yR6nGti2/h0CbCSCgt7l1CsqmXbbaybFhw4ZaSt8rAT20Mr5pzvR8nxXNrnIMdAHdVX+fv4eI53quT+ofn/frHgUJZDjlGahlxKcqgjV1Cuiqq9LEf+G885JASNWXnAGlqLzwwgudKb/Tdw+GwF6VArq4uXYMxrarvkmlXvzQhz7k/SgEdG9Ub7hRgUkJR+PPPrswNX/Yk//3V2XGsM53KcX/6FGjuna0+6yaLypz0fnqMauWXWe2KxPDrMsuez37R7qQSpk0brrpJusuvyuvuio5jz7d9W9riybErLz3++xOi+1DoQJ6yHtd4pBtPE3fV3Znq2852yCgVyGk5NXXtehWCxx1zM5RRx2Vi8sloPsyLrrP9f7s76oSL9o656pcTY05tgXF+l51dIx2CGlRhHYEaUGEFsksu/56a7aiE0880eicZC2u8b3qsrOrEvLqHo/1HUigHDp0qJdAKa6Dwc7O6z+9sq98ssOUWWic1s210EmL2Jd/+cvm9NNPz+0bPgK673eYd598wMtnz06OIfOxmfSMqr47Patt/m1Vc5Br159vm6W+QFtsZpW7qlhOXQJ6W+f/wSKg19U/mrSfbBt+NGbKPx03blySZUGXskXofPDrli61LijVBiEdpaasW2Wuum0UlcVHsE7L7MocW6ZuRff6lqeN8TXVqS0Cuo8NERpzqqKdeQYE2kYAAb1tLeJZHhnwSv9y9fz51kCx5+PecFs/CeiunWh59d+xY4c5c9y4YGEDAd3eq5SWS2dZlgmedT7Rdaa6T5+WuCKHX9/HI4880vWTMoaAT9DEVaa6BXS9X7sup19ySZLCu6pLQVSdfXvaaad5B0707sEQ2KtaQE+DDmvWrDFzrrii0nFdu0Z0hrBSv5e5ENDL0HrjvRo3NPZMueiiwrTFoU+Xc7523TozYsSI0o/Qynml3VXa0M4rdKd4+oy7777bjBg+/A3P1HndCrr67FjKq4jr/LLSlS/4gQIWd27alJstpSkxK69oqVAwc8aMwl3dMQyaEtBdOzJUB58d6IuXLEn6U9VXrwV0HxsjRJhJObnSKdp2SdcpoGtR1/XLlpmPfvSj3k1alXiRvlCBCM11GQAAFF9JREFU3DbNuSpXU2OOFmPrHOeiIz28G8XjRpfN7fMNuF6TZ2dXKeQpIKx5bvbll1c6p8tfkX2mjF9lrsFgZxfx6IV95YodlFnMn62Xa6GTbQGaT/C7TL/qvFfivebdMWPGlPIBq/zuVJ42+bdVzkGuxRM+7dY5trbBZk7L7OrTPnWrU0DX+9s2/w8WAV3s6+gfTdpPGgcunT7dLF++3KcrR93ju3i4lz5jXgUl6msumDZ1aqUxLb1Lc5OOBDv00EO92LbtW1eh2yKg++xAv+crXzHDhg3zYs1NEBjoBBDQ+7yFf/azn5kbV6xw7rgqU826BXQ5e7fccotZfsMNwSK26qN0oDr3/D3veU+Z6iVpy2KEjYEgoCvVl87O1rl8VV3aQaEdK8OHD/feqVz0bgX2JBqsW7euVPEUqFcQ45Lp05N2HjtmTLSArgLEGoFNCOgqp5xxpYaqYmGNzjedO29ecv5a2WswBPbqENDFWf12586dZu6cOdGLIWK/SQT0sj2/+/6qA39aDDH90kvNgQceGCxMZ9PnxewUT2ucTUdZxZnVoaKKHOsLLrzQ/OiHPzSbN292NmJbBfS04BrXlVptyeLFlc7ZNgFdYtFTTz1lli5ZEiWwqS2W3XCD+dznPld4bnpaz7xFGOnfJCBs3rLFHHzwwc72LHtDrwX0OoWZlIVLRC9ajFqXgH7xxRcndtree+9dqrmqFC/SF7dpzlWZmhLQ9S5XvyhqHNmH73vf+8z8+fO92s8loNdlZ1ct5KmcymQm++zWW2/1qnvRTRobld1p0qRJZq+99ir9rMFgZ7ugNGVfub6TkMX82bq5BKWihU51Ceha2LFg4UKj82nLLoKs47tri39b9RyknalKB71ixQpXd8/9e+fY2gabubOQ//7v/26mTpkSbEPWLaC3zeceTAK62FfdP5q2n1xjdtEHrWOwjjjyyCRWV3RsRudvfQX0XvqMRXXVmKQsItpMUHS8V5mBT3Fe7eyfOm1a6fhk22z9tgjo4rJ06dIku3HepcXOmmdC4sFl2pZ7IdAvBBDQ+6WlHOWUY/Hss8+axx57zHzrmWfM888/H7xCvm4BPa3KK6+8kghEq1autKazyVZd5yzOmDkzOVd19913D27BskEQBXB1/vZZZ51ldF5s59ULoSnWQZUoLKHuvnvvTUQGBWNCLrWHuEjYecc73hHyiNzfaLWgAurXLFzoJRpkhaWq2yTE8BKbc887L1m9r3PkO68iw8km5vjClZh18803m5tWry61SCU9z1Tik3bD6CzTkGswBPbqEtBT3vo+JazoTOGyWQVs/a5Me1b9DZV5d1X39uIM9GzZNZapDRd96UtBDqTmnrFjx5rRY8aY/fffv3QwM688Wjm/bNmy5E+xO8X1jKwDNnv27OQc3F122SWqKcvs+pMgMXHiRHPeF76QiDsuYVIFU4riKVOnmsMPPzx3vGtSzHKB0pjwb//2b+bxxx83Ox5/PBFynn76adfPCv/uk/5O/H/84x+btWvWJMcGKdjrc2kuUYYELarzdbptu7FidmC7yttLAb0JYSatv+t7yNtBWWSnyAb+u7/7u8SGLNMn0u8tdAFQ1eJFZ99ow5yr8jQ95pQRITvHy3QHu866LLpkiyjQqbHARySu2s6O9ZOK6qVxUT630tnbzo7O+73Nl3SNVZ1/Hwx2tg+Puu0rl0hiy+DhU/7Oe0LmA5udrjPPX3rppVL+vc5Llw8okSc0xlLXdydWvfZv65iD1Ie3bt1qrrrySu+2UvtceNFFybEPnan1e20zZ/t82YUPtjhEnT5pG+b/wSagq69U2T96YT/paBudZ+6z4UdjqxbAa9G6+pv8cNvCGdkK50+ebHTEWkh8tRc+Y9Gcp3ZON8+FxJtlS44ZOzZZjC3/PuZqw7eu8rdFQFdZiuwcnwxyMW3BbyHQjwQQ0Pux1QZYmRUw0cCtoPCTTzyR7IjQWc5pUE5B8UMOOcQc/vGPG4n7EvZ22223Sijo3S+++GIibjzy8MPJe7UiUpcMF50X/H8PO6zy91ZS+AofIg6/+93vEsftu9/9rvnxj36ULMIQi05DR20hgVdsPn7EEeaII44wf/u3f1sqtVvZYstZfeaZZ8w927aZb33rW68LBtpdq5Xxx3zqU0ZnLuqcobKr5MuWRffLORWT++67z3z9sccSQSztqyqTdl4eNXSo0er9D3zgA7WycZVfaXGVZeCJJ54w39ixI2lPBbzTS+UdMmRIsqtv6NFHJ9+ZT5DT9V7+Xh2BdHxU39/+yCNd46OMW42J+g71TcoxU6r20MUP1ZWcJ2UJaOx47rnnrAKoxjTtytQ4+38+/GFz0EEH1TLGpue3/dVf/ZW5a/PmZK6LvdKd7ZpLtt1zj3dqNZ/3KnCmAOP9992X7IzWmJvOR4cddpg59rjjcscviczKdqMz6dOxTwHHEz7zGXPSSScladv5Vnxa4I9p1iUayVZ7+pvf7JpP1HfVb4/79KfN0UcfHTQna75fv359kllJc9cxxxyTLIhQ6jjf81f9asNdPgRcC/323XffN/QJ2e+pzZh+n7IvZBNpkYrO0277NRjnXAk4Op9z4x13JLuF0jbU2KpFW0XftIKi2ol999atiX2u3VQaU+WrnXzKKUbi4h577FG6yfvJzv7tb3+b+AFa1KR/NcenfqQqLoZaRPSxww9PxrNe+wWlG6NPftAm+6pJZC5RUYvLf/7zn5tHH33U/NOTTybp0DsX3qXfeL/5DwPRvy2Kd6TjiG0szva5ttnM2jSjWMTWLVuSWFtqj6c+rAQy2eW9thMG4/zf5HhV9K5+6R955dfcozjlpjvvTPp42rflE8keUnzt+OOP74rNpIu/1t9yy+t+reKr8p9GjBxpJLhnN9+0oa1iyiDxWllQZW/mxSXTsU4LBhTb+uhBByXHPNUR1+Jbf2NLKq6i44G1+Ur/l72qRVpHHXVUI/H1mH7FbyHQJAEE9CZp8y4IQAACEIAABCAAAQhAAAItJ+AS0BUc5IIABCAAgd4QcAnoyoDGBQEIQAACEIAABCAAAQjEEUBAj+PHryEAAQhAAAIQgAAEIAABCAwoAgjoA6o5qQwEIDDACCCgD7AGpToQgAAEIAABCEAAAq0kgIDeymahUBCAAAQgAAEIQAACEIAABHpDAAG9N9x5KwQgAAEfAgjoPpS4BwIQgAAEIAABCEAAAnEEENDj+PFrCEAAAhCAAAQgAAEIQAACA4oAAvqAak4qAwEIDDACCOgDrEGpDgQgAAEIQAACEIBAKwkgoLeyWSgUBCAAAQhAAAIQgAAEIACB3hBAQO8Nd94KAQhAwIcAAroPJe6BAAQgAAEIQAACEIBAHAEE9Dh+/BoCEIAABCAAAQhAAAIQgMCAIoCAPqCak8pAAAIDjAAC+gBrUKoDAQhAAAIQgAAEINBKAgjorWwWCgUBCEAAAhCAAAQgAAEIQKA3BBDQe8Odt0IAAhDwIYCA7kOJeyAAAQhAAAIQgAAEIBBHAAE9jh+/hgAEIAABCEAAAhCAAAQgMKAIIKAPqOakMhCAwAAjgIA+wBqU6kAAAhCAAAQgAAEItJIAAnorm4VCQQACEIAABCAAAQhAAAIQ6A0BBPTecOetEIAABHwIIKD7UOIeCEAAAhCAAAQgAAEIxBFAQI/jx68hAAEIQAACEIAABCAAAQgMKAII6AOqOakMBCAwwAggoA+wBqU6EIAABCAAAQhAAAKtJICA3spmoVAQgAAEIAABCEAAAhCAAAR6QwABvTfceSsEIAABHwII6D6UuAcCEIAABCAAAQhAAAJxBBDQ4/jxawhAAAIQgAAEIAABCEAAAgOKAAL6gGpOKgMBCAwwAgjoA6xBqQ4EIAABCEAAAhCAQCsJIKC3slkoFAQgAAEIQAACEIAABCAAgd4QQEDvDXfeCgEIQMCHAAK6DyXugQAEIAABCEAAAhCAQBwBBPQ4fvwaAhCAAAQgAAEIQAACEIDAgCKAgD6gmpPKQAACA4wAAvoAa1CqAwEIQAACEIAABCDQSgII6K1sFgoFAQhAAAIQgAAEIAABCECgNwQQ0HvDnbdCAAIQ8CGAgO5DiXsgAAEIQAACEIAABCAQRwABPY4fv4YABCAAAQhAAAIQgAAEIDCgCCCgD6jmpDIQgMAAI4CAPsAalOpAAAIQgAAEIAABCLSSAAJ6K5uFQkEAAhCAAAQgAAEIQAACEIAABCAAAQhAAAIQgAAEIAABCEAAAhCAQNMEENCbJs77IAABCEAAAhCAAAQgAAEIQAACEIAABCAAAQhAAAIQgAAEIAABCECglQQQ0FvZLBQKAhCAAAQgAAEIQAACEIAABCAAAQhAAAIQgAAEIAABCEAAAhCAAASaJoCA3jRx3gcBCEAAAhCAAAQgAAEIQAACEIAABCAAAQhAAAIQgAAEIAABCEAAAq0kgIDeymahUBCAAAQgAAEIQAACEIAABCAAAQhAAAIQgAAEIAABCEAAAhCAAAQg0DQBBPSmifM+CEAAAhCAAAQgAAEIQAACEIAABCAAAQhAAAIQgAAEIAABCEAAAhBoJQEE9FY2C4WCAAQgAAEIQAACEIAABCAAAQhAAAIQgAAEIAABCEAAAhCAAAQgAIGmCSCgN02c90EAAhCAAAQgAAEIQAACEIAABCAAAQhAAAIQgAAEIAABCEAAAhCAQCsJIKC3slkoFAQgAAEIQAACEIAABCAAAQhAAAIQgAAEIAABCEAAAhCAAAQgAAEINE0AAb1p4rwPAhCAAAQgAAEIQAACEIAABCAAAQhAAAIQgAAEIAABCEAAAhCAAARaSQABvZXNQqEgAAEIQAACEIAABCAAAQhAAAIQgAAEIAABCEAAAhCAAAQgAAEIQKBpAgjoTRPnfRCAAAQgAAEIQAACEIAABCAAAQhAAAIQgAAEIAABCEAAAhCAAAQg0EoCCOitbBYKBQEIQAACEIAABCAAAQhAAAIQgAAEIAABCEAAAhCAAAQgAAEIQAACTRNAQG+aOO+DAAQgAAEIQAACEIAABCAAAQhAAAIQgAAEIAABCEAAAhCAAAQgAIFWEkBAb2WzUCgIQAACEIAABCAAAQhAAAIQgAAEIAABCEAAAhCAAAQgAAEIQAACEGiaAAJ608R5HwQgAAEIQAACEIAABCAAAQhAAAIQgAAEIAABCEAAAhCAAAQgAAEItJIAAnorm4VCQQACEIAABCAAAQhAAAIQgAAEIAABCEAAAhCAAAQgAAEIQAACEIBA0wQQ0JsmzvsgAAEIQAACEIAABCAAAQhAAAIQgAAEIAABCEAAAhCAAAQgAAEIQKCVBBDQW9ksFAoCEIAABCAAAQhAAAIQgAAEIAABCEAAAhCAAAQgAAEIQAACEIAABJomgIDeNHHeBwEIQAACEIAABCAAAQhAAAIQgAAEIAABCEAAAhCAAAQgAAEIQAACrSSAgN7KZqFQEIAABCAAAQhAAAIQgAAEIAABCEAAAhCAAAQgAAEIQAACEIAABCDQNAEE9KaJ8z4IQAACEIAABCAAAQhAAAIQgAAEIAABCEAAAhCAAAQgAAEIQAACEGglAQT0VjYLhYIABCAAAQhAAAIQgAAEIAABCEAAAhCAAAQgAAEIQAACEIAABCAAgaYJIKA3TZz3QQACEIAABCAAAQhAAAIQgAAEIAABCEAAAhCAAAQgAAEIQAACEIBAKwkgoLeyWSgUBCAAAQhAAAIQgAAEIAABCEAAAhCAAAQgAAEIQAACEIAABCAAAQg0TQABvWnivA8CEIAABCAAAQhAAAIQgAAEIAABCEAAAhCAAAQgAAEIQAACEIAABFpJAAG9lc1CoSAAAQhAAAIQgAAEIAABCEAAAhCAAAQgAAEIQAACEIAABCAAAQhAoGkCCOhNE+d9EIAABCAAAQhAAAIQgAAEIAABCEAAAhCAAAQgAAEIQAACEIAABCDQSgII6K1sFgoFAQhAAAIQgAAEIAABCEAAAhCAAAQgAAEIQAACEIAABCAAAQhAAAJNE0BAb5o474MABCAAAQhAAAIQgAAEIAABCEAAAhCAAAQgAAEIQAACEIAABCAAgVYSQEBvZbNQKAhAAAIQgAAEIAABCEAAAhCAAAQgAAEIQAACEIAABCAAAQhAAAIQaJoAAnrTxHkfBCAAAQhAAAIQgAAEIAABCEAAAhCAAAQgAAEIQAACEIAABCAAAQi0kgACeiubhUJBAAIQgAAEIAABCEAAAhCAAAQgAAEIQAACEIAABCAAAQhAAAIQgEDTBBDQmybO+yAAAQhAAAIQgAAEIAABCEAAAhCAAAQgAAEIQAACEIAABCAAAQhAoJUEENBb2SwUCgIQgAAEIAABCEAAAhCAAAQgAAEIQAACEIAABCAAAQhAAAIQgAAEmiaAgN40cd4HAQhAAAIQgAAEIAABCEAAAhCAAAQgAAEIQAACEIAABCAAAQhAAAKtJICA3spmoVAQgAAEIAABCEAAAhCAAAQgAAEIQAACEIAABCAAAQhAAAIQgAAEINA0AQT0ponzPghAAAIQgAAEIAABCEAAAhCAAAQgAAEIQAACEIAABCAAAQhAAAIQaCUBBPRWNguFggAEIAABCEAAAhCAAAQgAAEIQAACEIAABCAAAQhAAAIQgAAEIACBpgkgoDdNnPdBAAIQgAAEIAABCEAAAhCAAAQgAAEIQAACEIAABCAAAQhAAAIQgEArCSCgt7JZKBQEIAABCEAAAhCAAAQgAAEIQAACEIAABCAAAQhAAAIQgAAEIAABCDRNAAG9aeK8DwIQgAAEIAABCEAAAhCAAAQgAAEIQAACEIAABCAAAQhAAAIQgAAEWkkAAb2VzUKhIAABCEAAAhCAAAQgAAEIQAACEIAABCAAAQhAAAIQgAAEIAABCECgaQII6E0T530QgAAEIAABCEAAAhCAAAQgAAEIQAACEIAABCAAAQhAAAIQgAAEINBKAv8fIpwbpXQ2x3c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4" descr="data:image/png;base64,iVBORw0KGgoAAAANSUhEUgAAB9AAAAXcCAYAAAB6ZRUrAAAgAElEQVR4Xuydd5xVxfn/H9RgCFGDRLF+1cQEkYiCBQQVFAFbRBBEygK6wALSVxEWlqUuiMLSpKP0Ik0QC0RURFHsJUYTTWwxtqhRY4y+LL/Xc8jld/feU+ace85t+55/9MXOmfKecmfmM88z1X748ccfhQABCEAAAhCAAAQgAAEIQAACEIAABCAAAQhAAAIQgAAEIAABCEAAAhCo4gSqIaBX8R5A9SEAAQhAAAIQgAAEIAABCEAAAhCAAAQgAAEIQAACEIAABCAAAQhAwCKAgE5H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AAQgAAEIQAACEIAABCAAAQhAAAIQgAAEIAABCCCg0wcgAAEIQAACEIAABCAAAQhAAAIQgAAEIAABCEAAAhCAAAQgAAEIQAAC+whggU5PgAAEIAABCEAAAhCAQJ4RmDBhgpSNGRO4Vg0bNpQjjjhCTj75ZGnYqJGceeaZcuqpp0r16tUDp8mHEIBA9hP485//LNd26iQvvvhioMIefvjhcvrpp8thhx0mZ519tjRq1EjOOOMMqVOnjlSrVi1QmnyUOQKrVq2Sgm7dbAuw+7HHpFmzZpkrHDlDAAIQgAAEIAABCEAAAhCIkAACeoRwSRoCEIAABCAAAQhAAAKZIJCqgG5XZhXGCgoKpE9RkZxyyimIYZloWPKEQMQEUhXQnYp3/vnnS1HfvtK2bVupWbNmxLUg+bAIIKCHRZJ0IAABCEAAAhCAAAQgAIFcI4CAnmstRnkhAAEIQAACEIAABCDgQSAKAT0+y+7du8uEiRPl+OOPpy0gAIE8IhCVgB5DVLduXRlTViYdO3aUgw46KI/I5WdVENDzs12pFQQgAAEIQAACEIAABCDgTQAB3ZsRMSAAAQhAAAIQgAAEIJBTBKIW0BWGCmHz5s+X5s2bY42eU70jM4X98ccf5eGHH5bJ5eWyc+dOady4sfTo2VN69OghNWrUyEyhyDWJQNQCeizDgQMHysRJk+SQQw6hFbKYQKoCOuM+ixuXokEAAhCAAAQgAAEIQAACrgQQ0OkgEIAABCAAAQhAAAIQyDMC6RDQFdkJJ5wgc+fNk0suuQQRPc/6UJjVURFtzZo10q9vX/nyyy8rJd2/f3+5ZepU3HqHCTyFtNIloGsRe/fuLZOnTBF9HoKQnQRSEdAZ99nZppQKAhCAAAQgAAEIQAACEDAjgIBuxolYEIAABCAAAQhAAAIQyBkC6RLQFYiK6Os3bJCzzjorZ/hQ0PQSePvtt6Vrly6yZ8+epIzVAvm++++XZs2apbdQ5GZLIJ0CuhaguLjYskQ/+OCDaZEsJJCKgM64z8IGpUgQgAAEIAABCEAAAhCAgDEBBHRjVESEAAQgAAEIQAACEIBAbhBIp4CuRPQ94/kLFkitWrVyAxClTCsBL1F2xcqV0rVr17SWiczsCXi1Vdjc9ALF8hUrpG3btmEnTXohEEhFQPfqS4z7EBqIJCAAAQhAAAIQgAAEIACByAggoEeGloQhAAEIQAACEIAABCCQGQJuAvq48eOltLTUsWA//PCDfP755/K3v/3Neqt61cqV8vLLL3tWZMPGjdK+fXvPeESoegTeeecd6dG9u+zatSup8ligZ1d/cBM9Tz/9dFm7bp3UrVvXsdBff/21fPLJJ/Lcc8/JurVrZdu2bUlu+xM/bteunSxesoQLONnVFazSpCKgM+6zsEEpEgQgAAEIQAACEIAABCBgTAAB3RgVESEAAQhAAAIQgAAEIJAbBFIR0BNr+M0338j69euldPRoUZe8TqFnz54ye84c3rLOjS6S1lK6vYU8ZMgQmVReLjVq1EhrmcjMnkCqAnpiqm+99ZaMKimRNWvWOCLXSxSbNm+Wli1b0ixZRiAVAZ1xn2WNSXEgAAEIQAACEIAABCAAAV8EENB94SIyBCAAAQhAAAIQgAAEsp9AmAJ6rLZqPdyzRw9HEd3EOjX7yVHCqAiomPbwww/L5PJyy7NB48aNpXefPpbrdt6/joq6/3TDFtC1BF999ZXcPHy4zJ0717FA4ydMkFGjRkm1atX8F5ovIiOQioCuhWLcR9Y0JAwBCEAAAhCAAAQgAAEIREwAAT1iwCQPAQhAAAIQgAAEIACBdBOIQkBXIaSiokJuLC52rM72HTukVatW6a4u+UEAAiERiEJA16K9+eab0qVzZ9m7d69tSQsKCmTO7beLWqMTsodAqgJ6lDV55pln5Je//KWceOKJUWZD2hCAAAQgAAEIQAACEIBAFSWAgF5FG55qQwACEIAABCAAAQjkL4EoBHSl9dJLL0nHDh3k9ddft4W3YuVKy6KYAAEI5CaBqAT077//XsaUlsrkyZNtwbRp00ZWrloltWvXzk1weVrqbBXQH330URlbVibz5s+XunXr5il9qgUBCEAAAhCAAAQgAAEIZJIAAnom6ZM3BCAAAQhAAAIQgAAEIiAQlYD+ySefSLeuXWX79u22pUZAj6AxSRICaSQQlYCuVXATYxHQ09jIPrLKRgFdxfOiPn3kpz/9qaxdtw4B3Ud7EhUCEIAABCAAAQhAAAIQMCeAgG7OipgQgAAEIAABCEAAAhDICQII6DnRTBQSAllHAAE965okowXKNgH9iSeekP79+smLL74op59+OgJ6RnsHmUMAAhCAAAQgAAEIQCC/CSCg53f7UjsIQAACEIAABCAAgSpIAAG9CjY6VYZACAQQ0EOAmEdJZJOAHi+eK2IE9DzqaFQFAhCAAAQgAAEIQAACWUgAAT0LG4UiQQACEIAABCAAAQhAIBUCUQnob7/9tnTt0kX27NmTVLxDDjlEtu/YIU2aNEml6HwLAQhkkECUAnpFRYUUDxtmW7v+/fvLbdOmWW65CdlDIFsE9ETxXAkhoGdPP6EkEIAABCAAAQhAAAIQyEcCCOj52KrUCQIQgAAEIAABCECgShOISkDftGmTdLj6alu2F198sSxbvlyOPvpo3+y/+uoreeGFF+Shhx6Sp/bulTfeeENUyIsFFeVPOeUUad2mjbRo0ULq1Kkj1apV851PNn/w2WefWRcT7r/vPnn55ZctHl9++aVV5Lp160q9evXkgubNpXXr1vLb3/5WDjrooNCq891338nzzz8vDzzwgOx98kl55ZVXRC9LaDjhhBOkfv36cvbZZ8u5TZta/61Vq1ZoeQdJKNv7y48//ih///vf5b777pOHH3pI9u7du5+n9uULL7xQLrv8cmncuHGo7RiEZeI3UQno2r97FRbK5s2bbYu5aPFiKSws9F2Fb7/91hovu3fvlkd37bI4a1+OhYYNG1rjp3mLFnLJJZfI8ccfLwcccIDvfIJ+kE19QVnpvPLII4/Ik088Ia+++ur+efbwww+3xrb2T2Wl/1+zZk3Xd+t3P/aYNGvWLCga4+/sxHP9OCoB/aOPPrJ+i3Zs3y6vvfaaPPnkk0m/Rc3OO0/OO+88+fWvf511Y9gYLBEhAAEIQAACEIAABCAAAVcCCOh0EAhAAAIQgAAEIAABCOQZgSgE9A8++EB69+ol9957ry0ttR4dOnSoL2H7nXfekXlz58qiRYvk008/NW6Fzp07y/Cbb5YGDRo45rdlyxbpXlCwX4SOT1wFzOUrVsixxx5rnGdixO+//17GjxsnytoumAiCKq69+eabMmniRNmwYYNtWe3SVnFL63/FFVfIwQcfHLgOP/zwgyUUjSopkaeffto4Hc23X//+1mWGGjVqGH3n1CfbtGkjK1etktq1a3umE2V/ccv8k08+kW5du8r27duTohUVFcn0ior9HN566y2ZMH68UXtqO04qL5eLLrooraKuW12jENC1n6sls45Hu6AXCVavWSMnnXSSZx+IRdA2Wbp0qcyZPXv/5QSTj7W/6dhp3rx5IOa52Bfef/99ufPOO2XRwoXGrFRQLygosPr1lClTbNGaCOipjnsn8dykrePjjBs/XkpLS10/+/jjj2X6tGkyd+5c47lYLxhdX1hosdL/z7eLXX45Ex8CEIAABCAAAQhAAAL5RAABPZ9ak7pAAAIQgAAEIAABCEBAxBJ1y8aMsWVhIiQkfqiW0CNuvlnmzZtnm6ZaIa5YuVJOPPFEI/7ffPONrF69Wm668UZfwnl84irwTJg4UXr37m1rAagWr32LimT9+vW2ZTIRuN0qo1ba13TsaFlxJgYTgf7rr7+2hBoV4WOW5kbw4iK1a9fOEm9VuPEbNM/J5eWO4phJemrZO3jIELnuuus8hfxUhLR09Be3+pqIpj/5yU8skVhdlPu5DKL5jhgxQkaWlIg+g5DpELaAruL5ww8/LIXXX+8o3lbMmCGDBg0yEh/10sf9998vNxYXV/JS4Yebch48eLDcPGKEZWXtJ+RSX9A5Zv78+dYFHb990oRJ1AJ6WOK51sXtd0/7qHr/GHDDDfLiiy+aVN02jl7sGl1aankLIUAAAhCAAAQgAAEIQAACuU8AAT3325AaQAACEIAABCAAAQhAoBKBsAR0FRbUHfLYsjLZtm2bLWUVb5cuW2ZZdJoEdb89etQomTlzpkl0zziTp0yR4uJiWxHdzQo9FZfzykXfc1YRzy54CYJq6ajfrlixwrN+XhHUenfO7bfLmWee6RV1/9+1DW4ePtwS8FMNphbkQQX0dPYXJxZeoun4CRNk5owZUl5eHhinvgF+y9SpvgXdwBk6fBimgK5tt3DhQlcB10+99akBHXcTJ0wIfOkkvtp+8o59lyt9QT2G6BgPY45x6mNRCuhhiudafjcBfdeuXdKzRw9j63y3MacXybp27Rr2sCQ9CEAAAhCAAAQgAAEIQCADBBDQMwCdLCEAAQhAAAIQgAAEIBAlgaACugpUapms7wirgLFp40bZuXOnY1HVClzF206dOhlZj2pC69atk87XXhta9dWadMHChXKtTZpRWaGr2/UunTtbb1snBi931B9++KFlGa/iflhB87zjzjuNLB9V/F+8eLEU9ekTSvZRC+jp7C9OQNxE044dO8rPf/5zy0V2qsHtMkiqaZt+n4qA/u9//1v+9a9/yR//+Ee5/777ZOvWra6ipLKbNXu21KlTx6h4+hZ1m9atQxHPYxnqpYVhw4bJgQceaFSGXOgLr7/+ugwcMEB27NhhVKegkaIS0MMWz7V+TgL6e++9Zz0toF4SwggI6GFQJA0IQAACEIAABCAAAQhkBwEE9OxoB0oBAQhAAAIQgAAEIACB0Ai4CehhZaLvN6ul9bnnnmssnmve6ua6oFu3sIphpePmQn7Tpk3S4eqrbfO78sorZeGiRXLkkUcal8dLgHZ7Cz5My+/EArdt21bmL1jgKUbqG93K//HHHzeus1vEqAX0dPcXu7q6iaahQPxfIkcffbSsWbtWLrjggjCT9ZWWm4DuKyGXyHrpZeDAgZYLdT9u67XPnn/eeWEVw0pHPWis37BBzjrrLKN0s70vRHFBxwlMFAJ6FOK5lt9OQNe5fNasWTJ0yBCjtjeJhIBuQok4EIAABCAAAQhAAAIQyA0CCOi50U6UEgIQgAAEIAABCEAAAsYEohTQVXAaNHiw9OnTJ5C7aSdBtGXLltKtoMASD4899lipXr26VV+1an3hhRdk3ty5smbNGkcGTm+aqxV6r8JC2bx5s+23GzZulPbt2xuzff/996VH9+7y4IMPJn1z+umny9p160TfBk8MJmKNftenqEiuuuqqJAZ/+tOfZOWKFbJs2TJHC1wTa1q1Cr6qbVvb+qqYOWTIEOneo4clLB500EGiXgnUHfRzzz1nWRXrm/Lx7ylnSkCPqr/YgfEjmqpXBh0f2qd++9vfWv1Y214ts9WCetbMmbJ9+3bH/qZvgWs7HnzwwcZ9MsyIUQvo7dq1k1GjR0vDhg19XbzROjoJ6OqB4drOnaV169Zy4oknSo0aNSwk+ga4WmMvXrTIddyUlpbKmLIyIyv0bO4Lphd0TjvtNOnarZtcdtllFi/1oKBB35fX+fLll1+WjRs2WPOt29vpYQvo77zzjjW3qkv1sIOdgP75559L7169ZMOGDbbZtWjRQm4aPlyaNm0qhx122P7fIx0ju3fvls2bNln/jQ8I6GG3HOlBAAIQgAAEIAABCEAgcwQQ0DPHnpwhAAEIQAACEIAABCAQCYGoBHQVVYtvvFGuuOIKOe6442zfHfeqUKKA3rlzZyvNM844Qw444ADHz7/55huZPn26jCopsY3ToUMHURE9JnTER3KzQldBb/GSJVKrVi2volt/d0vLTYh76aWXLNf1r776qm0+N954oyXWHHHEEY7lUCH22WeftSwm7SzI69WrJ3etXy/169d3TMOtbyxfscJ6v7datWqO36so+cgjj1gXGrZt2ybpFtDT0V8SK28qmmrZJpWXW6KkU/Dqx26XMIw6aIqRohTQ9ZmFfv37S4MGDWzHqVfREwV07Xs33nSTNG/e3HUuUmF49erVckP//raXT1QgXbV6tXVpxCtkc19Yu3at9TSDPsNhF/Ryh15eML389MUXX8icOXNk9KhRtumFLaA7sXe6OJHqWHHr65dffrn1e3LUUUe5zsf63Im+M3/HkiXWcwUI6F4jiL9DAAIQgAAEIAABCEAgdwggoOdOW1FSCEAAAhCAAAQgAAEIGBGISkCPz1ytGHv36SPXXHONLxfoMQFdra3V6lPfQVZLZ5Oggs6ggQNl+fLlSdHPPPNMy/31ySefnPQ3Nyt0tbpW4VhdoHsFt3RUvNb8VRxMDCqaqgg1bdo02yxUdNV3mE2tjlWEv/6662zfYPeypnXqG35ERK2EipJqFb92zRoZOmyY1K5d2xWfU75eAnwm+ktiRUxE05KSEhlZUmLklcGtH2ved2/ZIvq8QCZClAJ6rD465vTiis4faj1uOv5jQmpMCO7bt+9+a3MvVupJYWxZmZSXlydF1fJs37FDmjRp4pWMZGtfcPOMoZVSsXnuvHnWkxt+gtsTCvksoE+bPl2GDh1qjErH9MaNG+XQQw+Vqx2eDDFOjIgQgAAEIAABCEAAAhCAQFYQQEDPimagEBCAAAQgAAEIQAACEAiPQDoE9Fhp/Vo1qiCzYvlymTFzppxyyim+K+1kAa7vR2+95x5RId0uuFmOd+/eXWbNnm2JH25hx44d0rFDB1sLz+LiYpk4aZKtCP7KK6/INR072lqfm+adWC4na1N1O7xy1So55phjbKvi1DfcLiD4biSbD1IR0DPRX+Kr4CWa9u/f33K7XrNmTWNUf/jDH6RN69a28fVCxciRI43TCjNiOgT0+PKqN4ux48YZuXRXAX3ADTfInNtvt9xqu3lKsGPy1FNPSburrhIVmxOD6aWFbO0LS5YssdyR2wW1rF+6bJllqe83VFUBPZNj0G8bER8CEIAABCAAAQhAAAIQiIYAAno0XEkVAhCAAAQgAAEIQAACGSOQTgE9Vkl9f9hEFNc3Y3/1q19Zb3wHCeoKXUVsfds4MbhZRHpZoa/fsMF6Q9kp6PvCAwcMkKVLlyZFUfF+8913yznnnGP7+YIFC6Rf376236nVur777je41UetaVu1amWbZEVFhRQPG2ZfzoULpVevXr6FSZOyBxXQM9Vf4uvkJpo2a9bMctvs5rbdjs8//vEP6da1q+UOPzGo5evkKVOs99PTHdItoGv91AJcL5+oa3E3Lwx//OMfrb7p9kSBGy835qaut7OxL6jLdr1YoK7E7ULFjBkyaNCgQOM6nwV0dbnetUsX2bNnTxK2Cy+80PJMEvR3Kt3jlvwgAAEIQAACEIAABCAAgfAJIKCHz5QUIQABCEAAAhCAAAQgkFECmRDQtcLqln3BwoWBBGFTYG4Cn5dLYTcxqGfPnjJ7zhxHK+JHH33UesPcznpVxSm1QLYT/9zELa883Zjoe+gqht9YXJwUbfyECTJq1ChbwUyteC+79FJbK3r1JqCW+PpWtdt79KZtFR8vqIAeJK/4b1LpL7F03ETToqIimV5RYexKPJbmf/7zHxkyeLAsXrw4qYpB00yVlX6fCQE9Vu7BgwdbQrofS34/dXZrxzAE9KDtlmpfcLtUdPHFF8uy5ctFL/kECfksoH/99dcybOhQ0QtOdkGfF9GxjYgepOfwDQQgAAEIQAACEIAABHKfAAJ67rchNYAABCAAAQhAAAIQgEAlAm4C+rjx40XfyfYK3377rSWy6tuu+tb1nscfF3WDrgKbW9A3je+4807RN8GjCKkIoh999JH06d1btm7dmlQ0tYLdtHmztGzZMulv+ob5zcOHy6xZs5L+psKUmxW5m5XjvPnzRUW3oMHJDbhakas3gJ/97GdJSavlet+iIlm/fr1jtjfeeKPcNHy4HHHEEUGLlvQdAnplJHoBYvy4cTJu3LgkVpdffrll/VqrVq3Q+Jsm5Da+9B3ttevWWRdl3ILWTecNnUPeeustee6552T7Aw/Izp07bS9uxKellvf6HILpu+im9dJ42Sqgp9oX1q1bZ13usQu3TZtmveXt1919LK18FtC1jlu2bJHuBQWO/VL7/NRbb7V+F8K+VOSn7xIXAhCAAAQgAAEIQAACEEg/AQT09DMnRwhAAAIQgAAEIAABCERKIAwB3a6A3333nTz88MMyetQoefrppx3r0K5dO5m/YEGoAmwss1QEdE3DTRBysiB95plnLLfxKoYnBi8r8ieffNJ661ovI8QHFezV1XqTJk0C9wWntNXqdNXq1Y783d5yjxVGRdLSMWPk6quvdnWrbVp4BPRkUpli4tZmYQjoTumr94ZZM2fK3LlzHQVLHRfqxUK9IIQdslVA13qm0hecvtXLPVvvuUfOPPPMwCjzXUDXix6DBg6U5cuXuzLq3r27jB03zvdTDYHB8yEEIAABCEAAAhCAAAQgkHECCOgZbwIKAAEIQAACEIAABCAAgXAJRCWgx0r56aefysgRI2TRokWOBVcRLMz3tNV6fPv27bJ82TLLktUueLlw12/crNDt3jL//vvvLUthZZoYVOzzejvdzTo03Fb//6l5WQrrRYhp06ZZbegVrrjiCks4atiwYWArVs0jFYHQq4x2fw+rv2jaUbhw13RVtOvZo0dS8du0aSMrV62S2rVrB6l6St9EKaBrwdTa+oEHHpD+/frZXkjROGG/P60iqb41v/TOOx2t4DPpwj2VvvDf//7XesZBLyUkBq+LNCYdJd8FdGXw6quvyvXXXSd79+51RaJPXIwaPVr69OkT2TMDJm1CHAhAAAIQgAAEIAABCEAgPQQQ0NPDmVwgAAEIQAACEIAABCCQNgJRC+hakQ8//NByBa4ucO1Cqm/vapomwld83iYCusZfsmSJ9O7Vy7bcie+Zv/LKK3JNx46WyJIY9I1ctbR3c7XtJkBF1SG8BHTNV9//vXXqVBk7dqxnMfSiQGFhoQy/+WY56qijPOPbRUiHgB5Vf4lKQHfqG/ksoGvfUBF9zZo10q9vX0dL9EWLF1t9LmjQ/q2C6Irly605Si/9uIVMC+hB+4LbO95uTzmYcq0KArqyePbZZ2XADTd4iuga9+yzz5bRpaWiTy3g1t20JxEPAhCAAAQgAAEIQAACuUcAAT332owSQwACEIAABCAAAQhAwJVAOgR0LcBTTz0l7a66StQ1s11QF+WtWrXy1Vr6brKme+cddxgJX/GJmwroWt4e3W7hYJEAACAASURBVLvLgw8+mFS2E044wbIqP+ussyyhr6KiwrLwtAsbNm6U9u3bu9ZPvy8eNswXgzAim7BQS3QVyLR8XgKjlknduo8pKxO9OOD3jeqoBPR09BcE9H090uRihmnf/eabb+Tm4cNl1qxZtp8UFBTInNtvF728YRq0P+tFF7U037Rpk6OFu116+SigOz1JYcpT41UVAV3rqk90DBs6VDZv3myESN26T5g4UY4//nij+ESCAAQgAAEIQAACEIAABHKLAAJ6brUXpYUABCAAAQhAAAIQgIAngXQJ6F999ZUMHDBAli5dalumSeXlMnLkSM/yaoR33nlHli1bJncsWeJL+IpP3EQ0jsV3s0IvLi6WiZMmWRcDCrp1k8cffzypDvrO++IlS1ytz/Ujt7YwAhMwkikLvSTwxBNPyNAhQ1zftY8vxogRI2RkSYkvcTNsAT2d/QUBfV/rhymga3r6FEP7du1srdD13e41a9fKySef7DkCtH3Uon3RwoXy8ssve8a3i4CAbo+tKgnoSuDLL7+UW6ZMkdmzZzt6R4gnpWNCL3o0bdo0pScuAnVaPoIABCAAAQhAAAIQgAAEIiWAgB4pXhKHAAQgAAEIQAACEIBA+gmkS0DXmk2ePFlGlZTYVtLEAvLjjz+W6dOmWW/4qnjhFE477TTp3aePJeINGjhQXnzxxaSopqKxfuhmhV6vXj1LvHv66acdXb2buphesGCB5ao6MYQtRqbay/wKR2qFPmv2bKlTp45R1mEJ6JnoLwjo+5o47D77xhtvSOdrr7XcZ9sFr/GsF3gWLlwokyZOdPWgoF4lri8slMsuu0xGjhhh63kCAd1+GFc1AV0p+L1UpG+jq4jeqVMnRHSjXwMiQQACEIAABCAAAQhAIDcIIKDnRjtRSghAAAIQgAAEIAABCBgTSKeA7iaw6Buxy1essLXSVpFiz5491ruzdmJ4rLJXXHGFDB4yRJo3b265Df/zn/8s13bqlLKArum7WaFfe+218t5778nu3buTuPt5392Jz29+8xvLVXyDBg2M2zXqiNomzz//vIwtK5Nt27Z5Zte2bVvrDXgTET1VAT2T/QUBfV9XCFtAd+Oq+eklFhUl7cJrr70mQwYPlh07djj20/PPP18GDBwoOofUqFFD3PLLVQH9v//9r/XEhF5ASgy8ge45hblGML2goYnoUwPz5s+Xzp07I6Knhp2vIQABCEAAAhCAAAQgkDUEENCzpikoCAQgAAEIQAACEIAABMIhkE4B3c0CvU2bNrJy1SqpXbt2pYqpGLpu3TpLPLd7e1vFiA4dOsio0aPlpJNOqiRIhCmgu1mhu7XEgoULRcWpatWqeTbYH/7wB2nTurVtvCBvxHtmGEIEfZ9648aNMmH8eOvCglsYMGCA3DJ1qiVQuoVUBPRM9xcE9H0tG7aA7mWB7iRqP/roo1LUp49j39TnFfSJgUaNGskBBxywv1vmo4CulXMaW3rRZ9Xq1XLEEUcEnhWqogV6Iqy33nrLulS0fPlyV47q6UB/75o1axaYNx9CAAIQgAAEIAABCEAAAtlDAAE9e9qCkkAAAhCAAAQgAAEIQCAUAukS0L/++msZNnSoqJtyu1BQUGC5tlVBPD7s2rVLevboYfvWuYoPFTNmiL6BbCdQhymgqzC7ePFiS4wzDVo+FfZOPPFEo09eeukl6dihg7z++utJ8cdPmCCjRo0yEuKNMgs5kom7dG1b9TKg1uhuIRUBPdP9BQF9X8uGLaA//vjjctmllzo+3WB3weTVV1+V66+7Tvbu3ZvU3erWrSu3TZsml156aSXhPBYxXwV0vYykrvATw9FHHy1b77nHmkuDBgT0feR++OEHeeihh6znSvRpD6egT1uoV45atWoFRc53EIAABCAAAQhAAAIQgECWEEBAz5KGoBgQgAAEIAABCEAAAhAIi0C6BPRnnnnGEofffvtt26IPHTpUJk+ZItWrV9//948++kj69O4tW7duTfpGRVgV3I899lhHFGEK6JqJumnvXlAgDz/8sBF+Fei0XibW55qgitBdu3SxfXdZLWUXL1mS1WKLiet0k3oEFdCzob8goO8bGmEK6OrlYPSoUTJt2jTbcWcn/rpd2GncuLEsWrxYfve73zmO43wV0N0u6ahb8aKiIqO5zS4SAnplKl9++aVMLi+XKVOmODLdsHGjtG/fPjBzPoQABCAAAQhAAAIQgAAEsoMAAnp2tAOlgAAEIAABCEAAAhCAQGgE0iGg6/uwan2+aNEix3LbiTdO747Xq1fPevPY603wsAV0P1boKtKtXrPGcitvGr799lsZOWKEVFRUJH1iar1tmleU8dwsf00sXYMK6NnQXxDQ9/WsMAV0teYt6NZN9BkFu9CiRQvLHfYxxxyz/887d+6U9u3aJVms6zhav2GDtHZ4KiGWQL4K6J9//rn07tVLNmzYkITywgsvtDxEuF1Kcps3ENCT6Xz33XfWxQ+d1+2C3cWxKOdm0oYABCAAAQhAAAIQgAAEoiGAgB4NV1KFAAQgAAEIQAACEIBAxghELaCrJeitU6fK2LFjHetoJ6qq9Z6+e75ixYqk70xFh7AFdC2IqRV6aWmpjCkrkwMPPNBX26q1/VUOLs4vv/xyy3L2qKOO8pVmJiKrq/5+ffvaZu30XnUschABPVv6CwL6vlYMS0B/9tlnrXnAzg17rL8kzgfff/+9jCktlcmTJyf1vw4dOlhj6LDDDnMdFvkqoGul9YJO8bBhtvVXLyDFxcVy0EEH+Z42sllAN7m447vChh/84x//kG5du8ojjzyS9EWbNm2syx+1a9c2TI1oEIAABCAAAQhAAAIQgEA2EkBAz8ZWoUwQgAAEIAABCEAAAhBIgUCUAvpbb70lY8vKZPny5a4l7Nmzp8yeM0dq1qy5P56b6LB02TLp3r27Z62jENDVCn3WrFkydMgQx/zVQv6u9eulfv36nmVMjKBWtj26d7d1465x+/fvL7dMnVqJle9M/veBts8TTzwhnTt3Tkris88+s9qtS5cucsQRR/jOQt+sPv+882y/i0JAz5b+goC+r8lTFdDVbfvGjRtlwvjxouPYKahF+abNm6Vly5b7o7hdpigrK7Mutng9q5DPAvqbb74pXTp3tr2UoDzVG4jOCV6MEtskGwR0vXBx5e9/b+ut4O4tW+TKK6/0PZfpB3qx6Wc/+5lcdNFFcsABB/hKw+05AQR0XyiJDAEIQAACEIAABCAAgawlgICetU1DwSAAAQhAAAIQgAAEIBCMQFgC+r///W9R0evdd9+VP/3pT3Lvtm2ybdu2JBfKiaV0cqnsJn57CbCxPKIQ0DVtFZ7VpbSKxHahpKRExo4bF8iKU9NzckUey0ut+W8aPlxq1KgRqNHVpf7ChQtl0sSJMnjIEFFr+cQQExBfe+01GTR4sBQWFsqhhx5qnF+6LdCzpb8goO/rIn4EdHVzraK39kttxz179siG9evl5Zdf9uxvepFm1uzZlfqmWxuMGz/etr879f/t27cnlcF0/snWvuB1CUjn5NIxY6Rfv36+Lupkg4DuNg8MHz5cJk6aFGhejtWtXbt2MrKkRBo1amQspGOB7jmMiQABCEAAAhCAAAQgAIGcJ4CAnvNNSAUgAAEIQAACEIAABCBQmYCbgJ4OVk5is5sQYmpFGpWA/tFHH0mf3r0tq8TEcMIJJ1hvLJ911lmB8X388cfSt6hINm/e7JjGFVdcYYn0DRs2NLYU1XKvW7dO5t5++36rXidBMVH803pdX1goBQUFov/vZp3q5Xb7kV275IILLnCsWxAX7tnSX7JVNA3cGV0+dGMeRX6JaaqnhzVr10qDBg0q/cmtDXr16iUzZs60rIndQj5boGu9P/zwQ2uO2bJliyOGs88+W3ped53oG/NHHnmkqLBevXp1x/jZIKDr3Nm1SxdbDx46b6n3kubNm7u2fWyebNq0qZx55plW3MS66fzbr39/i43bRSavJ0xM+2M6xhN5QAACEIAABCAAAQhAAALBCSCgB2fHlxCAAAQgAAEIQAACEMhKApkU0Dt27GhZj9apUyeJjZuAdfHFF8uy5ctF37V1C88884wlprz++utJ0XY/9pg0a9YsUJts2rRJOlx9te23gwYNslysH3zwwYHSjn20a9cu6dmjh7z99tuO6aigpUJOl65dLcFe39GNvV0cs+r929/+Jrt377Y8AuzcuTMpLVMBPf5DzbPjNdfIeeedJ8cee6wlqml+WlYVmmbNnCmffvqpbblVlFq1erUlwjuFIAJ6tvQXBPSUur3xx4cffrjMuf126dSpU9JlDjeX2abPK2hf7l5QYI2dxJDrFuix+qgHDX2b222OMW4Qj4gm822QcZ+Y7bfffisjR4yw3nm3CzrvqHV927ZtRfuQXgTS/vLBBx/IY489Jps3bbLmSfWIEF9mp8sBml63bt3kkksvlVNPPVV+8YtfWGl+/vnnlicFnQvtvBjEyjZt+nQZOnRoWJhJBwIQgAAEIAABCEAAAhDIEAEE9AyBJ1sIQAACEIAABCAAAQhERSBTArpaMt82bZrj+9peQsik8nIZNmyYrVD9ww8/yP333y83Fhc7vp+8fccOadWqlW+s+jZ4r8JCW+twFfTVItbNuto0Qy83y6bpeMULIqB7pen2d203daV84IEHOkYLIqRlS39BQE+ld5h9q6KlCo/qTtvJE4IKqMXDhtkmqK7Jp9xyi2VRnRh03KkHhaFDhjg+0aBvhBcVFXkWNhf6gslFHc+KGkRIl4CuRXG74GRQ1P1RTAR0P+klxvXzzEEq+fAtBCAAAQhAAAIQgAAEIBA9AQT06BmTAwQgAAEIQAACEIAABNJKIN0CuopWAwcOlJtHjLAVsOIrr5aA7du1c3xHXd8/Lhk1Sn71q19Zltdq9ff888/LooULZc2aNa4cx0+YICNGjPD9Hq66PFbLVLVQTAw9e/aU2XPm+Ho32K2QatU9bdo0y6IyqpBOAV0t/tV698QTT3StThABXRPMhv6SC6JpWH0pEy7c1a14xYwZcu6557o+I/DKK6/INR07yquvvmpbXfWiMLq0VM444wzLg4JaIeub6ytXrJBly5Y5zjmaWO/evWV6RYXnOM+FvqAXBtRSesANN8iLL74YVtdISiedArpeclL39OvXr0+pPlEL6NqP1WOJ23MYKVWAjyEAAQhAAAIQgAAEIACBtBFAQE8bajKCAAQgAAEIQAACEIBAegikU0D3+263ilo3Dx8uc+bMSQsML5Hniy++kEEDB8ry5cuTyqMXAzZt3iwtW7YMtazffPONzJw5UyZNnOgq6gXJtG7dupa7+SuvvDLpczfxL0heam05d948S/j0CkEF9GzoL7kgmnrxN/17OgV0dbc9avRo6dOnj6dwreX//vvvZfr06db8kY5g59Y9l/rCu+++K6WjR9vObWHw85pbNY+g496ufHpx4vrrrpO9e/cGLn6UAnpJSYmMLCkx6suBK8CHEIAABCAAAQhAAAIQgEDaCCCgpw01GUEAAhCAAAQgAAEIQCA9BKIW0FVYVlfLvfv0kcaNG/u2+P7www8ta0K1/PYTVBwu7NVL7tm61fYdY7u0vEQeNwtntYbX99wPPfRQP8U0imvikt4oof9FiomRhYWFjuVVy9Q333xTZlRUeFrkeuWtluczZ82SRo0aeUW1/p6KkJbp/pJLoqlRY7hESoeAftppp1lzxzXXXCNHHnmkryJ/9dVXloA+d+5cX9/p+Bg0eLC88sc/Glsx57qAroB0nnnhhResd7s3b94c6oUdr7k11XFv18DPPfecDB40yNEVv1eniC+zXs7Ztm2b3HbrrfL00097fer4d/09vGn4cCkuLpYaNWoETocPIQABCEAAAhCAAAQgAIHsIoCAnl3tQWkgAAEIQAACEIAABCCQMoEwBXQVntTSuE6dOnJu06ai7pZVAKtZs2ZK5fz0009lyuTJctttt3mmExPcOnfuLFoedeXer29fVzHo/PPPlwEDB4payDuJGiqgDBs6VBYsWJBUBhVFlq9YIW3btvUsXyoRVJxdunSpzJk9W95++23fSWk9u/foIR07dvQl9H/00Udy1113Wa7x1c21adC3qlWINLUajqWbioCuaWSyvyCgm/aO5HgNGzaUI444wppDmpx7rnXh4vjjj5cDDjggcKI6blVAHz9unKcgrP31+sJC6dGjh/zf//2fmLwPrvNN3379pGvXrkljKpf7grpBV9fuj+7aZT2L8frrrweac2INlwkBXfP++OOPZeaMGTJ//nxrXjAJ+jsweMgQad68edKFL31WQ63adS70e8lAL5KpFwXt57htN2kJ4kAAAhCAAAQgAAEIQCB3CCCg505bUVIIQAACEIAABCAAAQjkFQG1iH7ttddkzerVcu+991qijga1NK9Xr55c0Ly5XHDBBdKgQYNKood+99JLL8mdd9wh27dvF7Wa1dCkSRO5+OKL5ZpOneTUU0/1FOmeeuopaXfVVfL+++8ncVVhZPGSJVKrVq20MP/2228tIXv37t2WwKVieoxHrABav9q1a8tZZ50ljZs0sd561osNqQg3aqGqrp4ffPBBefyxx+Svf/2rZbEaew8+doFC827VurXlcSBTVpaZ7i9p6QhkYkzgnXfekbVr18r9991nCeMaVDCvX7++NT4uuugiS7BP7K9vvfWW3LFkSaU5RwVQvYzS8ZprAnnVMC40EUMjoJeAHnroIdmxfbv11ntsvozNWfob0rpNG+t3wdTTgXo4UGv0XY88Is8884y88cYb+39ftODaT/T3qXmLFnLZZZfJcccdl9L8GxoMEoIABCAAAQhAAAIQgAAEQieAgB46UhKEAAQgAAEIQAACEIAABLKdgL5Drq6gZ82aZVtUO/fN2V4nygcBCEAAAhCAAAQgAAEIQAACEIAABCCQOgEE9NQZkgIEIAABCEAAAhCAAAQgkGME1LqwY4cOti6M1Yp92fLlcvTRR+dYrSguBCAAAQhAAAIQgAAEIAABCEAAAhCAQKoEENBTJcj3EIAABCAAAQhAAAIQgEBOEdA3b8eWlUl5ebltuRctXiyFhYU5VScKCwEIQAACEIAABCAAAQhAAAIQgAAEIBAOAQT0cDiSCgQgAAEIQAACEIAABCCQIwReeeUVuaZjR3n11VeTSnzhhRfK8hUr5Nhjj82R2lBMCEAAAhCAAAQgAAEIQAACEIAABCAAgTAJIKCHSZO0IAABCEAAAhCAAAQgAIGsJvD999/L1KlTZVRJiW05K2bMkEGDBkm1atWyuh4UDgIQgAAEIAABCEAAAhCAAAQgAAEIQCAaAgjo0XAlVQhAAAIQgAAEIAABCEAgCwm8+eab0qVzZ9m7d29S6Ro3biyr16yRk046KQtLTpEgAAEIQAACEIAABCAAAQhAAAIQgAAE0kEAAT0dlMkDAhCAAAQgAAEIQAACEMg4gR9//FEqKirkxuJi27JMKi+X4cOHy4EHHpjxslIACEAAAhCAAAQgAAEIQAACEIAABCAAgcwQQEDPDHdyhQAEIAABCEAAAhCAAATSTOCtt96Sgm7d5PHHH0/KuV69enLX+vVSv379NJeK7CAAAQhAAAIQgAAEIAABCEAAAhCAAASyiQACeja1BmWBAAQgAAEIQAACEIAABCIhoNbnixcvlqI+fWzTLy0tlTFlZVifR0KfRCEAAQhAAAIQgAAEIAABCEAAAhCAQO4QQEDPnbaipBCAAAQgAAEIQAACEIBAQALvv/++9OjeXR588MGkFNT6fM3atdKgQYOAqfMZBCAAAQhAAAIQgAAEIAABCEAAAhCAQL4QQEDPl5akHhCAAAQgAAEIQAACEICAI4FVq1ZZ7tvtwqBBg+SWqVPl4IMPhiAEIAABCEAAAhCAAAQgAAEIQAACEIBAFSeAgF7FOwDVhwAEIAABCEAAAhCAQL4T+Oyzz6RXYaFs3rw5qapHH320bL77bjnnnHPyHQP1gwAEIAABCEAAAhCAAAQgAAEIQAACEDAggIBuAIkoEIAABCAAAQhAAAIQgEDuEti0aZN0uPpq2woUFRXJ9IoKqVGjRu5WkJJDAAIQgAAEIAABCEAAAhCAAAQgAAEIhEYAAT00lCQEAQhAAAIQgAAEIAABCGQbAbU+71tUJOvXr08q2iGHHCKbNm+Wli1bZluxKQ8EIAABCEAAAhCAAAQgAAEIQAACEIBAhgggoGcIPNlCAAIQgAAEIAABCEAAAtET2LFjh3Ts0EG+/PLLpMx69uwps+fMkZo1a0ZfEHKAAAQgAAEIQAACEIAABCAAAQhAAAIQyAkCCOg50UwUEgIQgAAEIAABCEAAAhDwS+Crr76SgQMGyNKlS5M+Vevz9Rs2SOvWrf0mS3wIQAACEIAABCAAAQhAAAIQgAAEIACBPCaAgJ7HjUvVIAABCEAAAhCAAAQgAAEIQAACEIAABCAAAQhAAAIQgAAEIAABCEDAnAACujkrYkIAAhCAAAQgAAEIQAACEIAABCAAAQhAAAIQgAAEIAABCEAAAhCAQB4TQEDP48alahCAAAQgAAEIQAACEIAABCAAAQhAAAIQgAAEIAABCEAAAhCAAAQgYE4AAd2cFTEhAAEIQAACEIAABCAAAQhAAAIQgAAEIAABCEAAAhCAAAQgAAEIQCCPCSCg53HjUjUIQAACEIAABCAAAQhAAAIQgAAEIAABCEAAAhCAAAQgAAEIQAACEDAngIBuzoqYEIAABCAAAQhAAAIQgAAEIAABCEAAAhCAAAQgAAEIQAACEIAABCCQxwQQ0PO4cakaBCAAAQhAAAIQgAAEIAABCEAAAhCAAAQgAAEIQAACEIAABCAAAQiYE0BAN2dFTAhAAAIQgAAEIAABCEAAAhCAAAQgAAEIQAACEIAABCAAAQhAAAIQyGMCCOh53LhUDQIQgAAEIAABCEAAAhCAAAQgAAEIQAACEIAABCAAAQhAAAIQgAAEzAkgoJuzIiYEIAABCEAAAhCAAAQgAAEIQAACEIAABCAAAQhAAAIQgAAEIAABCOQxAQT0PG5cqgYBCEAAAhCAAAQgAAEIQAACEIAABCAAAQhAAAIQgAAEIAABCEAAAuYEENDNWRETAhCAAAQgAAEIQAACEIAABCAAAQhAAAIQgAAEIAABCEAAAhCAAATymAACeh43LlWDQL4T+PHHH+Xtt9+WlStXyn333itPPvmkVeW6detKvXr1pO1VV0nnzp2levXq+Y6C+kEAAhCAAAQgAAEIQAACEIAABCAAAQhAAAJ5SuC7776TvXv3yrKlS2X37t3y5z//2appkyZN5JRTTpE+RUXW/xMgAAEIQCAcAgjoPjl+8skn0q1rV9m+fbvPL82ijxs/XkpLS80iE6tKE1i1apUUdOtWiUGbNm1k5apVUrt27bxn8+WXX8otU6bI7NmzRf/fLhQVFcn0igqpUaNG3vOoqhW0GwemLE444QSpX7++NG7SRC666CJp1KgRfeV/8B5//HE5/7zzKqE8/fTTZe26ddYFlVwPuVY/3RRf26mTvPjii5XQ737sMWnWrFmuNwfldyHAHEf3gAAEIACBTBCYMGGClI0Zk/a9pt0azav+hx9+uOg6tU6dOnJu06bStGlTOe2007hE7QWOv0NAxBLf7PYZJSUlMnbcODnooIMi5/Tqq6/K9dddZ4mC8aEqnI9W9XO9sDqXHcd8Or+IcXrttddk+E03ybZt2xzRrVi5Urp27RoW2rxOx0njifos2W6NlY/91avz5Nq5nFd9+Hv+EkBA99m2COg+gRE9MgJVeaH98ccfy43FxbJixQpXvlEveiJrXBI2JpCKuJSYiQrqAwYOlJ49e1aJSyhukPN9IZtr9UNAN54S8i4ic1zeNSkVggAEIJATBHJJQLcDquv6QYMHS2FhoRx66KE5wZxCQiATBJz2GYcccojMmz/f8uhXrVq1yIr24YcfSt+iItmyZUtSHgjo+W8YE1bHqgoC+hNPPCH9+/VLulSfyBAB3bxXIaCbs4oiZq6dy0XBgDRzgwACus92QkD3CYzokRGoqgL6V199JTcPHy5z5871ZIuA7oko5yOEKS7FYOjNz9umTbOs0qM8LMhm+Pm+kM21+iGgZ/NoibZszHHR8iV1CEAAAhCwJ5DrAnqsVmeffbZMnjJFLrzwwiq7rqePQ8CNgNM+Q7/RiyhLly2T5s2bRwJRXVGPLSuT8vJy2/QR0BHQTTtevgvoTl4a7PggoJv2GhEEdHNWUcTMtXO5KBiQZm4QQED32U4I6D6BET0yAlVRQNc3z7Xe3QsKjLgioBthyulIUYhLCkRv3N8+d6506dJFDjjggJxmFKTw+b6QzWT9vv76a1m4cKHMqKiwmqZbt24ydNgwUfejTiGogP7uu+9ah1IbNmyQU089VQYPGSIdOnRIiyvGIP0uyDcvvPCCTBg/XjZv3iwtW7aUkSUleXVIzhwXpFfwDQTyg0BVmMPzo6Xysxb5IqBr6+gaa87tt0unTp0Q0XO4uwZZQ+dwddNWdDcBXQvRuHFjuePOO6VevXqhlknPdtasWSP9+vZ1fJIPAR0B3bTT5bOArkZEw4YOlUWLFhnhQEA3wmRFQkA3ZxVFzEyey0VRH9LMXwII6D7bFgHdJzCiR0agKgro7733niWeP/zww5W46qHIzSNGWO7FjjrqqLwShyLrQHmScFTikuJREX3BwoVy7bXX5gkt82rk+0I2U/VTK4tp06bJyBEjKjXGgAED5JapU6VGjRq2jRREQLdzh5hvfdruJr5ayqxctSpv3oZnjjOft4gJgXwiUBXm8Hxqr3ysSz4J6No+UVvS5mMfyKY6BV1DZ1MdsrUsXgK6lrt3794yvaJCatasGVo1du3aJT179JC3337bMU0EdAR00w6XzwL6jh07pGOHDkkXTdTDypiyMmnatKn84he/4IKYaWeJj5I1mQAAIABJREFUi4eAHgBaiJ9k6lwuxCqQVBUhgIDus6ER0H0CI3pkBKqigG5XZz0MWXLHHXllcRhZp8nDhKMUlxSX3rhfvmKF/OY3v8lDes5VyveFbKbqpwdEXbt0kT179lSCr/1r/YYN0qBBA9tGCSKgb926Va5q2zYpvYKCAssKS8X0XA8VFRVSPGxYUjVGjhwp4ydMkAMPPDDXq2h5XSno1i2yelTVOS4yoCQMgZAIVIU5PCRUJBMRgXwT0BWTunHXdf2xxx4bETWSjYpA0DV0VOXJp3RNBHStrz6FUFxcHIqxgqk7agR0BHTTsZavArp63lDr8wULFlRC0bZtW2tPz++ZaQ+xj4eAnhq/VL/O1LlcquXm+6pHAAHdZ5tnanL1WUyiVwECVU1Ad1o4lpSUyNhx40LZyFWBbpN3VXQSl7zcVn377bfy0UcfydNPPy133nGHbNu2zZFNaWmpdbM3H8Q40w6Q7wvZTNUv6OEfArp9z63KAjpznOlsRjwI5CYBBPTcbLd8KnW2Cehuv3u6T/zggw/k0UcflTuWLJHdu3c7NsWixYulsLAwn5qqStQl6Bq6SsBJsZKmArpevp03f77l9a9atWqBc/XjjhoBHQHdtKPlq4BuNz51LOrl+9atW5viIZ4DgUxpPHZrrNNPP13WrlsndevWrTLtlalzuSoDmIqGRgAB3SfKTE2uPotJ9CpAoKoJ6E6b5u07dkirVq2qQItTRTsCQQX0+LR++OEH2blzpwy/6SZ58cUXk7JRl1irVq+2XD9WlZDvC9lM1S+o+8kgAnpVcP9blV24ewnozHFVZbamnvlKoCrM4fnadvlSr1wS0OOZf/PNN7Jy5UrLYu/LL79Mao4OHTqIiuiHHXZYvjRVlahH0DV0lYCTYiVNBXTNJtWnEJza0akKCOgI6KbdO18FdLsLlS1atLCeLDvmmGNM8RDPgUCmNB4E9H0NkqlzOQYEBPwSQED3SSxTk6vPYhK9ChCoagL6k08+KW1at650EHLmmWfKmrVr5eSTT64CLU4V7QiEIaDH0nV7h62qXdTI94VsJuunVlILFy6UGRUVVtfr1q2bDB02TA4//HDHQR5EQNfE3n33XRlbViYbNmyQU089VQYPGSJ6cHzQQQflzYTywgsvyITx42Xz5s3SsmVLGVlSkldPejDH5U1XpSIQ8E2gKszhvqHwQdoI5KqAroDcRLrTTjtN1t11l5xyyilpY0lG4RAIsoYOJ+f8TsWPgK4kLr/8cusSylFHHeULzI8//ihr1qyRfn372l5usUsMAR0B3bST5auAPnnyZBlVUlIJQ//+/eW2adPkpz/9qSke4jkQyJTGg4C+r0EyeS7HoICAHwII6H5oiUimJlefxSR6FSBQ1QT0devWSedrr63Usm3atLFuXtauzcaiCnR52yqGKS6pxcrNw4fLrFmzkvKaVF4u+q5yVQn5vpDNtfoFFdBzob+qG0d1uXrppZfmQnHTXkbmuLQjJ0MIQAACEBCRXBbQtQHffPNN6dK5s+zduzepPXc/9pg0a9aMdoYABETEaZ9Rv3590WfPXn/99SROKuDdMnWq1KxZ05ih7r+6de0q6lkwMajHtz179iT9e64I6KnsZ6rauZ5xh/EZMR8F9P/+979yY3GxzJ07txKNXBkXPpswI9EzpfEgoO9r7lw7l8tIJyXTrCCAgO6zGTI1ufosJtGrAIGqttBevny59OzRo1LLFhUVyfSKCqlRo0YVaHGqaEcgTHFJ07e7qKH/PnToUJk8ZYpUr169SjREvi9kc61++Sqg62HT5PJyOfinP5XS0tIqMbb8VpI5zi8x4kMAAhCAQBgEcl1A/89//iNDBg+WxYsXJ+FQD2adOnUKAxNpQCDnCTjtM/Ss5ayzz3Z8DkH3xsXFxUaereyeJYmB6969u1zTqZNccfnlSSxzQShMdT9T1c71ohow+SigO/2O+XnKKyre+ZJupjQeBPR9PSjXzuXypd9TD/8EENB9MsvU5OqzmESvAgSq2kLbboGBgF4FOrpHFcMWl+wWcFqEqtbX8n0hm2v1y0cBPXbYVF5eLrlwOJap2ZY5LlPkyRcCEIBA1SaQ6wK6uvvWd9AXLFiAgF61uzK19yDgJqCrlfm8efNk5IgRSakccsghMm/+fOncubNUq1bNMRdd86uXt0QrWv2gcePGcsedd8qnn34q5593Xs4J6GHsZ6rauV5UAzIfBXQn/QEBPbxelCmNBwEdAT28XkxK6SCAgO6TcqYmV5/FJHoVIFDVFtoI6FWgUweoIuJSAGgGn+SawGxQpUpRcq1++Sag66H2rVOnytixY612QUB37sHMcX5HN/EhAAEIQCAMAvksoOPCPYweQhr5QsBNQFdvfz/88IOnAF6vXj1bHN99951MmzbNVoA/4YQTZOmyZdK8eXNbK8Rs3yOEtZ+paud6UY0bBPSoyOZ3upnSeBDQEdDze2TlX+0Q0H22aaYmV5/FJHoVIFDVFtoI6FWgUweoYtjikt1TAVosXLiLnH766bJ23TqpW7dugJbKrk8Q0DPXHt98841Mnz5dRpWU7C8EAnr6BHTmuMz1fXKGAAQgkEsEcl1A/+c//yndCwrkgQceqIQ9n9azudSfKGv2EvAS0PW5vPfee88aTw8//HBSRdq2bSvzFyyQOnXqJP1ty5Yt1ndffvll0t8WLFwovXr1sqzXnbzAZeseIcz9TFU714tqJCCgR0U2v9PNlMaDgI6Ant8jK/9qh4Dus00zNbn6LGbo0b/99lt54YUXZPv27bL3ySfllVdekbffftvKR2+O6ka0zSWXyBVXXCHHHXecqwunVAr30Ucfyd133y13b95sLbJ1Id6wYUM5//zzpeM111guoA466CDXLN555x1Zu3at/GHHDnnqqaesNFQQatOmjXEaqdQhrG/DXmgr24ceekh2bN8uL774ojz//PNWUQ8//HA5++yz5cKLLpLf//73FqsDDjggrGoYp5MOAV1dcOkm78477pCdO3daffviiy+W6wsLrb7lp9562/ovf/mL7NixQx7dtUteffVV0c2pBnV3dsYZZ8hpp50ml152mTRt2lRq1aplzCJIxHwdO2EK6Nr+AwcMkKVLlyYhnjZ9uiWiBwm6wdbDhoULFlj96ic/+Ym0bNlSrrv+ernwwgvl4IMPNk5WLQDeffdd6zBw1yOPWH0qNlY1kSZNmsgpp5wirdu0kRYtWlgHGW4u9Zwy9hKYtRxvvfWWbN26VR55+GFrzoj9JmgZtF6XXX650ZxsV4Yff/xR9K28Rx55xJqTXnvtNXnyySf3R9U8zjnnHLmqXTsrDz3Y8RMyXT8/ZdW4mbJAj80b9917b6U21t9d/d2/uFUr6/fX9HffyQolWw7H1JJk79691vpA+5v2a3UpGVvr1K9fXxo3aWKtF3QOr169ut+m9B2fOS6aOc6uIeLXuk/t3StvvPHG/t9t04ZLpS+nsgZhnW7aQvbxdG7Ssb/+rrusvY7Oubr+1fXZFb//vVx11VVy5JFHumaiv/WPPvqorFm9Wp544gkrDV3vNWvWzPqtMkkjtVqYf61z3e7du2Xrli1WWXUdoWXV39VWrVvLNddcY62Bg6wfYqVI/B3/61//au0l7UQUp5JHKXRGvc4wbQ39nb3nnnus3x3tg7qWUva6ttF+c9lll8mhhx5qmpxnvPj9XvzaKtbfL2rZ0vqN0/3epEmTpGzMmEpp6t9WrloltWvX9swraAQnIc2vy1rdg3Xs0CGpz/Xs2VNmz5kjNWvW9Cyi234uW/bInpVIiKB9/+9//7vcd9991l5Cx39sjxrmuU78vKpnLrF1fIxb02bN5KKLLpJGjRr5Xsf7rbPG/+yzz2TPnj1y/333ycsvv1xpPoqta6/u0MFa14Y55uLLmo65NwgbEwFd0921a5f07NFj/54vPq/+/fuLunuPH1d6/nH9dddZc1tiSIwftoCu/U/7tu6Z9zz+uDz99NP71/SptnfY+xnTc73YvmzbPfdYfVn3KFH+Xui6VLllcl/0xRdfWOuVxHEbW7Nc0Ly5XHLJJdaZ8Lp166SgW7dKXc3POiLsfW+QsZj4TVQu3LOhbRPrquf0etF71cqV1m+Stmm79u2le/fu8n//939h4LRNI1MaTyoCeibXsHoOqO2j+6Uwzrm9zuUia/iEhLNBD0n13Djb1l3part05YOA7pN0uiZXFQ76FhVZYl5i6Nevn0y55RbroMNv8LOI1bR1AG/cuFEmjB9vdIioZdLF8LDiYjniiCOMi+e1aNQf+IULF8qkiRP3L3ztElcBf+qtt1oCUmL4+OOPZfq0adbbS26HN25pJKbptNlwqrgeRsQ2ps3OO886qAoqcHkxM4VvyiWWnvIZO26ctaBJ5WDNq3x2Cwqvb/TviYfXTmM2MZ4eIg0ZPNgSvO2CLty03ieeeKJrMbSvbtiwweprujk3CTpuevToYY0br/QT0/PqB9k6dky4mMQJS1zSRejmzZvlup49beeH7Tt2SKtWrfYXyeldxcS30j/44APL5d2KFStsq2M6nnQufvDBB2XqLbdYm0jToG/SDb/5ZmnQoIGv8eq2kNU+pXOx8vIKevlmUnm5dUBmegFFhfmxZWXWBsokBMkjk/ULchkoiICeyoZbD2TUxbrX72X870L/G25wvRDi5sLRpJ3t3K0G4WKXV2yenDVzpu2hoN03+luul6sKCgpSFprc6s8c5947gs5x8akGaX+nUqV7DcI63b1/eM2D+tuvB+z6m7Nt2zbHxFTw0bZVS7nES296kKQXUNWrhh40OwW3NOy+8Sq7n29i/dK0rEH3c1qmGFPTdYJbC/o5+Db5HYnFydQ6Q/OP/ZaZrs9171g6ZoxcffXVvi5cJvLQOut+XvcoJpcYVEQ88MADrYuM8SFXBHSnsxTt28tXrBC1mHULpmMlPg23veIzzzxjifmxy6ax7/SbWbNn+xZs9aC3T+/e1kXW+NCuXTtZvGSJ48Vsv33fdP8bXwadA/TisL6Z7TYnxr6Jrad0L+wlkgRZQ/s96wgy5rzOG0z7Uypzr585MDGuqYCubbtmzRrp17ev7TyiAvqwYcOsucPtPNPOYj0sAd2UdYyB/jaPGj1a+vTpY3ypxsklvUkb2O1nvM5z9Nxh/vz5nmeh2nfHlJVJx44dPY2K3MqqQua8uXNl0aJFrmev8Wlo3gMGDhS9oGRyOcmLlY7bmTNmWPWOXWZ2+0YNU3T+uPfeeytFM1lHRLHv9aqf09+d5hKT9EyeJkl32zqN6/iy6phVzWH4TTfZ7sP9jlETVvFx0qXxJJYrqIDu93c8yFmZHcPY3KprSdPzSP1N03VJ7z59HA1rwhDQdW014IYbksa/5j+6tNQyhHIytPS7RjA9v40xTMe5cZTrLr/jKZ/jI6D7bN10Tq5+xW6vqrgtYnWRpZu3eLdLOgkNGzrUSCRJzFutLWbOmmXdKDYJbotGndD0x9TtYCs+D10kzZ03T84991zrn3Uy0RuaOqGqNZlJ0AWgupS64IILXKP7FdDtEtMJ2Et4sPvOa6HtVU/lorfGhg4ZYnQ5Ij49/SFSUaxv374pLc7dyphOAV2tb/r36+fZP7RfzJs/33qnK/HygPLUdJSnyWGBXd1ji0PlampRm6tjx6t/mv49DHHJa9GuXgiWLV8uRx999P5imSyEXn/9dcui3elSRiwxbXedf6+99lpbkVkvd/iZAxPZxQ5jbho+3LKoMwl2C1mtvy7A9VDM5PA1lo/mr3kXFxe79msVWLU9i4cNM9ooJ85JJnnEvslE/WJ5Bzn8CyIUBxFftIxuawWvvqOWcjpHHn/88ZWiattWVFTIxAkTfPWd+ESiENDDmLejFhOY47x63T6vLnp5088cF0tVLeIGDxoU+Hc7sXRBBPSgaxDW6d7rdLd5sEOHDrJ48WLLwtbkcFbbuqSkREaWlOw/HNbfwsnl5TJlyhTvjvq/GIMHD5aJkyZ5HjAHmcPdRJwhQ4b4Lqvu51SMM326RUXhW6ZMkZkzZwae6+NBmhx8G4MXkUyvM7Ss+lum1ttul3bt6mTabxK/1Us2fvu5G9Oof/M071Qt0P/2t7/JTTfeaHuGMWDAAMtK1m2fpfPBmNJS6xKh36BjpWLGDMuKP36vqO0wetQo6y3oxPXr+g0bpHXr1r6y2rRpk3S4+uqkbzZs3Cjt27dP+vdU+r4K3OqJSw/BvS7PewmsbpXUPYqeL+hlZKfgZw2dylmH5q/rivETJhjtnTI99/rqPDaRTQV0/dTkTfOzzjrL8c10nddXr1kjiW+mhyGgpzJ2dQyqZ4rf/OY3jjij2s+4nefoOcWNxcWOl/HtCjt27FhrTWx6nhRLI4zfCz0rmDxlinWp2mu+sCu71lfnt9LRo32fUdql57WOiGLfm8p4jEpAz1TbegnoOqb0koReQvU6X1LNYnpFhRx77LGpIE76Np0aT3zmfgX0VH7HTc/jnMCqUZCuYe64447A7J0ueKQqoLuNYZ2L9AzSTjxPZY3gRw+J+tw46nVX4AbPww8R0H02aronVzc3SW6TQWK19EBDrSDtNoJ2N0DVVU5Rnz6WG5ygQV3P6Q1vt0VoLG2nRWO//v2tgy1T4TuWnuZ9x513WpboaiWpgkzijW+vesXSSFzcx38XhoAeS8/vTaZUBHSdZLVt9VKB6aGhHS8/fdCLd+Lf0yWgu11UsSuzndu/VBYzdnn07t3b2niYiJ25Onb89gen+EHFJW0znc/VpdziRYtcL+jcNm2adWsxfhPotRDSOdTJi4hdXexE+lQWdXZ5XH755TLn9tsta1mv4LTZ8frO7e+JwkNiXL0x3qVzZ8/Nk1se8ZYPbvEyUb9Yefwc/sW+SZeA7rZWMGl7u0MKPxtjtzzCFtBjXieCrA/iyxm1mMAcZ9Lz9sXxM8dpfLc1tnmulWP6FdCDrkG+//571un/W+u7rdOd9m160fbv774r5eXlvps6tvZVd8B+D7VjmZmsn8MU0FV8VTf/8+bN811ft7dt4xNL9ffDrmBeB99+K5MN6wy9MKnuSe1cGnvVx6TfJLaJXvAI0s+dyhL1b57m61dA176t41HPC1avWmXt/e0O4u0MBhLrqWmpeD516lSv5nD8u66z1c29XkCJD05W6H5cymt6WlfdY6xfv75S+ldeeaUsXLQo6bmJMEQ/PSzWC5Lq9cVNFEv1d9XrGRQ/a2h9MqLdVVf5PgOKh2py4ULjO83X6Zh7A3fUuA/9COj6mRq4aB+080amZ2gqos6ZMyepaG79KFUBXUWUQQMHJo0LP3zczv+i3M84nefoGcT4ceMC1Sn+fXkTBqlcPkhMX9tZhU71KuH1vGb8t2Exjk/TbR2R6rol7DWK21xi0oZOAmUm29ZNQNdnktw8WtjVedHixVJYWGiCwzhOujWeWMH8CujpXMPGwzM1CvICHoWA7jaG7Z4ViZUxnXpI1OfGUa+7vNq1Kv0dAd1na6dyI8wrK7sNqdttEtONjNstUadFYlj11Ns+amXh9cav3aJR66e3JtVFWZCgbhZbXnyxjLj55sAbJ6/yhymgax1VMNUb3l27dvVcbKYioKc6ycbaw7QPBmm/dAjo6qrLj8ipByJqJaC3qmNBx9eyZcssbw1etyb9cFC3wLpp8noKIVfHjh8WbnGdxKWw0tfb03oRKPGmq9tCSK0Vxo0da2y5YudOUud+fbNNPSP4vfzjVneT2/X6fRQCs6brtpkPoy3txqgdj0zUz22zlOj6P7HM6RLQU92YJR4khHkQEraAHtbvYNRiQhjjwm1OqKpznB4GdC8oCCRiufH0I6CnsgZhnb6vFbzW6U6c1KPK+++/H2ipoN+qhenOBx+03JsGCSa/VWEK6EHKGP+NWoUOHz7ccstrF/RCx/Tp063L2mGGsA+nw5hPTdouqnWU9r01a9d6ekjT/FN9NsWpHaP+zYuK3YgRIyzvEV5P4Dmt7/32axXr5y9YUMmVupsV+qbNm6Vly5ZG2ezcuVPat2uXtO+0ExZSsUxKLIz2/aXLllme2OxCGAYYYQroYaz1TV3+h/WbnMjVa+416jAGkfwK6Jqk3wuA+o3bJaBUBPRUhdB4RHaXxqLez9j9NukzGr/61a+sc6YgQS8X3rV+vdSvX9/zcxVY9cmFoGsauwz8WGjq92HOVfHlcVtHhL3v9QRtECGVucRur5zptnUT0HVc9ezRw/isy+531QCpZ5RUmHsm7jOCW39N5xo2VuxUPDQkVj1sAV3XVLr3UO8FicHr8m9Y50AmekiU58bpWHf57MJ5HR0B3WfzRjm5Om1ITdwkOW1k3BYibpsgu3rqIq5X796WO56jjjrKEni1bCruLJg/XxYsWJC0kTNduHn9GKg7NHVzru+/ad76lq7eEFfXxvrWtMlbuSpOq2Vv127d5Le//a1Ur17dSkPdd9526622FqjKaPPdd8sZZ5xh21PCFtA1E5NJWOMFFdD1zZSCbt0sgSwx6NtBgwYPlksvvTSJs1rp6gI+UST242nAz3CLWkAfPXq0VD/4YMvKQJmrgNW3Xz/rDXJ1HaWbwkULF1aqs1rQ6jvo8Tdp165da1mB2Ynn2ueUp7rS+/Wvf73fjZb+iP71r3+1bm3fsWSJ46LR7dZcjGWujh0/fcEtrlf9U8nHbY50WgjpHNOwUSNL+NagbwcW33ij5aZO5y0dfytXrhR9aznm/cHu/UMdn926drXtG9pf9UZ3t4ICOfXUU+XnP/+5lZfOZ++99571HqL2q5dfftm2+l4LSv3I69BJ5+Q+RUWWO8fjjjvOGhOxOdlprtB03Q6eE9tSx49eJOncpUulen7++efy2GOPWTfy7Z5LKC0ttd5/czroz1T9Yo3hx3om9k06BHRtPz08UVfriUGFvuE332zNj9qP//3vf8uf/vQnWbN6teVSMNaXEzd9qR5MxJcjTAHd69BPPcKoB5wmTZrIL37xC8vaKjZv33fffZb1YGx8RS0mMMeFP8ep2Kfzh47FxKBtf+NNN1nWU3qJM7bO1XaIn7dN3lTTtJ32DamuQVin72s5r3W6yb5NLSp1vJ955plWm+veSec0/S2desstRi5EdY80ZOhQS9iMeQ/SQyedH9WluZ23JxWk9cKd7kfsQlQCuv5+ax+PX+vr/Ka/p077IS8h+5VXXpFrOna01s7xQVncPGKEdTE4tn/T33B9WkvHkz4lFQt+3cUHWd9l0zpDy6/zzeAhQ6yLuYcddphR3/O6cKfpegkR8etI7Q+HHnqo9Tun6wC9uK5P9ehazu6Ny6h/80zWaH7aXtepQ4cNE7V00/WLV7Bb3+v++PrCQlELb71Qq2NW94rq0lT7lN0YV8Z2oriTFbpJu2rZVSjU56GWLl1aqSp2nqw0glN++rfEeSu21nn22Wet94/VMjAxKE+9GGB3wVu/u/L3v0+6nKR9TIVg7Tv6NrL+rio7u34WpYAee4u153XXic5p8es7t/nPxEOAyW9NFHOvV382/XsQAV3T9iNC6B5ZrZKd3scOKqDrfDdr1izrGb3EoG2uz7UU9e0rOo7jf+P190ff2LbbSyZ6NIt6P2Oy1tfxo+dKOpfp74XXOayy0DXGqFGjXL1G6Jynl9/sPAZoGroe1rfN48+Alfm//vUvy+vH0jvvdPT6YXquadKXdK2m7yhrO9aqVcuaz008CjqtX6LY95qON7d4JnOJ0/eJe+VsaFuncb3urrtk+bJl1pvVOjfqOcNVV11lta3+zj366KOV1onal4I8d2LSJqkwN0nfTxw/AnqUZ2Wx9YaTF2P9u45FHZPabvH6kP6+a/utXbOmksYSpoAexEg01g7p1kOiPDdOx7rLT//N97gI6D5bOMrJ1W1Dqj8i+uaEvimXGNze63Za1HotZuLrqYsm3fRcdNFFjhtPt426uvtye8tK6+O2aFQRsWzsWEdLXLebRzFWutm79bbbrFucdsHt1qpahKv7ZrvgV9TQyVNvCeli856tW62Nqd2hmtcNbydmXocaemisLunsbmnppka9BThZPLtZxKbjdnQQ0Uk5OY1ZHTfaFnoIoq48L7nkEtt3zWPvxP/yl7+UFStXWgJSLLhZsKnwp5svXUy4BXWBduvUqXLbbbfZbvrUYlffxnYKuTp2fE69geqfSh5e7/05LYRi/UoFRjfXZc8995z17u7f//73JK8Gbm7x1IJ8xsyZ1vMUbkHnNHXVOmH8eNvLHV6uzp02O/rbMXDgQOtSgG5w7ILOFXo4rk9E2D2/4XRIGOvLsfeMhxUXu3pgcLoR26JFC8t15jHHHOOIKBP1ixUmyFzm97fGbe7TeUzFjMSgokbvXr1kw4YNlf5kd8EjPoLOoyoSzZk9W37605/K2nXrHN/LdRo3XgemTg0ZhIuTBZjmoeNXPX+osOR20K5pbNu2zRLXdPOq/U3ftI0imByqBcm3Ks9xevGza5cu1jwVH3QtM2zYMEevSYlvlXutpaNcg7BO//8t57ZOd9u3mYz3P/7xj9a86ORuW8e/7i+6dOni2G+c9mJ6CL5q9WrHZ1WiENC99lRu+yGn3w5tCb14pc9hxAe9YKsWsb/73e9spyjNK9G9uMkFvyDzXeybbFhnaFlM+o3TRS+vywyavtsFb9N1pArEY8vKZOLEiZWQe+01U2mf2Ldelzj95NGwYUPreY/fX3ml6P97uROOX6foHFE6Zox1gd/Nm57TGB85cqQlYMVf6NT1gx5Iq+AXH9S7gF7aP+ecc1yr99RTT1luyRM9aNh5eHKzpi8rK7Mu0jiJmW4e1pzmAr10dFXbtpXK7yV6aD9TV+vTbrvNOhfxWg/6WUPH9yNdy+ol+Ph9fCJop/lPnyNU4aZBgwaObeN1RhjV3OtnLLjFDSqg655v8eLFljGBWzB5GjGogO5Udl3n6tNlbmt6J+tcr3k27P2M21pfx5CAWBw7AAAgAElEQVSe0ellZrt5yG2s6vmWetLTcyyn4GQM4pVvLD3tA88//7yUjBwpO3bsSMrGxNhGL2716d3buriYGLQttB11zeT2fISWQ419rr/uukpJOLVlOva9YYzPIGvBWL7Z0LZO41p/j7XfuD2/peNs2rRp1lmp9n8Tz7ZBmHvN30HSDPqNiYCejrMyLf+WLVssb22JhmKav64fdM/stIbQ73VMvvTSS9Z5if6+hyWgBzUS1TJlQg+J8tw4HeuuoH05H79DQPfZqlFOrl4bUrdDDbtFqZuFldcbalpPtVI+t2lTz4kxhlDf4+pVWJj0FpLd5jERu5Mb6lGjR4u+HeXlAv7NN9+03s61O+AyfU/a6SaSuoJXwepnP/tZUm8Jcngfn4jmqWK23Q1vp3fMYt8HsUB3shAxPbBy+rHS/rd6zRo56aSTfI4o8+h+NszxqbqNWZPDb01Lb3ap0KltElu4u4kw2md1gee2oIgvo9vGRy1yEoX7+G9zdeyYt7x7zCjEJWWu7lnVGs1po+bl4tFrjtVaqYjz0EMPWVbWsQM9t1v0Jm83xtNyu/Ti5YLUbrOjh3v6tuJll13muoGNlcHpQNHpkFDbcv68eZ7s4+u4adMm6XD11ZU6iclBVybqFytkkLksyG+N3w23U3yvw8xYvfT7u+66S1q1aiUnn3yy7cAN+8ApCBenw2eTi2uJldKDN708oAezThdKUp3rmOOcCQad4/RWfIsEF7ReF0Wc1l5eh6xRrUFYp///fuG2Tnfir7/zakXp5dpU+5iKw/rWeWLQOcPpAmbib7GTddwju3Y5uuP2O4drnm79zcSrkaahh12dr702yZrcaT/3n//8R4YMHmyJKLHgJZrF4tkdmkd5KTfT6wytt+new02Y2r5jh/VbaxfcPGyY7vfc1ite5xWp/ubp92EK6PHlUaMAtXJTy3+ns4XYOkVFb7cL/PHpOoniur5X4SfRbbzTOmTQoEHW5Wunsjnl47QPd3L1bjoXOFl4qWHC4iVLktY9dusVr9/IGEcV0vVS21/+8he5/vrrHbuRnzW09iM9mzK5GBnL0Klt3MZcpubeMMZaLI2gArp+7+U+3XR9HURAd5rvTOdZLb/ThWztN2pEY3cWEPZ+xmmt73XZNdZ+TuVRC1G19HW6eO90/qmXvHTu6tSpk9GeX8vh5irc67mdJUuWWJcVE4PJxYv4b/zMQenY94YxRoOsBTXfbGlbt99zk/bV36GNGzdaF5jUo2MUIUqNx295vQT0dJ2VOWk7Wh+Tc874emsbrl+/3vICrOericGujzhx0LWxeq8pvP76JE+dJvN+JvSQqM6NlaOfOS+Ru+m6y28fzuf4COg+WzfKydVkQ+r2BkX8pljd+Kr1n94aSgwmmyadMNXll77FZeLuLJaHnQWCiUuyIGJwfL3cXPA43XRK5KKT8aRJkyyX3vFBXaKphYidZXaQw/vEfPVGl77TrtaiicHuLbNYnCDM1M1+v759K2XjJaQllsnpx/TuLVssgTmq4GfDHF8GtzHr5UrMrS5OP75B3+Zxc0MTdj/IhrETVj8JU1xSV4bqokwP1tTFm1twWwjpTVptMy/vA3bpq0VJj+7d5cEHH6z0Z6+LFE5ldbuh6ebq3M9C1i1vbR+9uZoY7A4l1FWoeglJfG/erR2cLEm95v1M1C9WjyBzWZDfGr8bbjsRRMtsKiyajOmwD5z8cgnjoM2knmHGYY5zpxlkjrNjarqG+cc//mE9r/HII4/sL5jbIWtUaxDW6f+/X7it0/3Og3a9zck9nsn+Jpae01yl7wnrHGsXgpTd6Rs/wqnTPO10UcEuT3WZq+sgdTPrFRL3JlFeys30OkNZ+Dl4DNJvnNZFJgfViW1lt14xOa/wanOvv0cloMfydfMS9t///tc6nFXPe14X+OPrYWcF5MQqqBW60+UWu98gXe/omcbkyZNT2k/YGSnoRdit99yTdBBudznN9DKNV58IsoZWDyIqfnpdlIrP28kq1c0Dh36fibnXlJlJvFQEdE3f6YzSRNCIlS+IgG63JtP0vATbRCZ2F7LdfsfC3s84GUSoJ091Xe5meR2ri9OFGbc9sZNwrYYEeqHHJN94lk79wO1ZT6cxZ3rxIj5/P2JSOva9JmPPK06QtaCmmQ1tq+Vw+z1X7wjqFc9vP/Ni5vfvUWo8fsviJqCncw2b6gU8P/X2cy7n5mF5dGmpdenJzdNQJvSQqM6NlXE61l1+2jLf4yKg+2zhKCdX0w2pm2W5iuP6zpdaStiJ534OUHyisaLbLVpMDpiCiMGJ5dN30Hv26JFUbC8hJf6DP/zhD9KmdetKabj9iPk9vHdi6nRD0G3h7peZCvV6qUKt5eKD1213uzLb/fCYeBoI0qdi3wQRnfRbpzHr9DadaRntLov4vYyQmJe+F6O3b/UtoPgQZj+wq18mxo4pZ694QcQlvVWt41oPds86+2xp1KiRnHHGGVKnTh3jBbzbQsjtwoNXfZzc8OgGQ+fvIEEtA4YNHSqLFi2q9Lmb+1g/C1m3Mjm5ZPNzuO6WvtP49pr3M1m/IHNZkN8avxtuN0vLsWPHyk3Dh3teLPHqn2EfOPnl4nTQFuYlAS8Gfv/OHOdNzO8cZ8fUa86IlcJuXDlZGUa5BvGmYh+jqq3T/c6DdtT0WRV1+Z94sc1kfxNLz2kN7ubhI0jZU7WoipXXbo3rtE+1y9MPG7s+6WXtGbT/B/kuzHWG5m8612hcJ2HBrd/Y7WU1LTsX31488lVA13qrK/vZc+aIei0KI9itK93OdpwsnZ2EP6cLgE7nFE7rHbcLX3YcnIR4uyf6nDwC6uUNtWa1szzzyz7IGtpPHk7r1KACuqkXpyBzr596ecVNVUDX9O3OKE0Md2JlCyKg2813ps8hxDOxGy9uHs3C3s/4Pdeza0+nMe/36a6gxiCxMlne9bp1S3pmwum5Hb0Y1LFDB9GnEeNDSUmJ9eyC17Mb8d/4EdDTse/1Gncmfw+yFnRaO6S7bbV+TuNaL78uW75cdLxmOkSp8fitm6nXFtN0g6xhnX739SLMmrVrXZ8zMS1XfDzTc7lUPCxrfpnSQ6I6N9Y6pWPdFaRN8/UbBHSfLes0Afk5KPCZpW10p5s3Gll/hBLfxdJ/D3Lz3G9ZM3kw53Rg4Oegwm4B5+b6yO/hvRNPJzd9bgt3vwttJ4uEDRs3Svv27X019ZNPPmldNIh/DyUsQcypIEE3zE5j1uRNKKeyOC1Kg1xGSMzD7rao001//dZvP7CrUybGjq8O5xLZSVzyOuhINX+nhVAqi14nTxpOrhL91MHpFqmT1aXpQtakDHYH8XqIpgtwJ1ffJulqnCCbAqfNXNC281u/IHNZkN+aIBtuJ+smZaYWEOpa1+39SK92C/vAyS8Xu98uLXOQ30Gvuob1d+Y4M5J+5rhUBDu7A0o3kSSKNYgZEftYVW2dHmQeTCTndODiZ+/ndBil7xCPKSuzvbwXpOxhCeh+1pZ+L5Uk8rW7lBv1Gs7PGApznaH5+tmXBvnNVItjfR4sPgS16s82Ad2rX+h++osvvrD2p2p9fP9991lv6uoe2C6EaVjgV0B3skJ3OqB28nzm5E3KznNGEGFRua1bt8561iE+qJWXelOoXr36/n9Wb2pjy8qkvLw8CbdeMp8wcaKogOPHsj8xoSBraD/jPdMCup+510+9vOKGIaAnegTyO76CCOh2e7Ag+2b1PKEGSHPnzq2EymmfHGRudmuDMNrdaa3iNG86eddJdU+kl1oHDhggS5curVRlp7NCu/kl6FzlR0DXwkW97/UadyZ/D7IWzJa2dTpz0X8fP2GCjBo1yth4xYRV0DiZ0njsfs+Cnkc51T3IGla9nKkHyUSjrjDOuu3KaXLu6OaJ2fSiVqb0kCjOjWMc07HuCjqu8vE7BHSfrZqpyTWxmG4uK+2qFMQFjk80VvRMHsw5Lbr9HFT4PYz3G9+NqVNaKjLp+0OJwe9C2044MHkr2K7MdmV1s2YN0pfC2jA7jVm7jb9pOd944w3rIEEXp/HB62DHJP2o+4HpokXjRTl2TFiYxMk2cSmViyROi9UwNhj//Oc/rYXwAw88UAmrCqLqPSIxmCxkTdpH42hal116aaULN377V5ibgliZzj/vvErJBt2w+K1fkMO/IL81QTbcKvJMnz5dbh4+3Ba5em8YNXq09OnTR2rWrGnaBfbHC/vAyS8Xu/ki6t8u35ASPmCOMyPoZ46zuzRmeiig3p10Lo2/QKjPdqiXkFq1aiUVNoo1iBkR+1hVbZ0eZB5MJOc0b/kR0DVNv3N/kLKHJaD7EQPtDu1ND7913dO3qMh6GzE+OO19Uun7Qb8NcvjotM4Isvax6zdOVq1+3e97Mck1Ad2uPiqoz5w5U2679dakdajG13Xw8OHDRd88TyX4GTOxfJys0BNFcSdLSTe3yHaiVIsWLWTlqlVyzDHH+KqqXd2c9jtqRaq/kXv37rXNQ5/JUqvShg0bBhJO/M6jvioqIpkW0IP0I791tIsfhoCu6caepLt782a54847fb1Z7FdAdxK9g3pFtOtbTlbTYe9n/J7r2bWh375rN0cE3QsnlseuPk6X5+24uz3N49bf/QroUe97wxibQdaC2dK2/4+984CypSjXdplFVEQlmAMiShJJkgQRRUBFiZIEJQpIFkSiSBC5l6iSM0oSOMpS8kWCgAqCeMyKoIjyg4L3XuM1/ett/MZ3arr37u7pnpl9zrPX6tV7Zneoeqq6uup76/tqUF+o7tJZXTAcdo3p0nhmqoBe9T7oq8yG2R3rLmM8rJynSw+papsnYzf2vPbd7xrGdW76HQG9YWlPV+Nalkx1UDXr8ojDDy8dEMY5TdYeaoijOPwf//hHUiN7+eWXp89/7nPFd//UMTB10WkcdQG9yqu5SuBqyqzKy7hNmZed01WHuyo9bQfMXRkTPV1lL99BXuJNGFfNHu6qHpSlZTqenSZMmg6UdHwXkxkG3bcrg7rfo2piRhed1SrvN83YVDjHZz7zmeOyO6wj26T8+uiEyyCqNYjPPeecJM9TF7OUtmGTP6Yzf23asqZCsRi0GXDrPHkOSEDPvTC8zFdYYYXC6Kw1Qp/85CfXrg5dG5yaciljPyj8du2M9XjgTBPQ6/TpqnDMlDaurN6or3zc8cenbbbZpjJcpCbNaSmcXBgYNCGvjz5I0+o2N/fT27aDzrir933Ttr9N2ruqb2XvyCrjt8S9I488slhv2T+aWKKwzZrEXfYR1/845pikJUL801V/uulzkh/fRz+jTv8kT0dZvanqu7UJ+T6I05wgoCt/agMvvPDCtOsuu0zoLw4SoYfVIdX9X/7yl0nrJ1980UUT3g3DlueralvyNFWF6BwU4rgsssOw/DT5fVDeBkVK1D30vlUd3nuffdICCyzQ5LaNJyLVvbjKQu/2C84/v1gG8bHHHht36rBx5XS0vXXzVue4rgT0OveqOqapgF5lM5lMGvJzm05WahqyP+7X1K5X9U7Vkm169v1TNQmgLFpJV4JOWVRPPfdanmWllVYaS15V9L22Y42mAroS0ue4t4u62KYvOBPKNvLehZ2xC46DrjFdGk+fAvpk+rBlZdbW8a5O2Q2yy730pS+ttEs1jbA8XXpIV+PIQSz77HfVKcO55RgE9IYlPV2Na1UyY5bnx/bfvzInCq+l9bSarB8zDIsGjAqBcemllxai+ezZsytPqdMB6qLT2MXLuakxvunxg7hWzaKt6og3ZVZlhB9W1nV/n5sE9C7Ft5xvVT2oCvPZtB6Uled0PDt169Ww4+YkcanL9qSMW9lgavvtt08nnHhietaznjXulC7reJuBX5Vh4NZbb03nnXtu+vKXvzxw4thUCuhN89dURBGLNnWjabqcuYwJnzzqqNIwnH6c1g6XJ1HdsO4zUUCv00cZ1g71+TttXH26ddu4qtC5upPq9C677pq0fM8888xTeFNJILn44osLD8bcqK5zBoW77MqoXp/CE0fST3+Cw2TawWDeleGjadvfJu1d1bemfYAqT9rFFlssfWTffdO6666bFl544WLClUTeu+66K514wgnFuzz/tAm/2/T5qDpeZd1nP0P3HdY/ydPWpN60qTOD2M0pArryOGgNyiqBqYrNI488kr74xS8WNhDVl6rPMAFd591yyy1FVLN8+b3wQtczc+aZZ6addtxx3G00MeULl12Wll9++dLbl5VdV8+JrjMsb3fccUfaZeed07333lt5W7UPBx9ySNpoo41qh3Vv8jwMy6/e7xLNNfnhoosuKn2/xzWmU0Dv28aiPI6igF7V3g0r9ya/zwkCelUeunyWcqZVE2ZvuvnmtPrqq48d3vW4sI2ArsT0Ne5tUteqjm3zXp8JZRv56cLO2AXHQdeYLo2nawG9qz5s0zHAZMun6n6KmKNxQpnW1SbC8nTpIV2NI4dx7qvfNey+c9PvCOgNS3u6GtdBydQaX1tusUWpiC0D4OcvvDAtueSSDXNafnjdAaOfXcc4PaoiYBtRY1BBNOnsNGXW9wujbFZpJ5XuXxdpwsbv25Ux0a/Zd6eiSV6b1oOyMumiY9v1s1C37iAu1SVVvsRGlQGsyzreZuAXuWpi3HISwwzU05m/Js935KnN8zUZ7rqvPLbkVXXwQQdNiCzjrGUAPeqTn0zvfe97h4bj7NpQ0pRLG/b1n7B+jqSNq8+1yftQAt4mG29cuTZu3buuv/766fQzzkgLLrhg6Sl99EEGpY1++ng6k20HdbWuDB9N2582ae+qvjV9R2pSykEHHpiOPfbYuo9O5XHDhKpJ3yC7wFT2M3TrYf2TPH9N6k2bOtN0XDpMOO2ifKrGJZOtG4pYtOEGG0yYgFk1mdTzIm+uq666Kl34L4NunXzWYTVsbcznPve5aZutt0433HDDuFsOW3akbwG9KiKFJ/Lhhx8u2oWzzz57IK5tt922WE+9jjd6k+eh7Kbq237/+99Pl1x8cfrc5z5Xuw8wrO5NV9tbpx7WOQYBvZxSVbSPrsczTfqvVeXZNE2TfZYG1au676KmaR5Wl9sK6H2Ne4elt87vdVn6tWZC2UZ6urAz1uE0mWOmS+PpQkDvow/bdAwwGfY6t+p+G260UTHZtmzyuhxEZX962tOeVvv206WHdDWOrJPRPvpdde47txyDgN6wpKerca1K5qD1IOKc97znPenU005LCy20UMPc/vvwRx99NB137LFFSNc8VK6O0gBx9z32SA899FDacYcdxt0HAb0e9qoQRlUd96Yd7abH10v11B3VtiPY1YDWc9pnp6LKA70qRGwX5dpFx7apkNVVzUFcqk+ySTivLut4m4GfDFw33nhjOvCAA9Kdd945IZNai1vvHIWI1azU3LA4zEA9nflr05a1eb7acC+rTQ888ED6+KGHpvPPP7+ystUJf62TuzaUNOXShn39J6yfI2nj6nNt0sbJQ1seZzt/6EMDo1kMunud2e999EHK0kQ//Wtp1VVXnYCmi3awK8NH0/anTdq7qm9t3pF1xqTDnmaNeT51zDFp3nnnHXbopH+fjn6GEj2sf5JnrEm9qQppfO555xXRNZp+5iQPdOW9qs8wSOiWZ+Lpp5+ejjziiFIjrpa02WPPPdPznve89K53vnMc4joCuk6o8kLXEkuanKU1xf2jZQ5mffGLacUVV6ws0ib1pmm9aHK8Jtdomb/DP/GJgZMxhy35EPdsmy+98++5556iP1sW+UL9WC3hstX735/OPOOMwuvfPwjo8zQp9lbHNg3h3uYd2SphJSd1PZ7pwp7TNE1tn6U6DOsu2VS1xFxV5MVh956MgB7X7nLcOyy9dX5vU89nQtlG3rqwM9bhNJljpkvjmYyA3mcfts0YYDL8B3mgf/WrXy3sgWUaVNNIy120s23y2dU4su69u+531b3v3HAcAnrDUp6uxrUsmXXWa4nzdthhh2Jmr0SHJh8NNhSi7ICPfWzCoCcGGjvutFNafPHFi7B8ZY0SAno94n/84x/TnnvsMWHA1lUIdw3O37LGGuMSMxUhwerlfvhRbTuCXRkTPYV9rgtTZfzqqh6Uke6iY9tUyBpe4vWOmBvEJa0X9va3v70ekIqjqgaoVe1zlx3nqrqRh3GLpEsIkihe5rEShsp3vetdSV45Vc/3MAP1dOavTVvW5vlqM+CuqmTDBmk6T32CU049NW2++eaVnuhNjTvDKn1TLmXsWQO9nHIfg72q8pqONk651qx9vUP22XvvgaFbywjVqe86r48+iKeHfvoTNKra/C7awa6ehaZtf5u0d1Xf2r4jtbyX1mCdNWvWsOZ7wu9dTPiue9Pp6mcMqqtVaW9Sb7p+x87tAvrXv/71tMfuu5dO5FRfR8t9aA1OLZNX9szUFdCryk1Cufq6enf65wMf+ED69Gc+M3CiiSY9fmCbbcadVzc9dZ+jJscNm+Sla9VpA5o8D5E+2cw+dfTR6cQTT5xghFcUJZXj+973vmKyQlVZIKDPPAG9qe2sSX0ddmzXbW0Xwk7TNPU5JipbA73q/dfmma4qny4EdF27q3HvsHpU5/c2fcGZUrbKXxd2xjqcJnPMdGk8bQX0vvuwfdq6y8pp0JhjkUUWSaeeemqliH7kUUelvffeu9YyMNOlh3Q1jmxax7vqdzW975x8PAJ6w9KdrsY1T2adtc/zc5rO6h/knVO17ikC+mBD3qDq9qtf/SptteWW6aabbhp3mAQJiVz5p2lH+1vf+lZa/93vnrDGWheG64aPUavD23auuzImeqKrRIAvfulLSeFcJ/OR8VFLMtx+++3jLlPlPdK0HtTttFQNcqry1lTImgwjP3dOEtCr6mrTtRnL2GrN0R223z5ddtll436umuHd1nheVb/WW3fdcUarRRddtFi7cemllx53SpUHW9U6iTNBQBeruvlTZtu0ZW2erzYD7mHP5TBPrGFrcjY17gxLT1MuZQblVVZZpVjqRmmfiR/auHql0rSNi6sO80oru7sm8mhS6pprrjl02YI++iCe9iovevrpT1Dqoh3syvDRtO1vk/au6ttk+gDD3hP5M6XJKBqj7rvffo0netdrHcYfNZ39jKZ96zZ9hrJIHG0nis1pAnpZf02My4Tlm2++uRCgNS7zjyZwfvyww9Ib3/jGce3/ZAR0Xb8qvHzZ83LFrFlprbXWGlj9r7zyyvTe97xn3DFVfe82z1Gbc+q8bxWW9Ygjj6w0hjdtR6scTuRUcuBBB6Udd9xx3EQEBPTxa9bXcYRpUxeqxotvXm21CT9VORFURW9s2941yUfX45ku7DlN01R2z67GRGXtj5YWveTSS9PrXve6cagvueSStPlmm43731ve8pak9Y9f/OIXNymWUmeuyTgMDevPDBv3Nkp8xcFt+oIzpWyVJQT06lrQRkCfij7sD3/4w/S+TTedsERwF7buum2/P7fSvroQ0adLD+lqHNmmPemi39XmvnPqOQjoDUt2Jgjog4RtvcTXW2+9Yk2nyYa5KBs4arBx0qc/nTbbbLPC4zz/IKA/QWSY92NZtbv++uvTO9Zee8JPVQJ30452lUB/8MEHp0MOPTQ95SlPafg0TO3hTQfMkbqujIme2ypD/bD16OoQ05rDG2+00bhDZVy86uqrS8OTNq0HdTstTetxUyGrDos6x8xJ4lKVIWCDDTZIZ551Vpp//vnrICk95pvf/Gba4L3vnTCBpsqjYjLGc0+A3lfHH398+sg++wwdGFcZuTbZZJN03PHHp5e85CUT8jbdAnqT/EXi27RlbZ6vNgPuuhXsZz/7Wdr3Ix8p9TIc1A6K1ycOOywddthh425VZRwblp6mXKres5ddfnnacMMNh91uWn6njauHvWkb51eVp4m8ZbRWq9a4LfvoPSzBYocdd0wy7M0zTz1vrD76IJE++un/Lik80J9g0VV9m2wfQOtFn3POOemTRx2VHnnkkdJnShPjttxqq7TVVlsVE5ie9KQn1XvYJ3HUdPczmvatdXzTPkOZcPH6178+XfqFL6QllliiEb05SUBXSEu18ccee+wEBhtvvHE648wz03zzzVf89oMf/CBt+8EPpm984xtjx+odIMF1jz32KBV3Jyugq27u9uEPp3PPPXdgGWlylGwx8kwf9KnyAFU+t9tuu0b1oOuDVRYXXnhh0Y/M1zYdFp6+yfNQ5XCi5T60vGHZ84CAPjoCuurlaaedVizF45+27V2Tet71eKYLe05TAb1KTJrsmEjP90f32y+ddNJJ45Cus8466fwLLkgvfOELx/2/LB1qb+tMFMrLrCsP9Py6bce9TepU1bFtxvMzpWyVJwT06lrQVECfqj5slW7Qha27jEadMccwEf3jH/94MRF30Ph8uvSQ6RTQg/dk+l1dtGNzyjUQ0BuW5EwQ0KtmREc4SYWgkkfKrrvsMkFErxty8vHHH08f2mmn9IUvfGEcoeNPOCGp4awyciCgP4GrqYBe1agOmjHZtKNdJc4p9NyFF12UXvWqVzV8Gqb28CYDZk9ZV8ZEv6YGTUceeWQ65OCDJwzYLrr44gletXVJyeC4+267TVhr+G1ve1s67/zzk4wKdQYKTUP0ddGxbSpk1WUy7Lg5SVxSXsvyo3Zb3tprl0ywGcZHv6vDqTX/jjrqqAn1tcqgWqcjW+feDz30ULF2o9Yv8s9ee+1VeHA+/elPH/v3l770peJYn/wlI5dE/le+8pWlt5tuAb1J/iIDbdqyNs9XmwF3nTKNY1ROCn2drxM5bKZ/Wf6nSkCvivBR1yDdhE9Xx9LGDSfZpo2Lq2qW/X777jtuTVS1uWp7Vl5llbTkkkumZZZZppjA4+3V8FQ9cUQffRBdl376eCM/Anq39a1tH0AGGr0TDj3kkHHCmMRyTUBZfIkl0rLLLpv0t9aMngrR3J/V6e5nKC1Nx4hN+wz3339/2mLzzceJv7rvJw4/PO2///5FuPG6n1GMn6IAACAASURBVDlFQB/kfCAWH/vYxwo+mkxeJbQP84yerICudAzzQte7SQKUQp0P+1RN9u5iUu6we9f5XWWi/G6z9dYTJveqLA488MDS9qHJ83DXXXelTTbeeFwUgWEeowjooyWgVwmF/3nssUljzT7fMV2OZ5ra9cqesaYC+m9+85ti3H3NNdeMu9xkx0SavCOPck1E8k+V0476s9tvt92ESdlaglQT6Oedd946TUpxTF8Cuq7ddtxbO/EVB7YZz8+UslWWurAzTpbhsPOnS+NpKqBPVR+2SjfQ5KTJ2LqryqHumGOyIvp06SEzQUAX+7b9rmHPz9z0OwJ6w9KersY1klk2Izp+kxihwZ0GxoNCvGvgoJDAGkBVdSrLOqPDjOJVnZY6oZ+66DR28XJuKlI0Pb6sug0a1A+a5dWGWZl3s9J0wAEHFOHomhhVGj46kz68yYDZb9aX8brK261NZz9eaCpTDWTyz6BBYJt6kF9/Op6dSVeIf11gThOXqgyf73znOwvvmIUXXrgxuhtvvDG9f6utJhioBrUvdTuygxKjddePO+64YhZ6/slnt1d1aAcZ0XTN6RTQm+TP89+mLWvzrmkz4G5auao8ugcJBGX5L5tQUSctTblUeUXUnVxYJ01dH0MbN5xomzZOVy3rU+sdrv5Q2YS14SmZeERffRD66QjoZfWxq/rWpg9QNvbUmFPesuuuu+60jzFmQj9DZda3gK6+iSK96F3rH5WFloNaY401ajdlc4KArve+HAIOPuigCeHYBSL3dCybaDcoEljA7EJAH+aF3kT8roqQpPSedvrpafvtt+9VXKxTySRIfXjXXdMFF1ww7vBBtqMmfWhFwNJET/8Ms0shoI+WgF4lvvYl9Awbz7Udz3Rhz2kqoA9qIzRRZ8stt2zcRqgN23uvvdIZZ5wx7rkbFlnirLPOKpaa80+bsVmfArrS1mbcW6ctHHRMm/H8TCrbLuyMk2U47Pzp0niaCOhT3Yet0g2aLgs8jL1+bzLm0FhD7/YjDj+8NOKydI2PHXBA5cSb6dBDZoqALtZt+l11ynBuOQYBvWFJT1fjqmRWrXeh38oasqoQHzp+2CC6bScOD/QnKlQT48igiAKDQhe1KaNf//rXxUzvG264YUIHVTM8t9lmm1YGrgceeKDw3lJIuLphTRs+eo1DGMb1uzIm5ukdFApw2Is7v5Y6ubNmzSoG+flae8MmrrSpB/n9u+jYNhWympZ/1fFzmrikuqCQZ3vtueeELGtNN02mWGCBBWrju+OOO9IuO++c7r13vEFEA1nNIF199dVLr9WkI1t2gUF1uiyiQpvBoe47XQJ60/w5oybGvzivzfPVlOlPf/rTwjCw6aabphe84AW16libtqMs/02Mwp6wNlyqPLzULzr5lFOSQgz26bFSC6wdRBs3mFjbNq5KZGrSf6tTln31Qdq+++e2fnrTdrCsTLsyfDRt+9ukvav61qYP8L3vfS9tuskm47zOholVdZ6hro5pw7PrfkbTMaKOb1pvdE6Z522M/z/z2c8WExrKlmLLWY+igC4jswyEWjpAk53PPuusdOutt1ZWIy0TpHDesUxSm7qvi3choOs6g7zQm4ZWLnsmox607e/Eeprf/va307bbbjuO69lnn51e+9rXJq2jXKd+tWlb6z4PTcXEyAgC+mgJ6Cq3MvFV/9fkc7V36t83/cjOc/nllxfRUpZbbrnS07scz7Tt03nC2tR52fA0yV7tl3/qOFzlUGR71rItecQ7HTesL1CVDonoslFqqZdnPOMZQ4uxiYA+VePeoYkeckDbvstMKds2toLJMmt6/nRpPE0E9Lb1oK2trEo3ENs64dKblEHTftdkRPTp0EPa9HXq8puKflfdtMwNxyGgNyzlqgao4WUqD68SywaJ4QrjpYHfQgstNOG6jz76aLH2bD6zVwcqdPfZ55yTNEMz/7TtxM1thrk2xvtgrTU31TFX6NBcNK3T0eyyjHQ/dVA/su++ae+9964VKknp//73v59OP+20dN5556Utttii6ODOLQK6mMl7TWESc3FSv22++ebpyKOOqgw9HfVAz/Ypp5ySDv/EJ0pn0bVZNoEQ7qkI+62Z0319+uwIPfzww8Us7K985SsTkq8w7kd98pPpjW9840CRb5jHTZtQlMMmc0Ri1am99NJL04EHHDChbVM7I8+XzTbbbFzepnpQ0LSj7oltkz8/v67xz89p865pyjTu8bvf/S5tu912SRM2Bq1LW9UvURlfe911aaWVVip9/M4///z0gW22Gfdbk7Ckk+VStVRGvAcPPuSQtPPOO9d6D+pamvykdVPf+9739tLczGkCuiDNhDauqg3/ylVXFeJSV5+uBE366U8QaNoWNm0Hy8q9q/d907a/Tdq7qm9t3pFl56gfJgEj1pbu6rlqc502PHWftsbHrozGTeuN0jwoEl2MUXbYccdiDWiVTdXyFDNNQG9T7oPOUR/nc5//fLFkR3za1H2d25WALtvNlltsMWGy+/rrr59OP+OMtOCCC9bGoIlixxxzTNEfzz/Pf/7z03/8538W4/c6wpTqlNaEP/mzny2WCixbeifqy7ve9a608y67pLe85S0D7QJVTgRyDNGE4Wc+85kT0l33eWgjJupmCOijJ6BrssyOO+yQrrzyygn1Rc+2bCkSwetMjlW/Xk4hJ55wQrrzzjsHOsV0OZ5pa9fzDLep85oQUxUBUWOzumMiibVqZ9Q25J9hyybo+GHLbMi2pTZF9uvnPve5le1KEwF9qsa9tRvsigPb9l1mStl21ReaLMdB5yOgT6Sj+qMlmXbaccdSdHVt3dEn1YR3bbvtttuE57dNv2uYiL7HHnukI448stSeU2Vb6UsP6WocWVYQU9Hv6vPZG7VrI6A3LLHpENAHDYIHieCRtUGe61Xi+yWXXFKsXeOfRRddtFiHd+mll66khoD+BBqVywYbblis9/ea17ym6Oip0y7RWXVIL48zzzhj3JqbDrVOubbtaFeFVor7L7XUUoV4ooG6r/mpeihhRbM1b7nlljTriivGra83bGZpw0et9YA5P7ErY2JZ+od19mWckAi1+RZbpMUXXzw9+9nPLi4j7witnayBnjwjZs+eXYqnToictvXAb9hFx7apUXuy9SHOnxPFJeWtyqik39S5k8fuBz74wSRRO9YR1TMqYUrrjat9qfK4GTTpKriW1QndV22a2rbll18+vfjFLx5r2/QsqH34+te/nk45+eTKtq2qTisEn5YvyCcN+LqUZXWmS8N2n/nztNc1/vk5bZ6vpgPusnvICLrJppum1VZbbex9oPZL60Yfd+yxScaj/FMWYSBvb9Zbd90JE4ZkYDn8iCOKuh3r3WnAoXx897vfTbfeckshCii8dkzUasNFaalan8/fg1tutVVab731iklQ3nbLUHf33XenSy6+uKjn8nTrc8IObVw/bVxVtA/VQxkMN95446J9m+ynrz4I/XRCuDd5J5aJXYPqdhtjVpW3k4xsCqeofnAdr9TJPnNV58+EfobS1jTKRZs+g+4jIfZDO+00YV3ZyfJtOkm3zf2qxiVtrlV1TlV4YPVj37H22hP6KJoY+Pa3v70yCV0J6GVrnOqmWsZJkd6afgZNWNO13vzmN6ftd9ghrbnmmsUyUbGcm/p6emY0WfzG//qvIgy++lzxGSSgxzF6n8pzdJ111y2ef41X9HnssceKMfAxn/rUuGvGeYPyWvd5+POf/1w4kZx88snjkGlcrkk9Kv+yDwL66AnoKseqpXz0W9W4Wb/9/ve/L9pKRVT44qxZxThU9TM+g9prPfNdjWe6sOe0EdCVz0GOWvq9yjYodnKmuejCCwtnLecW/JqEYVf6tezbZz7zmabN3MDjqxwApmrcO9nMNB3P+/1mQtl2YWecLMNh54+CgD7VfVgxG+R0oN9l61Yff6ONNy7aCUXyUT9fmofSK3vRNVdfnT73uc8VTjVVekGbMYfu31ZEn2o9ZCoE9D77XcOen7npdwT0hqU91QL6IIFuWBh2z9qgtdMVukzr07kHe1XIL4kZhxx6aOlMZTWQe+6xR7ruuuvGUa0jrHbRaezi5dzUGF91fMNqNe7wuiGTJsNsUH1om/Y65dz22jqv7oA5v0dfxuu4zzAvj7Z5riNy6tqTqQeRtul4dtpyyc+bU8WlYZMz2vKrMzlH1+7DeDmoTleFU1aEFImTyy677IQsy8v+9NNPTwcdeOAEQ+cwA/VU588T36Yta/pu0v2aDri7ep/Ja0hrAFZ5elStV1inTufvmTZcdJ+uny8E9DqlN/6Yrssgrl63jdPxgwxLMaHmHeusUyx1oYkUbSLs9NUHoZ+OgF721HVV39oaswZN/lMo3A033DCt8Za3FFF0tFTIVArqM6WfMax/kpdrmz5DXGPQJPrmrfYTZ8wJArqMvsced1wRqSoE4+BRFd5TwuuJJ500JgI7P4nUEn7yiH9NWVUZq4dNTBxWloOey2HnVv1eR0Bvc229wy+86KL0qle9qvT0Js9D1brKF19ySelyPYOiAw7r501329uGtZ9T1Z/u277jaagam9WZANaXPWZQe93leKYLe05bAV1l0Me7Qtf95NFHJ0W9y9vZqvo6TPBtU8+bCOhtrj9s3Nvmmn5O0/F8fr/pLtsu7IyTZTjs/FEQ0Ke6DxvMutQNuhbQlcZhInqV806X+QpWVfmbSgF9WF0v+31Yv6vNNefUcxDQG5bsVAvog9bHPuXUU4sZP3XCESmbgwZPecMyaH3nj3zkI2mPPfcsvA9lAJXHgWYVnXTiiaUzDzWz+fwLLhi4/lAXncYuXs5NjfFdCQ5RDeuK5zp+sszk0acw0QrH1sWn7wFWkwFznU5nncFYXS56cZ966qlF6Cp5I07202St68nWA6V1Op6dyTKK8+dUAV35G7TOdht+Cv/+6c98JimayLBP1wKzvIq1xMOgdeiq1uzUwFcD8Le+9a1FmFENrhUFQ++ca6+9tjQrmhSm91qVcX468hcJbdOWNX036V5NB9xdvM/qTvy5+OKLi5BgTdvLrgT0eL7kxfvhXXct7bsMe0b892GG1SbXyo+ljatPr0kbF1dVHfzU0UenT3/600Pr4xprrJHeutZahYCkmfZ1BPWujOo5BfrpCOhlT0ZX9a2tgK5+i6Js7bXnnkX420Ef9QcU4jkmqcj7tW9BfSb0M6ZSQBd/eQUecvDBEzxx67es449sKgq3uU/XfTRPw7CQzlXRSXQN2V0UBWeRRRYp7C8SJuSZrbDm7p0d91N/+/MXXlhEbarzqVr/XEsfbb/99rVtPvm9lCdFp9pu221Ll42rk7b8mD4E9Dreqk360IPWAPaIR/K2/+Y3v1lE0CoLQa28y/6lc6rC3U9329umDP2cURfQlRf1i4477rjSJQva8hnWXnc1nunCnjMZAV18Bi392ZSfnmUtZfihD32otnge91A+jj322PQfxxwztF9eJ119Cuh1x7110ll1TNPxfNl1prNsu7AzToZfnXNHQUBXPqayD5u/H7bfbrvCZjyZTx8CutIzTETX0nxHf+pTEyLPTJUeMpMF9Dr9rsmU+Zx2LgJ6wxKdSgF90KyYprP5IpuDRPT8mn3MylE6ygbeXXQau3g5NxUpuhAcomxWWGGFYo2mlVdeudYAuQtmP/nJT9I+e+9dGW657uOx9dZbFwYFeWj19WkyYPY0dDWgHZavME58bP/9hxoNq64lj4gDDzqoGGzUMczrOl3Ug+l4dobxrPv7nCwuBQOFlZPxU+Gi23zUMZKYvO9++xWhlup8ujJe6t5a6+ij++9fGS4x0tOX94Cunwuc05G/yGebtqzpu0n3ajrgfvDBB9O2H/xgkgG3zaeJeDlsoFN1/y4FdN2jidgziAkCepsa8+9zpqONk6eZQk+ec/bZ6YorrmgsKkRI0N332CMts8wylcJfn30Q+un/rkNVRu6m7WBZTe7K8NG07W+T9q7qWxsBPdaO1TPV5j2iSSkf2nnnwiu4i+UTyspyJvQzhgkyebqb1puyfKu9kw1AIbOrJh7WbcVHVUDXhH6111qaZtia33157FUJOWKvyaG7ffjD6dxzzx1XFF16Bik8/R677956nKqExZhi7332SQsssMC4tJ5yyilp/49+tJXoVVdwa/I89BXpRpnOJxBMZ9tb99kddNycIKArf2rjzzjjjHTwQQdNanKsIqZoOZ+NNtpoYHvR1XimC3vOZAV08dM15BRy5BFHtOYnm6bsyloWoq6jV1439exquS29s6omtdSt91Xt7lSOe+umtey4Nn3Bqr7sdJRtF3bGyfCrc+6oCOhT2YfNuSnSjqI+nn322XWQlh7Tl4Aebf/xxx+fjjj88NI+SJWIPhV6SFfjyDKoU9Hval3gc+CJCOgNC3WqBHStEaV1y7QOVv6psy5yVbYGDSTKZp8oRKTSMWy2kbwIPrzbbmm55ZZLu+6yS7FeVtVHIeNPPe20Yo2M+HTRaezi5dxUpKg6/kUvelFSCLg6H7HTgH7HHXccW/e1znldMNN9NGBXGGR5c2ptkrofCXEaVOy5117pda97XesOct37NRkw+zW7GtDWTacMiAoZ14RnrJWuyA5NJyF0UQ+m49mpy3PYcXODgC4G6njNmjWr8JScPXv2MCzF7yHw7LX33mnppZdu9Ix2JS41vbe8B0488cRi4D7MO1le7bvtvnu64frr01FHHVXJRM+X1lPU8fGZrvzp/m3asqbvJt2nzYBbAzNFJTnj9NOL+jasDKKeNZ2gofNUBjLky9hap07LmKWJGIrQ8ZSnPKUoyjZcyiqK3oNaz/3UU06plZa4RoT5Pujgg0uXGaj1oA45iDauGlDbNk5GMxlXVeaT/QybJNR3H4R++hMliID+BIeu6lsTAV3vDXnhfuKww0q9cJs+Y00nFDe9/lT1M7roW7ftM1Qx0XtX7d8111yTbr7ppqK87rnnnkYIR0FAV79PoomWAVpl1VWTvM5f9rKXNYpw8NBDD6W999qrqNuDPrrXDjvskN7z3vcWk11vuOGGysMl4p9z7rnp1a9+9YRjFFlp8802m2A/6Do8sDwRTzzhhEIkK1uzuCrxsldsscUWaacPfSi9/OUvr8zjI488ki699NKiH1mnb6cLNRHcmvahVeflJbz7brsNza/KZ7+PfrSIrqjJDFUfvfcP/fjH09577z12yHS0vY0e3CEHzykCurIpe6faNY0lNZZp8tGEFU3k2njjjWvb5boYz3Rhz+lCQA9+999/f8HvsssuqzUW1HkxCU6ONfPOO28T7JXHqiw1oemmm25K1117bbGmsiYCNfkMmrg0lePeJmn2Y9uM56vuJZ5TXbZd9YXa8qtz3qgI6MrLVPVhy7jFZMzjjzuusWNPtK1bbbXVmB0n7tFkzDGoPIdNaFJfTZN7coeivvWQPgV08ei731XnGZpbjkFAn1tKehL5VIMiIf9zF1xQCOkyqKvR0WBHg1INpOV9o9C6+miw9OmTTkq33nprMTDXIGPFFVdMb1977fTud787yQjed4i+SWS30amDjPcK71bW2YtB/UorrVQw0cukrrdxo8Q1PFgNu4ST66+7ruiY3nvvveMGmlqvUIPnlVZeuTBEqMy76hw3TOpIHK5wcPKqk0D0ja9/PcnIHRMUvA5oLUjVhb68bUYCFomsTUAdwx//+MfpuuuuS7fcfHMxWSnCRqqt1XOpAeza73hHUa8WXHDB2teuOlCdZc061Uzwu+++O911553F3z6AdWPluuutl1ZZZZVxk6SaJEKDOw2QzzrzzPSVr3xlLH9qgzQIVt4U9nWhhRYqJgWo7TrvvPPS5ZddVoRg1DtK7xlF89ho442TDGKDnq+pzl8TFtN5rNb2u/3229PVV11VvNfVnoWgLr4qj7Xe9rbivT6ZeqbyU3/h4osuKkL/Rn3W+0blrX6GvBh0v7pr6LXllj9farNdXOA92JZs/fP6buP68tqezOTW+nTKj6SfPlmCnN+WQF/eMGr/zz3vvKRlE/r4THU/o488cM3+CchQrdDnEVVBgnP0tVdbbbViHC97SIyHNTlB4rTOib6D+uJaw/zd669f2Y/RfbSG+kknnTQuU4OEn8nmXhO+1fcq6+Pp2kq3JnWvvMoqRZ9eY4uw9dS5d513uRiu9853FraQvvt3v/jFL4pJc7OuuGKsbKIvq7H4OuusMzbJQmm/8sor07nnnFP0g1XuapOUzvXf856iPCfT763Dj2MmT0Dt/C9/+ct01VVXlU4Y6mKijadyJo1nJk/viSsMGwtqktLqa6yRVl999WKyft/PcVf5KrvOsLx2Ne7tMw9Nrj0sv3NS2TbhMgrHTncfNp/Yct99942zE+l9qSVs9MysutpqhRYUdruZzHfU9ZCZ1u+ayWXdNm0I6G3JcR4EOvR+AyYEIAABCEAAAhCAQH8E5HmnqEplHkmaaLPZ5psXk3PcMB6D0W9961vpK1/+8sDQ1FqGZ/fdd28U7aO/3HJlCPRPoGr9VwkTWi9aoqFEQDeqy1NCk+QUPUbCRlX0K03W1fIYTSMz9Z9r7gCBbglUrWt68MEHp0MOPXSCt1a3d+dqEIAABCAAAQhAAAIQgMAgAgjo1A8ITIJAV+FjJ5EEToUABCAAAQhAAAIQGEJAy6vssP32446SN+ERRx5ZLKMzbF1czbiX2HfyZz+bTjvttAlhLbtcq5bChMBMJ6ClqrbZeusJIavXXnvtdMKJJxbLOw37yNvjxhtvLMK/33nnnRMO7zp89bD08DsEppqAJml9/NBDJyxFJO+/S7/whbTEEktMdZK4HwQgAAEIQAACEIAABCBgBBDQqQ4QmAQBBPRJwONUCEAAAhCAAAQgMAUE/vznP6eP7LNPOvnkk8fdTWuh7bPPPo3CTmrZhwsvvDDtussuE0T0L37pS2n99defghxxCwhMLwEt4/KOtdce9wxoEsnZ55xTrD3d5KP1pj+8667FkmH+0Tq0Z5x5ZppvvvmaXI5jITAyBLTE16abbFIsyeSfAw44IH38sMMavZtGJtMkFAIQgAAEIAABCEAAAiNEAAF9hAqLpM48AgjoM69MSBEEIAABCEAAAhBwAr/97W/TVltuma699tqxf2tN10suvbSWp2xOU56ze++1V+GJ7p9jjzsu7bXXXsCHwBxP4POf/3x6/1ZbjcvnoYceWoScftKTntQ4/7fddltab911xwnyWnv58xdeWKw/zAcCcxqBv//970X0hcMPP3xc1lTfv3DZZWn55Zef07JMfiAAAQhAAAIQgAAEIDByBBDQR67ISPBMIoCAPpNKg7RAAAIQgAAEIACBiQTKBHStzXzxJZekxRZbrDEyhXOX8HHYYYeNO/ewT3wiad1aPhCY0wmUCeiTqf9aF/19m26aZs+ePYZuMs/onM6f/I0+gSo7wu67754+dcwxQ5cVGX0C5AACEIAABCAAAQhAAAIznwAC+swvI1I4gwkgoM/gwiFpEIAABCAAAQhAIKXCq1Uhoi+44IJxPC67/PK04YYbNmb0+OOPp+232y7NmjVr3Lnnnnde2nrrrRtfjxMgMGoErr/++iKEu3822GCDdOZZZ6X555+/cXauuOKKtPFGG407721ve1vhgb7AAgs0vh4nQGAmE9AkrOOPP75YWsQ/L3rRi9KsL34xrbjiijM5+aQNAhCAAAQgAAEIQAACcw0BBPS5pqjJaB8EEND7oMo1IQABCEAAAhCAQHcEJFYceeSR6ZDMO1xrNp/06U8XoXLrhp2WGP/Jo45KRx999LgEPuc5z0lXXX11WnXVVbtLOFeCwAwlUDUGUhj3j+y7b5p33nlrpVzP5u23315McLn33nvHnbPTTjul444/Ps0zzzy1rsVBEBgVAvfff3/aYvPN0ze+8Q3q/KgUGumEAAQgAAEIQAACEJgrCSCgz5XFTqa7IoCA3hVJrgMBCEAAAhCAAAT6I3DXXXelTTbeOP385z8fdxMJ3+9617vS+zbbLC277LLpBS94wTjB7m9/+1vhwf6zn/0sXXXVVenss86acA1dcJNNNkmnnnZaK+/b/nLNlSHQD4G//OUv6aADD0zHHnvshBsstdRSacuttkprrbVWevWrX53mm2++9OQnP3nsuN///vfpd7/7XbrzzjvTOWefnb785S9PuIaey/MvuCC95z3v6ScDXBUC00RAk0ZOOumktNeee054F10xa1bx3PCBAAQgAAEIQAACEIAABGYGAQT0mVEOpGJECSCgj2jBkWwIQAACEIAABOYqAhLCJfZ9bP/9O8/3K17xiqTw7WussUbn1+aCEJipBH7wgx+kbT/4wQletF2kd5dddinWga7ryd7FPbkGBKaCwK9//eu0zdZbpxtuuGHc7bT8hyKiPPe5z52KZHAPCEAAAhCAAAQgAAEIQKAGAQT0GpA4BAJVBBDQqRsQgAAEIAABCEBgNAj84Q9/SB/db7908sknd5ZgecqecuqpafPNN68dBr6zm3MhCEwzgZtvvjl9YJttSqMytE2avM4VzWGhhRZqewnOg8CMJXDWWWelHbbfflz6iLgwY4uLhEEAAhCAAAQgAAEIzOUEENDn8gpA9idHAAF9cvw4GwIQgAAEIAABCEwlgT/96U/p1FNPTUcecUR67LHHJnXrFVZYIX3y6KPTmmuuiXg+KZKcPMoEvv3tb6dDDj64NBR7k3xJRJTn+b777Zee//znNzmVYyEwEgQeeeSRtOMOO6Qrr7xyXHo32GCDdOZZZ7EEyEiUIomEAAQgAAEIQAACEJibCCCgz02lTV47J4CA3jlSLggBCEAAAhCAAAR6J/DAAw+kE084IV1wwQWNhXSt8fyhnXdOCrlLiOnei4objAABrYmutcxPOvHEdOuttzZKsYRzCYh77b13WnrppZmM0ogeB48SgSuuuCJtvNFGE5J82eWXpw033HCUf5GtzQAAIABJREFUskJaIQABCEAAAhCAAAQgMFcQQECfK4qZTPZFAAG9L7JcFwIQgAAEIAABCPRPQGHd5UF72223pa/fcUcRivqee+4Zu7HEvWWWWSYtssgiadXVVkurrbZa8f2pT31q/4njDhAYMQL/+Mc/0oMPPlg8T7ffdlvSOun33nvvuEkqiy22WHrNa16Tll9++bTyKqskRXKYf/75RyynJBcCzQg8/vjjafvttkuzZs0ad+L666+fTj/jjLTgggs2uyBHQwACEIAABCAAAQhAAAK9E0BA7x0xN4AABCAAAQhAAAIQgAAEIAABCEAAAhCAAAQgAAEIQAACEIAABCAAgVEggIA+CqVEGiEAAQhAAAIQgAAEIAABCEAAAhCAAAQgAAEIQAACEIAABCAAAQhAoHcCCOi9I+YGEIAABCAAAQhAAAIQgAAEIAABCEAAAhCAAAQgAAEIQAACEIAABCAwCgQQ0EehlEgjBCAAAQhAAAIQgAAEIAABCEAAAhCAAAQgAAEIQAACEIAABCAAAQj0TgABvXfE3AACEIAABCAAAQhAAAIQgAAEIAABCEAAAhCAAAQgAAEIQAACEIAABEaBAAL6KJQSaYQABCAAAQhAAAIQgAAEIAABCEAAAhCAAAQgAAEIQAACEIAABCAAgd4JIKD3jpgbQAACEIAABCAAAQhAAAIQgAAEIAABCEAAAhCAAAQgAAEIQAACEIDAKBBAQB+FUiKNEIAABCAAAQhAAAIQgAAEIAABCEAAAhCAAAQgAAEIQAACEIAABCDQOwEE9N4RcwMIQAACEIAABCAAAQhAAAIQgAAEIAABCEAAAhCAAAQgAAEIQAACEBgFAgjoo1BKpBECEIAABCAAAQhAAAIQgAAEIAABCEAAAhCAAAQgAAEIQAACEIAABHongIDeO2JuAAEIQAACEIAABCAAAQhAAAIQgAAEIAABCEAAAhCAAAQgAAEIQAACo0AAAX0USok0QgACEIAABCAAAQhAAAIQgAAEIAABCEAAAhCAAAQgAAEIQAACEIBA7wQQ0HtHzA0gAAEIQAACEIAABCAAAQhAAAIQgAAEIAABCEAAAhCAAAQgAAEIQGAUCCCgj0IpkUYIQAACEIAABCAAAQhAAAIQgAAEIAABCEAAAhCAAAQgAAEIQAACEOidAAJ674i5AQQgAAEIQAACEIAABCAAAQhAAAIQgAAEIAABCEAAAhCAAAQgAAEIjAIBBPRRKCXSCAEIQAACEIAABCAAAQhAAAIQgAAEIAABCEAAAhCAAAQgAAEIQAACvRNAQO8dMTeAAAQgAAEIQAACEIAABCAAAQhAAAIQgAAEIAABCEAAAhCAAAQgAIFRIICAPgqlRBohAAEIQAACEIAABCAAAQhAAAIQgAAEIAABCEAAAhCAAAQgAAEIQKB3AgjovSPmBhCAAAQgAAEIQAACEIAABCAAAQhAAAIQgAAEIAABCEAAAhCAAAQgMAoEENBHoZRIIwQgAAEIQAACEIAABCAAAQhAAAIQgAAEIAABCEAAAhCAAAQgAAEI9E4AAb13xNwAAhCAAAQgAAEIQAACEIAABCAAAQhAAAIQgAAEIAABCEAAAhCAAARGgQAC+iiUEmmEAAQgAAEIQAACEIAABCAAAQhAAAIQgAAEIAABCEAAAhCAAAQgAIHeCSCg946YG0AAAhCAAAQgAAEIQAACEIAABCAAAQhAAAIQgAAEIAABCEAAAhCAwCgQQEAfhVIijRCAAAQgAAEIQAACEIAABCAAAQhAAAIQgAAEIAABCEAAAhCAAAQg0DsBBPTeEXMDCEAAAhCAAAQgAAEIQAACEIAABCAAAQhAAAIQgAAEIAABCEAAAhAYBQII6KNQSqQRAhCAAAQgAAEIQAACEIAABCAAAQhAAAIQgAAEIAABCEAAAhCAAAR6J4CA3jtibgABCEAAAhCAAAQgAAEIQAACEIAABCAAAQhAAAIQgAAEIAABCEAAAqNAAAF9FEqJNEIAAhCAAAQgAAEIQAACEIAABCAAAQhAAAIQgAAEIAABCEAAAhCAQO8EENB7R8wNIAABCEAAAhCAAAQgAAEIQAACEIAABCAAAQhAAAIQgAAEIAABCEBgFAggoI9CKZFGCEAAAhCAAAQgAAEIQAACEIAABCAAAQhAAAIQgAAEIAABCEAAAhDonQACeu+IuQEEIAABCEAAAhCAAAQgAAEIQAACEIAABCAAAQhAAAIQgAAEIAABCIwCAQT0USgl0ggBCEAAAhCAAAQgAAEIQAACEIAABCAAAQhAAAIQgAAEIAABCEAAAr0TQEDvHTE3gAAEIAABCEAAAhCAAAQgAAEIQAACEIAABCAAAQhAAAIQgAAEIACBUSCAgD4KpUQaIQABCEAAAhCAAAQgAAEIQAACEIAABCAAAQhAAAIQgAAEIAABCECgdwII6L0j5gYQgAAEIAABCEAAAhCAAAQgAAEIQAACEIAABCAAAQhAAAIQgAAEIDAKBBDQR6GUSCMEIAABCEAAAhCAAAQgAAEIQAACEIAABCAAAQhAAAIQgAAEIAABCPROAAG9d8TcAAIQgAAEIAABCEAAAhCAAAQgAAEIQAACEIAABCAAAQhAAAIQgAAERoEAAvoolBJphAAEIAABCEAAAhCAAAQgAAEIQAACEIAABCAAAQhAAAIQgAAEIACB3gkgoPeOmBtAAAIQgAAEIAABCEAAAhCAAAQgAAEIQAACEIAABCAAAQhAAAIQgMAoEEBAH4VSIo0QgAAEIAABCEAAAhCAAAQgAAEIQAACEIAABCAAAQhAAAIQgAAEINA7AQT03hFzAwhAAAIQgAAEIAABCEAAAhCAAAQgAAEIQAACEIAABCAAAQhAAAIQGAUCCOijUEqkEQIQgAAEIAABCEAAAhCAAAQgAAEIQAACEIAABCAAAQhAAAIQgAAEeieAgN47Ym4AAQhAAAIQgAAEIAABCEAAAhCAAAQgAAEIQAACEIAABCAAAQhAAAKjQAABfRRKiTRCAAIQgAAEIAABCEAAAhCAAAQgAAEIQAACEIAABCAAAQhAAAIQgEDvBBDQe0fMDSAAAQhAAAIQgAAEIAABCEAAAhCAAAQgAAEIQAACEIAABCAAAQhAYBQIIKCPQimRRghAAAIQgAAEIAABCEAAAhCAAAQgAAEIQAACEIAABCAAAQhAAAIQ6J0AAnrviLkBBCAAAQhAAAIQgAAEIAABCEAAAhCAAAQgAAEIQAACEIAABCAAAQiMAgEE9FEoJdIIAQhAAAIQgAAEIAABCEAAAhCAAAQgAAEIQAACEIAABCAAAQhAAAK9E0BA7x0xN4AABCAAAQhAAAIQgAAEIAABCEAAAhCAAAQgAAEIQAACEIAABCAAgVEggIA+CqVEGiEAAQhAAAIQgAAEIAABCEAAAhCAAAQgAAEIQAACEIAABCAAAQhAoHcCCOi9I+YGEIAABCAAAQhAAAIQgAAEIAABCEAAAhCAAAQgAAEIQAACEIAABCAwCgQQ0EehlEgjBCAAAQhAAAIQgAAEIAABCEAAAhCAAAQgAAEIQAACEIAABCAAAQj0TgABvXfE3AACEIAABCAAAQhAAAIQgAAEIAABCEAAAhCAAAQgAAEIQAACEIAABEaBAAL6KJQSaYQABCAAAQhAAAIQgAAEIAABCEAAAhCAAAQgAAEIQAACEIAABCAAgd4JIKD3jpgbQAACEIAABCAAAQhAAAIQgAAEIAABCEAAAhCAAAQgAAEIQAACEIDAKBBAQB+FUiKNEIAABCAAAQhAAAIQgAAEIAABCEAAAhCAAAQgAAEIQAACEIAABCDQOwEE9N4RcwMIQAACEIAABCAAAQhAAAIQgAAEIAABCEAAAhCAAAQgAAEIQAACEBgFAgjoo1BKpBECEIAABCAAAQhAAAIQgAAEIAABCEAAAhCAAAQgAAEIQAACEIAABHongIDeO2JuAAEIQAACEIAABCAAAQhAAAIQgAAEIAABCEAAAhCAAAQgAAEIQAACo0AAAX0USok0QgACEIAABCAAAQhAAAIQgAAEIAABCEAAAhCAAAQgAAEIQAACEIBA7wQQ0HtHzA0gAAEIQAACEIAABCAAAQhAAAIQgAAEIAABCEAAAhCAAAQgAAEIQGAUCCCgj0IpkUYIQAACEIAABCAAAQhAAAIQgAAEIAABCEAAAhCAAAQgAAEIQAACEOidAAJ674i5AQQgAAEIQAACEIAABCAAAQhAAAIQgAAEIAABCEAAAhCAAAQgAAEIjAIBBPRRKCXSCAEIQAACEIAABCAAAQhAAAIQgAAEIAABCEAAAhCAAAQgAAEIQAACvRNAQO8dMTeAAAQgAAEIQAACEIAABCAAAQhAAAIQgAAEIAABCEAAAhCAAAQgAIFRIICAPgqlRBohAAEIQAACEIAABCAAAQhAAAIQgAAEIAABCEAAAhCAAAQgAAEIQKB3AgjovSPmBhCAAAQgAAEIQAACEIAABCAAAQhAAAIQgAAEIAABCEAAAhCAAAQgMAoEENBHoZRIIwQgAAEIQAACEIAABCAAAQhAAAIQgAAEIAABCEAAAhCAAAQgAAEI9E4AAb13xNwAAhCAAAQgAAEIQAACEIAABCAAAQhAAAIQgAAEIAABCEAAAhCAAARGgQAC+iiUEmmEAAQgAAEIQAACEIAABCAAAQhAAAIQgAAEIAABCEAAAhCAAAQgAIHeCSCg946YG0AAAhCAAAQgAAEIQAACEIAABCAAAQhAAAIQgAAEIAABCEAAAhCAwCgQQEAfhVIijRCAAAQgAAEIQAACEIAABCAAAQhAAAIQgAAEIAABCEAAAhCAAAQg0DsBBPTeEXMDCEAAAhCAAAQgAAEIQAACEIAABCAAAQhAAAIQgAAEIAABCEAAAhAYBQII6KNQSqQRAhCAAAQgAAEIQAACEIAABCAAAQhAAAIQgAAEIAABCEAAAhCAAAR6J4CA3jtibgABCEAAAhCAAAQgAAEIQAACEIAABCAAAQhAAAIQgAAEIAABCEAAAqNAAAF9FEqJNEIAAhCAAAQgAAEIQAACEIAABCAAAQhAAAIQgAAEIAABCEAAAhCAQO8EENB7R8wNIAABCEAAAhCAAAQgAAEIQAACEIAABCAAAQhAAAIQgAAEIAABCEBgFAggoI9CKZFGCEAAAhCAAAQgAAEIQAACEIAABCAAAQhAAAIQgAAEIAABCEAAAhDonQACeu+IuQEEIAABCEAAAhCAAAQgAAEIQAACEIAABCAAAQhAAAIQgAAEIAABCIwCAQT0USgl0ggBCEAAAhCAAAQgAAEIQAACEIAABCAAAQhAAAIQgAAEIAABCEAAAr0TQEDvHTE3gAAEIAABCEAAAhCAAAQgAAEIQAACEIAABCAAAQhAAAIQgAAEIACBUSCAgD4KpUQaIQABCEAAAhCAAAQgAAEIQAACEIAABCAAAQhAAAIQgAAEIAABCECgdwII6L0j5gYQgAAEIAABCEAAAhCAAAQgAAEIQAACEIAABCAAAQhAAAIQgAAEIDAKBBDQR6GUSCMEIAABCEAAAhCAAAQgAAEIQAACEIAABCAAAQhAAAIQgAAEIAABCPROAAG9d8TcAAIQgAAEIAABCEAAAhCAAAQgAAEIQAACEIAABCAAAQhAAAIQgAAERoEAAvoolBJphAAEIAABCEAAAhCAAAQgAAEIQAACEIAABCAAAQhAAAIQgAAEIACB3gkgoPeOmBtAAAIQgMBMJ/Dfv/tdkcQnP/nJ6alPferY9ve//z394x//SNo/6UlPSk95ylOKTcc98sgjY9t9992XZs+ePbYtvvjiSdsSSyyRFlpooXHX/MUvfpG0/fznP09/+MMf0rzzzju2Pfe5z03a5ptvvvTMZz6zSJPuq8/Tnva0Ynv6059eXE/piP1vfvObsbQ8/PDDxfVjW3HFFdNaa61VbEqTrhfb3/72t6Ttr3/9a/rzn/+c/vd//zf9z//8T7Hp2rrXM57xjOK+4vDPf/6z2Pumaz3rWc8qNuVFn/hdx+sasUV6g6N+10d7MdbmaYq0/elPf0q///3vi01pfPzxx9Njjz1W7P/f//t/6Ve/+lWx6bvy8Ze//KXYdD3/qNxiC5bBU/eITexf+MIXjm0ve9nL0ktf+tJi++Mf/5h+8IMfFNuPfvSjsfvpvq95zWvSuuuum9ZZZ530jne8o8hX5E/fg5/24qa0RFl4Wft5cb7vo05E3vzvJr+1fS4jfZ63PJ9lv3ke/N5VLCIveZ78/nne/e+qdDrrOgzy+/s5fo861+KYfgg0KaNBZZbXuUHXbZqT/LnOz8/T1eW966S17v26qvN171cn7XWO6Srdde6V16Oqd4G3fXof+Ls13hPRXvmx+p/3T/zdlrfF8Z6Jfd5+xbs97ud9hLh3vL/iHVbWZnse45pxfqQvv3e877XXMdGv8bQGy0hDnfde1bPl+cjfUXna/H6RNqUv55v3h6J/o33+3vdjvQ+n/sQ111yTrr322nTjjTcW94h8+7392upP6frOMPpR0ffx4+eZZ56iX6m9rq0+0v/93/8V+7xf53XLmTV5hqre38E5rhv1zftm3tf1+3vd1DHPec5zxjb1nfW39s9+9rOLvqvyq330Y6NPq//HFr9rH/1BsdX1o7/vz1f+PEWaBrXvVe+Vsjawqv+X13uVXWz6LcYISvug8lR/Pzbdy+thXK+q/xzPvdc7XSv4RJ33tAVLpS9v44Jv7L0tivKJeqvz41p53znGaVHvvc2I37TX2OZ3v/tdsWkM8eijj46NnX7961+nhx56qNg0pvJyCEZeJ4JFjJ/iefJ25HnPe1560YteVGwLL7xwMR6M/YILLphie8ELXjA2vow2Jm9XvO7nbXTc8/vf/37Rjlx99dXppptuSm94wxvSMsssU+xf9apXpQUWWGBsXOPjkZ/+9Kfpv/7rv4pN7U+Md7TXuGbJJZdMSy21VLF31sqzxkSxxfg5OHn7E22Tn6+2K9oaT8+g58Wvmb8v8769l6HKKdpKXd/H81XPtK7n7avO8TGtxr2qn9pUnx588MFi01hUnx123LFOd4FjIAABCEAAAhAYAQII6CNQSCQRAhCAAAT6JYCAjoCOgF7/GUNA/zerJoJCfcIc2ZQAAnpTYhOPrytod1Xn695v8jl74gpdpbtOehDQn5hwp08ITRIp/JOLvwjoCOiqA/lkUQT0J56j+ETbgoD+xGRgfRDQn6gdCOj/nnjk73y1IQjodXouHAMBCEAAAhCAQBUBBHTqBgQgAAEIzPUE/vd//qdgEB7oMTPdPRf0u89YDw9o7eWB/q1vfSvdfffdxT480LWX54HPWJfneWzyqJbXdnhwhweNvGg0oz0MyrnhWbP8/Tx5X+ua8jrXzHf31pbnwUorrVRsiyyyyDiP5/D4lmFBxjidJ6947ZXX8ALS9/AScO/yMJCH5472YbQIbzb3PnFPl/CyyA1gbggLjwV5d4fALU+H8JLXPrxI5Emi725U1LXik3vzhYe9ykb5dM91/U9RAGIL1trrnj/72c+K7YEHHhjzYpK3jPiussoqxbbyyitXehMqTbk3iRt78gcy90jKhSf/u8lvbR78XDx3vp7OsuPKPLTKOMT/glMVj/h/lbdKbkDzv5uId03E2TZMOWfyBJqU0SAhdVBdGvSM1qlPgzwU/TmqqveTpzT4CnXyMIhBm/TVvWeba/s5Uyme52WZt1NlgmB4wHmklzzN7iWna+Yeiu7lnd+jzPvc39W5N3BZGzzIU71sUpVfs8qj3CPPuKe11wsX4nOWZX973p2Re2eH52P0gbx/E32F3Ns7vCujP1aWxujjRLQdZ5x7S/r1f/jDH6brrruu2G6++eYxr8bwvg3Pae3dGzoXhsrKPbx7vR+qdHlfyT3OnVPe74s+Vdxn0DvWn7+oT17PvX/t9d7zp/P8N+87iXFEPvIoSOqniVvkNwR533ufNfq53t/1SAi5d6p7P1d5Bed9Ms9TXq/ib+WnzNO97FnU/8Iz1qMNRL3L65r/7R614ule4O6dnntz+7tR5Z9H6Ip0xsSYECxjLBH58/KMyTWex6g3XufDez2Oz+8fYxgXSf3ZjjxrfKMoVhFt67//+7+TNnmky+tc4ydFF1N0Ky+niFIQEQ3c29+fwTzqlcZ0imYlD/PY67u2+eeff2zTWMPLPtr3YJzXJx+L6v7BVAK62hBFsggPdI0BwwM9PN7lie51wj3Qv/rVr6aXvOQlY17o8kAP73PtPVKY2pAYn2nv7wEdF9HAdFxEv9CzKX5+bP7ey+ta/O7Pf90+X7RV+Xg+eA97huNdob1HZvPIFcqbxp8RwUB1SJ/ttt9+sl0XzocABCAAAQhAYIYQQECfIQVBMiAAAQhAYPoI/PEPfyhuroF0WXi4MIq4gUOGmNhkfLj99tvTbbfdVuxDQH/961+fXvziFxfGvDAeSOiW8KpNQrV+c+OfQk+6ATCMejJEyEChTYN4D8Wn+8twok1GoAhrqWstuuii6XWve12xScyPfGrvBqYwhIQxxL3BxMWNJrlBOzfwubHUDT156Hk3TOZGb/9b9w7DntLp3uIR1l3Ctr57Ot3YGwapMMR4KD4xjnDxuo9+izKTkSSMbNr/9re/TQqTr02sX/7yl49tr371qwver33ta4uwh26oVH68buVCnefXjUTxVNQR/bxs47zc8Fb3KasjOA0SyXWfYb97esvqUFVay9JWZmTO2dXJU9k96xrq6rLluO4JNCmjOs9S2fPZRarb1sEu7j3sGnXE7Jmc/mH5m8rfc9HPjfV52+gGfH8P5N9zgcWFgVwEiHIqE5/9/vlxeWjkXCSOe+bPR842F3Lzd5rOD+EnhJwQx0KgdmHI+xR5Pc3TmIuFLgqGoBN7nzjnfQD1CaLPpn2IseoPeJ8mxMcoG/eedpEoF3Hy/oCWg1H45BtuuCF97WtfGwvtLMFL4pov9ePvTeU10h1h8L2u5d89VHaIjupT5aJ5lRDpEyhz0aus7kZdUxl5/8/LxMOGl6Ul9y6O/CtvIYS72Br/8/6Wi9QhjkdI8LJ+afR//bnyOlzWX/Hr+CSLGFfE/crCyEe4cp/kEKJxpD1Piz+7+fPh9S2+R1n4pAj9z9sVFwvFPRcy835qWf9Ux3i4bmcfz32kZVD7ExNWos56HY2lB2JcpDGBJtf62EDf9Xzr2KjrOj7+H79F6HWNISScS0zXtTzMv54/H1fFuE37mAyc97mVV/3uywzou8Zl2se4L8Ya3vZG2+fhzYN9TEiI+uRjHi0FoTbk+uuvT7feemtaeumlC/Fbe41PFD4+Qsg7zxDQFb7dBXQJ6bmA7stsiasvBRHlor0mKWiMpE0TnBW+XuNhbQpt7+Wbtx3O0idZ5RO480lXXu+r6mbZ2Mjfiflz5nVZzF04jwni2qveaBkAjQ01TtRnmw98YCq7HdwLAhCAAAQgAIEeCSCg9wiXS0MAAhCAwGgQ+Muf/1wk1A24Gpi7gVff3cDhRsuf/OQnxbpxsUk4l4iuvQwQMr7IaKJNwvn9999fbDIwxPppLqT7umphxI21+yTiyoDyile8ohButf/Od76TvvnNb6Y777yzmAUvATeEXBkrwmgio4V/wvjqnuhhaAoWYUBzg6ezEhc3PIcxrszol3tnlQnKbtxwI6UbRlyYdiOwvucGFjfMuMeO0pmv8R7nhlFR99f/5B0WmwwkKguVnQxxyy+/fFpuueWKvdYYDK8SsS4LsRke714OLhTofrnHkxtAy56oQSJ5GwHdRbKmglnV8bmhtMyIlYsyuVBSdY2oj1WizqDz6rRQTcTZOtfjmO4JNCmjQXW6qg4Oewa7z9HUX7HqeesyJU3bk67uPah+dHUPv46LEyGgxfsuZ5DXufjdhWB9d0/RXIiKNrAsL3l7PqgtdvGgjNmw8ot0DbtHpDcX5Pyd7wzzfkVVmYV4F0KgC+USzDTpUeKYT4CM7yHGaS+RRMJ1RAXKxXQXTtwbNfoUIbJEOr3/EuXq/Z/oQ0q8uuOOOwqxSxFttKn/prSoT6G9M4vJhdEH87To+nkfKkRv77Op3+QiXPwWwqP3dfU99xz3v70v499Vfu7pHRMhY8Kml0dMFA2BM5+I6HXdJzD48xF9KO8beL8q9/Qu80ateqbK+hn6n4v5IaoG/3zd5BgPxD5E1uj7x97XlM493z0PZW2315Oq372vq+uVRWKIPOTl7PfP+7D+vgyRM473NqTMKzgfOyiNOs6fz4iU5dG2wqtc/XONk6Kf7pNmYmJI5NPT5ut56zgXvtWvf/7zn19s+h7tgvZqG7w98DbUPZZ9Eo6+55NvvL5FO1b2rOma0b7oOj4G0jgl1jHXhG6tWR7rl6tN0XhUY0JNpvbnSgJ6jF9DQNexVQJ6tA0+0UbfVR4xmVne/BrnRsQujUs1Ll5iiSUK7/bw5tden6hDedvuY0+/n3uEB8+8PkVdKxvbe5s86D3k72HdJyZWqAy8TZGArokCEcFA+djq/e/vo3vBNSEAAQhAAAIQmAYCCOjTAJ1bQgACEIDAzCLw1//7vyJBLhprYDworJwbSWT8vPrqq9M111xTbOHxrb0MBTKyhDE2vM9lWJChIYwIGoznYnoI79prRrsG5tpkeJFXgERy7e+6667C2+CWW24pZsG/6U1vGttk8Akjne7lhoTcQB9/52EI9X830sQ1lA4ZHsLrQwZP/RaeEWFEDOOEG4zDMOhhUYOpG7Xc2ysMcGFsiVpUJY64UUTfPcxjCOghaLu47t+Vp69//evpG9/4RrFXuPww0ui+b33rW9Oaa65Z7DWZwYUDD1+otHoYSDcw5l5duWF0mADs+c9ZDPu77Ekcdr+2T28d4bLKaB33rBIy3ahdJfwME3+q8jVIfGt7zbYMOa+cQJMyqlMPvT55nas6d9D9R6XMPA991Os+rtmE7VSWkYsTuq+/7+p6fL63AAAgAElEQVS2M/4+1js5Fwjr5j1/D5YJa96fiff7oPds/o7In5c4t+w4v5fnwY+NPkeIJ943GPasu4dkvvyLRLaIWuOCW0yIi76M+mIhmEm4dm9RF0pDFPaQ4C6w+PssBKIyAV0ik/pw8j7XREiJXhKatGmipId/drHSJz8q37mnvPMt6+O4oOh11gWyXMDyiQ3uHZ73Jz2dKjNnpHIJj+EQ3WJpnhDT9X+Vh4v9eRsyqG7nkynrPP95fc2FtbI2TP8Lb/jo48XkhSh/91pVf15jghgX+OQI/c/7/T7pIJ7/eBain629/uf59XLPxzXeb/bxQPTn8351cPOy1jHepnk492AU51X1Z3UNn5yh64cXv9LiE3xVH33yS4jkHoJdYx/9LS/y2HSce0grbcFP93JP8hgjKE366LmPTc+fR/3yibIqL5VvjOXy9i3vmzrPmOgjfnn757zdCzqWLgjP9Yiiob0EdIVu16ZoaN6OaDKOxqMve9nLCmHcx0Maw0o416ZzJbJXCeh+Xky+iXZI41Rt8jp/8MEHxyYeyzN+mWWWKcalK664YjFu9aWxci9zZ+jPv0cT0Hf3CBeXsnoYz6BHiBBrnyziY30vL53r7VqM0/U+0HcvM9U1CejKv+qiPltsuWXd1zTHQQACEIAABCAwwwkgoM/wAiJ5EIAABCDQP4G//fWvxU1yI60bAN1wFgazmH2eC+gyVMhAoL0METK2yBCjfayRpr2MPe5V4mE685CB8iyPUHga0IcXgTwJZs+eXYjoWn9dhiPN9F9sscWKvYzA4bkUa6u7d4t7QXj+Pe+5Id+NGzrOPTyUn/DGiEkIYRzx68dxLqDnXkF52oKVGy1y49Qgg3XunRDivM6Rt0RsMuy6p9Yvf/nLpE0GIRmpwkAujgqNqE1rDMrIlhuXg53S6SFDc8Ns1PKoWy5i6Lc64lOVgTj//zABou79yp7MqmvXSb+XXdVTH9yq7p0bv5xr3TTk167Dq/9WijsMItCkjAbVg7z+6O9cpKlKR1ka6og2M6lkI79dp6mK+ajxqcvFDfnKo08EK2v7y0SW/L2bC1H5ezhvt8vERk9/iEnxv7zu521tvJOijsQ7Mu87VfWbyvpYnh73gpY4ovewbyGgqb8x6P3g7+A8xHAe4jmur/97+GGJIxFqWXsP5xxCTEz0cyExD8HtTPNyd69VRbZRJCFtEsHUd5THqDb19STeadPayd6PEAcX2vI+1CBOUX6eLheS8vrnddpFpbIw03mbGc9AsPIJmTHJIcrC11RWWXt55nW1LL258JgL6ZG2fOJiXCsX1jyved32ZySeD5VBlEv87h7uLsJJBPV+f4iiUd9cJPdr5P1n3c85eUh7F6VzkTxE5IiwEBNKtVd+PKS7T4DNJ8PmjLze5eOKeM61d3FbdcLbMNWH8DCPyRYesSB+iwkXEVkirqnnWen3iUcxISH4uIDuDJXmWE4r2oGYBK1JDjEpOcTz4Cae3o/NnwN/5somnOR1s0xE170ibRqDePh6tR2aSK1Nk37D41t7tSkSzzUhR+K4R3qQB/rNN988dm6EWtde53ko+Dx6hY//NME4xrgaT2ncGpsmlEc4eaXDlzaT4BzHKV0eySPYxkSRfCJ0tMMqs7JJJPm4099fUR7+Lo3vURd9ApGe3XhelX73QNfYO5b3ihDu2263Xd0uA8dBAAIQgAAEIDDDCSCgz/ACInkQgAAEINA/gb//y+MgH0Tnxg//2w2VuYAuT+QIsS6BW0ZPCdnahxe59pqx7oPzfK288FLRXoNzCegamMsw5L/p/t/73veKNdB1nNbNjM3vHWEIY+/e724AkqHCxWZ9d6OQl4h+izzEGpwuioeHk/a5sdENz2WhON1gmBs14lpuHPFjwpiSCxme9hAYlLZYQz4Ylt1PeZXBKjzTxDa8NLTXb+65lXsM+mSJ3JheltcwvvuEgbKnoY4IVeeYnE0usAx6Eptev85TnYt5ziEXh/Kyz+vrIOF9WFoG5a2tKD/snvzejECTMmojoLvhuyplnoaq781yNTpHt3kO+mgzZgoxF9qUJm/f47d4r3qa/Tj93z0PXYx1w72+l03yGDRpIRfLIw15Gxtp1e/+PnPxx/MXk+bKhIz8uLz89e4Mb0qJYeFdqr36PtF30t9Vn1yAcrFO/RN/P/sSK7kntvomHmLYBUnnnefJQ27rexVnnediuwSkn//858USPxKg1G+MTWsHqz8XIrqH+dY9ykQ3r1uRhlhCp2piYgjAeZ+qrB/swnVe1/N6F/0I7197/9LLxT1Mo0z8XjlP/y0PQ+9/56K41wv3fs3rS9lxnnZ/lvNjXXx2cVv1x4Vxr1sRgr9sffayCaYhjqs+eXhrDxGfhxj38pIgGBNsJRC7mK/75csahOgZIbN9WYp8QobS5GWvv3WMT1TxCS26l3ukx6RhPft65v08n2SRr3Me9TzEchfC3bvfl8pSvqK/GWn2qAG+hEO0C1FuPqEmJk9E3ssE8KgL3icte4ar6pbSFSHklTdf/uBHP/pREcUiIln4cmISwiWea5OA7R79EtDjPIV+9/YnBPSYLJxPgPDreMh2jUV9jKclrjSxXJvaNI9IocnJsbyZxsUxaUFjYtXL2HSOC/j5JBhvq/LxvI8JvN3Q/z2d/l7S9VRHY7KB7h/jdNUl92pXPVXbrcnWelfps/Muu8yULgnpgAAEIAABCEBgkgQQ0CcJkNMhAAEIQGD0CfzzXwKxD7BdvMuNG/o7jFky1uQCus/e1/qVEf5PBtA8vKAbPzyko4d11HefoS/jcsy61/4Xv/jFmPFBRiefsa97u6DunuvhSRFGswhDKAORDAwR0lPf3fgahrAw8LhxMI4L47GHMY/1M4NnLqC7V0tuzPVa5gbAOK5MgPY8KI2eB10j8ieeCp8aYfDlORFpkREumGkfIRC1z9fx0zXdq8O91iIkZW54DmNdztfrohvaJvO01RWsXETxdFTdO79u3fvE9cqEntyIFQbJ2FedkxvYfRJClaA0jGkTcXbYtfi9HwJNymhQPSirP27I1vM76F5l5zd9Hvoh1N9VmzxXcawbt/tL2fgrN0ln12nyelEWZjZ+9/e60uACuqdJx+eC9iAh0+/v79Y8n1UekjrO3+0uDOm3SHe851wk8neI95vy50JCRfSHFFJdgkRsEpdjLV15+Q37+DvMRRVnlHvN5uJL7rka4qb3HSLcc6THOej8yHte33Wch31WP8nDTkfoaPX91IeT4BRCei4oedm6963KIO6rdLgg6Gul58vpuGe8jvOJf/7OzrnGb3kbGP/PhXBPW14uef3xa/t5Xoa5Z6xPTvVQ2R7iPw9PP+jvPAS+i/L6zZcLUDnEtWJiSPQNdV7+LPuEGK8r+STMfKJp9FNDmA6va1+zW/17n6wRzJQO/ebjA4+WpWuHl7f2Pmk3vG+jvpeJwWX9Vt0zvMnDY1zXDhHW+8/yZo7oTwqN7UsMuBdyPIPxzEt8jfGTnqOYeKK9h15XftwLOn9eyybA5lEAQjDP+6s+NvJJxF6/ou8f5Z1PWvZxp4vWGld4VLFYkkJ7CegK3X7HHXcUUckkoGuT97eEa4nnmtwtAV1tbCxjIQFd52jTUlUat8YWArqibGnztl/lFUsvaK9Q7bEpPREK3sfEmmyscvA2SBOX77333mJTWWtyckz+djFfZeaTLDyShf7v73gfG+p71aQf/eYe796+iHvUT+3FPtpfCem+xILSrUkAelep7uqz1957D3tV8TsEIAABCEAAAiNCAAF9RAqKZEIAAhCAQH8EXEB3Y68Pxt3Ap+9u8JKAHuufay/Dg4yd2odxSsYbfZcnRazVl6+7mQvoGqCHp0EI6DKyxrp+YSz1dQBlhHaDp4u4upbSEMZYXT88VeSN4eENfWa9vrsBLhe63TDhXjJi6YYuGSOCo36rEswj/W589tLPy0K/5camCA/poR/9fm4EF7O77767CIEvo5PKJdiImYxNvnZgGINk2HFjp+4ZHnQyZLrB2gX03FMnF0PKBLeuxJ86Yl7de5Vdq8718ye5TwE9rzdhtGzSmjQRZ5tcl2O7I9CkjCYroPs7Is9BmYA+6PjuCEzPleq2FdFGRyrnFgHd62V8dzEkF1FyAT0XeYOjvzPKPNBdQM7F85y9H5u/S+Nd5e9r9QdchNNv/t534TDWyHXxMReK4h7ujSqxIkL6qs8Tnn0S1CSqO6dctPb3fO61W9anqFOHXWRWej3qTj5xIe9D5mUY+XXxRdcLMUtiYqy5rr0Em4hgpL33C9XH8PJ0r/oyAT36ce4BnQvo/luETfY+Wf4s+zM9iL2n0/uXOscndeRirPdnvTx1jov4Lozn332SZzx/Lmzmolz+W5l47gJ69P1CAM4jHbgw7OdVCc/eR6xq2T3vuqbXSa8jEol9UoRP4NH4QBM0JFZq72MQlYuL3eG9HUsauEAZafS2pEpA9zW7I/x43CfaAB2jiayaLKPlDTTmCcFVdTifcOB1JAT0ENE9fxKeI486zvvoLobn7XZeTnkfvqoco66VTdrwtigE3igbL1t99zJTecYEG+Ul2g3tf/zjH4+J4BrPSDiPTUK4R0fTuDHWkpeArpDvscUYUWNYLSMR3ufa+ztCbVVEBpGArElO9913X7FXmnXPWNIsBHG1YcqDR0yQgB5LWKi9d+E9F9D92Yz2LpZ6yOtk1SQdb8N0jIv5Xg9Uzr7MR3igi7ueB48UofxrMru86WOS164f/vD0dMy4KwQgAAEIQAACnRNAQO8cKReEAAQgAIFRI5AL6GUG1VxMd6N0COjXXntt0paL5hF+MxfQNTB3rwo3Xsm440ZUF9BlYPDwpmEcC89zN2LKwBGeBjJoxDp+Ea4x7hGG2DBEyQDnXg4uxHsIUd3TDSpe9mH4KfMmCsOGG2bdaJTXIeedG03dq8PD7YlReHXpe26kDcO2zo+1+7QPr/MQyj0MfoRvD08dN4Llhtk8LOCw/Lmxx793/TwNE7m9rg871o3nbdJZJV74fasEnrI6UiZYVdXPLvJWR3xpw4VzmhFAQG/Gq4ujm9T9/NjpENDdaN5F/ptcw99fLsaFgJ4LvWHEd3E2F8VdLMgFnDyvZe+TXIAsy49f19OYCzyeP/fEDfEhPExdjNBxZV7DEarZvV9D6NFe73gXn0ME8yVp4n95SOw8fHm8vyPvzthFsuhTxeQB77d5lAAXy8Mr2L0kPUS5i4Dhyal+ivLtExbzdbIjnHQIo162kZYyb0yPcuN9RP+er5cd4nZeN6L8PQ86Nl8DPvqmKocI2ZwfEyJUpC9/h7vXb54H73+5Z6wL5nmZVB3n7HLB3QXMON+fzZhU4UK8Xy+fSJpHeohr5WlwkTEPCe+TJbxN0TW875l7TXvedJz6+iGOx3hAdUusPT/5BFvvT5fVj7L21scEEbrfRdCYaCBBNJ55PRNKsy+dpPQqrbEGub9P/PnQMT6ZwPOn43yyiKc3H+95+Xj9KYtiUTYGiuPK2v6ow1WTpfS715dcQHcPcAnoEsHlRa5JwYstttjYFgL6K1/5ymJSsI8hJaB/85vfLLY777xz3ERrhV7X2uWxeXuje8vjOjaJyBE1RGxf+9rXjm0qhygz8dTYTJOktJforrRrLK06EKK79ho3xyQIlXe+zIMv9eD1Pn9Hebl4fcnfjXm99vupDfM65McqLxo/asKHOOjzgQ9+sEk3gWMhAAEIQAACEJjBBBDQZ3DhkDQIQAACEJgaAi6g+6A7F2XKRFylUAP/6667rhDPtddgP7bwPA9RPbzPtZehwI3gsd5bzG73sHJubNDgXN4ZsenasRa3xF43GmtGfHgEyLARhmVd29f10znuGadryuta19V3F/PD+0Eisgwazsk90/S9rtEiNxzmYnOVB5QMbe7FIoNOeGTIM0LGDBk1Yk26MkN53CuMVPK+kOFJnhuLLrpo4S3h6yX6ZILcWOZGsFwQz2tzLhJHOtwoU1fk7fJJqbpnm7Q0Fdn8GSsrqzByll23TCTya+QTA+rmp4k422U5cK36BJqU0aA6mde/EBn9uVaqhj0jZdepn5uZd2TT53hYDuJZDaF42PGT/T2fhDPZ6zU93+uDi1K6Tpl4Hu+7MhEg8uIiQJ6esgkL+bvKrx3vavfkjOOr6nLONP6OkMLxHo5JbBIY1O/R39pHJJ3wSPUINfruAmGkT/dQGr3v4p6xvsaxvkeIZh2vPk8uLJY9y7mYGfeMcgoR0AXNKu/n6Jt4HyW8bV2UjTXfg4vXCQ+dny97k0frKZtI4eWYC0dVdc+FcS/n/PouvnufUtzdu1d/5+tyewj7mPwZ3sV+/0ijc3DRPSIQ5P24/G/vO0Rfz/fRxkf5lx0Tv1U9l/k9vT/sEy38OD8mROUQ3H2t71gOKfax3IGeNx3vImseicDT7eHsVR/ykP1Rx3zyRNn7rqp/G+/MsjYyr38uRitdvuSTe/Hr+Q3vaQnAGldFVAaNl/y6+YSQQUsX5JOCBnmA+/jIvaD9HOUnb5f9+Yn8RlmVjR/8GStjqLFIjME0ZgwBXYK4BOjwIr/nnnvGCdguoCuUu49FNUaUcK5NUbh80rcE9CWXXHJs80lIassVsv2HP/xhscV69CpHTdLWGCpCyEf7q/NVdzU2lfAeXtsRrl/8llhiiUKw131Vzr4Gui9T4RMSxCrGzNrnEx18XOXh+fV/n6gSx0X99+cqJgLF5At/rsRT40yNz8VFn0023bRpV4HjIQABCEAAAhCYoQQQ0GdowZAsCEAAAhCYOgIhoJcZxdx47ANwN67JaBHe59dff/249dtyAT28KjTY1qDdxW4ZQ2IL76IwZoWA/tvf/rYQzmVsUKg4bZrlHyH2ZBgJTx/tZ8+eXRhEtN1///1jIS9F10Ozy5AUhgntJZ5rzTwZXfRdxs8wTkukj3UFZchxg5GHkhSj3BAcxk7tnbcbDsXFjZhh5M7FFh0jg40M9WG0D4+G8AYII02sSVdmQBaH8G7RXvl+4xvfmJZZZpnCiOPlnhsNy4SlqDNVolueBs+r+LnHUC5eTMVT0dU924puzjiM3vm+inuZoTcXAAYJT1VG3yruTfI4FWU3t96jStD2ehNsBpVZmVjoz2cIeVX3qxIbB6VvFMqsbj2ve5y3qVORf28DpuJ+Xu/yPoSLLzouBJ/cU9TTmbdh8U6MY/J6l5dDtHn+zs3Fw0hLpMPvEc+Ai0WRx1w0VB8nxBm9hyUoaAtxQRP59HdMIgyvU2cRIlxcW4KFe52GJ6P2EbnH97Fec5wTE+Dc4zQEEn82g5uHXg5RzCc1uPjtEXBcuNR396KPSEDRX3GvZB3ny/u4MOP9CJ+UOOgdWPUeLBPuqtqsuH5+f69DLuiHd6aYa8snOUREI+1VHv67Rw/I1572vz2M9yDP9TbPuPMsYzvs97J+W56O/DnW33ldcqE8RHKP3BATMDwEt+qal3lMJI1lolz89e9lZRvPtfLj4rrXc10jb4Oq+mpxnNKXRynwvpjS4veI43WO6oyLsZrYG6G9NZHXr1M1dqh6B3s9Dzb55IkY14RgG895LFHh7WK82/LJLfq/i7F5ffLnyuuN503XjGUdxETjxfAkV5lrMnd4kn/7298uJgDHplDsmnygLQR0tcHaFHI9xHOFfo/xnYR0HS9BW2K29h6lQu24hPrYfBKNzo012LXXJyaRaBz7ve99Lyl0u/b6OyZXKX8ae2kMtuyyyxbte0zg1r1dQPdJKeLkE6aiLKOMXPj3JSSUrnjmYlJ73gZFWXpEDR3jwrvKQe825UXf9dlo443bNEWcAwEIQAACEIDADCSAgD4DC4UkQQACEIDAFBP45z+LG+aGYDcQhRGjzDNMRosQ0LWXwBybDBGxnpz2YQjTPjd6uWdzHu5SA3MJ5zJCu/e5vks8X2GFFYpNRhIPbyrjRBg3JKC7gSo35rlhXx70YaBSXmSYiC1CIoZhwwVP96YJAT1+d6FA352vjs3XSc2NTVE+XlZiGAZ4eXm5mK5JB27Q0CQAn6Dgxhb3jlK+xVGbvF7cG6pMqIh0uaHLBYDcGObpH2YEnw7hLc9jk6exroDWRMQMXs6tKk1VwoHXHS+nOnkbVAZ181vnPhzTnkCTMmpS9+I5du/ESGXZPf1/k3mO2pPo58y69bzucU2fwS5yVTdtXdwrv4bXCxewdJxPMqu6t9KeM8vrn//tYkx+nv+Wizb+rvN06h2bC3bhIar3trfR6ttIEI7lY/w8X+tY/Y0Qm7RXnyfeyfk6xx6NJ0Sa8Cz16DgurIdI6x6oHgI8F7g8D7n3onvmh0AXolmZJ3oIbr72ta/xru/e39Fx4iVuYlQmoMf/8v5DLoJWiXS5yOj3cCEqXw/cQxhHXoOP112JS2XevlF2edjtslDu6rvm3ucuSLp3tL7HhMzoTw7qF3h7nIvdXr7RLy173vI+nl8zFzo9bT5xNO9Pet/EIzHFpFIXDH2CRkRu8PWfI+3x/IV3ut/D64uL91Fno7z1t+cv92p3ZvkyBR6W3UV4Pd8xuUX7iDygco8yjHba2wbVHYUd12Re7TU+kXCuTX33+EQ+84k++e+5QO7jliiDqmvGWKVKbM/riI9zvBzycUE+vvHfPQpDMNRYRnkPD/RYAz1CuGvcN0hA99Dvvga6BPiImKYxa1kI90ibInyFYK+9jo+lr6KsVF7aos1QvdY4NsalCjWvOhKTnDTejPGX9spvtBXiUNbeRV31SBYxOUW/5e9Pr1vKi7/rqt61cU6MY/V3LDeivcbimrCtTd/1OeqTn+yjO8E1IQABCEAAAhCYBgII6NMAnVtCAAIQgMAMI1BTQM+NqGHIlIB+zTXXjInoLqDLECGjwsILL1xs7nXkYraMCm5wk0HJBd6HH344PfTQQ0U4cg3OIyyq9hLOV1tttfTmN7+5MJiEZ46MEgqrd++996bvfOc7hQd6GHFDwI+Z9xECMowTMli5F5eHxsuNpGUGIhcrwqDk+XNvgPBGLzOM5Iat3DjsnmJimBusIwSmfosJAdpHWMDIoxte9D+VoYx0Os6NLblRNRfW3KA8SOBwA734lZ036Hw37nX9NLUR/qrEqSailRuuvE7lhsx47nIDZPwdomd+nhtmoxzrsCsTSvvkXydNHDOeQJMyaiugh+A07Ln03wela5TKsO5zXPe4LhnVYVw3XV2WSVW6XLTytj/aLX/HeTuTvzOr0uqiuE9i0zvG285gUvauVlrcE1begep7qA+iLYReib4+ETBEBV/L2L/r/pEPvXPDW1l7n5inv114y9e+ds9nX5vZRVkX56JPlL9nq8ooF7D9fRF8o5y8PL0/EB61Zeu8e38r+jAulMb9vS6UTSj0e+Rh5PWbf3Kx2UN558Ks9xP1PfpRSmO+BEG8q8XIw2fn4rpP7MxD0fvkyjKROu9DugCei99lz0UubudrvecCd359FzDzOuQTMeLeyk/uLR/10ScBxLMQfcy8XxF1K/qLvq96bnWtmKiiva6RT9LxOuwTQGKCbzzXXkc8vHp+TZ80ExNBIvqC8h2Tb9W3DnFW+1hmIcY6wUbs/NnUNUIwD9E8Js5EuG5/ZnJOZb+FUO57P6+sHxzMB03u9X7osPdJPp6o6rN6+6eJ1jHhVww8soXGolr/XJs8yUNAj2hi7oEeUbu0l4B+++23pzvuuKPYfNK3ROw3vOENY1HOQpgWA0VA+9rXvpZuu+22Yi9P8wj3rnuprDSG0t69+PUuCaFfe4nukUaJ7T6GVp3w59/rct5O5p7l/i70svB3X4w7cvZRxv5/Ly+d55O3FY5e4ex/9KMfpQceeKA47drrrhtWBfgdAhCAAAQgAIERIYCAPiIFRTIhAAEIQKA/Ak/616XLjKZuHCwzdugchXC/+uqrCxFdm4TXMADISCTBVuK59vrEoF7GKQ/N6MYyGUzcm0oh2312u69/KPH8bW97W1prrbXS4osvPmbElDFBBpXvfve7xSYBPdYlzcOJykjqHxkp3Mjohokyo3OZOJkLmWGk9GuFYajMcBTG6DLDcDDMa4Ubw/RbGCgl+rs3hkJARphClZVfT+n00Pq5x5Ab1nIxxA1dbvSJdMa5eRhfFwua1vSuxaEyw+GgNPn9m6Sl7FgXKvJ6Vib45Onyc3IjWZRxWbkMyt8gga5JfpuWK8fXJ9CkjAaVWV73ow3zd0P+LJf9PSg99XM1c46sW8/rHlc3Z8M4Dvu97n26Ps7rUd4+5nXJ+xU+scoFUJ1Ttn63p9vbOxdyQ5xzoS8vp5xjiHDRz9CkPQkD2tSniPXM5V2uvoO/I92LVt+9z+MT8xSCON7B6jP5pjVvfaJe3peIfpn2+fvZBZYyz1/v01WVe9k7LRi5KBPfc7HFj/X8e9nn76cqr9hB9wsvZff4DaEzIgNEHqNPo3qkj0/g9LXaVebunepCm47L16bP85TXb3/vOnuv91V9Dq+XZW1zVVtc1i/wCSjev/Pnyvu8+YTPvN9aNgk08uprJXtkKfemDUHd+4y5V33VhA+x8OcjzotnPbzTtVeaPL/ONLypoz8a4cC1Vz3w0Nb+Xc+1T5aIUOAxsdeXUtI4JqI/6RlX+PDY9JxLVA9vavEJT2R/bpRmnyjjIbb1m0dQqBLGI68xnvB9hPl2Ab1sEkXw9bobdW1QP9jHR3F83m55m6bvLtL7pGjVp5g8oO++TITa5hDCtWyXxjwSprWPEO7yKBd/jT2jfZeAfuutt46J4T7pW8t4KaR6bL7clsaUX/3qV9NNN91U7FdeeeW0xhprpNVXX31sMneUm7c3Et5vueWWsU3h2jUBXOdpSTLPbz7Z2Jcoi7YmWOVtSv5ujefT64i/W3XfqCdep8raYP3uEeU0WV2TFuRRLyFdn98+9ljXXQuuBwEIQAACEIDANBFAQJ8m8NwWAhCAAARmEIF/eaCH0SIfjFqm4/IAACAASURBVLtho8yIp/XjZECIzddz1Mx793x2Y50G4OGtob2HkZNxJbwytJfXlwR0GR60xpp7Xq+yyirpLW95S7FpnUA3/GlW/H333Vds+q6Qe5r9r32EO9e9ZdxwQ58LR7mxXQaU8JYSK/cs0rHu0eIGDvfiCeNbGCUH3S8MaW4sjWu5x0oYhuO48AKKkK8RFlAGJJVJTHJQGYXgkBvCo+xzL6eoB3FeCAV+XG7kc0Obl5/+7wYjN6x7nsuemK4Fq7K6XvWklt27SXrKjg2DV25MdHZ5fRjEKBeV4rp+n2Et0SCRrkl+h92H39sTaFJGg8qsrH3PjaeeyrL7zlRRtz3dJyZ91f00ObbuNQcxnam8PV1Rh6LtckZu5Hejfe5BnE/O8nrp18hFXRd94v0cXsTuZZ5HoQmvY4mmWgpFIktsEg7iXKXTI7jkoqcLRRLSIuqLBPQQzeNdLG9FbRHeOTzKnVvZ8+h8/V1RJczm79iqd67Snr9fyo6N9EU5eD8gf9dU1de8vpTlWf9zYU31xddjjn5ZhPX25yufpOee5B5eXmUbEywjFHiIbaoTHkXJRX/vC5V990kdZc9DmUiVC2Q+YbHM87/MM9j7cNE3jv6Wr6Mez1fube5CcR4JwT3nvQ8Z4eyjTy3RL8YFqtPDoivk/ePoJ7ug7uODCIEev3sZRf8yRPRcGPSJAN4e5KHjPbqTruF9Vk24CBFd4xNFzIqlpiSS+4RihfbWBFZtes41qUbtgnujK29R171PXvaMuMCai+cuiJcJ64OO93azKiJBtA/5M13WHnk7kgu9eTsT9T6uE/XFJ2aIkeqVxm/xfEpAlze4NgnoIZ7nHuhamsrFX7XrErRDRI8J3xon6Vx5oIeA7nVEntbyPNd52lZdddVCQNem87y+Rh3R5AyNYyOEu9ZqX3755Yvxq85bbLHFClTB1MdKIXZH3YvIB2qvVD+dcbAKwd0nkfhkCo+moHvGchriqnbR26C8vfNJGBpfa8k0ieeyCejzq1//um4Xh+MgAAEIQAACEJjhBBDQZ3gBkTwIQAACEJgCAhUh3Ku8DDSgdgOpBGkZKzT7XFvM6tdeg3eFpwsRPUIZypimTxgodawbe3RvH/DLIKX7aJOxwA2Ayy23XHrTm96UVlpppcLLwI0WsXa6jFkyWmhwH5vuHWu4yYgWYcu1199uLAgPFRkMPESj/paBLDZdL37P1/nMDZku9OeGUhefc0NIeN6EMO7rs3ve3dipY+VVESH1ZbwPrxh5c+hTJfy4Eb7MUOZGW2fm91e6/PqeX13T85sbkqtE5T6EKjdANXny2qYlP6+tgD5MQM0NmgjoTUp35h87rPw9B5MV0EdRzO2iBJs8402OrZO2UWfubbrnNxdSBk3kcm9qXc/FHxf5dM0qcT3e3yG4yFNUgpc29Ss83LhPhNNvmnQXm97JIQ6GN2SEY3dhzcU5pcvXOdd54X2qfbyPtddveZ6CW/5+zEWNMiE23u9V7+qyd66Lo3mZlf3t4nnuXZr3JcuE/apjvG+SC89lXrXRVyubgBF50jVdSPW1fCWQedh29273ddt1vnPzuuuiZpnA6WK693vLBE8XqTwteZr9uBDXo58VYmg+iTP33M4nPuTCaS6mex3Jn8dBa7yXTbTM+676u8rrXffNRXnvb+aRmNyz3sNO65zw/tbeJ//GGCBYxiQLnR+TZiKPPiZQW6KxhjZFzlKUiRDM1Qf38Nx+P/cs1nW9jSubGFFV3/JJFmUCaLyffJ/X2RivxD5/vr1u+DF5X9PfhXl7X9YOeFsV+fbxXox7Yhzkk18koEvQ1qY1yUNADw90TR5WaPUQ0CPyhKKohQiuczVejXFrCOhLL710IaT7RAqVsca+sWksqnGoxqO6l08E0bESmbWpXvj7RNfWUmQrrrhicZ6/66Jc9HxHmxaMNS6OuqZ652Xmk7VifKpxn77rfJ9A5G2H3omPPvposU67JoXkbZVP6PClzTQxICaORFpuvuWWOt0bjoEABCAAAQhAYAQIIKCPQCGRRAhAAAIQ6JfAP/+1VmRuRM29jt1g44ZhDZYjvKn2MaDXXueEIUJ7Gali0/VdbA9DTxhc/P4xoJcQLgNGGJ51rSWWWKIwbGjT+nHuOSEDSXgoyItd69tFiD/9FsYAGaxlVIlNBrfIr4wLblCVUSFCNMqIGeu7ax/eamKi4/R7eMNEvsJo5AZDN17pOJ884IaQMPaFsT7WTY3/5549bjANLxftc6+EsskSUevqinPhKREGbPeOzwX0MuNclLcLArnxrt8nYWZcfZC4PUyYKyurMnHE+Q/Ldd3yH3Ydfu+PQJMyaiqgh0E7N4wPqkORnmH1NSeSt5H9Eevmyk3ylx9bdW5ZWXYloDdJbzeE/r1kS9SfMhHF60sufvt7KN7tetf4MiDuoai+iQtDzk7iqN7LCrWsvaLahKihyXYujng/QveSB6FEAu3lOR5hfiWQSZiILTxjJY5JYCgTL0MczAW0EIX0/i97R0ZectE890aOv3ORLf4uO977X5G+8Ox1hv5+ckbenynzWK0Sz5TPMsE9/lfVRuj/VflzkSfOz8Vhr2c+WaJsyZx8Yoef6+2ji00h4pZd2wVe/929TUPgcqHc1+iOSSCxd49pD8kdopvn38tqUNuS979yAd4FdJ9coGtWTSTxchPHqvZA/y8LLx/iogvOHp5f3/N3lefXw/PrWPXbY81rX59c/WQXjT3Mv5h6xCqxj7ZDfX9FvJIXrjZ5nEf0Jwmz6rvH8lQ+jopnLvIck0N8okfZ96pn3ydR+EQK5+3lmU/0KGuHnUekPS+/XJz359fPL3u/5IJ+PE8+HooJxRH1wz3CJaCHJ7nWFi8T0CVQa5wX5annJ0K461x5r2usqk0TH3SNpZZaqlgDXfsQ7HWeRHAtDybPa21a/1ye6jEWdeFfv997773pO9/5ThFRzfnK61zjWG2qL/4+8zbbI26oXdB4e/bs2cU1Nd72d4YimUR9Vv32cbjKIULK6zruja+06Z0o73oJ4nkbG3VJdUfRy2Lzayqd+pxx5plddSO4DgQgAAEIQAAC00wAAX2aC4DbQwACEIDA9BP4h63T6cZAN4LGoDkMOG44kye3Bt2xxYBee4nX4X0uQ1WEKNVeRgJfv84H/7lxNLzEZOTWgN4NXfIu0Lpx2mQoyMXgMMrIGHD99dePbbF2qfKpWfkyYigEvPYyfIRhMwwMIcQrDZqdr03Gm/BqkGeDjokQ8RL9y0KKlk0QcGOr8heGdBnpIgSkjPbi5h7vMtrLgBGeBeER44ZvN1rlkyI8LblHSZXhOhcnwgCrPHh+3eila8dH57uHhRtww6gURpuoE1XG9Ol/erpPgQsUVWVQddcyY7iXVxuBsok42z0NrliHQJMymoyA3iYtdUXb/Lhhwk6dtEzFMXXzF+9WbwfrPMejKp7n7Y4b3nMxM9q8XHyJvMc+fo93TYgn+bumSsTRO1/vZb3DtZfnoUQXCRESQ9ybMZZm0bvYxQEJD3rXa21cbZq05+uXhwe5hDK9v11AdzEk3oO5wO4TyeJ4F6r13UWNXKitCtWcC2Qh1rooF9dV/y4EqhDzo64OEs1zQTAX1XMBzcu3TIBv8t6v06758+b39n6Hi695Gfm7OX8u875LLpL7hI9cpPe/Q9iKtZZj8qYE2ggtLxE4vsfej4sQ9pGGXOQsy3s8ny7s5e2TT3Rwb3T93/Og61dFMPBJAiG0VbWDZSHj/z977xN7a3fd9d1QSpGKhIIiyIBEBESU2PH//+9rO7aJDUOCyrDMisqoqDAoDAqzojIsKpMyKFJhVMoMv/Zrx3/iv8GOE/t17FApCtgJEgxQmeWfq89pPrefd7Gf55zfvfd3fa+9j7S1n3PO8+w/a6+99n7Wd6213TvWWHQCrO4b53jxXeNXjGiY255HDqgq0E3OnO4cKIAOjXpeefvOuwrnQZso6zWvec2Dn/zJn7wAsu0T5dTYpXLxyACj89Z3lGkYc2Tw0X037SjAO4HaljHnzWpe2/YzAH2+f3RN7LyboO0cX2UzPNBw/chxQPBPfvKTDz7/+c+/6gx0ZDXvar6vARrXA91Q7OSMk6H2AdABxk0aZfOuxxqisQQ59/IOybso772NwoBHvOHlWWvgL6OesZ7QLniFd9t6djsvoQl99egx3p05bxyjcBJrWec15Rj5gDWKsu07Y6+cQa4oT8gx+tAgHgOzGgV1DaCNfbfnvbRn03Pv3/rbf/tpbMF2HZsCmwKbApsCmwKbAk+BAhtAfwpE3lVsCmwKbApsCjzbFPjd3/mdVzVwBfCq6FGpU0UML+CGQiU3lDs5yiRerAV4DY2HNTxKEIFx8noWVCGHkoj/UXqTePkHNDf1TEHqmR+VCjyLUkWFAwoIlQhVpKFQo58C5igjqzhEgaESDuUCigmUM+S0Ve82lBH1QNcTqMq9qSynXmhdhRGKeD3N9SJXUVGvcu5TOdfQnFVaV6FYRektgHYVXFWkFPxoqPsZwr3A0QTrq3xejd8ZqPxsz667t+4INJrKxqnUlK+al+Z3AfpWZa968qhl3p0q+4kzCnwvAOjl7+cFPO/8upVDO2dW82f2/XkF0EuPFSg35dz83jWG64IqrDONClPPcddcPXg7RjznsTHk7ikAQljvOx6A3x6Pwnrc+vE69zgUgBC9z9nreDYvz/Nc+yWIXQOxuZb6vR69/FbwaXo6HwFoExjuc/OZAqjuBxryfK4J3RPVCGAFsE8DgBWPz33KXMccm9JzBQyv+IjfOrataxr3Tb6b/Vytr3OdLeglQDo9zY8MHQqcCqIbur1eswUA+V2+d0/bNqyAZPvRuTlB9KO9WAFUeITya6Ahv65A1QmOrsZ5GiPM94/SjvLm2E7wt+2dRjLOXQxRBTLJMfhtxCyNdZA11Nfz3QuEI0vwCDYBpuKRjAczIH339jPiwJQPBdftZ/PV9eoZ11YNGzq/9Xj3nvJN5VRpfGQY49xbvSs4zqu9/EpOlRcbzUrwXOOGGi9gDPWJT3ziAqDzngegbfIdTSB9noEugA7IDeBs4n4MIDSCYPxde3gPrPE477eC1oDjRiMh58zzX/iFX7gkeKRHavGc567Dh/bRaAryO2sU4d+pk1zjLwBvDLcdI3L4WpCe9cooC+SMn7wG/erFD7iPBzrgOUbnlQ+sbxqL0b8axPMOXaMaxvu/+at/9dZt0b5vU2BTYFNgU2BTYFPgGafABtCf8QHazdsU2BTYFNgUuH8K/M5v//bDSqrYnArbej6oQOGFmRfwKiMEqMl5qa8Vvlb2gM38jiKAe8gBgD0HFIWJSkNyAHQ9x1BGcNYc6a1vfevFil8vbIBllUq8+FfBSvhVwu2R8I4H6NYDnntRMphQVPA/CpKGjCd0PMoGn6N8gXwUNdClyoh6HdkeFUlVzE4FUhUR88y/0lNPBcNZnim1q6hc1adSbSqbq6ycisrWR/lVXJ6B8h0XnqvSb6UUP1Na3/8MebwaroGBE0Q7ur9KySPgbSrKbXkVa3ftzV3A2buWve9/MhS4yxiteMdWHIGaRwrxVevP+PfJ9Pb+Spmy70nVNGl+NgZzLO5C4yM5+Tjz/1FpMPlgAnW26QgQnfV2/8GabOhq1uoC4RiuFSQrraeXpesOOeuVgDng2DzypPshDdgMxdx769U5wdkCZBrLdb/SdbkhdqHF3I8VYCqQxr1n87W8sBqTjssZuNx1um1brd/z/65Lc582/5v9mQC9Xu8Cua2rc6n9Fkh0n7UCmFvONPi7Ns/cC3U8J3A8v8/x9P8C7/Pc83rfTlC5dJxzrHNr7ismT7ScOY7d/5WP59xtmavxlP6TXszzAtc1muk7xzSa0XgG+vDpWdTW75zqu0yPccLIt+8ENWbg2UZ7qqwjMhVnYguWEpab9xQS7z1Gl+L5aSDRd545p+W51uV1ab8y0pGuE/jue8bck5c/5/jN9wznZHmldD7aX/T+lWGFc3a+D9VDu3wPoPxzP/dzFxAdIJx3MiOFFExnHFYAOiA6z2FEDS+Q87yRyYhO5hyELzGmZu3REByDCyOEce07LTnvnYRwJ/Fu2ZDqjSLGWtIjCWqYwvuo4eLJAbuNhsb7bWVI1ybfqzUIgZ5zrPxO2zgqzTPQu35iVAANSLzLe5QY5fOZRl8/+5f+0qNuH/ZzmwKbApsCmwKbApsCzxgFNoD+jA3Ibs6mwKbApsCmwNOnwG//1m9dKp2Kz/7GS7wvx+QN1amiRCUL1v8mwsHVy4Iwhlrzo0ji/1/7tV+75FjMa9HOf/UqM+QqOQqK97///Q8+8IEPXBIv8SqzallPm1Xs8DsKE851MwHI69lOXSo7UAbwO9b3hnWtsoP+qtijXpQJhpBHaVElY5WfpWcVUCqpq6iownMFik8lsvdUKdK+8/8RkMDvU5FWZbPKSHJpKq8UJK+yfcVLs23So54QAhlH4T+f/ux4vBqvgecrJdbqmSOldlt3NH+dn733FgDP++8Czj4etfbTj0qBu4zR2djfJ4C+4sNH7e99PFca3mV+3NqWWeYt47Aq+2ysrxkv3Ee/jtp41JYaSxWspZy51lU+CijrfW4oW3L2ECaU/w1v3bXM0OTuF+ZxKOw/ADPIMZYjGZq2IaMFKlwPPcuc3HVQeVxw68zruADS9Aqkvq7xK+Db+TXB4CNwe45b6TT3dBNAOzN6mADf0bpUsGeuNStw2fYVBGzEHaPuuCeZ7WgfuKfnaxcgL6C6AgrvOv9K13ltm1b7AH+bXsbuKWuAwT2rvUD3nF6v9gFn7ep/K0OD+Vv7MoHdzvfyRXm7c8R5jMFqzy7nGqDPxP965AOyeyY5OXX2TGkjS5Dzn8awGOIAEAKa1gPZa9+BDDs/+cd3IuSPobrJ8T5/17vedUm8J7R+wFjfJXq2NtcdU2jVPXHfv+RHealGQuUvruc7wZxLnTsrAN02rcbO31Zy5JZ1rJEXuk7ZZvs8jYYrR/DEBkD/+Mc/fhmDRgdr1DLAdAF0xp0z0DtmRCAwUUaf1ejBdYjn5aG+DzHOriEA14RY//rXv35J3C9fEUHNqCUaQnet6fsz76S0E+N0cubHfD9z3BoBjPL6jlejI/6rQQK8R7nMMWhUGUIYe/j4xRdfvERUaDuZa9CCBE/zec9733vr9mjftymwKbApsCmwKbAp8IxTYAPoz/gA7eZtCmwKbApsCtw/BfRAP1OEoaSYXsIr5SKt1QP9s5/97OV8uJ7XiDU/ygsUEljZEyaORMg4FNUor0koEuqNoQKNHI9zgHNBdJXWKpLqVVaFES/4WuuTWy91Y9mv8oIcxVzPOe9Zb9SnMgKwHaWYCha+q7iAPqUZtDny4JkK1Cqoq0yaCjGfm0q0KsukwVS6VzFbRdoEkqrAETCw3ir1ChxU6TIVa1OBK2+pQJtg/v3PgPup4UzRvlJin7XiCDDp+E+g4oiHeOYuQNpZP+5Szv1QeZfqXDuixByjszErz7TcCfRco/o1IPfa89+N/2eb74O3r4ELdwXnpvy/Rrf76NOqzil7Kr80jGM9do0XHO+6McutAR9lqKwnJ4oNxm7k/+E//IdXAWgFR9lzFOwWLNdwDyM+9yCs5XruAXA09HJBFPpWr/Ou5VNuFyTiukeeFBD1P+mzWuddv1fyfAJc3XcUrDzi+aO9gr+vQPIj3mtbKlNWHralnUDQ3PN0ryIQ3n2I+50py1p2nwME6jMTTJ/r6tmcO9pDH8noAsqrPdOk8xyX9mlF5/nbtT1GeWnKqj67om1pKKhZ71l5f45rQfbOcXi/ZzMLoONpO8F0gL5657deeEOvb8FrI0ggRwAlAb3JMZQlBDc5QLogKt62jQhB+YKSBdK5ngA6Huhvf/vbH7ztbW+7vCfwnqNhDm2uV70yTeCy71gFzXtdw1XHr6Byx3HKhb4f1XCE32cZlTcrXp37hfLmmWzwv3ov+/6ykmPKcOV45wQAOuA5CW9yI56RQ3sNnXkHrcECADr3mzwr3ecbZazRDTTUcE0rrWln1xDeNzXepm7DthO6HQC7/NSICZ65Dk/8m3/zbx7wXk0CQPd4MflkJR8qY6QnxuLwIMA+bTTUPDSFJ+ud33X2jW9840PDdSIqVA4wJ40Sx/szn7/4sz97bUuy/98U2BTYFNgU2BTYFHhOKLAB9OdkoHYzNwU2BTYFNgXujwK/97u/+7DwvhBPD4QqDqdiri/uhEcncQYgnuUolFRQeW4o57ChJKhnuUotPcpXoCG/8ewLL7xwsYQnRzlWxaXKs3pLoGBAAaZlPfmv/MqvXNpIW1FMVAmO0kDvFxQmnpOogt3vhHjUywFlC30obY6UVyvFaJWXZ4rPjstKuVuQZLalND1ScE0l8JE3GGWtPNersKnivhx8NLb8vgLznzbwc9fZdtS+M0Cs472qbwW2VdncZ6q8PlL4T/rf2sezPjytcbm1rd+v991ljM7GbAIjKtLl1fnsWb3zv2edV1Z9uY82H4Fgd6Hl5PO5nsz/76Mft8w12lUwi7UUAMyE0r2A2BFtqKuyj7W8R6VM8Kxr+Twzt0B4o84YjtZ9iACNhnUts+Hkuw4CgqzWNudPjdEKwtOfepwKXmmA1/Fr+RNEF3jqXu2uXtSzLmnvPuBo3FeyYu4leFZetY/Te/pI1vjsXN+69s01sfXN51b7jMq/tn1Vbml8VM9qHFblnrVtjt/Z3D9rZ9s42342l2+RHbP99YKuMYgh52s8s7oWmNSzt17iXLM/b/h6DTttR72UAQcNZ01eQ1lkD0a+pp5LjWdwgVSNdgAXqXsC58oVQMQvfOELDxNGw3jukrj2LGrehShH8LXn29O/Rkkw5Pbkz5VB7mqfp8yY68TZvrH7z7kXPeKzyoAjnur7QfmmEUZ49mh+MrY9aqPyEAD9Yx/72IOXX375Aob3THtAc6OFAYg3whkA+qc+9alL+vSnP/0QePfdrh7obWfDucOz0pO2T2MtjLQFmHmOd0iMKcjlpb5P6c3uczyLsfeXv/zly3nqJMo5Mvjpugs9WzbgPQYiJPixxwrQP6M5sD4D/PN+TIKHf+ZnfuaSANClPeVjgEL7SBiz8fkf/tbfumWbsO/ZFNgU2BTYFNgU2BR4DiiwAfTnYJB2EzcFNgU2BTYF7pcC3/n98I9TgV8lsQoNX8KrjOMlul7fhlI1PHvDq6r4QJHFB0WRZ5lWsc11Q9D1LDk8RN70pjdd0pvf/OaLoqJKyQK+U5lUpduXvvSli7IERQtn51VhozcE99M/lOkq1FE+NNQjShrPTkS5w6dKx5XC13YdKdvPlKZHHvY8cwZwta6OnyCHCm3/q6eafarSGzo3FCD3HHm110vG+uqJdKQYLJ2exCw4A6meRPmT3+5S5kpRveKPjpPlH4EkRyDALUpxyz6j2V3KuQst9r13o8BdxuhszDoPlQNTbsyWPc05dTeq3O3uW/vxuDw/AdBb5tlZ2+Z/t/bjbtR5tLvdG+i1h8KfyC6esaphHcp3fm/45tVaVk+77k/0pCPHs64Gb+w1BNFYn7vOG8qdXIBcMKP3zVDhymDHsvK3a2DBIijYfcUEE51vq/3C5Bm/16igYEZHa4Js19YEyplyoIDo3N/0+1yvVvLEfh4ZaHY+rGgx+bvg3srArGUUbOoeaLXPmKDhat7Pfctsb8d07pXaj/KPwJn5BNXO+tA2Hu332qa5D7yr7Dja506jGcOUk7PfFwSvd+sMw94Q217XW7ugI/PXPTq5859oEoCUygVkQ+kJKMmZ1Br8EomCCFckvNABUE0Y1AK4E+ECOVaPYeUHOcc/8W5B4ix0gPga2facdeRBgdx6/hpaW+/kypXOb0HbGdZdXqxcmDxdfr2rhJ/z4Wx+rOaXdcv7nmNPzqfj1LYJoCvXy+cA6IDnJN7toLXvZwLogOgA4hpukAOgc246CRC9485zRhkjnwB6I6XJk64lfYdlnPV6ZyxryNH7uC4Q/+1vf/shMI2hB4bf3/jGNy6JtlRelCfrKU995VH6QQh2jhegr3331qiDtgLef+UrX7kk5glHsH3wgx988KEPfegSUaFRJfCuN0Q97/58/vd//I/vylb7/k2BTYFNgU2BTYFNgWeUAhtAf0YHZjdrU2BTYFNgU+DpUeAHDqpSUcCLOJ9VmFJ+5+W8oRcbJh1rdF6qeekn9b6zMxxRIjTUKt4ahLojoRT5iZ/4iUvihd4QnCr/VgC6SuGGKQQ4/8hHPnJJKAcabr3KywlOopChXhLKFRRkgPokaKTykDqPvCgmaF2FODSdz1Wx2TCw/N7wpWdcM5XLVcQWuDiqn7oERBpuXVrxXMH9KoyrtOe6ihfKnMo/yrLPU+n3qDPjLsrhW+89A9PuArQdKSMnIFHgpnSowm0CBt7XPt2lbUe0uEsZjzpm+7nbKHDGr7coujvfeu2cPwNj5rO3tfjZu+vWOU/LH5f3azxUwHJFlbN2zf/ucu99jkBltp7WnvfrsS09voV9Ah5uDWk+PZMLDmiQZX97ZjHrMEZuAGDkgGcC7IAWU26WfwtSzX1Ew+queOBo/1GgqKDG9KIvENa6uFbuT77peuD1bJvlznm9Gv8JiEpn9zT1Ql8BzLM912g9DQC6Vk3PSr+3jR2j7t/cW8610L3KSq5Vxq0ME1ae8tK09Rxd9xziuR/qHnOOfc8Z7p5qGkZ0PLqfnGN6rc2TL1blznFWhtkv+cX9fr2rBaJXUSgE1jWqLbhcoJJyjRhB7hz3zGm8anlXIP+hH/qhVwHq7d+3vvWtB5///Ocv3uLkegQDwCM7BFLxHCcsNeA4if7UA71RLrhP0JGcKFW+H/DuYhhxcvi0YcD1/CXXi573IOqaxkWOcd8B+i4gEHs0fqt1p3Ng8mjpNstcyZzV3O9ztrsAeo+sqNFS2wVdGHMjhfgf9QEqf/SjH70ABgcfHgAAIABJREFU6ADhelmTC6Dz3gjtBeyRwwDohH3n/HRAdMbbJIAuiD4jhxRQ1yCLdcaoAZVppWnn6DSS6TO0TcCcc9T18gawhieUCcoJeVEgHP7ivkZUectb3vLgPe95zyXhVV5jFNcl5h7v8nrmf/KTn7zQEO9zQHQ80MuTGKFjNIKHPO/6fD75qU/d5zZjl70psCmwKbApsCmwKfAUKbAB9KdI7F3VpsCmwKbApsCzSYEC6FVwFOSk5UdAbZWYXOOhgRKJHOt5XqxJvPw3XCsv6FWMtG6UKrWYR5mh4gmlFgopgWsVRUcK4SqaCqC/8sorr3rhxxsFhQE5H63y9W5BKYISgrCOAvi0BW8VPVdUds86V8qo2fcqggqIqvC0f1Vm89v0SDristbnc1V4Wm7/U7llG6o45f4qfrlneqDbj/bf+6qknuVMIKhK4MeZRXcByR6nHp69a5vn/eWHFa+0fdcU+N4rcND23UKTPmdZbe9RX6tYn+19XPrO51eK4vZbHp682Pl11zE7ot1dy7krLWb5qz51jFftOWr7HOuVstxnZ35LP3xmxe/z+Vt4c1Xntefap8kjU97e0qfVPRMs6D1Vnl+r74yXzujf5yofVrLJe0u3FQ1Xc/6ofT7PPkJgBOAJL0EAAXJAc73RWXdrYFf5R5sLHk6PcMAuE8Z2gGYk1uYCbT3uZcpM6dKxcb2b9U/v6WlkNwFRwdOunzOce9f8acDncwXQK4dX/Lwa0xWvn/GuNJl7vEmrfp+espMPV/NgrnVzvzT5fCXr5xq5kv1T1h+tq+WNOdZHMuqIn6xzZRQ556V8VkBtgubdw06v9jm3V3RsnRpI2EboUVBsRkkQ0Pb4BOc1961oZlkNda0XuqB6QXLKme8dR3ubHvlkhAlzPdA9b1wDGs57rlwrgA6I7hFN7Oc11tVjHOCfdxoS/Z+gp98B2A2xDYAOiA+ASzm8OwBCGhJcAF0QvR72lXETjF2Ns3wx15MaWvDfNKStHOn1lP+dKx2T/m7d5bujtbbyjuueMV95K49aDjK8EclavwA6IDqAL++IJuiu4TNe6JW/gNSEfgdEB0B3jJpzTaph+byeXuVHe4e+w9GO0o3+dB3kvRlAGkN0PLt9RyWXTgLgjagCTznHKK9e5oDfP/3TP/3gfe9738ULvbzc9RoPdKMpkLO26rkOD9fIHWD/a1/72iVBTz7/5J/+0yMS7N83BTYFNgU2BTYFNgWeMwpsAP05G7Dd3E2BTYFNgU2BJ08BAfQjZWIVsSpGVkoRlTp6jxCeEeU4L/0kws8RqtWEQmpVJ79RTz3O3vjGN15CxmE5z4u7ijHyKgFpQ5XXVTxXKYPC4Dd+4zceYMXPiz/tQ/lieDxD7KEQQSnX+gDNPUsPpVjPV6TuFXBRpdYEkKbyeKWE6vNTQV1l1TXusK4qpLmeSrWpeG39HbMq5+ZYrhTK7XvBiZUiedLpWt+e1P8r4Ois7CMA6VHa07ImSOD8OqrviN7XgLC285a+n4E1Z8rSW/j0LvUf0XcCHpMuU6F8VOe1cX0SbX0cHpkA2V360XuP+GMFUtneOV9XyvbKjD7XPk9+mbJzVcYZzW4Zk86js/qO+PUaX9i+2bcjQOKsj6u1Yc7Xs/ldHqkx1Jksmf0+Wq9W8qnjbH3MxwLogkvkAOics8pegLzgnR6/1lNDMcAADdrI8fI0AX41ZHPBNQCGGgJO2TDXMOk09xUFOGhnvYsbCr5GeFxPQ7HWR1v6fwHX6QHe9fuWtWm1rhzJffcDK2/8o/1af+9z/f1snVnR/XHkxGrvMOfSysvcuVgDhpX3/RHNy09n+6EjPpDPVjw6Pc65p6AYdbePK2/1aegxZUfnKgCc4dY9g5w5qhFsw7ADgks72zGjAzBnBC1npAn3grSvferc5do5D3DncVD+ruetZ097j6HduY/rylsB9C9+8YsXD3Rkh8awAN9EthCAhRbIKfrds6cnwAuwiWzzrOoZCh4QFoNg8gLogujmpSc0FVAXTF+tQ527ys9GNDibv3N+tvwa7vB7jTgs0/qUY9Ll6N1i8mKPt5h9rxxmDI04AJDePvH+BngugG4kEsYAmr/2ta+9JID0zmsBdDzX8ULXWJv3PMapkQiMItI1wGujBqw80OVx84Lv7YNh/TWmwNAMY28S76rORXLni97nBfCZk85RDT6Ua7xL/7k/9+cuiXfryhvoYn+Y7xq7kUN7I8ExP5wv5LzrayhPdBk+//Pf//uPssXdz2wKbApsCmwKbApsCjyDFNgA+jM4KLtJmwKbApsCmwJPlwITQFfhMUGSqYD0u/epEGlIOyzYDTknUC2Yzn8rkKZKf5UxhJrjZf/973//xfu7yuUqV1Q0qWyaYFqVigL9KBlQpH3mM5+5JEK7o0BQQYeypgr6esPjCV/F/qRZlXXXRnUqxM7AoJVC/FZgZ7ZDheek46q9K8X9EXh2S9/b5lvBr2t0fN7/PxrbMxBkjsvR945x59lUnh7RcM7XWV7/t4ypUL02zrfy/Wyjdc9Qp0egVIHCFeDSvq3mzBF/z3n4qPPybAwqi1cyx2c7HqXrGX/w7ATBpmyYtGvZR3N61nm0npSuK3lzNr9vvX8aIc06z2h6i3w5As9azzXZtwI7VvO0Y7FaT3lmtV6W/o5v+z35ZdWeI29G11nq5R49WVlzP/vZz17WWXLWXf8jF9QwBPcRnwNUaLgGiMJZxybW656HXNDN84T12Jv9Xckvx6x0rmcubS7oR30F9xs61/taf/cPEyS1zkmXuec64vvVmB3Jo9KiMtTQ6C1rBT77f8G27r+6HqxoelTmCpAvv5a3JzDtfbStId7Pypwg7sqoYyVfZ5/su7w8567tVt56vyBX/5+ywjW1vOY+jnu5riFH5+Pkt44rbfWcZuYqYDnRpNirk4gSYeK7Z4Kzh57rYcuda2n5dwLmeImTmMeC2eR4hxuinbxznPm0Gnvp1HnXcUD+4HkOgE5OxAqjV+Bt6zEQALF6ykOf6XFfb2aARMBzEl67eJ/rcT7B2ALoeumb9zgk2iw4igxzrO1L507bomwympfjMI1juhd0bOZ8dx7we0N+l3/5r2As3ysDJmheeWf5vHud7ZkYd/kAHrEOcgB0juQCQMeT3DD+5Ly3ve51r7uELAdEb/8A0AHPeQ4vdIBzQHbeNRk7ju0iEUFgHkOmYQjtPwPQC9jzjGewM96VMXzHUMMEcI1X91e/+tXLell6Cpw7vl1rNPgABIdnOz/f8Y53XM4xJ735zW9+lUFE5RbPUSeGbuQajsAj1OXRKRiZIAt81//N3/zNS33/3V//67dsl/Y9mwKbApsCmwKbApsCzwEFNoD+HAzSbuKmwKbApsCmwP1SoAB6lZ9n3lJTcT4V5ip/UALg6c0LNalg+r//9//+8mKvYqoKTsozRCP529/+9gcvvPDCg3e+850Xb4CVck7FYUHyKnWhYj0nqrTAa8RzEPFE4T8VdCjoVaqRozTA8xyFCkq2KqNWoNx9jt4ETO6zLhUwt4JU992W7+Xyq0CcQNdURlcxJk2uAaTlmwlYz++l84rf2r5VW1Vi3wJKntW96veqbVMROwEDAYrVXJ10P+Kxa3Pg1nIehYfnGFyj60oZPcHR2Y4JZs3/Z50tb/JAaXUL2Ksc773X6FQAoPce8XaV7tbXebRq51G5K57t+tT+WEfHsOtHPTQ9i1RAhe/9oDxXcQ5A1DCstsm6e16v6/pKbkwZb31tb3+b67D/de+gR5tnsn7uc597QGKdJRpNeamywvk+QRhoRF8LoBnSF+BN7z/n+VE4bI9+uZXPysf1QqR/raPguQCnuaCm+QR/C57Wq71A09E6vJpnk7b9fgTWC85NQ6Q5Z1Zyv/wwgfQ5h2efJqi9+u5v8ob9KR3lofIP7SogOednv/N8x2nSofNm0qR9mgB65XD3odTXva/t7zzts/YZnit/OW6Vhd67mkOTHgJ83ZMDvhm23DPA2bcTphzAzMgRgHUzfHXnct8P6kmtDPNZ9vqGWxdA18uVKFBGliA3XLWyb8pUx43xKuDb+2YIdwxl2dPjXUsCONfjVjnM+wrzv3NJj3pyZJrgOXnPPQeMBYQ1HQHoE1SlDz1fe+57yr/15Ob3no0958R8jzva10wjkq4nlCmvc13e7hzguvJt1lVgeK43/Y5h8wTQ7T9g80svvXQB0QHQO5YYLwCgC6KXZnqgG8bdcO2Ml2eh897JddvpeehGWKF/Pa7D3zuePD+PRpgAOtHb9B7H4FzPbowzKvME7FkLp3GYRyVQFtdtN+/TnGVOAkDvnFSOMJa0G4MZ5jy5c555T3nShBxZQUQ3kgD6f/83/sa1rdv+f1NgU2BTYFNgU2BT4DmhwAbQn5OB2s3cFNgU2BTYFLg/CqwAdJUdBZ9WylHum0qT3odiTe8VcpVvvpDXo6WW/ShJDL9H7os6CgyUIlWYVilU5fIKPKlysgoFFAOcNUe4PJQV9dwwZCBKGxR3gOgq2lDqrUCEFahyXyNYRfZ91dFyj5RsT6Pu76c6jkCrMxqU766NU5XylnkL37ZdR9eWx//T6+io/bfU7Vw/KkOgpN5SrX8CLZNGK5qv6roLbVd0flw+nmWegYC999a2HNFhgnSTbybw3jGdgF3HclXfNRpPuT/7uWprAaWV3Gx7J2/zvaDJES1Wc8J1qfNCWgnGCpgbJhgFOuuSCUV4P4JNAk4FlAWH5fcCbQWTvG+2b9XO3nNtrnYsCqKgkOdcYBJhjgHlem5rwWfa3jXac5fJmd8F6OrFOp9zX1FP6rmeXevPSj4egTwFrBrC3fDxKxlE/QWlGoa6XoXQh/vkXfdfpXcNByxzAvfT4KL7vAKxnc9zbq9kUPdC83rKvM4l7p2A+eq3CaB3XFZjOPesLbPyp3V3j8j8mMBe+U7QGd5yfkjLFSBoextWm/J6b+ky52XXMsrQgIa88pD2NBIUAFrP1zb6ErmRH+xLw6vzDHLHhExSPlGmc5L6PHecHJ4tz3V+1jO+/NljGYz+1LOukXcNyz4NhjrWGiIpJzq3ygOEmsaYB+NZcsByvc7J+c77B6kAuuU6Vn13EUAXRBdANxw4hrca4BZA1yPZXJ5w3SmtOpfmulcDQsqoIU555Ghf0HWuvKynNWWW9nMd7vygrPmc7ZHvV+vwlK2VPchA38V6pj3l4YEOgP7hD3/4EopdD3SMIXh39PxuvNBrtMLxYtwP6E4ydD857554ojN+pH6YK51LBcKZHxifuH77H31xzRdgPwPl4SeM0EmUV/nQIw6gS+nUfUXnNL8DmnP+uWegdw2uYRlt9sgGct7XMTYHyKffjazAWo4hAu/ReKzz+Z/+3t973K3ufn5TYFNgU2BTYFNgU+AZocAG0J+RgdjN2BTYFNgU2BT47lHgLgC6rZxeOfUwqSKTF/cq4BoGERDd89HJUSZomQ8wbQg98ipMUBrU866K0CrHVAQdKayrcKNdtMfEf1VyFoBAqWdCoXekiHpaI3oEdt1H/beAWvdR7/dDmdL2TLEpHVbghf91/k1QQXDkLvQ8a1eVn0eA0go4pf5bQatb2lp6TNlUhe73CoC+GutrdJpjNXmoZa74S8Xt2dhVEdz2+GyBuiNevtaP/n8E2LUvVTgfeXWelbkC1yZPzTmyksnl9yrvXRPJWSu7DqGsRoGOwhoDtH4AqoyMQuhh10jyAqQAFo3m0lDAhgPu2LbtbSd1z/kjL8z+lw8K8qK8x0jNc1Xpr2spbWyIZtrdudyzX6FV9wvygeCEwB73UIcgh+C7ANtKPk7+61zw/umxVwCNexoFp+Bd6Tx5zjOcGRP2FYaxNvfcX/Y/DRtc/qTMAm3zzOh+n+Hkj+S0+6sJoPt758Kc02d7k9K+47cC6le/de7blikPjn53b2h7V2B3ebrAfedAwUrKrIftNAjoXIE/GoVgjmFpO+VXeatgNM/YD/ij88Wzyw25XqNW5khBzvK7HrY9ZkFg3nktz/W86R6jUJ6rp6xt7z67dGmEDb1rJ3ArTbvvVwZ0jpfXNRQgJyKWETE4UsLzzgFOOZ5J8JxcAydkCHSpMUPPdzeEO+HbAdEJ4Q7wyrnagLiA5ybaWEOEGgnNNaye3XOedV9eow6u287Oh1n+nDsC3eSWST8tcxpXz/LkR2WjYL5jQX2V79Mo2rZajmsR/KTRGLKx/QNABzwnEYq9ADpe5W94wxsuSQDdceP985Of/OSDT33qUw8+/elPPzyyC2NtDB6439R3XeZOjdw8/oAcsNvIa+Q14NLAxTXsaB/D7xrSGYq9cpO1U1owRwTk4aOOB7SvNzyGBC+++OKDd7/73RePfNYUjVOmwYXGN/Tp29/+9sXD/Nd+7dcuxm8aFZATleLrX//6xYiB//n8b//oH83ldH/fFNgU2BTYFNgU2BR4TimwAfTndOB2szcFNgU2BTYFnhwFCqBXYb4Kt2etVRgJNleholKD/xpSsEoSgALOdvN8N5XivOgDCLztbW97mChDoIEy6223UrSomLEPPSNRpVspWAURdXlPlZcrEIjy+3maYPaq3ifHFeclPUnw82m1+VmuZ9LzzCjjDPhsH8+A9KMyVjSaQIf3lNdXfO9vcw6t5t+TGBvrU4aRC5RUyVrAp4rnu8zdPrdq+9n4PYm+Xqv/qE0FGmZ/j8DEyr1r835Fe9tyZGT1OPSYIFX7N9s9gYSjelvmBILlnWkIwO8FAVfjX0CuwEG9PFHGe+QJOR6SeHMB9ACmd+4BngPy6DHJGeCGO9ZTWRDKc4XJAapVmLOOTgC0NGw7qbsA1grwsH31AHUOSiPDvNInQCmM5Uw9KoU+dJ9Rbz7AhHrF6h0KcDC9ZhuCmmcKvB/Ju47nlHd8r0EddCgINmXrPFJmgrXym17nlM0YYSABXcgdV8aYMRTELJAOzfnUK5lx5v4a/XFN+TWkoO6VjOw+Tv7ufovrlVGFNLtVTslz14DyFdAkPVtGf2t7OzZdlyq35vz3efm4c6Benu6DHe/KA9c86zRKQcM9r/rmc46DdXdv3jFyHwuPe3Y5uUY59SDVMIf5Uu/YRqiY8r48UoAbnmpocvhVPtN4p3zX/k++W+0PSssz+ew41qCF8jVOIa9MQQYBnJM+85nPPAS2AU0B0+uN3jPK9UCX9ysn5xnoDeEOgA6gbvK9Brk1gfSuNfJNaVNeLg3nmlUZ1zV/vs9MudSoATxXWbMytlntDVwHfLayiTKVY9w3ozK0raUvZWhUBE9Vvgqg/4t/8S8uALqh+MkB0N/4xjdeAHQA5IbdB/AFOP/5n//5Cx90TWL8eM5UeceYYYwCeEzOumRivXatI68RjkYe8unct3d+S0MjRXTcPdIAwzPoUm/48j1jU0M9zoDnHHSORHvNa17zcE8w14VpxAadAMlfeeWVi1Efz2LgTk5/OaedhCc6n//zn/2zx9ne7Wc3BTYFNgU2BTYFNgWeIQpsAP0ZGozdlE2BTYFNgU2B7w4FzgD0AgVVkFThVgX5Shk2lfAqblA0oMACJCBXsY2iAMUA4eHw2iCvxT71VflbBWmVQDxTZccZ2D2Vl1UAVwk8FcJHgNI1oOlJj/RU2j/p8qeC5z7L/34s+4hf7gLqHo3RtbJX9L7Gv7NdR99V+K4UwPcxzoIo9fYpQDivO5/vQuszYGjOxacxN4/aPtu5us/fbpFlK2BxKvULtE05Wj6o3G4Z1nELP0+QqnJ88lyV/ta9GpvSSH5agVs16up5oyixAUTatglS1wtS8EQP9HnkieAX4HrbxhopaA7IWk/l6YGudxmAqmunAMkRXey7ayr31StxhlAuIFmgz/KhuV6fAgus+XpWAwJgEGACHCnd9e7TI650K2BGmQULPEuW3POLBXTKnysebP3lVz3QoQf9brjsM4CvwDfXNTSgnJZrGGvD9AqCA5TY3+7DrLce79P713DwegI3kk8NXDq200O493W/172W99RDej5Xel6TX1NWrObjpPst8nzO9Za7AvNpR/tZz2w9bJ0j8lZljNcdI+jSz6rdymb3wXqGl8/rYcrvhlr3nPKGYi7QR32OMeNVb1Q9v+c4lk/pC/zU86ZXHuganSibBAk77ybNKn+nZ/Ucq7n3937a6lnRtKHAKXIIwFQAHeCckN0YA+CFrgc6nsz1QPfdQp6uAQbAIsdT4H0+z0CnbMBzyiYxjj1zvh7o0qcGGSuekie73h0Zosw9V+fvXOtqSMF/BdDnerZ6L+I35ZOe6+V714MaOh7tDyrfGUMAbqOVtC1ENuH8cxIh2THkwBibHOMFQpeTAMMre/VAxwsdIF1DLo7qgicA3PHUJgcsd03GOIu5xBwjMZas/+SsNzX6ggeV6RoszbUXmtAuyigYrrGY+wrlYdd1yuwc6f5DD3TXH0BvzkHHSJ336xqHsKdwLnNdYySA8V/+5V++JLzqoYeJvhpZhvd5Pv/rP/yH97HN32VuCmwKbApsCmwKbAp8FyiwAfTvAtF3lZsCmwKbApsCzxYFbgXQq+iqsmqllJlKc5UzVQCh5KuXTD1DUJLwEo8Cg8TzKmMoo+crFrCp4ojrKvWnknKCLxNc8/4VCDWBmt57VOezNeq7Nc8KBQpcrsDDlQL+qO2zrHlfy1+Bh53jffasXSuFf8vu/LkFpL1lXI7azrMFJ7lveksdKX9vAVyOZELl2mz/WVtv6evqngn8cE/l4EoeHY3tikdWfbDOyljLPJJ5q/EuCG+bV8+v/lvJ4tn3a7y3qv/aONiWetShJGf9MqFYV7mOMr2AnuCovFildEE4FOQqz2fOetl1x1DfjcYiSCWwKwhTb8KC4CsFvvSc+QTNCqpN8LSKfZ5z3Oh3vfLok97xgG6CV+QYBXSuToCs57qWLvUKLugFbXve89wfnK3zE5CaQE9lToEmrnu2cQFPf3f857yaNJ1nB0/w3OcLVOvp2xDW8zxqQfQJmnePNYH3AmEF4RqCW496AVnPgPfZjtlKjsz9WGXJlNUrMPVsjez9ljXLn3vJ3uf4F7QWQJdulWnda3Jdo4SV0elcT3xeUM2zyOv9CshWAK+8VpBWIxLnj8CenuICk8xHvcYF/spP5Rd+N5S04Ll8Jgg/PdulzxyLfi8wXTDWaAvlg8rblkE7lZEC6M45ZBFexwDo5MgdgFY9xQHOTY1yQV0FuJVNtAtPXAF0cgBzDIEN4d4w8bSjhkEF0CtvqWu+r9zyzsEzXWv4PvdjfVebdLOPlDEB9LlmW275WbkogF5v8Slvp4ztHKjRA2MJsEsCSO+85XiQl19++ZIAw3usCWP61re+9ZIA0TtmnIHO2eeeg97IA/AEHtsmvNxJeGIDIjvPXF96xEFpZCQR2u0ccb3WuJv74QfPGSfXoI59BnO8dCqPzDXetc/IbjVk50x3aYGHPfWYMBrhfxJGHt0H/Oqv/upDwxDCuUPHt7zlLZdE2zBEwEud//j8nb/7d69trfb/mwKbApsCmwKbApsCzwkFNoD+nAzUbuamwKbApsCmwP1RYAWgH3lvq6xYKSD9bSoEJ9hTpU49C6ogN/ycoRf7Eq9iVQVegaN5XarNNk8jgHme5BHYV8WLSnjrqdL76Pn7G8ld8vNIgalInDxb3r+1f49a5tlzZ+0qaNnrqeRdtf9R58mqHsqf87pKzHnN/ZVpt9J6Raej9hz9futYzvvOAIdZV/tbsHRG4zhrywR/Sl/LnzK/SnnLnutAAY8+7xhY7xGQtgLUzvpxBpDN5yY44P89YxTPM8KsoyxGkf6tb33rEm6dHCC9AGe9tycYIsggWNT1ZbZrgiFd7+baM3nd/1e8O+fgCizs2doFx3qWswp9PQTJAdD80H4U7J6jinIf4E7vajzjUNyT4wXYOntdGjqH7R/fS8uCcHN+XAMvJyjX762j41QAH1BF78GZA4YatrlnugvutZzukyaftE1T3q7mp32eQHoNKzq+gDw9AgAwVY9e8tZBGUY48Bx3IyPo9d4zkOccn0YD/b6SKSvZUoCpfN350D3o3Oty3wo857d+uE/Ak/Hj/4YKb9vlSWVCwdeCiqs+Vt7i5Wm4aAAvZI2J//SEhddq7DNlSscXMM/jAgD39Ngl5/cC6h13DWOUz3PsVhEqXHe6hrV/87pews4H50Ll2FyjOg9qyAHvVoYjiwzbTU6YbxJeuQCLhgAHRC+ATruUdeRtN2HyAc5NBdABYwHQibJBzlzXYxngtMY2GqPosX8kb+Rr5eBcuyr/ut/puqo87f6n/xd85XrW0bEoHzAurX/uQeQRnu9Yd65RhqA0Y8B6IY/iWV5eAuAldDuJ8Ww0BWhP2HI9rzvH8az+2Mc+dkmA6IyZ59TDDwLKrEuckw44TwJ4n+PiGoMc7NEbgPIkxp61zcgr5F2H2FdQrok9BlENOHKBOT7XJPsPLWvEAj8ZaYLr0okzy/XGBzD/V//qXz2AdiQMDd71rnc9DO/escZw4Itf/OIlsdchBDw0JTFGyiKPm/lv/9pfe9Rt7n5uU2BTYFNgU2BTYFPgGaPABtCfsQHZzdkU2BTYFNgUePoUEECfyquVcvlI0d6X8ypeVgrOKv2nUlMFTsubFJmgUP+fCvKCNrPsCbTVq2oqXluHgIfP978NoD99/n3ea1wBWqt5c5d+PmqZZ8/N+ufcqvK17b+lzClXbunrGWA9QZS24Uj5u+rPUTtmn85A8vsA0CvL2tfZh6mwXsnmo3GdMm8FpHPPVMRPoNZyZjvnGBUArfw/Ajmv8cwE7AXNVOrXo3GG4G7bSge9ulDkA1YBnKPgRrnNNbmKbmlDOwVbBEMmP1qHtBRUq9emQI39KECmR+acgx2zgmhdwwoAdG3meq610+u03x0/fvPsbnKABPtFmZ7rTg7wqHczwIiemuSADwKN5IB3JugifcknCNn/yp8F+3p9ZFww6bGi56QjuBqRAAAgAElEQVRTgaB6mNY7eILnBc4aTleAtue2U2Z5efL53A/1/4Ivc9461tK83saMjaHkGc8JFFsWv/d8eA0jPFu3oH374ByRnwowT2C2/VuN7exHeWiOs7SZnrFHsqPzlHo6VgLoNShZGXV0rlLGlKv1tjXMvzxFGHY9UgkjjewxeXQEbQJkXgHz0rlRKwDdPPMZwFzvXuYfv3vOMrnzzxDUXecdT8FPx2HeU9nePfjKgKjAbSNUHdHQsssXtFnvevIaPeAxC9Bq8tgo5A8gKgC64aw9GoLnqb8GJ51XeqALoHsGOqAlIK5HVACgU+atAPp8X6mMW72DSP/SsGtSZfu1tbRrx5R3c/9QvuO/aeDj3GJuKA94pu08AtCZD/VAh1+7VgM6A3AThv1zn/vcw0gPlE8odoFhQHT7RHsE0AXfCeHP/eQAyowdPEH+0ksvXdKHP/zhC+BcPq+hEW0DKCeCGrnHAZBjAOC9PccdmhBdAsMOEzxKv8jhrdKzfaCPjeYyAfSON0YBhKQn0T696snp7wsvvHCh1U/91E89XJ+R6/wPXUms39z34osvXnI+GI+Q8Jbn8xd/9mdv2crvezYFNgU2BTYFNgU2BZ4DCmwA/TkYpN3ETYFNgU2BTYF7psB3vnOpoIotlRxH4NcKQCpQVIXMVJROZU2VXi13gkG2cVKjCtMVpWY5fp8gyVSuV9lUZVUVhe3zSjl1zyO3i/8eoMDRHJv8PnntqOudXyvF6Gpetayz9vS+o3JW7bymoO38umVIz2hRQGI1h6di33uu0eWMRkftuXXMbunzEe0rtyvH7VdB9CpRy1936fusr2NXsHv2qevALGP1XNegM5484q0qmgs268EoaA6I6/nAeGwJZgpElaZV8hvCHUALhbFnbeP9ybN64go4HoVRbxjWGQK7Xo56CZa/V+D3CqAqENuw070WuOv6thpDf1vxgbygJxwKffov2EQfNDIgh/YCjgBdng1MDrBQoH+GjG/bBG2mZ2+N4qYxwgRrp/Hbat5MeXLLmt8xqhdtvSobxl+w/MgDnd/nPD/a9zBG9QCdZ7DXs70AJeUVbC59aygxrwXWC7Q2fHxp3D4I7M7xW9VbGcb9BTINR19jC+fh5IXOrfICZc71SF6fdIG2nTfToKRrTcGuIyMLwFTPLCdHltS4h/+RM4ZwR14hu0i0W+MFQEbDr5MLeNvn0qfHLTQaBHO3wDMGFKszrCvXp5FUZdWR5+w03J3f5d+57z5a9/i94wBN7Bd5Q24DTAK2AqCTa8ADUAqADnjuUVLIUJ+ljZXbpQEgp+efkwPE6sEMOAmAricyc13DGqNRuP7MdWH1viJ/tf4pxypD5d/VHmgl61c0bhmuSW1b2z3X5soi7qucqDzovonryil4ueBznyOyyRe+8IUHn//85x/8y3/5L1/l1c54AgoD9uIx3TkIH+B5TsKznDEjYfzAmGFYYfKMdUB0PLdLb9YtnpF36mWuYQrAOr9XVlYWMf4Yx8BHgNFf+9rXHvzSL/3SJQFar/gAGkhPZUCNM5AhbSdt1CiAdtXjHcOON7zhDZdz4rkHQxrbDoD+mc985pKg9Xve855Leve7332RPXq8I7f4vP0d77jr1nbfvymwKbApsCmwKbAp8IxSYAPoz+jA7GZtCmwKbApsCjxFCgRAVxlh7UcA0ARiju6v0suwh/XKqWdDPYWOQHbbV2Vkla5nQN1UyrSvBZC4rgdLlU1cz3snzW5RTj3p0b0FoHxSdd4XKPik2ve8lXMNsH5Ueh/xxDWw9BoAv5rrR210Lt06Jtf4+BZaTKXvnL+05VY5cdTuOWardt3S1ik7Wt81WsxxaL+tu3J6JcemLCtQZPk+J6C4kpvz3iP5feTZXQC9MrblnvHQilYTOJyevX4HqDJEKjnglOePo8xeef7RFpT69SrmN9e2KvlRlgviTWCvIHs9dw2VvAL2jsZs5ZkmSNDw4fV4nNf1eOXZ8lQ99uc54xPI12PZELqCBQBwnttMKGro61oL7fDUM/GMoBV5aeF4276CA9SxorO0LqA7QdTuJSaY2/3JEVBKuwroTtC24CxtPzLs8Mzg8vAMFTxlReeAPDLL71nY8nh5QIDQsZenBPV7hrx1lBbSvmHaz/aUlVMFy6XhEYCuvJhjXcB3Xhesgxd6rvvKW1ue6nwT6LfP3d+u9o1TZllWw4EzNwnNjBEOyfOPkUV8b8hxDS1qZCG4OD1eDR+Nt6tGPEYVKF92/AThpiGEhgmdZ/KvcqGyQtDW//p9BbKvZNe8b64Flctz3Wr/NCYAdMWYoGeO43k8AXRAQxIgox7EeOk6N3heD3Trad8Zvy996UuXBICOFzOhv0l4/hrKm3wC6F2jNA6hDoFq51LfT/itIHnlFNel01zL516pe6Mpb7pGlw/m2JbHnFfWWwMi/nMONkqJ93be1XCthiI81w9hxTVe+OVf/uWH6zgyDsMFvKVJhB6vYQre3YZlhx8M307O+BnaHzD9ox/96ANBdPinawjA85ve9KYL+AyI3kgdDSfP75WLjfZBv+VR2v0Lv/ALD3kUj3ef476V3JJ+Gvcos9tOeE8jAY5oaFQYDEY0FtDgw2MHvvGNb1zaAq3wkP/pn/7pB+973/suOfOrxoe080d+9Edv3frv+zYFNgU2BTYFNgU2BZ5xCmwA/RkfoN28TYFNgU2BTYH7p8B3Fmc79iW9yimVGhPwaCsnkFPlR5XLPFMF7/S2qzLnSDk3PUFUUN+VaipCVRrxvEqiCULNsqvouWu9T+r+W8G2J1XfreDgk6rve7mcZxlA7xxcjUH54EnxxOOC23M+Tvo+bvmlSYG8KQNv4dlrNDtqa/t0BKhOQGeOpTJ1BWjYdu6ZwOGqn5Z1ZlgwPRAL6K/Wk0mbVT/PaFyPWoEKQJCCiHqR//qv//oDE96ceoHyfwEIQQ3WKtrf/wBnDHeMUrqeWz03GqU/300Nj+1vhlgWPKnxQvtc/mhb6l1H3+upSt/0Yq03K9cowAXkCqBQdsPXc1+BKOpondMwwP4AxNEW6ctzNYYT5IKWjDfgop79XYehQfm2fNczj6n3CMynLdPLs3uQFdjo/qXACL+1bT0n2voFcwviUtfRmEHL1R6s88w+HxmfcG8NHaB1DSnKE1yXJzqejLtjQF7wViCxdJRu/FbP+u4D6bf9m3utCeg61+xnwUPHWv5i3nUO1gO0oDnzzPDyM4RyQSmuZztXR/1c23/NNUnDGwAyaK8BD+ArYBYJecT3gqrKdGlQj3sAQkExwLuGjIb/evxBDRMEwuXFKV96b//r3n1lbDPPLFceO28nf69A9LnWFrgtOC8/2b6e8Q5vNLR2DUYAQA35rQe63uIC6BggAKS7dtwKoOMBDYhO2PbXvva1D17zmte8CkBnfHoGuh7oGkxMY57SvnTg98psn1Mu+W4DjeZzK3Ddemow1TKnUYtrg+MrTxoxRNkAzzbiCb93veu8594JoNtWed/75RF+5zgDPLa/+tWvPvj6179+MUwxQW88pUl4oRfsxQPbKATkAujMIwB0xtCcc9JffvnlC5DOc5V9AMnvf//7L6AyoHt52nZr1FBjmBqscN17AasJF0+iX/0UeKfc8kH3T/xXwzFDyv/wD//wZX1E/pgwxDFCAh719ANAnfyb3/zmg0984hOXhNEBfTWx35mf//wP/aFbtsH7nk2BTYFNgU2BTYFNgeeAAhtAfw4GaTdxU2BTYFNgU+B+KfB7v6+srSKiSsMV0DKVtmeAzgQgVOJQx0qBMwHrglSzLSqFpqdDKXYExBTAOWqL/awyZyryS6v7Hanj0q8pcJ9ku66Bfk+yru+Hss4A9Mel9YovnENntL0rP93STu+5peyjdp+1+awNLe+s/lv6oZxsfiRjrvHvtfqO2joBmSN5N2XpvE9emOD0bPdKJrdtq370t7P2zrIL6FSJr0dVlfAFCFfejir1BX9nmFyU6IC5AFWmnkFM2+oZ3hDJnsNt3zwjWmCu55E2fHuV5bPsek5zXdBwxXf9bQVA1QNdj+MC3wWF+H16oBektqyGHncspFlBlPalHugFD6dHc8Fn6hbwpe1zvjWsb3mC8RC8adj3hpEvkOR1gaEJ4k4jko4n95a/C2oI8DrOMwx99z9e14jvaF7WELGg/2yLc8Z5Yij/evavwvvXqIHrzhvH2HZ2/Vp5v05DDAE9903d01nvBPp8hrz1U3cB7c696YFeoEsjFo0r2hbKdPw1yHQeCEQJEs5xmGNhOdDAsOsaqkh3eFvvc8A+wjeTiNAA/xtivd66XNcAhHoAej2vm1wPdHL627ZV5pa2ne+rtasyZspm76fs/mc0BZ4VaJ/rmnze8ud+wXGRNzp3uqfp/Gd8NJbQOKeRF/RABzwn4XkO0I23OOApQGMBdJ+tB3qNLKgbIBLw3ATwCIDOedIAkTVsQP41hHvlaYHiuUeszILuBU6lkwD6EYjLfUfvX/N9qGC+Bi22jzJqHDGNi5yflFGDGspRLsLLNcCSV5QdXdspz3nLPKih82/+5m8+wPMcoBkg3XlF1BNA4fe+972XhBd6DVMAg+UBwpMDmON9TY5RCrwAmEzO+d+f/exnL4nnaihCiHhBeu6twZ5rm0eaVC4qj+gPdOn8oT2czQ5wj1FA92waBfGcXu3Owx7NwByYEW4a5abe+D3yADAdGpgIWU97oBUh3O0rOXKmegHa8Z/9wT94bQu8/98U2BTYFNgU2BTYFHhOKLAB9OdkoHYzNwU2BTYFNgXujwK/+/tnaqqgXoHGBTUErVWgNC/YPRWkRwDaVBL7vS/jKwCm5U0w3L4cgTj8brunkpT+Wd7Rf1NRcA0Iu7/R2yV/L1DgGqh8V/56UuVdK8c5fm0Mjtp/S/lnZd9Cl6l8ftzylC2PU84t7W75E6xeAR2zn2fguWVP4GHVpwJcXBdoXAEhLbP8cTQOLUPwpQpdPcX0egbEKLAqAMH/fa4eryi553nfetKi5NYrm5z+CQKgeEaJbOrZqyiou/YVXC/YJXhVz1ZBBUGtFdArULHig7ne8b2KdUExgYjZ9xoJFBCfRgitewK88/zsgjgrEEUwcRpAFKztmlzvTAF029Px1AjCMTQsfPcApU0Bpc7lrvmrvU3X/On5tzISLGBbb0zpIIDVsZpjuJKvtGMaWtS7sHO7XsIT+J4yaM7D8ljBHkHQCWDyfdLzSEbO8XA8BdhatwCdfCqYT85zrXNGcKhBRvvH+Om1Tl46UV4B9O59pf3Z0QuOTY9toO2Ae//23/7bS9LDn3obGWAaudDmP/En/sTD9Ef/6B99gJc9CRCxPMv3etzXmODIwLRyo2vKyhinoOYEz7tntszK364hq3Wp7w1tR9cMrrv2rN4brKfGAjOEO2uHawiAoCHc8UQHONdbHC9kwHMB9Br+wHc1nig/Y4hF2G0SIDoA+ute97pLEkDH81cP9K5frknklUGdD/5eD+wVgL4yNKhhivLHeTzlX8eB53qswmpd8P4p+5V99ZD2TG4NUehLw5bT/xrHlfcYT9Zj5gKp6yoe6ADonBcOgI4RCkkA3XDjnNvdoxEE0PE+ByBmnDwjHABdowdAeMr+yle+cskBkVl3TG9961sv4eHf/va3X54hmo2J+cj+gTk69w419qE/Bd45090oCYRQ73qBvNMwhDJrTARt4F2Aba4b6YbyjTgCnZUbyBVorRymPOaBkS3wuOd8eYwIiJLBWfIm6um8u8jlP/AHrr0a7P83BTYFNgU2BTYFNgWeEwpsAP05GajdzE2BTYFNgU2B+6PAb//Wbz1UQk5gWAUuL+1VwPa+egAIOFeJ2+sqmlR8qripwo3/pheSbVkp4CZoM6k1FdN8r7eUSj+VQFUmUdbsexV59zcyu+TvFwpMILL9vivY6rNHZU5jlLO6nwT9r9X3OPVP2mgYo2y5RouVnLi1z486Zo87ngUyLWvKxHouF4SYfHWtLSrZK/8KHEzQbeVB2DFou1Z0dp2ph2xBJRTVhmRFMW0YanKAkT43vdcmuG6fJhBsCGiUziiF6zH4gz/4gw+V94Z+FsgoiMn1BCtKhwlWdA3tWK7WS9fG8rjr12qtnWDYCmivUr6A9pxHHbOWW+90ruuh3b0C7ZweyYIjE6Az7L7Aius/uZ6b/qfHLjnAQL0Z69VZgErv97l3WM3rOYcKoPNfeahg19k+aQJY7d9qXtoG+K3n6dZYY3ohFuicIKfgss8XbC5Y1r2O+zvbJ7ht/wu6cU/BrQkIFoBn3ja0dtcMyvb8aY0l9Ob2yAH7OaMeODfr1cm9EwjXG5XyaNfRc/ShwPv0cj86moH24+1sgvc6V+vF2n0xssjziH/8x3/8AqR7LjdgV+eyIGdBNOehvDXlSXm/ILdjszKSmdEmnM/1ip7ypH3tffKTc2bKpsrC1XNTHsl/5TsMGQQvyXscwfRAx/scT3FAdEBDAXTWAWSN4Dt0qYFM240HugD6F7/4xQeM2+tf//pLYiwFz8krx+CRrlHlg8qfCaBP+dN1h+vOM59dgeudn/M9zncljxRZvU85ZwugNxII9OqaS33yKtes56zt5MiChljvuyGAMREWOJeeVNAWIxXBbYD0RnMA/P7ABz5wCTmOF3oNuRrCHQAdPjDBB9TjvINnMLzgPHJA5H/37/7dJWE4wdnnb37zmy8J3uE3/wP0NyoE87prZMF1aN1jTjgGQNCauruvgRbIAfYqXPeYCviLYx1I0KvGf7SJ8+JpP/PBkPX0Fdrbbnhez3tyzj3HKAT+5nn6+Za3vOWS07f/xJDrB37g1u30vm9TYFNgU2BTYFNgU+AZp8AG0J/xAdrN2xTYFNgU2BS4fwr8zu8r86ZSfyqnqpSeiuEqZs5arGJNBUyVNtNjpQqzKperWKpiznuqbJrgXetfAehVKNpHyq0i+poi7/5HbNfwvUaBRwVjz+hwVOY1QPtJ03bW5/xtPWf9P2pPQaZerwDjW8u/Bijf2uazcu5Sx6q+Ao6CYpWJE6g6osc1PihIVs9kwSVDxFYGV1lfeT7b3LUEpfoEzHo+6ATQVbSjbBdIA1hH2VsgquuZa0PrmWCS/UAhrcc5SnAU0YIe/K7CGvCsnqpndCmgxPUck9U61Tb7/2os5/yYvD6fKcC7Ks+2Tp4qmNU6vb9jujonesX3E2jr+BXUBEwpPeqdzrjjYUgy7HXLadjygiZcFzScdJwgUfcg9ch0fyDYuOIxgb2zOiZNO6/aFuoWxG0IZL05284577p34X6B+BkxQaCs4Hk959vWjvuMYDCNSI4MRQqSMy5dI/TSdux6jvsE0Gdo/fKsxhPwDvSskUA9PvWO9dmGeoae9T732AaB9ALo9YannXirmjqGGtsot507/A4w5hnEgK8AYYYVB4SbRqdzvbAPlcvTyGnKwRltoN7NEzyXvyij++kpb9uuyROVR3MOrAD0rm+9v/1qHQLoeuTDP4Lo9UDHE91Q64DoAugAg6wDjXxy5oFOhAEARsBzcgD0N7zhDZckgO6a0hDuM4LKlLeV1dLaKCXlg/keV4O7SfuO/XyudJ71Ha2dPFPQvPOdsaqBQI0z+L0AuseJNFKK97P+AgoDiGPcpmc18w3af/nLX37wi7/4ixcPcb3PWRv+5J/8kxfwHBCds8prWAWAjpc3CS90xt+oAZx9Lg/AB3irk3jm29/+9sN1hzoI+854M87MXT3TAcT53kg2Dakub5IzlvTDiBWvvPLKxaue9K1vfeth1AloTbs0JMC4r+sCxjbSiHv0VKcOgPNf+ZVfuSTC3GMsYOQFaG/9zBN41SgY9BmexiseAB2PewB0ctqiYRl8yecP/H5+tIffv28KbApsCmwKbApsCjw/FNgA+vMzVrulmwKbApsCmwL3RAFDuFdho7KmyuAq1lbKliNFWJWhK6V066qi+UhRdlTGkcJpKrRV7h31V4DD/6eS33YVYL+nodnFfh9RYAJf8unjkmCW+6gA7qO2Y4KDlnME9N1ST/sw+7MCBSuDjsp/FLo8Cm0fpZ7SrGDIqu/t/7w+ok1pMuXrVJavDJu8p57qBUAFqPTg09tUcPyszumNPgE069Fz1PbVUxRlteCaZwcLCswxrFcpIJVKbxTUBcoocwXwuC7UG7chovm9wAJ979p6Bk6sxsl6uv5OL8S51p19bx1dg+ea3/smQDeN00qL1j3HvYZq0/u1coT/UPTrmdxzjRsem/KOQBv+O5JN9G0Cje3DlCez/wWtCuafzd0pl9x3yB/OLcqogUK9pfUctV+zD6V9y5hnedsWx2fyxGpvZns7bq2fMsqXDXXO762r3r3UVT7pkQOU3089ICct5tEBlkkZhtEm574aHgi4AibxXz1ee67xDOteMB+a6F1LjlwRlAMQLJhWoxzkjcY7gIXcqycpz0hrPdodlzl+U8aUP0vb8vjc9/aZFSA/ow3css4f7QFW69Zqvz77aftr4MsYCR6SC54zrkcAOuDpNQC9fFAaAj4CnhdAxzOZZBQBAEnGtVE2PJJA/u4cc37Y3yP56nzou0l5+ezdZdK3dcz1pP1tmQXaoQ91FwQ3Ygg54LKguRFkNFKAr93/UlfnLkA054t7LrnziBzPac+eB0inXBMe1ADohHHHA71yGc/uT3ziEw9+7ud+7sEnP/nJhwYPGD1w/reRCMjxPDcRbaCe8m0Lc7wRMWbUEI2WmnMNXxKq3YTRza//+q9fErKj+xqMAqQFxjWtr4aAtKX1018MDEh46cuf5IyZUX7gyR4bAeDO2e8YGdCuF1544WHyDPTy3n/xh//wLdv5fc+mwKbApsCmwKbApsBzQIENoD8Hg7SbuCmwKbApsClwvxT4TpSQE2CpglmlGb+tlFlV4M8WW27Lq8LU32f9LbPP1uOigI5K09mWqSgv8DSVeFM5XkVO+z7vW5VzvyP3/5XevjyN+nYdmwJ3ocAZSHWkQD8qf/L6ivdvAYnv0v4nfe9RH26VHwV+rs39IyBCObnq2wROlHMqRiv7+a9gSgGdnrMJaIGnk57CXKukJS9YSPkF9wqAHnkl0w4AKz1Cyav4RYFcEKXgnd5S0qLAF/epsKbMGZJ2Aoxdd0oXPeoFE2aIaJX5E0inTaW7bZRe9fgt4CK4Q3v1UpwA+AQ+5vgWhJpgzmqO2Sb5xfomP9V4YO4LVkB0y7X/eizrXb4Cuwv4lU6dP6u13jrOAMMjIFygUoMJxrsGIHz3P8qYc6n0mPwjUCO4NOfutb3VNVnR/2vwQX1HIFz5WMCsnt7T61ue4l6BYHLm2DzXXVC5oHijXsiT9STv/OT/0nAVicB52XOxkVttt3KLHICvn4Koel+aH40tzwOGA+iRAFOVT+SVzfTHc5MN0Wz53FcvWmVFDXjmfGr45zknvPdsT7nisYK2jVIw5UnpVqC+9a1k1KRj71+1Z76fNIQ7NNQAizXJEO4Agnqg63lcAL0h3HneEO72V5lCXgAdEJ2ztAUoue6Z9gLohiwv2Ey/GwGidRTQnjK08pfrGaVgPruir0C46/Acy9Kd/7yvaw2/ezSDwLgRY8gBu/GoxosbmnWNpN2tWxnK3MSgDVCb8cE7HBAZj3RywGC8o0mEPm/0GoBmPM8B0DkDvcZ+8MHLL7/84GMf+9iDj3/84w/e9KY3XcKSk+NVXgBdz+2vf/3rl/oqt8rjeHozz/UCL23oW4Hwyji85gnZbiLcuoYG0Mjz38mJTvETP/ETlwQNagjVdmlAaJQS+oAnOcYGGAFwZvvb3va2S+IeDdOgUUPyA7hjYIChAV740JKEYQIGhnON+S//yB950tvnXd6mwKbApsCmwKbApsB3iQIbQP8uEX5XuymwKbApsCnwDFHgO995VWOOwG4VV1NBda0nU9k+lV4q7lZKoVXZejUUjDhS9MznV0C6vz0O8HYr+HWNVo/6/zXl+KOWu5/bFHhcCpwB6Cp7W8fZXCqfH/H848zjx+3rLc+f9eEWOXIrUKaclsbXQNCCwTMkbL3R7KP3F4gp2A3QUJDcsKCEJkVp69mg5AU1keX1lpphoftd5S5KX7w19RYnJ9SxCQU4Cl6TYV/J57nRqzFcjcsEhlfrmoCV4J1ehvWwRUldIKyg1xmIUpBWMNY1FBqqQJ8hoicf1HO0a7AK/wLeE/yuwcAR7wu+Om7TU7VlFCQq3076z7De0yCivNwy595lBR7ZjxXY6G8NZV3aU94MHy94RN5xpqzSu7JQ3pJm8I/em1w79vXY93rScJbbeTu9/P1uOwXtO6/lSXlYUIYcWjTkuVECyPmvALpz0WMRekZvwzJzDdhkSPQJDPXs9gLo9LtyjLlXIK5RMAqq8ntDugP0mfBmnYBkeajj2TFiPlY2AXzhjUzi/GHPRiYv8D/5tTKHsapRQMeFdggQTgOIyTM1jpCXnQPXwNauZV0jpkwpD7a+GQViyrs5P+dcnrzu9+4B9ECXvxrBZALoq9Ddjo1noPM886GGG44LOescAC7gOTngpoCsHuh4CwOkM1fkw3qgM2bSU1rWSEgZfmTU1ne48mENFKasn3swDTWYU5XRXFe+1liLZ7oO0jcjL/ToFX4jjDie3EQB4Gzt8gh1CjAzfkaIoDzkBqA2IDo54dJNGLngIf25z33uQn8NYcgB3PE8J7373e9+lXENbfjIRz5ySQDphCU3NDl1eGwC+Ve/+tWHifrkD9pVI0HkFfxkUjZ6RIUyjbzjiFHBRz/60QcvvfTSpT302T0BQDi8Y8LYA94i0b/OF+cZvMSYlF/pA3Qiwa94kr/44ouXHCOe7vEqLwDcoQ8Jmn3oQx96mOh/o6RQxg/+sT92y5Z437MpsCmwKbApsCmwKfAcUGAD6M/BIO0mbgpsCmwKbArcMwUGgN6XZ65vAarmPatnqgSvEqZKryq+jsAk7u9LfRV3eu9cA6Ksv/1r3Rs76JkAACAASURBVGd9XgFgsw+3AAtPclSP2vsk69hlbQo8CgVW88Vy5jy9Nm+nPDqTM7eU9Sj9eZxn7ionj+o6ommV1yvZXQXrCjwsuCZYiPK6YW/rnVkvrgKlXAPuFKyoJ6dnlgsKFuxVsSyINsHQ9qtKfp7D60tPc88qJ9fDs+GPrXMq/Wd9K9BGMEMa+b1rp0pvnu+Z7jwzFd0Fze3fBM+6ZvZ+QaiCIwXop5dw22gd9Taf6+kZyDzXa+8tzSZA1/ZMYKb83v7MeiizAGH5pxEF5nyg/FWb+3ufmXT2e8F177fc2bZpPCFIrefukSxsOwpKG2L8qG2lfftVvhLwaz86ThoB1FDA3+QZyy5YqnGj9za8sXxqvwqSGylB3msUiBleXv5x7jf8ecMhC/zJ2wW+2xbb3DDRpTdyy4Q8m/S1fOjRMQEkxJuUxAcPWTzOG3YZr1hCedcbv/tbAe3OK8dMwxtpTB0F4jo/5rpTMHbOz/Ij9XZ8HfPy+mr/3jD09byVB0un8jnlroxKpuyb8mW+s3Tthz/qxd/jHgDQPfeanHOg64Few4YC6Ece6PQL47AC6D/5kz958WYm4YEO+MmZ1OQC6BptdN7p2S392+fVOl4+bP9L6ylT6+HeZ7gu4Nr3JcqrMUqNa6a80BBFmrPu64WO4Rze5ySuS2vGSyM6xq+e5LRFcJ313vECqKZ8PLehPx7WNRDCUAWQmPSud73rVUd0cLa3Huh4V3tmPZEDANAdL/KvfOUrlzPWSciFjidjDyBNoo0C8Yy9+wAjiFRulU6cLf6Zz3zmEiadBN8pr1nnoBNgNTnt5PxxErKkIesdI+QDH/dG0Jb+eq46fXjnO9/5MLFX6rrc8aXvRGpgrmD04Jny5MhzI3lQN5/XvPa1j7Nd3s9uCmwKbApsCmwKbAo8QxTYAPozNBi7KZsCmwKbApsC3x0K/MDvV7sCX6p4q+J5Kmbb8qlgVGlW5dtUtPeeqcCbQJjKBPOp4F/df1bmVIBXGTf/s+yVkr1ghErApzWiU0H6tOrd9Xx3KHDG49+dFp3Xegt/zj6dlfiky5t13UrfgknX6L5q81E/7kKLWW/LLFBSmV2ZqdFRZVrBJhSsKLl/4zd+46IYVpmNsrTnTQsIWs70Ei5wwX8Nf4zStiB3zyEXVJl5AYYVmFYv9iqruW7dlDMBmYIO81raTOBpjmXLVJGvN+ARCDeBka5FrpGOacvguuDZBMT1zIVOfOop1na7bjUUc9fqGgWU7/oc1zUsmGBZAfQavB2BQiuvd+ouHfSCFog9m4vX9gtz/W89nU9H+xx/t98Fcc7o0jZPWvCcQIYehfJD90Odwx3XeT15Z/JUeXvl5X5kOOJz9Xqd/Zf3CpSuwGDllf2TnpVjjDfzWeAckMhkWHjPJi9NmQc9s7y01wBCMBPAT9BP71Hlc+dZgXjGijOLAZkIdcx3gFS8kckBzfUixTO9XvQ1QjgytpG+jWjQvSrX3kM/lJ0CprO/Hc85r6fBy2pcVrJoPiet5vyYe//O9471fK58Mde29kEA3fPjew63ADqAYAF0wFg8egtWCqCzjjGe7V/73xDuALmvec1rLkCqAHrB2IY4p/wVgA6vdo2ee47V+ngk/6ZcqbFUQVPLnMYh1E0b8SYXrPWaHAC7wG0Bda6lPTTkXiPU8DtRGQCryYkY43EsBdB5jno8CoYyCDsOgExOOXr+cwZ6+RrjFYFiQpZ3zJijAOeegY4hhZ7jeLp7Zj25Z6xTD+1vmHa8x5n3eNcjf/DoBqwnQVNlH+PT0OjssTC0ISQ8Z4sL0NMHeMS2wgsaBJLjef6Od7zjkgjhDvhOG8ihjQaM1Gc0HvgPHgVEJ0FT6GGiXOcg9WqgQ/61r33tIX2pg1D4ePOTMx8YF/rCGPH5mQ9+8Nq2eP+/KbApsCmwKbApsCnwnFBgA+jPyUDtZm4KbApsCmwK3B8FCqBPpfBUrk8li62aCtoqZKsgq8JxBUa3/gICZ72v0njeN/+byvijcicdqnjyP55VqauSWYVUlV73N3L/f8ml/9Oob9fx3aPAEbj6LPPAtbY9CmB8H2UyqrfSt/Vfa/9RW8/6cFZm5fCZDCsQNuuaQIVyWvDFZwHPv/GNbzzg3EzCdjYkK8pygRruLyhGGytHCzyjFG9IYxTmhknl7PICYQW7ezZ6PeRWYcjrBdl2FbSVdiuPzBoR1JuzYHjp23GY62HBngKSejL2DNT2xef6vNfyqnwygWHHk98b9po2N4pA++76ZRvKZ/a1IIB9rjEDz5ZeE5ytR/Eci3pEzjGbe4fuD+qxXNCntFnR62i+z/Hr3PC/zs+O0yxztafyt9Kp/NNxgCYFprmesmG1l+q+a7VHmvJgJW9sZ+tfeZxWBvSZ0qVRGBpamese9wD4IpAosF5QrnMO2vQsYcAfEwY5yBGMcchrZMFvyBlTw9BD+xp91NuWfk5jEb/zXwFCwCaAMLw2BakE+pB3Gg0BFHbu9ixowW//nwYKjgU0LJ91rlbG9Kgj2z15q3xYb/+VJ/kqgoE0mkZKnZdHc8J+9t7OvZWc5jc+831B/matKejosQKMKwA6ZzoDnpMXOAVA95iBnoHOWELTztG2cQLolGk4cDzQWecAMckF0OF/2lO5PKOIrNYX+3jkSS5dSpsaf0wZu1pD+K1zjjZypAFe46R6XfN7o850T0A5PRqicoT2ewY3QC7nhmtEx/yu0R4ANXOLMOSMnyAuQC7jguc5ibnXcQFAd/4xHpWJgNbyAF7fjJPGLvCB55iT4+FOiHgSeyHKJeEBDhDPHol2wXeeEU6uXNEopnsZ9liA7oDSlPHNb37zYdJoh/ZCJw0LyOmH4dcB91955ZVLgj4A8hg5CGbbTiJgAK47bowRdJFHmSvOe+jXYzhoF/KMxFE8GiQA4NMvfiNhCMDnv/4rf+W796K0a94U2BTYFNgU2BTYFHiiFNgA+hMl5y5sU2BTYFNgU+B5pMAKQJ/K1ypWUAScAT9VoM5yVoqcKn+rbJ/KnCp4p7J3KuQchypJZh+4Z1XObLNlHSmYCwxNAOJp8cM1MPFptWPXc78UeFSg9n5bdVvpRzx6rU9npT8qAH1U5llbZl23AFCVJas6r83ba7SZ4GnrK1CqYr7A1ARlfdbfBUfwPEdxCoiOYrgK8no30haBTACpCYa2rSjHG7IVQMmEArdnlBdwnQD6BFWPxmiCS6vvrj31WiuIXo/OenALtk3Q9WjsuK9euQIl0s41RHC5a+I0TCvAXfpOwLQA8xmAThkFCLv28Zz9hhbt71z3SjfbLH/V8KF7Ccqb4Lrt6drtb9OAogYTXdsnjUqn1R7gSDbMvcQZIDjbe1RP6dl6Owb0q3OTdqz2Rkd7mSmDjuTWii7+Vh4v8IVcKS8LZk7+k+cbJr3nkQPoNFR6QeTep8GOc3HKnIJLXOudDghX2YF8wYAHgJS8YDr3lpYF/gUElW3lV/6jfZ5pjacqIBvnDANkAXQBOOGNiuzTSIg2FrCHRoL2hnue4zDlkjKrMr3AeGWMxp3y2HymfT8yqOGePjfb4xztnPS38vnkk2t7beucbea5rgWV79AXYwVB9PLTBNDxFsfzGNDbs+kNl10PdI0S7J/10Y4C6HgpU5ZhtgXQ9QbuMScTQNcoSR6b8r11Fgjv+HFdHp2ysDSb6/8M0+4853cAUsBzckBzwFgSoG3nOOVrnAKt3DsQ0YF2aeACjQ13To5XN/PXOVyjBwBq6EoCRC+IC88TmpzfAZI7rwCOG1K9aymRIgDQCU8OgA54bvqxH/uxC4AuiG54de6l//yO9zcJcB8AnPJYc/U+J3et0wCqMh7QGc9xvccB002NQjH3ChgdeK477aDPGDqSOx6MCTKM/ttOxlAvftphhATyAujUzX2UQQ7Aj7EBCZlGiHsSoeQZW/rNfxgE8Pkf/87fue3lYN+1KbApsCmwKbApsCnwzFNgA+jP/BDtBm4KbApsCmwK3DcFzkK4t+4qbaugqkLX+1eKMe+rMvlMKdQyVsD7rOuaorj1el2FUvs0762yqs9yXeVyAYgjAOU+xvMaEHcfde4yny4FbuWnW3hhVdYtzz1uj4/Am8cp91HbvaLBGY0nQDrbfPTsUftubfcKGKusqvJcecT/KD9VWAPqGIrY88xRopoERFdgLcAWIDpKXpTllX8ox1V0m3uGOf9VeV96GVa353Iawh1wy5DGhlsvqLwCeJX9pcvsS5Xp87rATNed6fFYT7wVzY7WiTlG9dyk7RMAKdh0BIxO/jnip65JKvGnAcAEY7oudp1t/yf/24cJrs29wAS6W+b0JF+t8fw2gYS59q/W+rluTzDp6JnVnuZsPzLrOdrvlGdX8s9xm8D23Lv0/9W4zbKvybHZXsfTcqYhRQ0IjwB0np0GKAXiAcgqn7yX3DDQ3l+wdu5D5/x3njtXnefwWc8dB1gSYALMq+e156EDdhbMgi6N7ABP1IMYT1XPC0aG4lkL4IW3JgAqQBXAPfKy7aQePdnrfbqSceV7+165529TvpR/V3OsPDV5fe6ZbUPHRZnmvdfmyzWeXMm2yuZZT/9jjAqgu+ZBZwF0vM9JAOh6oQOgC56vPNAbwr00BLgU4BVA17saAL3RVjS4YJ1mzGs4UuOFaYwmH9vPyt6uFwLY8infj+RRjetoS0Fy9g+G8qbNgKcYvZB7vAE5z3Xt7tEp9AHjAj2fmX/Q2ARQbYLutpm5WlkBSEtocxJAMWPGsQjk8CAAtiB2nwNgFkAn9Hn5lfv1QGfOwgMmQrg3TPsnPvGJByTCvbMvqvEfRgX2kf7++I//+CX92T/7Zy8ypfO18wg6IiPwaAesZp9l0ggCOjh+zgdkyQc+8IHLWeS0UxCeXG9wcsamBouMpwZLtKuGBcwV+Y0xN9Q7Oe3UmIG22Df6B78A3pMYIz7/xz/5J6ulbf+2KbApsCmwKbApsCnwHFJgA+jP4aDtJm8KbApsCmwKPGEKfOc7pwX6sl7FTBU4KmSq9J8FHinIVsrhKgpVLK48LM4AqP43293+qMQgP/Pua38LSKhcVlG5Uso/4dFaFncrGPc02rLreHwKnAG5VYC2plvnw9HzVe49fg8evYS7AtFnsuZaK2ZdZ3RfyTB+O5Jh1r0al7vO17ZrgkINlaucEngifKfnjOJBhJKTxLVnmJID1KyAF8pDiSrojvIUxbfhhwGADHNL7n/kAEMFRDsWtLkhlass73ndektWTpd/7W/lcz3IS6uV16b3ds1p+RM8PAKpCtjM9UUgxH7xvUZXk+6lU9e9CX607wUOfb40m/9P4PGMV/vfqp7V/uCsvPZJMFbvxp5LLZ3qXWv98o98U8BVEHcl5+b6XBpNILp0rGykDfXcXPHmkRxx79BnLOtIjiljphHGbPvq+4oGjpe0nLy/4p8ClKs5MPdOraO80HlSIxKALuSMqfN5zvHOb58T5BaEB5Ds2eVct3zaZOh3eE5vUwBOwLKeSe5zAId6hNs/y8B4iPldOuCp+vGPf/ySANbqYUu4Zc/XxoiotEDGAnDRB88/Vl5MHi3IOuf0nP/l4VnOGQ93rTriOcqe69Lk56Nn57o6eemIH6cs6pysUQfj4npF3uMAANABQwFPyQXQ64HuODkuhnBvBIz2dQLoeLQLoMNnlAfoSt4Q7pTfow2UFQXqXeunAdhKjtEmQ35r1OYaolyoDKjhBvsGQFAT3zXqKP2MQNH3tALK7AOMJkMbAWGhOYkw9no+v/71r/9PokCUvpUbeEHjZU4iKo5e1eTcpzc8AHTDj//wD//ww1DlAOgF12mXRhTwwute97oHtInEmew8i1wg/9jHPvbg5ZdffvDRj3704m2tESA5RgUmaFxaTKOV8q/GC7RJAwXDr8O/jJ/GhOURolp88IMfvCSMCGrYAIiOFzte8ez3etQFssW9YQF0xoMxc61BbhJJ40tf+tIl0WYjdtC3et8zLhg1EDqfceHzpS9/+doWfP+/KbApsCmwKbApsCnwnFBgA+jPyUDtZm4KbApsCmwK3CMFBoB+C4g0PdHOFMpV3FUZqhJnpbzjvgIe9VrTi04FxArAWin9qvil/SqoatVfRaVKBNpZhRzPTS+6jk7rvsdRe1XR3406n1bfvt/qOZt/zpkVTa7xwAS6rGc+d62c+x6PW+TPWRtW4E3vn+X3+611zzoKzF0bm8ehL/XUk5NrFM2Cs5StdzEKcQFzcjyR8Jgy4enE7+Qobc+AC+U79QD+oEg2qVjmd8819xzzemhOuqwAPGmz8pD0+crxI1B89Xs97Cbg2vGcoPVcn6asn4Di9AqkPOgmLRiv1lcv23rKck+NI/QKsz0FrDp2q7VNejQk9Kpfsy+l+ZHssS9twxy/zqv+R7sM+Qt4UFCT++ZZ6gKN0EJQgVzvSL2Ej+TDGXA4wW3LWMnJ7h16PQGq7n2kX/mr41sauf9xn8UzE7BrX+b+64z+tqkAjkYHnZPlj4J4lXVTXl6TvWc8VGC8tJ/gYMFD5FY9YOu5CWjds5p7X0NwQ1fP/yXHC7ZRNQQWqQseLZjn+eqAZ42WAf0B4gDZPvKRj1y8Ug11DHiHzARAJAHqdn4aLUSv5O61y2uMiXKFvOPKteC6++XuYcuXva98Q13u1+1zx0I+Vi5NULdGQh33zrPuvW3T5IPyeT2xy2uzXT0awWgDRjipIYUAuuApIKSex6sQ7obnl3+ck5U3Auicw40HOgA60QdIGGjUE9gQ7pbb8Of2yfGZ6/x8J5nyiud5Rh4lr3yaY0sbBH/ZFxAGnbO0SXyHH7mHedBPAd7pVc5+wKMKaM8v/dIvPUxEfBD8ffHFF18Vbn01/+VN9jF6Ov/qr/7qZf4YTQKe09hvGtOwP/Gsb+bgig80pmCucg9JAN19z0svvfTgwx/+8CURTr5RdrrvgL6r+dL5qOFYDXZ4RoMgctY3Q93D/54HT86573/hL/yFS6LN/QCea7AAzbo+QxsNKJV/b37zmx+QoKXtxvgSYwGMBkjQWq965KRHYJBDC8+Gh3f4/D//8T/e9+vCLn9TYFNgU2BTYFNgU+ApUWAD6E+J0LuaTYFNgU2BTYFnmAJXPNBXLV8px6ZCfgVGVWk7lSRVsnFdxWGVzlVoq6RoWROgmorpKolVyqi8O/qvysGpPP9uj+zjAHLf7bY/y/WrQH7abVzNm2tteBweOKrvqMzVnGv7jp4rPZ1nVY7P+d85Oft/JFuOninoc0bLs/tmv46+zz7dQpsz4ElFt8CCAAvKbq7rSVU5hXK2ylbux+uIZChOvcqoo0BKAbOCc/zes4Prfc7vDYvsucN6oUuHAq4Fo6rgnfSoXC7IO0GbenJOgHkqt7uGtR0TUHLtmbzRNnZd87pgVJXs0LC8M9tZfrEtAkedI7Pvc23t2tb+WYb9aVvkNfPVvDuaIx2jtnM1xy2Ddsm/8KsgkYBgx6zjRd9WIX6NpNA23iJP28azZ6VVwa3ue85oM+leUJx+l2bU0753zyEINts8wc8Jls35N8eofVKO+sw0YKxMaL9mHZP2R/Le/rrnm/OpfFgPWIAgQB69KTUYAjwnRLFhpht62FDZHTeANb2EAU4LTBvym+fg0dLZENVG26jcBEwy3DOgakNN/8iP/MhDz1nkZmV4ZbYe6Cu+0/hC4yn3zJU/yi7ns3NoyphpgOGYVtb2mfKKz67k6ZFMmAYe5Zspq/xvzrPJoy2zsrEe6KxPBScB0AnFbUhuAXTGCj7QUxzQGz7QC13DNcegcxVjCbx19dzVA/0IQHe8ewY6beycr1ykP5UPGkw5Zn1Xkh95niRIznwAEO/xCO0f80ZDO86zpo7K27knsHzmAUCzCXo7R2gzwDfeySSOMIA2JAwLLMOoM3PfJA/Tdg1lmOcaH7gXqtFVz7vHaMWz6CeADvgrD2D4ApBsxAiA4hoGGuodowsA6n7cD8EvGiw4juVX+Ii2a+RDnxtmvwZh/K6xmOuidRLCnfDt73vf+y6GH5WblG0Yd+Siez3ln0aEGAsJipPzXTmNDMUISI976sfwAfmFAWW97xkTw+d7Bvr/Pehztvfe/20KbApsCmwKbApsCjzbFNgA+rM9Prt1mwKbApsCmwJPgQLf+b3fe1jLLcrmqajne5VbVXhNJchUeq3uFWhrPVN5VqX/LSSyXwU9pjJ3gjalxVlb2qc+Yz9W7Zvtn8+t6DbLuSsNbqHT98M9Z3SbPCE97kLr1Ry69fm78MHk19XYnbVlztsjfp0AW+fsmbzoc51/R3OJckv/lSJ9gkZH5VZxXwD0TB6tFPQd/6MxnGCPCtPVWJ6N2ZSrrbtn66LURDkqWFSQCIX45FnbAT3rmVegWMDIENoFkFDCV5k/zzznu2FaGya0odjn+Z8FjetxuLpWcT7pPL9PMP4IYOb3yQdtzzQeKJ2OZPBqXMurK4BqjtOcLyuQavJj+zjnVefTbHfb1rZLa2k517by9kpWrubIvM9+WbZeeAUn9dITUNUz32coo4CLZcD/tGEF8E7arebblC+lYWVKZcWUW3NPc7TnkK80rph0OYoasBrLCZ7Pso76qmws0OZcrUGLBhwrIH3WveK7I7ltO1fGLo79nNfIO73JAc8JT0wUDXOuSdxTj96GPoZfCvgCnusl/KM/+qOv4h+BRXKB0/Ke140mwG8AqJ/97GcfEModcAlP1j/zZ/7MJfW8Z0DaesNa3wroL99pgGH9c+723qO1xbGagPZcVysHVuu/e4czI6ij51YytXNt1t119Uhmds55Brph3MsTAOiE2AdEJ/cs7QmgM0Y1pJh80DIBLQljTSKkNeHAewZ6PdB5TgDYCAfyaeemALogK/2bHuiOd/mQMhptBT4E3AQc57oAcyOB9NgC2kVEGUFxaHFk2EXd3EsCdDYqA7/TDs8mJ+djiHMBZz2tZ5SWrhHtN/KeMOqEKSeHlu5dKMO+8zwh3gXQAcg75wDQ4QESwPg0qKEf7m083/4LX/jCpd62jTmOMQBA9B//43/8YSh0+l95hqz65je/eUkYE9QgjHHUyIM2NvIA7WCvZaIf73rXux4Qyp1zyLt/qpe5BkY991zDBuaFZ7wTkh0eUy7QTjzuiaJBonyPIGB8G1mnxxEYpeAzn/3snN77+6bApsCmwKbApsCmwHNKgQ2gP6cDt5u9KbApsCmwKfDkKFAA/a6lrkCyu5Zxdv99ln8E/p0BZVM53rYXkKwSeZZ3VP4KkLD8W8t4krT/XizriPbt61Q8TwXuGV2OeGpVhm1Zjfs13qyC+Ro/lRdth8r2AmL1WGx7JzhYPi9QM3l19s//C/pNQK60qMKx824F4tkf6aIi33vrwVsa9LqA5aT/pPcEqGyrtFb5PWl/xEuz3eUxyq7yHm9Gzpskcc6lZ36S67lG++izCmnyntcL6N1zYT2rVMWsZ6aSz9Dhk2fq8VZgqaCbgKj9L5hfUL8Kb0OuT2DoCAzq76tnStNpVFGwsgBEAUOBxTn/V2vUin9WY19ZM/lv/jf5tsDi7Pts410A5c7PzumO8wo0vUaXKSv4Pg0pOm7TAGLK6LanIBH31eihMqVyYuUx2zZOuTxBvdmfo73KlJ8tt2HZlb+CkZ0Ls+5Z14qPpqyfMkw+d84CnAiISCcBmQJmNTBpSO0zIH3Vvv42+WAFmEkPQB0TRkQN1c7vgETkADqTR2qQofctdQGe481JAkAvEFVAm+frdT5lSsEuwlUTxptEG/HaNOnxCdgG0Fbv0Hnmeuk96dj/GLO2+2wv0nVpxfPt12r9X+2Bplw+22ut2nYmM9uG2Z65N2g5XDNeXesYd0FqgFNCUwOek58B6DzjOgwfdK3jdz3JAdAbqnx1BjqeygCRlOnYM+6NxuEa7jyV75in0MB1c+7HjPhCThm0y/DrnGmuF7iAs/9ZHn3jue4d/tSf+lMPOL+dxPUMJ++8oi22k1yZxu/0DfDehCGMntbwrd7bALP20TWuHtnsSQwdThudYwDbeKfj2e54lxeYexgyAI5PAJ1Q8BpRAKBXHuBx3bWb8OScv07OHqxGCO985zsfEI4eQBtDme4fKtOgAREqMLAh56P8pc2NktB9Afu2H/qhH7okjn/AOANvevpDxIRGQug1PABfEh2BRDkackBL6QXtus/BEMlw9eSU496Q8e3cc0/pXpL//q9//s9XomL/timwKbApsCmwKbAp8BxSYAPoz+Gg7SZvCmwKbApsCjxZCjwOgP5kW/J0SrumWFwpD6+1bIKFKj2mEvEWpeKqfX3urIxr7fx+/v9WulVJreLslmdv4avVOE6g5toY3arQPipXRbeKUu4T/FjVfcR7t7Rb5S7lCgwVLJmeuS2z9/m8+fSYKzA2FfkFcmdfeu8EJyYtJg94//QCPvM2tsyVXFBJrHJfhateanqqAZQDnJP0JDMcKG3RSw1Fp6FHqyRFwYnCtGFJ+V7PpnqSoywvyDI9QkvD9r1jJIBuvwXQJ3he0FAwwbEt4GmdZ7Ky3pBV9HJdgJXvVTb3vwkaH83NCWLMNWTyZ/l58ssZOF1adx4rp5q3DVXCW7e0m+DUpHNpV3qs5stqfrW+KTNKl4KbEzxvuS1jzkHGcY7v5JE5XyeflNc7TlOu9L7ScAJ4PjfHSLlbELrP1qhjjvtqbOe6pbxdtZvnJ4Be4I3/S6c5D84MFDqmArrm/a/j2DneflcecI1M0IuyOZ7ofAeMFPCmTCNqkLdcZG092QHWAM8BzgDa2p6GVC+ALkBYuhfQBmAjlDdeyMhnvDtNAJF4OZPw7J0AugAabZ4AeudjAbopJ+daM/lyrqln+47y95Qxcy07kkGr+yYfTzk9ZdPk5dnmlWxgLbsGoHvG8y0AOrwjgG6UFUFqwGjWZABWQdZ5BnrDfE8AfUbjaGSICaAXtO4ernKU8j3rmhzPb0OoA/6WBzQs8NiAnm+Nl9QXSQAAIABJREFUwccb3vCGS8LTeQLoXcdrgFaepHwNXsgBcg0Tz3cAXQ0L2IvUk7we/uxfCB9O4n4Ab8OqA/gWQC+Yj2EMQDOAM+eFd7+FIYWRCAjlTj+5h4SBS/cHtBkwGhAcmaNRBTne4AXQlZvQpOHyoX0jHxjRwLWghjAtY+7pCNtuOwHQu3bLEzwPfxJunvEnx/AA+iF7oGFlTHkCufrzP//zDz796U9fcmjG2GiQ2fkJ3fVOJwIBn//lH/yDM7Gy/9sU2BTYFNgU2BTYFHiOKLAB9OdosHZTNwU2BTYFNgXuhwLfbwB6FQS3UPSa4q+KyhWoeOvz19p1l3Ju6df32z230m8CEVN5vKLbCsg7o++tbTnjrbN2nbVnPnd277V+rfpxpqifSv4Ce1P5XbDFelYKcmg0QaoJuB0ZCPS5u4xr21EAjvKqzLZt18pGAd3zyVF2G5qdUJyCOAAtgkV4WXJdgAeFMYpMEkpMFZrkEyRXEUruGZuC7/VGrWdsaT3BDeXXClgVzPP5GkdMsHQCaBPwPAIES+Nr4GH5btWn1XiVpyY/zr533rZ8+jI/K54+mnft+9H8n89OWqzmXNu7Aqnk6/K25cz+rNp4xhPz/hpo9L8jucLvR0Yss42zb6u+ruqZbZxrxJznHdM5TyovJl3a3pXByJRrsx19vm2QP1dAuGC4YzuNk1b81DEv2CMIJwDc8Od6VguGlWaTvn4XDBSgo3w9ZskpX9CRdiC3BM0bRQPvyAJdyE3BO3LOOza8syHcBbOox5Dx1N+jKVof93c9AUAFQCcRLrsAumdtA4ARPtm2Naw01x5r4LjN/cD0QF+tmZNnLGPyx7X94EreHPHjkfw7Ww+7/508N+eQ8mgle6Ysrgc64GvPm9cDvQA6Y0ICkGy4dT2NBdA1OIEH4BH5BH6ql/LrX//6h9ENiDig4Rq5ADrj73hrNNKoDwDWBdC7jkKLzll4G0DaYw3YV7CfIBf4BfzlN0FUctpg9Ab6okEdYCne1Hg7kwhTXjnStnA9jdPkSfplO8gJfw6Yj0c8nvHuW8ihjefPA/AWwKY9eGDzP3sagF2OSSDHuLCGQDUSxHPeM9cxXCkfEMrfM9AB5JEB3A8PCAbLgzUQoL+NZIGhAXMbAxnA6SnPlWMYP1ofOXxg+dCv+7DKGPigH/qj3GKMVgZu/Aa9v/KVrzyMjIA8xDCANtK/RmXQsJZ62FtCG+YJqWfcMzemgcf0Tv8bf/NvXhMr+/9NgU2BTYFNgU2BTYHnhAIbQH9OBmo3c1NgU2BTYFPg/ijw/QigTyXiNepWUXjt3rP/j8pZKe2nEvLo+xHY8jjt/F589tYxnKDECjgrfa4BDL33WlkqI5v3+TNP8WtjdtT/Kv2vATTlwSMAj3tWgJl9KkA2AZ8+N5XmrXsFYE2a+fwR0DfHZdY35+RZOZO2fbb0LW1aPwrUhmLnGtCFHEV4AfQCQSg+C4iiMEYxaiLMpyE/AQ88y5O8AMAMy1zPxtmXI3kjqLH6n99WINk0PlDZPkH1MzBxBRROWTl5tc/McT4D96+VUx6Zc739n7x8y5pxNE/lqbN5V09g7qvX84onj+b20bybcstxnHNwBfDOvp/1s33tdflmJZtvlf2z/CnvbNuUb23z5K3WvfLIlnarMo/4eEYpOKJrvRe5PgoZbxukoyAY9zd6xMrYRSBKMLDeuAXvAKEFGbln8sgcN/tEnQWpPNpBcBkwSOCmsg9ZWCMhQXBygETPICbHi1PvVMCzgpUaMtEXw8LTNuhi+chWaFUPYsJ4cw46CVnOGcyeNQyABxgJAAawXuOCguiUV36aMsTxFFhbydgV70+ZeW3vMPlwtT+Z4N1RW6ZcXO19V2vtmUxard2WwVgadaUAOvwKOPjyyy8/DOHOuEwAXa/ohuqGJwtyTgBd73OAdLyZCe2NdzIAOoClBm4F0LmekVA6DxtNwfXUcans+Nf/+l8/BD251jBv5pStVzk5cxLPaJ4hYkINRX7sx37sIV24Xsnh7kPmPtW5XhoSNp1zxEnMlUbAAdAHvAbEJoR6+ZX57hnrXBMC3YRhQL3hmW+URU5ZANyMgeeFey9e2QDZJAB0x4d6eowN/aIcaECCN8rn7LeUQfDanAPKT9pJPSZor1xjbZZHaIeh9KEPdMDIQSNKZAi8RaJfNXzsHMLYEgMDjQ24TwAdIwTlNEA7PCi9uUb+mQDc//Sf/tMXgwoiddTDn2e6t4dH/qu//JdvFS37vk2BTYFNgU2BTYFNgWecAhtAf8YHaDdvU2BTYFNgU+D+KbAB9NtofBclfEu8y3NH4NRKYTkVzrf14vv3rlvHYYJE87l+n+N1Nn6TJ1btmYrgjrtK+0cB0Y8AngJPU0FtfeZVmhb8mF61q+eqgF+Ba5Z9DaArgLVS4q64+wxA6P3Ti3UCYdMzc5a7Gvv2levSxrr5Dc9yPLI4l7Q513i0FUCnHMEKlNwFB1AUo3gGBELBWUAJRayg+fRkWvGd/TkCJ6Zn+hnty3+9PnqmiueC5ytv/xXvzLY7j1Z1d17RpwJ0BcS4ltelSfn1SG7MeTVp0Tl+RKfSw/urIJ9zbralZ+vyfA0k5KUVaLVad8rnR33rmB2Nz5xf/X60th3J2znPrsnR1bh1Ps4x4fv0HK88aH2z7JY1Q5JX5pROEyCv/Jz8OulWGl0L0267C1LDKzwnGIPMKLDnnJCn6mUO0CJQpycs3rAkI2bwO/fUUIX+2ed63grez9DW0gDZp5EQsg5gzARwBjjEPaSGfCeUseA2OUAUIDpAIvITWSlwRVsbIr58IJAHWA+YpCcxOR6flM0ZzdMDHaAWz2QSwLrHdui5b3hpaDx5WbpBM8/hZrymzJtg1qPuVaaMXu2HKLveqFPergylVvuoKRPmGj/3Q/6vfLSezkEBdPlAWkPbeQY646KXMnzQMOYTQC94CIDukQB6oAOef+1rX7vwFeA5Cc/knjc9AfTOiXpy64GuN/JqztvnV1555eG54F//+tdfNR/ps0Y89O2DH/zggz//5//8gw996EOX9ns+OvuOyib2E3hWkwCQ+1/bKR/OtcT2lg8wMvjoRz/64CMf+cjFg7wGCdSngQl1Vo4BaDs/eQYAnvPPyQH/NZRhTyXQPXP74LqBPBA8B9TuekLb69X+nve85wHpve997wVM7hFB9U7nOSNodN9A2RjwEHaeRHh0gGsNIxlrwW09xPXORw6yR8Rjnxwavfvd776EjYd3MSgAaCfvfMcQ07PMX3rppUubKZvEvcgnEzzivOK+GiFhgKDcArB3HMh5DtqToD2ft77tbast3v5tU2BTYFNgU2BTYFPgOaTABtCfw0HbTd4U2BTYFNgUeLIU2AD63em5AuXuXsp+4mlS4NYxuwVIEgy1/VM5fUu/VgDsCvhpWVUMT1BtKpdX/Wg7uVZRqGLTugr2TuDYeo7qt16fm4p8lXMr2h3Rvn07ov1U0rZe26qif+XBOcEs27kC26oInv2YYzTBxJZrO1CeohQ1qSTlO8rWCdYVROl55SjF9TgnLwDgmb0qfKfBQGk8x6hjXaCr47W6XimXBX2a11N2ljPnUsGD0uUMdJw82++CcT1/VKBT4FBF+ASMr/HrCrC/BqivQPQjYH3O5xUARV9tv95l9nnyduf/rTJsglfUddSOlZxcgUHlv7Nn2sYjup6B20ftnHPhmlzu/Djrz0omWVfHYsXLk+9r+FAZ1HWlYHSjTDD3yhMAMxO8Lajb83sb+rgh2wUD9cYVVNR7EVClZxnXiKPAE20TTAO44r9+6unc860BmfBWBZAmJ8Qz4JBJIJ8cj1POJjfhfc456IRDBmxTpvKs4DkAPIZMlZsC6MhZ5Kv9A2wFQAc8B9zTA922NYQ7HujSfuaCWZ2XlQUznPSUc3Ndf5z9ymqu9bd5jnLnxJQRc5/Rdh3NnyN5NPcxyh/nUAF0gT55u2dfcyY13ucC6IC4GEa4hgqgw8f0x2NPKN8oBQCheBcDnJvgLc/FBkAHyKcd5LRD4LTRZFZyqbIDPuy8quzAi9yw24Y0dz51vWK+cB447SNRJgA0iT4YAp75gjGeBiZ4H3MvdBAoFWCm/B4/A/jqfgQ6Vq5CH7z/CZ+PB7nRcaArALdALcBw5Rh1SXt+d44xz2i79dNGAF8MasiZ1/SDxDysUQ7yQECbvLzreeGeu057jFSAweKM3mNb7avyAgMiZRDtpP8aWdBW5z4yB+MNPfChG3KGRLswbnCcMB6CT0mA4TUYYq3XEIeIAjUYos3yNv2rTKuxAnxTUB65itEACRo6DuTUBe2NNEL/3/HOd96yjdj3bApsCmwKbApsCmwKPAcU2AD6czBIu4mbApsCmwKbAvdLgQ2gv5q+K4X9reDrHKlHeW7Wf1SG9z1KHffLUc9m6bfSaSpw+9yqjAli3dL7Wc61MZ+gMXUcgTH8V4CsnsKrvq0AXsuwHMto31YA+lSE83y9F/m/AIj19LlZxzV6zj4dnaHN7wVtBUzt46TnCly0rgm2T4W3fex99UKSDrYB5SNKXDyhmvgNJbjec4YFFahBCVwQRWVnzy/VS6he54yd4UvJJ8g4x6OgTQH0lSGCdKO+homfZxIX+G+4WMNGq4guDxZoX113zI54dQI73Fegf45ZjSVWALo8PMudRhad4xOQXX2f82v1nbrP5NpcI7z3Fhk3712tbZ0zNTI4OwKgbZ5ybQWerdbj2ZZVf47k05zXBZWuyZ45TpM3nOMrOdh6VtdTZh+1c86H1dph31dzx3mDPCxILiBGjte1HtsAyAWGV8C6BieAgII25AXYnWfKq4Iv80gJQW/vmcY2zldljAAh5/ICnJOQlQ1p7BEZgNnIVQDuX/zFX7zk73jHOx688MILFy9hwKF6w0oHALD/l7236bkuuc7z+l8I4EyQoIEkgpDIpiiKEr/JbgPxJB5Y0YctxJN4EAPxJI5Hlv9A/C/i+AeQ4lcTJEV9UqQoAZwI4SQCBCgexYN4IgTXSa6Xl5aq9jlPd7/d78uuByjUPufsXbtq1Vqr6ln3WqtwCpDPqQug09c6GtC2kbG8E+AOAIqa6E0jegHmmra9jgyCqtUxyg9zew+0vnL0ureu3vu9ekc+65pa+Vvp0FX7Uy7m/mAn97zLyGoBdPsEbwlYC1rLlwDNb7zxxrOyAtABGpnnRqDTjwK+ZilAVjjfmihwywc/+MFblDCFOe8a7VwDorMOl8+7x+M35ROwFV4m0p0Cf1ZX9Ax02gfotJiOnPewRxBQBoBlfIDmFNqHNhb4FgeTD3/4wzdAuk4l9NPIeK4ZvwV59Exw5Kp6keh4nBag/x/+4R8+i5yGPtwLYE9hTlbZKRgD8w6AbgFcBsSlQCfBbmpAeQBvCmBzdRr6gEhwCmnOy6+A1Kb1x7mi58bjhNA5qw7nujKAswZnvnNkBHs8nBQs0N7MN7SJfsDZgoIDgmC39OU5aMwz/rGHklep4SmdCZhTnDLNcAQ93SMCuqs3qfm+ezOPyOA7fjdNPcB+x+66IYhOvz76K79yT42c3w8FDgUOBQ4FDgUOBV4SChwA/SWZqNPNQ4FDgUOBQ4HnR4EDoP+Ito8Y67n7UTD2+c3a32/5RevPOzXup7znKTRagRJ91wrQfpR3bKcA1QRxdn0tgFOD8TSUN61mIxUnEE57VwB6DZcrWs9+li7So+fX0kYjXPi8otsEKvvu1f0F0Ga0ZKOJMTIKjnh+rLS6B6A7RxrrBeo7BkGNttlzj2tQLfAtgI7BGmNua8AX022S2pM2PGcYI+kOKKQPBbDpZ/uiARl6CfytAEz1nXNSB4jJWwXseHeNrxhqMQ4bJdVaA3znpumJyzPTCaIgUoGEKa8rQMdxt43e9xSdoSxB45VctW/zHROYXf0+59nPjTLdyc2U40ffN/mhums6GjRav+m/J5Agbez/lO2+cwduzzW44+OZK8BughxXurfzX71TELXzvZLFKS8z8nr+PvvHWKec9Zn2qzxRIHEFTCL3Rr9SN3IcAI1IVgogXe9rlLS6Y75X3ui8oAs8bsI01n4GtDElNkCNDkOmUa8eaTQqtOlcCApxPzxYxxgBRzJ6oF9JIc3Zy9SAm6Rkpvz0T//0s7Pi0TUAlIDnFKIr66AFUCW4xTvrLEZ0O8AgqaXR4UaKUhMR63nM6HRTvxdIF1RbzZ0yc6W3up49ZZ/0Zu+tQ1PXjJ2um+/ZrT1zvV+t//Kb9O86tALQXfvgA1N3A+QWQCcC2MjfFYDeLAXlEQF0AGIKWQ3gK9J+AyYXnFQGmWvG0LTwfNbJDf7oEQTsEQRj4euuLcoDtECOBKKp4VXXWN7VDA28SzknUrrANAA6UfQUxvA3f/M3zwrvUz65dtzUAPc6D+BIUN1GunjPAMfRpOnAiXI3Mh7QercO0Wf66VEJPfMdfcaRDESyUwOge9wDoHQdhqBnzwgvzyKvH//4x29zSK2zX4/D8btVP11D0AOkqqdw/rtR/NRdOwGpnTMyBKAfAKv5HhlDf1k8s56ajAQFwvnMPJpJAHo0Otw+sydTF1HTRvVvedJ5pub77n1pW0cS3s3fr/7ar71ZdXKeOxQ4FDgUOBQ4FDgUeMEocAD0F2xCTncOBQ4FDgUOBd55ChwA/Uc0fwoI+hRw5e2e1ZXR/O1+x49be0+Zr0lfabFqo/c+yj8TmCk4u6N7nylYVwB8B3LWcFmj1xVYWKPsKgJ99nPSxs9NlUmbE0C/4rMd0FeQvJHU83xePwui13jcSOeCfAJPjaDuGZj0fwKVfnZ8ggkTWOrngh8Y9Juas9FKgC8Yfy28A2OoBtiCNo345LpAWw3y0KVgzYycnXQvGDPBux3wAf0KFgiaFTwznS3GWEH00toUzgXTVwB6AcYd4FReL/jL/TWGT76fzigFZyZwMcHh8kVlcMryFaBdMGoHTDl/BaV7LZCoHJcPVwCX301att+lYQEAvi/IoGxVT02nnUkndVR5aydz3FuenDTys3pGUHcHykw9tuLvglSl/XyX9Cu4OAH0fp6OAOWvXpc+8pw0rcNSnazmfU0fLYCOTjHCVQAdsKZp26fj1s6BRblSjwJuA+AB2ABIVh8IyBhxXjDNM30F+zrXjKl90ymqut37AdfQsaa4BuAjSpgacOwTn/jErQDedc4bXdwIdOjg2cSMh75X/gXQAdFxSCCFtDockJ5CNC9gXqObq5fR09Ub7Vf1kGvSSv9Mfn5kf9F7Ht3TzD3GTqfZ9mz33j5q1w++Vx7dC5RHema2EehmSQA47dnXnoHO2dIAp8yr/Kq88Cx/jUBvRDYAekFkAHTPzSaiuGsicqfM0X73ZnX8A+zFgUOgnkhiwH8imQGz+1enOXjrIx/5yLNiBhv1VNf1ZnMADPV8bmqitgug9zgE+q3egjZG3kMDItyVK6LXuy7Qd2SDQhaIrsFEoAOgA7ozF3MdkM95d1O4NwIdWQWABoymRvagB9kpAIkFlBkrtPz2t799K6STV+dQow90gKB2Xszc436E/s81qv834CzAme+krScKvetz10NAfjJiMG/UfNaRAzqX9vSbtgDk0THlLcYHX6K/4J+ZxcP1BD0MX5opoAA64282junIVb4j8lzAnnfy99rrr/+4/Rt5xnMocChwKHAocCjwnqXAAdDfs1N/Bn4ocChwKHAo8Oyf+7/7u/csMa6MeI8Q5VHj5CNtPXrP7HMNMY+28V687ylzVRrvjGKl4Q6M2dG5fZnPFtC6ekeNn6tnprF9gmGPGMavxrXiQw2zE6zU4Hll9J9gUcfOWAVKMFx6/qc1RlCjazSiF1jWwF7jsmfrrgBEfutZpQIl1IA7TTlOPxvxOsG8jmPKqjRkbBjITaGKUZTzMYmOxECucRNDJwZNARcMyB1nQTEN/b5jggyNetQYXJCt7ZamkyfKh32G+2q0NYW7UUxGNjGeeS56QfQdgF1wcsU7k9/lTetGyRYMaV/MWNDMBTX0T/CQtldyVgB11dcJfLevu+sp81eAVYHZ1XO7tuZ4pkxOUFZemBHvK/C8MuMYdyAa36/ktMB7gfHq15Xe3+m+eW/nqrQoUMn3K6eS3bOlzYw+n+1470qf2gfPL9d5xshKo0knIKse7XnkM/IZMMSIV64rg/B/HV4alchvK2cB5IRnCkw1grdnns/26/TEdekKDZpVQ/50namzFk5JTUvdTB+NQAfoVldSu7ZQq1OdD8ZjlLwRmfbhO9/5zjOAECcogLgWQEI+A+gxV8xbdTLzUwC9/F3dVx6ZjimPrPFTv6z2LI+2c2/fVHndyfpT96a0M9e2OqUYga5TRjMoCKADEgOkzxTuE0BXZhhHZaBnoBMRXucMgGCOBwCAJjV3jyeAp5AvAMc6agB8uuYyNt5bwLfvA4CfQLgyA28BQlu4T7nm3XWCYqym52YOeiY4wDNt4AzAGOrA6BjUGZ7PjaMKwLvvBgivYwz7Gs+JBwCW/6kB3gG9BdAL3HaPCV0A4AG9qQHQ3RNClwLoyDXjMwpdelOjF8wWQTQ87zdjBI4upoJnHybNzDxSXuu6MNdjAHTAcwH06rG2SbYh9RGOFzgdyTM8w/igOTXOTThskNIdesI3OnPQP//Qqc2mUD2NHiYtPXNFzRypmz1aQ+cK22Ns1bHQAL6iP/SDfSx/v/Gbv/lUcT73HwocChwKHAocChwKvKAUOAD6Czoxp1uHAocChwKHAu8cBU4E+o9o/aihsLPzFAP985jVCco9j3f8OLS5mqfduB4xBE9euQKb53tWALr3TGDJ7ydguAPCamDc8ebKGH81xzu58PtpLFwZ8lfAYQ24vL9ATcfd9KKADH/7t397S4tL4bpROaVf2+e6EVC8q4Bv5QgDNJE4FlOoY2D0nEjPMhXE0aDacU5AzLmhLo2MCBdAIT0raUkBYTCOYgjWGIyBcxVlyvsb0cZ1DesFhUpPzyquEbdRnTOqnb47701nLJAnyKABV96YwPMOLMQYWwB9ApGT78snU1Z2IGb5gvfVsF9gBEPyjICdZ7fb16aLLh8XZG8kuOO3z1eg70oflZdW15NO0qKy2udW71/ptMq875gyN8HuKYfl/dV87vTvBCh8dqVbdvpsjnO1fhYgmG0zb1N/CzDMYyGmfmyfpj5fgemCFCtnFrNrIL89H/nKuaip2GcWj2byqMzz7p7bTMRiwRhBRpyLkI1mi6izgHJdWs3MEjMaXzm6ylpS/imdeLYOMI0KBjAzwp4acBOwCuCK1N3TuUC6QaOOaZXRxDkTQAfcY40iPTIR59SAeUaks54IoDOPPUPe903e8B07EA6atJ87/bHSPSu5Wa3/VzJ6tdd6RFavdKE6q7ppBaArizpu6OhQAB0+ANh8BECv4wn96zEVzJtHIAAgmtmAmghoo8CZ+zqR9LxynvOcamrep74TRJcvdTLxTPNGRTNu1zB4ixTmFt73wx/+8PYewE7pxvOkaYc/KTgPShdqQFxSqQOC87tHJUBTHP9MJc5eRYCedwFWA7gzboBoUpFbANw9kxvQvfs59lumcOedXUPLs9DDtOjUtKejATLVVOg4rNAuKdHpVx0Wca4xDTy176am3zzjs12D3AvJ0zM7R3VTAXQcBjqm6i32mJ/61Kde+fSnP32robG8zPvUzdQ6AQhes2+0FDTHkeJ973vfswJ/qFvNFCRIP9cyda9ZLhwjY6t+ZQ8uHxANz9//+K/+1Y/Dv45nDIcChwKHAocChwKHAth//u4p1tRDskOBQ4FDgUOBQ4EfQwocAP1Hk/pmAPQJXmhUeadYZQUAvFPvfpne85Qt3zQO7wy6ve/NAujllxpMMW72r5F9XM+/8sE05MmjGtZ3BvlVmyv+bp8Zd0G5ArH0Q+MfBrgJvtVwSJs11pWeGAuNMKfGUEe0kSl5icKx8P6ChTViNsUv9xQolt7cjzGRiByLqXcBPTBEFkDiuaaKL20K/BjxLo0ZuyAWbTTyGbAH4IXCWH/5l3/5WeHdO9AIQ74Rk56t2Ui2Gswb9Wg/7NOMSBVAwmDdd0/QnPebWp57C/RPmWpUewFYeLPgxOStpradQG35tyBTHUa4LqCLEdgMA4CDGKwFDLluqulmJei5zUZq1UFjRtWX92bk+k43VQaesjZNoHnK8FN04ZR1P3de5nXlYaZ3n2B65/BK/0xnkI5x6t6CdG1z8suKTt4/I8Un4O07mVePH4APJoA831Febz+votFnlLlAGvIFYGRUIqBUUz333GQArZ5zzrMzxbtjhz8LDgPECXwJJgH0ACoRnWoxO4fyu1ujyi+T3tCkekp+W+l0f3OuCo5yv5klqEkT/d3vfvdWE3kMyCNoh341RTVAYs9HLi/T71Wa+DrP+DsAujoccInoVcBEsoiwjhDhClgPXfu+6l7mZ6775ZPKZmlGP1fZMaYs+PmePljtc+bcVq5ne1OPVTfP/U/3Kis+8bsrAL0yaAS6oG/pCx8UKDaFO2CxKdx1EIEPXM/kA99jm6yT8JRpzKkBr0lf/uqrr97AZ4F8ahwrPE+clObw5p//+Z/farMdTDozbuSOKGl4FdmsPiiADm/Bdxb2EhwtgBzgPFAHOPiSPlKQ7ToWQDsdQMiawB6IvRE1/SdbDgUguvIC8M456IK39Fu9wX1m3IEO9If5oAD44jAIgA2APtOPywOMu5HyAOhNiQ+Azvnn1PTbKGv6wTypA+g3dJE2n/3sZ1/5/Oc//8rnPve525ytHDun7NCn7md1qFT/Q8+vfvWrtwh03idQzZ5BmlFDL9792muv3Qq6VNme+/euC2Q+eOONN27zRs2+Bf1CYf+q8w4OAcyn+oFx6LhJPWW3+mbuWc0qRA0tnT/24vz97r//9//g/5TzxaHAocChwKHAocChwMtJgQOgv5zzdnp9KHAocChwKPA2UuAA6D8i5lNAikeNj52qVfv3jJdN75jgAAAgAElEQVQrA9rKePM2ssSPZVNPofMuumpHmCvwvABzn5+G4BqOBVl6/y6izOf6vEa7tuP7dpG/uzELOk0+LvhT2k6AzPt4HgNcQQ4BHYyefN/I1LaPobAgQyPQAScAikxdicHctMIYJ/mbAACfjdg2deg8SxfjLwUjdEEjjLum7sUIzt8ED6TZjD5uX/pbnQz4HmOygA8GalKZGhVFf2ZUkHPTaFSNoSuAkv42kqnR4tw/I9CbPr+ghmC2wEJTEAvQCdKVfxoxyNw2On7KaXlZA679se3VOwrSOP+2XUM3vzWqvBHoTe3u+czWM+30BM+dX+Z2gvkFxSq/U8Yqq41en9ersbbdCQbPyOACBP1Nfq0sVp5XwPWUh8r0vK5u2enn8tsEo1efK2Or9bZA/Eo2JtgnPabsNjp6ZrZw3qr7+y773ajv6kWzQgiMFWDpM2aS0GmFuil+0a8CStUHOuw008PO4QM+x3FERxJ1ooB6j7cwIrYRk92rSIM6Ecz5lTaV6fJkZZ626xxTQBAZaXp5Ikst6FcjUKkB0IlAB0QHOJXujQbnuoC2Ee6N2CxPAKB7rjJrFAClBUALYIt3QcdmBhCMnSnclfHyVnmyjmvQcBW1O/cvK117tV+92h9XrqZO28lUdcncv5QvrjaktFHnAZ325Gcj0I38Vs6g84xAB0AnjTuFuXEPQD2d7SovZn5hLwGQWADdCHR4zAh09w/cawpuAHSBaGpkCd7g3chf9wjsQUxHjlx2fTa9N840yDcAsiCyadPpH2CnuoEa5w6Afs7dBphXVjhjHBr7PgBwHQrhYfZipGKnz4yhTiuulToxmBadmjZNRY8MclyN48cpwKh99j1dn9Sp8Adz+c1vfvPZee04VOrEx2+OnZoIdMF79nOA7UbjU3vN95/85CdvhQhwnF3Ki9OBZeU4wv30AwcBsyNBI5wjKETqV0Z6tBC056z1j3/847cC7bp2VBd2XeBdtg8tkQPnAnrC06aih/+6rjXjxmqdqi5WltEv3SvhkCAdHd//8m//7ZXont8OBQ4FDgUOBQ4FDgVeIgocAP0lmqzT1UOBQ4FDgUOB50OBA6D/iK73APQrEHb32702O6tX7V+1c/Xc8+Gal6/Vp9BoBSZPo3CN11fX94zWfXYF6EyDtkbnjmcCUbOd3jsB9AmC7QCrVT9qhPP3lQFOAzdGaw281AUxPGNWAGGCJgWYmqYY42+N2wV4MBRKrxl5bF+M2O7ZwTU+YiTESC1QBGhew+GUyxpU+a1gZ/uCcdnU4QA9BUiIFCMVJ2ehYxglIk7DPsbQniM+I4QEfaDJBD4n2OS8MHftZwHm6RBRPpjARdPcFiydssdvNf4KtjdivSC5/WlqacbZNnQCUE47Vr4rwONztMf3E1BuBGPTSs/rghoTQJ+G9spo+WCnV+SdZjEo4On7ZsRzMz34npkJoeBP07BOR472c14XyLty7intp25YgWSrdW4Fsrat8ivfl+/n+jr5cjUvU27mHEk/aFe5gQ5zLZj63bbqwIPu8SxkHIG4FlyinlkkKpN1hEEmCsbWOYX3GjGI/igoznXBZsckD9bBpOmbue5Z5nUWgRY7cFyQXNrPyM0JxrY/Ou0wNp4v7/V9zE37yhnHnnNMBKjnTlM3hTvgYIH4gozQ2vmENs084LnC9hUA0vTSBdCJBuYdgomApDPjh2sdYyz/VObmuj2BvOoq793tge7tjXZ7z36/coqYewbHMp10dnuHe/3qc+WhHhcigG6K6tJaAJ2oXQpzI4iuc4P7ia499Ks6FR6ZKdwF0QGAzW4ASC14Tk3UMOnLAX4Bn3vMAFHSgL4AuAC/3XMoux6bUKcaAHmATNpDFwCKGwGPoyHpwynco9Mh3wPuA54DXMOf9OUHP/jBrdCOjiK8m3uNSGd/4lgZB/sTAH5qeML9FX0k+tk08YzHPRcy+Ed/9EfP5JNnAZEp9GfF68yBAPq3vvWtG5DO+82sw3w1fT10NA07GTN6Tj00Ux+ge5kvjnOgEOlf3uraCf9VH3XNpz1pTc1cW6B3+Yl5JNMBvAbfkQXAeYNO/rkuKUftl5mZGAv7RzOR8C76bDp7nAngPduAjt1HVffq8Ko+amaSOhByjSOFKfkZJ3//07/+11UB5/pQ4FDgUOBQ4FDgUOAlpsAB0F/iyTtdPxQ4FDgUOBR4eyhwAPQf0fHNgtSPGvquwIEaA1czO41IvefR9789HPNytvIUGu0A9Kt5qZFrXs9393PndQUoXVF7BVBw/9VYpxF+NVaBjQlkdFwTIKxBrrw8o6MwuGLUo8bQxlmc1HzW2Eo9I+1mFKZg6wQyMDabeh2jZNPrFmjH6O0ZktQYTgX3MewW5JnRmR1726cvGlSpBcVnzfP0TWMzAH2No0TzYAzGuE6/MDprfMY4bTSoKZMFU+mz72fuZgR8AdLyVdOJcj15aBpu+2wByQlk7nhXAN05NN27hlojapkH79Hg3HSjjZxqFL28aL+li/3r+8qfBcjsu9FX05FggneNRC3gJ0/MqHf7KK2V2YK3BcwF6xrVJ6jCbzPNbQFvU2pr9G4tAGpbBZ+ms82O76djwcp5YI5zpaMeXeMmEG96ZR0iOva+R5l2Lief74C99p1n59nXsz8FEyv71Yv0uSA5Mo8uJEqUyFQACYBXasa1Wxvk7enMAr8J8nlmMrpDcMuIUurqFHQLvFS6NZvCdMaYDkKTpqXNSoaqC5TLPiP9fM+MBO6cNVIVfu6RC4BsAtoA6AKe6HyAMsA6otAB2jpPOmuhh5vimD4iO0Y2wxPleyJ3eR/vZQ4BZ4lAXwHodQ7rtfpo6gYdNapD5lptX6Dbo3vFK5mcunzuZTtnqz3IdEq553zHeDoPHet0CKh+57nqzTp4AKLrZEJNFPbXv/71G3hOzfwYpQuQ6dEF1MyFzmm8o6n83bfAK8hwI9A/9KEP3fgK/mLudeqgBug0ahcwH4c5wFZqAGozz5h2W17zyBB4jvntGkWk8x//8R/fCvpDIJiafnrOOnsL08ejb3iHR8WQ7pzfLezXzGzBPJBWXac+QHiBf8ajYwjAM+/zqB32dzoB8iyy6V6F+772ta/dUo9To484A5xU6vS7+rc6HFlBviz01/0B80U/7StOAUSeU2jfM8+RU+jQvZKR+DgUsJesk5IOZ9AePlRncU/3AOhznXY4yoF+uYeFj3qcBn1yz4r+8bx5as8rX8nLdKRqxhF4GydMHCD43vT81PDRlV6Wn+ivziHUjFmnT9roeNFx0B8egJ78/Q//8l/utoDn+0OBQ4FDgUOBQ4FDgZeMAgdAf8km7HT3UOBQ4FDgUODtp8AB0H9E0x2AfgVIXoGjNfrN65WRcRr77VkBrEfaefu55OVv8SkA+lNHW76ZPMTnezzylPdNIGXHM7PNglM1Zu/oUgC5xvmC637fcy9nhGcBDwylGFKNPG9UDt/VWFdDpVG1jqHRxTXqYdwrgE5ETw2jBU4ngC5QQh+Navf+FfAjfWakXwHfVRS2Y8Aor0EXML1nrGKwxiBJAUQmrSdnY1KIWCRiyfO6m/6TOS94N4F/wa/Sk/703FTo2b+CQqX7SleWNwvgzDZov6mYSzMjyATR6zjR9LszzfU9AL1Reo3+arpm2pS/7WP5t9e8r+MtbQtw0U4BXiNnJ+i6kkPabGQ7xnTLBMPn+50r21iB53zX6OKePW9E7QTRJ6BZ+RLAnHzWtW7qoR0ovwLvfffUbc0oMMHGztHUXW1nOrn0t4I2BegEUfr+OnUYQTznlnfxG6CsBRAL8E0Q3fOBAcF4vjSdNK9ctt+NkEY3EnkJYE6t7vGzTjkAW7Rfnd/1Yu5bqm9mFPKkffVoQb+dfLjXcW4YZ2VwzvV0DBHsoe5ZyQDoPRKkKZMBDztGI1MBCnWs8ncAWc+0Ri7ruAGAWQBdYJaa1NcAjBTWqPJMddzUFXUWWAHYpf+Un3v7n93vuz1x96al12p/MvdHO36doN6Uz/JD9bTOI/JXs2r0SBd03UzhPgF0zwsHCNbhhLrPrQB0s0awpymADmD5iU984paOm7lvFgjAc3gR0BwAnahxAXUihT1WAOC5503Pdbi0II03fMfxAegSQGCjmZEd9xWAnILb1ES7CxwDps99Gmm5iW4GjCWqHnCfc8rZNwHUUhg77VjYxxjFzvNEhDMuavheXmGt/9KXvvTK7/3e791q6M3545wFDt12e1HmBLk2jTvgrXs29AvgOe+iRuZ0HuLdgNrQiJq9JzrRIoDNc3zXoxxm9qEC6O0n46VfgvvIgOsr97HPhJbUgPvQnIL+4bPZB3hf95hzv7/am3MPTg2m4WfOG43PftP07uz9Kj86+vEd/GIfqdF3Rsuj96pj4BfGTMF5gL///l/8i6f8a3PuPRQ4FDgUOBQ4FDgUeIEpcAD0F3hyTtcOBQ4FDgUOBd4ZCrxXAfSdYXAFeO5m4lFgtKDBbGsHgPb7A6C/dVm4Z0C+mpdH3r6a4/LYjldqNK6BeBqoNVLv+MVnV8/d498JRDTCy/4VyMSg2NS2NQaaWruR0Bq2AUcb0YeBFeOl4HkBFtOmUzdVsOfsalQ0utLIXFOuUk8jX9NtOgYjgZr62PNnZ5pxwZu2M50RJsjbiMJGIdM/QSxAq4JpjU6iD57FiuGTMTVquJFwzjNzRr92oOrUJ41Ah54FQQpezWjPgo6+T6NqHSAasWu0dNudwFqdCeqEULrXacNU1cpIZUF9XiNxAc+Z2aDypRFZgL/nEzOvjfotH3A9o8NqaC8fTOeMfq4+KDi9iviec1Ewr1HDM337VVr4CcJVjxTE8T77MNPKVyc1Sli+E1goODEB/5k2ffKP4MVKj1fHFkTvnF05hxRAN7OEz/JZMNYzyAXT5vES9M338Fx1KEAt+pDC8wV4dRIyerXnDDe7QFOo0z8+l7Y9r1wgRGecZjaozHRt6BpUmlS25npWXbIC0Aukz2erz7yeslOZN0LXuqCjQCnRxoCW1fcAnJx3TAHAahYRs5QIoHedb4r46XhkBDpgpsdwCMwBnOsQhU6fZ62rZ2YE+soRSR1R8I7rHUh9tZeZe5R74PlurzHlbbaj7N6T1anHO6YrvbkD0AEA66wAaA1fWIj6NlMAALrOJYCoPGd0swC6zk3sf1y/J4AOgA1/UQDQdWqhBjgXbJ9pvgGoPQeb5+qQVp6vTuEexuRZ4gCZ8LPALPrAtYz+NuIdfgQQp3B/I/UB9U15DhhLWnWi1anRU8gTBcAeoNoigC64XkCbPY18QRtf/vKXnxWAbqLPAdEF0CdPMQfMCVHrFgB0+QK6kLbc89+ROfeU7KGIDgc8p/B+AWxq7mUM8AB7s/JM1yX6X11hSnxqnBK+973vvfLd7373VvhzDWMs6h/ojIOEKdbJNsT4BfPNMsCzO8eJgujqYmjOe+kDPPm+973vWZQ70e5+xiGzEfbVr3xfPYn8oK8o0MU5YWzs4c1ogL7j75//zu888q/TuedQ4FDgUOBQ4FDgUOAloMAB0F+CSTpdPBQ4FDgUOBR4vhR4LwLojxoGVwbc3WysgM0Jqvbz6v4dOFrAa9XGU8Hh58tRL2brj9KoBv+njOQegL7ipYIQKxB78ulV3wqg+a4Vn+8iVjTEFgzr+Ht2KCC4wDc1UZIU07DX4Fi6AFbWIIfh0khj+tWU1E0xTLQ2RjtBn4J+BQQBCmdEbelSetOXAhc1HM603T1buM8wzhoRec4IauqmdmWcPstzjMcxYpgkAtViu9J/FUleEHXOmfqikaqCYrTZPjvvggE8swIZG9FcELTvmKlzC2j17FfmaBqiC6oU2KR/5eMJyBU4qoxN3l8ZmSd4xz2VHT4XzO/cGgGvU4XP2p8C/DPCtFG0gv8754ACRSsguHM557Ug+gTfCshMcL6fy1uNcJ207pyt0snLZ/1NINjziY3mtW664xl937TilfEVn7ffpVFB+CvAkWeaMaG6Ap7w/HJq064DNAEgFQivjqXN8gX39fzeOqug9wA60IM6BpmeXBp5hrmpziuX0rw0nEcBlBb0czXXfj+dUUqPKxB8Aug+V7rMdXQ+swLSlDmdAXS6qhOPIBtgKWBfAULTRQPaATjW6UnHBgH0ylEBdN5V3QqAToQrADprJECehYwigFhkS6HPArNdY/lOAF1Zm3La9XkHWj91r/uUPU/vnfvS2Z95b/e01emP6DCBy0bLlk+aSaMR6ALo6t8C6PAHADpp3DmrHAAVBzfWaOruAXhX17oexUAEbiPQAZk/+clP3pwzAOer/7hPgBUAvVHfRIPzDM/yXNeHOpVB17YJWGqadvSPZ2ujN5AL9AaFdQegnYh1CmMEyMXJg+jnZj4hitxobYBhgX0yN0BL0oUTPQ9gD29b4PtGpzelOv1RluD1r3zlK88KAPJnPvOZG4BOFL5yNWvkFODdZwHQ5StogjMA0fIUHAR0qGFsnrkOkM4fqfYtgsTU3Nv1uvNO/7uvgDaeAw49dCyghq8dL9d13GOuGSfp6uG9Zg6pM1odpGir+qbOfPAKzhHM7/e///1bavXOJ04CzjVzVd6ejokF11mX5Sd5yMw+6EfXPq75+83f+q03q07Oc4cChwKHAocChwKHAi8YBQ6A/oJNyOnOocChwKHAocA7T4H3GoD+qEHxUcC1Rp15vQLQV2BQDSFyQN+/A9BXz73zHPRyvPHR+dwBAPdGuXOW2D3newrMcG8Bq52zxBzLCgiirRWvzwi+ApBGMwvClO8Euqk9vxxjMQZbUnua4hOjbYHGGSFdQ1/fjaFbwyWgAlFAGPeoARuM1qZuGmvaX8kMbZd+kxYF0+lTaThBOMAto8IZv+Pj+4KwGBubhh5Doo4GADFGnPIcYzSlMgZTorw0fNM3jP0ANBg+e+6377P/HVeBxAm2CAI6/+Xzee8uCpr2C1w2KpjrRsZjbG0WgTpAYHwVUGecGncbkSzAPsHcAoTO+yM6fQLNGr4rJwWB5QEj9jAU6/ChLBT40pAs0FHD8y7CVBB+ZncosNp2JvDevk0Q856+Wv1e0HY6SUwQufIz2+p8elyAbddxgrkvqFP551r+QVYKpsNnq8h5vnPepqPQChAuL9m/8kOBvdJXoFMnGfShDkToQYAcdCIOMUajU/On/NDPGbktHblHoIvaM3IBXH/iJ37i74FiRpV7pMPKeaF8vVsXesTBpF33NTqVSA950ueVM3Wqsjn1bSM3uaegZ/V25Yl3dCzqKXUiTgZmIPGMXunN2cqeswxYWZkEqHvttdduKaMBl+r0YFYAdDnzXf3XFO7wXvXmd77znRvoSKENQDyiTKmJ/mQemVfmdzpo6WQ2AfRmkuB68uqb3bu8GV0xn3FekKPO9dS79vnePljAse3WaWzqvvJsealnoHPd40IAfgHOcaqgJvoXEF0AXXljrpwTeEMAXV0mgI6MNwKd88iJ1MZBgwI4Xx0LeE6qf8BceNJMPuw1PvrRj95AZJ4DQG+2iq410LOOh/TB4x+4rlzDbx4dQN9x8uDd9AG5YewUUogrS3xPFPMXvvCFV774xS/eUrLjaEKhf8yTqeDRgT1Ch70PQC4FugDOe3Y67bvGwP9f/epXb/JJLYBO+wLo5Tf1MuskfaKQ/h2dW2ehguLsIat7pTvjR455l/TuvoK5Ls80W48gtvcDWEMrQGvmk4h8xk1d57wpOzhJvP766zcdxFxXN83sMXWM6vqkXnYvgXOIjhyA+egvC+ncoSsOEPKW56dD0+rm7m/Z08kXXNfRCF5TVyIP/P3TX//1t0O1nDYOBQ4FDgUOBQ4FDgVeAAocAP0FmITThUOBQ4FDgUOBd5cC7yUA/RGgxdlYAa5XIOzqtyvge76nxpAarKfBcQK1NVC+u5z0Yr/97QTQC87W2OZcze9Wxj/nuMbmCeBNAH031wVOBZAKZBT8qSEWo3CNYOXJCbr0rGiNtIJGGs6MuKwxu+fQYrTdRXoCQDTytOlTMagWHJlRQI5vAiyMZ6a97Fy0n5WzqSealr100NgorQVZBdg9P1LDeCMMAXgECDHKArYRwUVNvzTU0v+r6PgZjTZ1jp8nELUD7wq01/ju9QTpG5E5I9B1AhBocn753DTUq2hZQdhd5LTG6zlX06GgAMx0TtEhoP2uwboGcuhSMLtp/vleObbunPWM53mmenmX6wKSBYkmQL/iiTpXTJ1TfVCgr9dTR06wsvxQI/tso/NZPVdQDNrqdKFDjLqi2QqatlyeYb4mmOjnKe914JmZHOQHwcjStCn355yVD4xAN4Wz2TiocZrp/ALgNb24sjT7TH8aWQ6IRfS5EehGn+uI4r20X3mZK/Kc3+45Gnk4nXS6LhS0nrxbJwXXSHmo4O5sQ15wfqrDeK683znzN/vuURfU6JjSwjTdpHDHWalj/5Vf+ZVXLESqNnNI10f63fc7n4L1dQ77sz/7s2cpogGuiIYFQKfWIYw1Dp6/B6Cr0+CLZgrpvJS+3Z9c7Xmfsh+ee9LJW48C6Ks98UpXde0uzXV6qdNRQT7G7tpJrc4QSG8kNwC6ThUA6DhPAKJTAJHNEkBdAJ02quNY5wEN4RsBdFOem8LdSPI6nRH5DYhNEUB3rwCw6Tnj9MssHdTcIxhKv/wNPmyWH/Z67tGocUj0jHdkBB610IaR48hAHRbpp0C1ADpOJ4DojIfU3exb6JMOLOzX0ImA2hTAdM9G/8mf/MmbA6HzKoBuJDnOU6a9x5Ggehu+UH8wdlO/c3Y6tNepgfk2JT01ulOHN5wgGAdzROF9OjkQ9T/XLPVc5b+OEOpxzhzXIYH59Igi6joC1lEQeSZLAWA2oDZzXb1aPptOXl2fu2/jeWjRiHidM/mO6HOyCPBOjgeYDntd57uvod9Gx1cP0Ud4kjn2CBJo+N/+k3/yYv9TeHp3KHAocChwKHAocCjwMAUOgP4wqc6NhwKHAocChwI/rhR4rwDojxoLd0DrzvhcI+YEbwTlVvU0GtZo0zZ9dgLnfj4A+mOS+VYB9N3zc16u5voKwHAUE7heGZengXwapQsECf4IBBTsxsApWEBdw10BEPqgkZras8x9tgY47u25vAI/gOCABf2tvI0RrtGp3FugqJ9nFI5gF7XGzBlFvwLSJ4CuDM45nYBPwaaCRlzPc7KlTaOYeN70whj46ZsGeOfBdulTgaCCNDNSaMVftiPoJ61mqs7OfQFDxmNEJvM+dVPf2X5qbO18GyknYK1hfILkjQwuMFPZmAD61O8FywVXZ2S0fSyw2TNqPa/dfhaErmFZGlQO5SVlp0b4ymcdGTq3Te3u976zThO99vc5R31HAaSCUBrNZ3uOWXC/zgDlJdvl+ZVhf4Lv3D95u7RvVOWcB/lDUGLyT9PeFnjyWjCt7VR24flmkvD4BWW7uhBZafp1M1VQ81vTpgPUACxRcJ6pvmukPtd1MGmqcK5nOnvbMY1453/OZ/cZBV1XALrPlpcnD5YW1QV1luhexbbqdKEji84OXRd8H+/huo4TfK6uaupl5rh6/Bvf+MYrlG9961u3lMalPRGZpldnnWq0ZgFP50j+Nm0+NfdVhxJdTHpoADXa84xjaqJ0zT7CfF4B6B2DALoOJN37TX3kOjj14m4fvPv+0f3wFYBe/uncrvZOq/VE/ui6vwPQdT6TT5jnHutS3QuATsQz4DlAOgAv4DkgJincyRRg6RzBc+07+kHgGzDZyF/A2VdfffUGVAJYAl4ru/SJiGUyFVBI880ewMJ7AfE9T9zIcWqOh4CHKfAW+yQzefTMbPpMJDLjpGZ89IfIbNo3xTc1OpS9mudvA6YDpFPzOxHeRqADngugw7/KCzSoTKAX3W+iD+F7C88VQO8Z6IxHhxYcEJpFAP5x7mm/kevQvvf2zHXe12OHBPbJFoIjC8C5KfPnnm7+b9b1vjzJcQ3qGKLum7UJmXVNo491LEX/4CxBdgrOXS9vTae/ynnXPZ6pbjalOo4TjNVU/dRkQpAnyQhQXew6Do+rcx1/9w58B89ZGKv0NdvKf/OP//Fj/5yduw4FDgUOBQ4FDgUOBV54ChwA/YWfotPBQ4FDgUOBQ4HnTYH3AoD+doHn90B0jYM1Eva7eV1D9zRS9/MESNvOAdAfk5C3AqCv5v0R4Lx8t+OdFWC+4lefd75XPCElGsUqAAr4iZGLdJJGDHlOr5Ej80zwjrH9FEwzCrcRvBgqTT+Mca1GaICjRiXXOLiKwhQgM5JM0GP2pQCWBk3BGIGEGTHE9zNisp8LQLSNGlO5vzI8AR1/07hZAHbKew2jjXrEWFzAjPtqyKyDhP0p6ClwSZtG0c3zu2dUfc9qxyhudC3X09haQKI8WvpNgHPSdvLylIkpa6v7p24tuFrj9QRmTSOuIbjntgsGaJSfRxxMkL4phjvmKbtXwFedOgpwll/murFaO3pPI3jrSFHHF+Z85VQh+F4+47rp6wukN+20vNr3yIOe8VwnkB0wboT4FV/II42SQ18Q6ejxAVwLNjHfnT/6UfCb6HGBIUCtpvWuLp8OLf0M33l2OTWpoI1qBahqpD39tj/zaIRG0ZfHJr3UadPhRxkt300njOngUKeLla6agG11Yfc/ynp1IdcrXdv5WO1xeGcdcvhcXWU6e2rkvOMFOAfgorAG9ugAI2OpAbZMgU3NfZ77ix7oX4FZ5qKgLqmcSRNNgZcA6AHKANDhA4FKdMw9AF3enpkyduuXtJOek/aPfr633+3vjwLoleGrPQx9rA4tUMn1dB7TkQOaNNoXmk0AXd4WQDd1OPP/Uz/1U7cCeA2ALIg8AfSugz2ahb2V0efUAKOebw2AXmcYz0AnChyA23WWuhlq0BmNpgb0JT08zxNpbOYF+VRHEviRqGgAemqAUyK7iYbHSYAobAv3SifkB1pAA2reA4BO4UxzwHOOOyACnXe5/4JG/dPZykw9lZyp0fgAACAASURBVE+zETFXrAVEkNM+NTIBcE6BfnUQ4H7XE/S1mSWoyeDj+o0cE10NzanhGYBkj9eAxsglhT0qNKHg6NC5hce7N+1+h7H2bHH4yCh6APTq2DrpMR4j9alx2uDYAApz3Ta796Ev1dN1JtKhUJ3X/R76jswblG9+85u3ufcce5wMpiOZ86aTm3MKveVR2kePWZh79SY05e+1119/7J+zc9ehwKHAocChwKHAocALT4EDoL/wU3Q6eChwKHAocCjwvCnw4w6gPwqeQ+cdyFoAZN43n7kH/tQw7NxOgGW+YwcgzX49b155mdt/KoC+4ofVXM/5XAHrpdtVG/PZAmiNbisgVsOxgFWjnQugYwDDwCuIDoBu1AhgUaP56PNMeawB3346lp5PjHFQQynG1QLoRDgVoKyBXHoLCjSykd8alVx6QgvPpqauUXEFvE2QxraujKYTwJpyVx3TftsXjf+d+wk8914BSkHGArn0twB6wckJ6BfQ0aAqEDAjif2+gBTPAJpjEPUs50ZSzwjmCart9Nq9+8r3Xk+wyLZ38raLhi8ABz9D24KqE0BvBPOMnC+ocwVylj+mU8o93XDliFDDdwGsuebNiOlmRVilb10B6RNAL79Ub/Bs54/Pdcwp2CR/C8BX504eKCg8wd8+x7wXaKwu8sgEnSWaxYB+9gxieZ6a7+vUMnVM56F8B2hCpLHF6EtAEr5rFOLK+cLvHN9uve/3nevqCaMJV8D3pG3bUO66V9nJ9ZTF6RRVwLRztgNVV/uNzm0BdHis58EXQOe+P/iDP3hWSDddxwrSVXsmOe2zFupAYaQ496ALepxHHcV4X9doAHTTOdOeADo176Jds7L0aA+vlY3Kch0roG3ncurHGbkqLVe6aLUnnXvTp+57K6Odx6nPdvrb+xzHXEu7Ds3rqfubzaHrvAA6UcwAn6QWpwgem9KcqO9HAHT2V/AWwLkpwgugA2B3rwQIbgp1zqme67V6EecbQHgLkefwF4XrpnCHT91zQUOdRqgBko0eB1j2fHLSjfMuncvg6wLojKcAeqO12dN1jZ77KOeXOakjoA5D/A6v2z61ADqpzYnKrrML7Zv5CBk1BT41clYHBeeTGh6BxhTSmVfnEPXNWfWW6kN4t/zUtZFxd48MgE4kPbwETasn6zgKaI5jhvMEf8Fr1OiEVUYRZb0AumtdaTn1NGNhnw+PG63Pu414hyelLzV/jnE6RUFfnBRoz4wCOoRBX9dM5oe/z33+8y/zv4yn74cChwKHAocChwKHAqHAAdAPOxwKHAocChwKvOcpcAD0/48F3g7wvEbKHVCyA/QLGMz+rNpqO4+Cw+9lZn8Kjea9V88+1SC9MkQXDNRwzH2NAhQkxnDVlKF8nkBUwdmZjnuXwp02CwiaZtI06gUSMdgVsKthVEOhhkxTuGMEpq2mzq0x3fFqvKwxGfrsHFME6IyIbQQ6z5SGMxJ6RgnX6N/3tU2eEaygnuAP4/C7+dwKFPS70t4If9NoFjSSfxzXTJ8/o2oFw2YKd58XZKvTRc/eNnOBEbilJ9dN/b0C1trfGtfrBNI2y7sFACdYL1D7iO7uHAnqWZvdQJBF/pyR6qYR7zyt+GmC2gVp1b+9R36xbv+mA8sE//t5ppqevD35ZkXn8sRqTuYxBOqWCbj6LviB3wrYNwLdDBa2WxCwYGTbEFRqlo3K7QSZ1U3QqjoM/dR74admaJjZOCpXRo4DgNNmU88XCOf7gj+NRgfARcfaP+e9+sPvBE+qd1aOJZWv6tHpZOWzlZ2ucbOd1f0+O/czKz29AsgncNrPq/W2QJxzQT97fAc01UkCuva9pFM3pTog5+oceeYTOaquIb2zUZb8RkpkACRqfhNAwlmsdCLqV9AeJ7UC6DzDs4Cd9ENnJtcyeQ8er0ww7vLXBCu7vnR97r703vVqj9j52F3PeS+4P/evK8efFR9Vh62c0SafqjPm2l35LD2J+jZiGOCTiGsKgCup05s2vY6IzFP3LmZpIVMFzokA00RqUz784Q8/S5dNhHHX8mYpIDraFOrU8Ndf//Vf3yLMecYIaSLIcYI0cpwzrdFbrs8AsUQYe246PPjtb3/7xouA5kSNUwBOBdDpJ386FqGnBHipAfqJDKcQjQ6wTSFCHD4u4CuPdu6kVY/WYD79nr4bfU6NTHzsYx+70Y13dE1mvwuIS0GOPdubGjrUQaH05B0//OEPb/fjdABQbWHOcS7gbHDq8kj1sftJ10b3pd4DnYnwJtsFAHqdYbrvhWZGxlOjB+wLc9B1f6XT7R/92e0lugajf5h/dSDrjs5cgPjyOY4E8Frf2TWCCHP4keJ592Y/YL67p+O5z7/22nv5X84z9kOBQ4FDgUOBQ4EfKwocAP3HajrPYA4FDgUOBQ4F3gwF3usA+hU4Oo2FO+NhjQwTUNWYp5GltfM1gbW2N59re29mvt+rzzwFQL9nRPb3CQLM7+/RusAIxt9GW9F2DetEAAt+YxDDmIWRlYIB1/MWMRSWnzSGaVxutDYGx6ZfbkQkhrEaGXveIeDEjL4tgFfwcUbwrozn0qmGuwJlRk+u6CmI4v3Q0Ghg6CBwTF36NoqU+ydINUHXAhcFDDUC2/aMRPZzIwbp8+SVGpz5raDgLpqwY2f89KVG6oIYMxq1OmaCpf1cHiygszLsrnSb46xxtU4dBesFrjpnMzqzEaATOF2BgM7VzNrg9zwzgfCmat8B5jtQcAWElm+do/JTwa4CRQI/gvsYvldnevNdoyznWe+Tt+b6Mh0fCiB4Lf802rP0n236eTpozIj3Vbt+13ubQt2UwQLelUfmuYB9xwZtoY2OB+Xh6aDROeGZplv3HHNqgNPqzck783gL22Euq4OkV3VD9eJ0UpifV2BqgXN1qPOprK6cS6b+6XoydfAVYF4dV3oWfNTB5Gov1He0LzoaqaMKoEPf6nvTqVMDvPWs5upJnjGVNTIFeC7YxH2AcEayArIKVgKCVc6IiDVtPGu1ADpp3AElbZc+V9+i+wqgr9Ya6XHlGLHai8y96dTXE8See6bK0mqP6rzO/ewEtOsIMPVo+z3X6zqkTZ1Vh6Dy0pT59g0AvWdvAyB65jg1ny0FqXlX02ybrYD9GQA64CmFc80BgAG/Ab4B0Etj0qobIQ4gDJgqsErfOK/6+9///g0YBvT+zGc+c6vZ/zWaWqCdGjBYXkM/6TRCTduf/vSnb+38zM/8zN8D0BmPmTIAeHtNHwTQOQ8dHrbA9+4NAb57xruR0e75piOFc48+N4U7ADp7T6Lc6Stnofc59ruC5gDhzRrCfY30rn5ljnA2oOCsQNp0CnSAZmYbQDbLP5UR2p97666HOM0g98xrU/Lz7vI8DjREu+OEQI0OEPiHftUjdSRb7Rt3NK188n7m0OJRPLTNnDGX8sx0LKucoTdJgQ/dcSKq46zOYNSsr/ydFO73/gM8vx8KHAocChwKHAq8PBQ4APrLM1enp4cChwKHAocCz4kC72UA/SngeQ0SO8Pio8bled8jAPrKUPKcWOLHstlHAfQJit97bmWUfpSAtD1TMhZwbTptjPCeXY6RFiOgBYMq0U+A7ETozD7VSF1jffuJsbGAOQZ+zwAlSkXQiKgejJRNZy1oOMFk2qwBUj4viFNjZfvWCFBAhQLcPsP7eKZpNWuo5DeBN4zQ/W2eqz4B9PZbA7DjqVGzRn7PXxb4LJhuXwW6SqsJLhVg0mhbmvlO+lyQkf4Z6cS7+zfH55xNAEs9t+P7OYfVXVdtNnq5ILjZEwTVC5g3+t3U300BXtDEfjjmAv89D3Se3e35rPLQPdmdIFP5ZNJ71RbPF3yZUZYFXAsGANKaMrpnwhrhXIBXB5a2BT/wuQ4sjRY0InCOQT6oIw7Xcz1agfS0pUxXzxWs9vfOpSC4oBU1+g3Dv3XPK6/8cy+/Caw439Q6KSlfsx/loaZFBuAwmhEdKfhJDdjUs4edW+lZnVbnnsod/ZmAeOWs+mbSsXSr40NB4QmuO3+ds+qq6oCdznb+K/M7MFQZ6b3VxfN90zGj+nE6OtQxaALojeQE1ALcAuRi/ayTl2snNe/yfHJqwC4LugJQk0L0MFG8nGlOAWhVxqhJ3/6Nb3zjVgCbGoEOWEebrKuAhV0DpwNIx7vS587/Sm9Xh6/2KXOvs9N9V8C5v3XNmuB2HcAKgjcK2Tnu2r4C0OXT9p33rdYC+EiZUy7bN0BOgWFqInELmguiU7sWsf7QRs9VBzgH2DVCl3YtAKQAwRQA9GbOICrYs6mJ6OVcaoB2CqndiY4n7TZtv/7666+89tprt4J+Ayxn/weYDKhNIVIcUFhwFh7TcQTeh19Nv859jZRn/XC/h8NIzyuH36EPzgZc6zTCWfEeR9EjCVynZtaW6rjO8wTQaYsz1hkzNOnxIYybKHjSyuOksDpyhe+Yn64RyCDALwAwEdQ4NhhFT7r6Ooje+x/A36cDI/R3HnBw4J2W7t/gM+eS2mwZq72E+xidFysT3Xv5bOXIfkIHnDngSY4twIkAOlCYE/jNM9FZy9pG3wHddCDiunoa+qEvWSdpg7/X/9E/uredOr8fChwKHAocChwKHAq8JBQ4APpLMlGnm4cChwKHAocCz48CLwKAPkGJe6DlU6mxAj3uveMKJH8qgD4NI4JiNXrW+F2D6jRK11D5VDr4vvanfel7vXdnTIIGOwPsqs1dX9+OuX/qGNoX6W50xwSCppFqRZdptCp4gYFqnjlccLiRTbRdgKvRuYDjnldu9LnGOQxkvoP3adw1MrVpjB37pDvj7rmwAOY9v7fnRM8I9Dm35dnSr7Se/D5BnkYpa3jdzUWN540Y5v7SWtkRvGmkbuesoABjmzwxQbEaNVfRvwIFfUdBodLL99nXymT75fwVYKEfdWyYIMOU/wIbKx059YRyNudh9muCIbTTSGNBIiPNJyjW7ANNgzqvV1G30qtAY9PXr1KAT/ClfOqcPQJOzkjojrk8M+e7MtkI5kbzXUWfF8zhmXlWe8HROrtMeZhgfqPk53PNdNCo7oL05Xt5pmB35Xo6wqjPnHOjzlv3WAHpy1zPNPHOP3oSsEs92vNyoWHpJr09ysLU4OhIU7ELFpgOHCeHmVK3vDXX8gL2jWQsMDHBwQmYNwrZNaz7ispqr6f+qd6c+nwF1HjP5IuVzlGPdPxX66zvczzVJ3W4qExBh57ly7yV73tWMiBc329WFsBRniMi1UhkwTi+Zw0GJLMQuUmKbgppv+toBWBPSmcK6/XP//zP31JEUwOcmxYefqqOL2DmER7qsrmWTv0314ryV6/nGrlal6auL0/NPUT3pDqGtK+ly8zoUX6Z+6i+s+ntu6Z7DERlpg5GnT/msO8DTPTMamrmpeeelw88Ax1e4V1NyQ34rU4BWCyA/tGPfvQZgE60cwF0eBL+IAod3uKMc1KXUxMt/PWvf/0GsAOgC6xTQwvehy4DBNU5hBow2BTrgNs6fFDzG/0BYOcaORCIh07wJBHl7PuaCh1QmPO9KVx7Xjc1oLs1wHvXojoTMe/VcdUJpnAn+vyLX/zi7f0CzI7XvTAOAzgXfPe7373Joc4tzB3z7roEH+pwSu3Z3eyZoR2R7RZoUQe0q/9V+r9f1yzmpPMO0Mzc4ORArS7jeQB0z6KnNmJ7/v819008W701dfv839DfoS9OQxRoAZjuEQDovPIW8+caC8/3Hayf8KmlTm0eV4IOhpb8/fPf+Z0dKc/3hwKHAocChwKHAocCLxkFDoD+kk3Y6e6hwKHAocChwNtPgXcLQN8BNqsRTsB6ZWjQIPNmKLRq3/6tfpvf7fq3A5hrGKzxslEK3jMjvK6iPH2mBs6Oo/2cffO3R40y3LcCgjqvbbPzckWXOYbO9Ypndu/ruydw0b4U5OKZGYk3gTPpM8GAfi7IgYHXaMhGUGJ8MvINgxRpFo2Yco4LjgAKtZ2eu9nnMFoC8BDZRm1UnuBCwd45J01rixGs5/c2RaOpOTXYrWjkPNbIP6/l/R1gOQ2uE8jhHW2T+5sCm99nBN+cN437BW3k7cqRc1LZLd0F5QtKTnDpHk+uwIQVGF2Z6PiNtmsWgx1Ya393AJj6dAX6XenfXX/n3BfgnkBYgeg6kRR8MCvBiifkqxnVPMHbyld5sc9VP8zv/TxBr0bYN4tEzwx3/JP3Ox9GtDaSvOfNriLMCyAUAPd6rmvzfX2nUbqC8o3o7fnd1RvNTkFfCyjz7ulUUJlo1oBJ08rxdIgoDwhqyDedM4DMplcGMAJ4oRQ0AgjvubtNjy+gLmiOnmyq/bkerSJjpw6ZOqz61N8mwN59w0oG5jratX+u3SudVfm/2t/Mtfzevm4HmM490WofMPcmc91plgbmrM4oTeFu5GWdLuQp1kyBbmrk16wXpDBu1O6HPvShG+BJISq3e1AAS98J0En6bCKAqc1cAM+xxnZc8rn8W904r6s75r63v5W/uM8jDKgLAsJjK2ex7ku7/6kD1s4hgvfNqPN579yvuoaoK6AJ+x1BauqCeAX6aMtIaoBdomLlC+que4CcnoFOXTAWkNMz0amr0+lX94ns3ZhjgHRAyl0E+gTQyWKgYwd7QYFvaiKsPbscvUXEtIUxmFkDQJSjAjwugL6++uqrN6cO9JpnsVMzJjMm4CDivpMavY1DkMdS9Nx4Ir7NpsA1WTcsROwTiU6h/TpWzeMsut4qK4wFwBbgnAKIzpwJoJP+vnsFaOt53oDoyhWyxZ5XXp+ANrILD3ncEU4KnLFOAUCv0+kj/w92v+i4dEYwMwAOGvIC9/gHf5qVgLoA+vyfacruBND9vfTknj4H7zLH/s+B4wGZOHC4QJYA0D1mgHbgNwrPOE6+b9YmPsN7Ft4nz7Av4e9//jf/Zqql8/lQ4FDgUOBQ4FDgUOAlpcAB0F/SiTvdPhQ4FDgUOBR4+yjwbgDo08i6MrpOI8a9z6XIPSNu770yDq+ovLr/XhsrMF4DR4GbGiprVKzRpNe0Ow3jPLcykNfYXGNL25gg4gQIea6GWQ3vE6SzzWkM6ph2IPrqmY6xc9s2auiZ4EKdDoyQsi9ND8lzjaYsPSbQVdChdKD9gj8YOmv41ThlFHlr+rIDPGtYn2dIY7gyYgiDfNPOYug0JS3GUQ2cjHPyZaPDet80hM7nCnhOoLTAz4yW7HOT9+Tje3Xlh+uee0k/pwFyZxyd4MxKn0y9wjNTNif/rnTRI6BT+aAgp/Qov9vXOkc0PW6BDtudqbz9fr7rCmDf0Wglo+3vBAivaH+lJ6/WhKvnpi5sOzMafnVe+/zOc4uNfDailYgtwLee390U8gA/E9Qv/6z0vvNW/ph6eM7ZFShWXkQnNOq9UYjNZiGIDCDFPU0tz3WjEAXrjEacDkvloQmgF3x2zVKm67wgLVbreukJwCEoRU0a45/92Z+9FYAgABhLM0noMCQdm4J//jbXjPZzBZTvANLKxLxnx/crubvSY537HT/N9dJ5eGS/9cheabeHmXp/t8dqP3oWvWcJu6aRUp1zoAG1iWI1swHgUmnN2ilQCZAJQORRKaQ+LihGNK8psUnPXZ0DSAXARwFYBTz1zGXWZMFK+tz3V/+s1svpSNE9Y+Wga+uUo8onvzVDTh3QdnvTrnuNLlc+ukZx3dT2M237vLdrVUFrorBNO01t9h0ii9GvtsPzyjQ1IDoppT1mofsD+IAU6URWUxN9TRQ1Dg48R1YBAGnqptaHZpUXgEnmGCAdfnkUQIdHPA6AteKDH/zgKzhlUBMlDMApyOmZ4+9///tvOlc6QRf67jgAsWmDAlBLKnEcBSiMCz6lML7OL/q9x4F0L1gwHwC96d2hjfQGiO6fzgryyA4MFkD/whe+cAPRJ4BeOcARwMh8ZNo07NQ85xrMuovs4aRAYV5cexi3UdcAx/S7DlOVx647rj3zd8fsXp45IV08tGKOqSeA3qhv3j3/f5n7Oz7P/zM6f/Sh/+foGOOYS3si+HWIIGOC4Dk1c6GcIWPtBw4/ZhxgnUcXWqD3/Ptf/8N/+AffnS8OBQ4FDgUOBQ4FDgVeTgocAP3lnLfT60OBQ4FDgUOBt5EC7waAPo2wK5DpChypcXWSYtXWFbl2htlH27kCzHZtTMPkBHvaX40mE/DSWFJatC8TiF0ZhWyjz7VvNZRqSC+QXIPNBAWnQWiOaQV6rMYy53rStJ87xgIZO6cD7mmqYMbWCEyBixWoNvmmtCgQhEEKAB3jGjVGKQxs1HxH5JLRSxi7ZrrTnvm5ojH00fiJARRDMZFHnrFqSk6MXwDojVoteLGbr5Ucls7SqIa6CaivjP4Fhfh9zl35Y8755Nc+22g3n1vdL1/tfrunYjsXNfqvAHvfcTWmFZ9Xhn1H+Vo9urpvgq/eM51J2vcVWL5zPrmSw8mnj+rS1XieMg+9d87r1ZrR984I0JnyvWe5G7U604Yj82aLABgpgG56VA39jbBXDqYj1YrW5TN1duup76XNdHCp3DfCzBTmgug9BoLrpi0XQBeAaTTfjJjv++Gt6iN/K2DimKYTQOV38rDATddIaAgAasQpgBPptH/hF37hlV/8xV+8gZs9+7rAuHrS/l2tdRPsNnqyIOZKP875nDq2c7vbP63krt+truWL8tgjMn+1t7HNrh1zn7STx3vrzdzXlBZNw2z2gwLoAG4UwERlEuBHHuQZAEiAcdI7UwNkAiACgvEckawWQDvPrSYCvc4wAH2CZ6zvTXeNk4aZYVi7O7fu98rvjmGutSsnEuele8pG8PIuM0Ygp9znHoj7KjtzL9g5Kzg6QfTuK3imAHpllfuqT9tnxqYjEjVAOfJrcU/FHorfpQV9brp8AHD2QKbMr4MkbZmaHH2AY4P3MV8AqwDE1AXQue6fmYQE0OEZS1O4A1x3LymADtBLG4DkH/jAB241ThtGjxMJTIQ3PEYN76iXeSfp5y30G30GCM8+ECCXcVKj3xwPv83MGn5GDuRDarJ2ECkPmE+fmr4e2tBnCjq0esw2VgB65RwZRC+bTp9+fvazn72lOUe+6vCGLKrDcYIC9LUwf0aZQzPlHccZAPQ6QAFg6/zCGLrvX+2x1InlUe7rnskIb2roTZQ3YDU1fOe6yBw1o4AR2/P/n+4b1XMTJG9/HJ/p8uU12pnHWUhDeKPp7NEFpnvnf5Q6AOJkhrMEmTlwNCmfI4/ueXRo+d//03+6t307vx8KHAocChwKHAocCrwkFDgA+ksyUaebhwKHAocChwLPjwLvBoDOP/Q1wN4DWKZRdWWgnUbl1efdc7P9aYheUX9lHO59u/H5XIHoRwD0FUiwAhYLiNTYPAGVGn6m4WaC5L7b+/y97a9AhZ2R/Iq+7f/kkzl/K77pODUA1xhIGx1fz1XWgOz9RpZ6/qURpRiVBNaoZ0QS7xUkoQ1Tt9fQioGP72t0x8jV6LCewzvPk+zYNXxiGMewClBuAVAH2BLcaoSZhu4aDHcgXI2YNazXqD8j5uYzbXvy/GreV4DQlMUJzExniZXMr0AaefWeXM/3X/HWjpc7d/N95Xnvq9F08rcySL8mAL4CxNWL7feU49J9AvGPrkRto32cANhKT07dtNMXu3b7vePdzXnXCZ6bkZsFnwpYzevqA67nOdxGU05AfoKpU0/v+H0CsgXip8OPzi11ZKmses34C4Y1Zfvksx7pMM9n71nijeSm7dIbfWV0KKBQ0/+qm6YOkR47R5DqN9rr+wA13njjjWcFIADgh7TGgFM4GQHCUBd8p43O05TB1Zoz+WgC6zv9x/crXXQldzs9ufp+JUtzHV2t67u9zb290dxb7PZgfj/XpK7X6sb2r3Lt+kcNyDdBI6LPAQGJPBYYonZ9pAYkAoC0ECFsJDCRmeUngE4dMIjMFIimJvIX4BGQCYe5OpXMc6I73zijGOHbI1SIVC9tkHH3Jeia6vWpU5V/noFejbaVvhMYlA87f7t1YefcqQz1KInuY2m7x9LobGTKfM9Y5h6cEIw6h57VZU2zDy16LjcAOgCpacbdKzEH6AOARMBz6kagwwcC1tSlNXQsjSeATpp/CvPPeeOf+cxnbim7STPevSfgqpkRGBO/Wxgz31HQ7QL71DpgoDuhGeekE5VNAZxFn8GXOFEafU5N1gOj6qGRDiceWVH923WfZzmTnUJ0fXUZ7fk+six0L+keQz7omlNHNcbKOfAWAHQjtHFA6B8A+pe+9KUb2M790pYa3S2IjWMBwDkFGgOgqw/g/0agM4auU3MP3P1I977KnL/XKQfeItU8BaCfvnm0AOnzoRUOFdRmg1KvzT3tlOfetwLQ6U+d0WivMogzhDyPntJxg7VQpxrmCjls1gdkCb1IdgNohpOHaetb4+zC37d+//cf3S6e+w4FDgUOBQ4FDgUOBV5wChwA/QWfoNO9Q4FDgUOBQ4HnT4F3GkCfAG8NktOI+lZGP43Cs60JqMzf7z3v/VfGjtXYfK7AwDRetm8aSyZgMEEiDZ07+q6AxtmG97RvGsFKj9m/zlvp2HeujPS7OXl0DDv+KKDBWGr45beCTxpGMX5hqKyB0wgoDEmm6SRVJ8bcgum0sQMmjPAqUK+hjfdhxNTwj/G8xnyuG6nmmcRGCDl/GMeaVrjAeyNH55nE0G/lyLECwhtZVOPcBIYaRSvta/ArT0zgSR5WbkrTgiY7fuv3q/m4kvEVcH4PTJ+AjvRcOQ6seHXKZPl+jkU5XAGsKzpV9+x02Qpgm881qonrnXyvxjeBuBqinwLur/ih363A1OqtOf6VzvaeAgA1lk/Ac8pNdco8r3sFYN9zIKksTN1Ov+Y7ql+a+niex85z0+mlTjyrMXN/j6XguqmQjeo0Xfuc5wJsNeQDAPW4CfSguhCwo7xeRwbmquC+0bDUjXbtMRXQEDDA1LXUgFWmRgZgA0DzbN+ClY6/81i9N9eb0nAC7+WbqQvnnqI6YDqV013e1gAAIABJREFUrHTgbg26pxcf3evcW8PnnmqnP1d7r7lGr3ToSt9WZ851rzzimb+AlgLogug6TjD3gFucq0ykJTUA3De/+c0b3xCZSeSlab6NCgZgBZys0wy8xnuI8AS8c79AzV9loroTHiQ6GLCN98iP9JHxSCfkwWhbauhVHqkjzATQp+wU1G5E+ErHdj86nTpn9pyOce5jlS8z83i0TY+7AQSleH4ztJOO7ovYI0ELM/lwf888Bwg3Qpq6x1IAchr1TA04Dc3RSYKcRFVTmFuB/XnUjuex82545Ac/+MGz6HEAYMBdCvxUWQRcha8AwAEgG/GO7lJOmK+C3fAaIDMF/Q5AK/gM3wBoM1bG45ED1ADvgKCMjft01EAP62zknFen0jedAgDTy8u0pxMJ+nTu4cpD1YWsV+6DoR9ySSQ+NeMyCwTnuXd9JxME56QDonPuO1HqFmTFc93ZpwugU5M1wj0ye+KmUGcMdbapjp4ysPrN/jUjDXKvUwM1QDnp9ylda5D3HpHUfchuv+o93ZPDK5W37mM6p/QVAF3HEZw8dC6xX+ga5oB7TYNPDWhutDr6UVlF9nAUMuMGvMbf//HDH662hee7Q4FDgUOBQ4FDgUOBl5ACB0B/CSftdPlQ4FDgUOBQ4O2lwDsJoNfYqTHUf+5bv9UR1tC7A09q6Fm9T4Pf6rcrQ3HvvwLxNLJPwGYH7kwDZMGsGlRqzJ9jsO0JbLXPE9S8uvfePE06XRnqJ5gwjeUFNFZAY/lnAhpzfI3WxDAqUI5RrwZkDNMaRzHIYYQjuoKC0UgD7zz/T+OjBq2OrUAbv2PkNMUoRiuMoxaNpNSA64LtgExXAOEVb3c+J1g2QcB+nqDbjJydxjwNjTXEroyDKzDFuaz8TMB1dY88Msc/5bBy4fUK7JmyOD9PWa8sTwBo9mnVts9MuZrgWfl76s2djM1ndnT33bZTXoZfp5w6rkf0VqPaej11zApsWemhFXDes1vt+5z/Ff12+v4enVbzOnXoPdpc6dE+WxnrOeyNwBTkafpjvhP04LnK7oycFwSYUfS2YTtz3Z6AnX2d9zVlO3pP4z3gUc8qBowvbzW6l+91JppnXRfMtw3pS8QcQBPACzURgKR7pgge0CeKurHg44zyl5ZzvZl6decgV95a7RWmDJpWfrdfWe09Vvrhan+0k+dd2/f2R1N+7ul7+rZzLuHZqQsLaDWyW2cOHSoE56gBTisTRO0CtJK+HXARoMhCim8AO85mJhrYjAXUgK3yC2uyskcNaM75wgCq8B3vBFSnRl51CJkOfoB5nlMNMG+/qOV1aMDzOvNRw6fuCepIgjzoAOI7q3srL8hwnQCg99SnEzSvrva3OrEUmO2azb30CxpZAGq5tmaPBUhHTb+UM97JXFloF3pbeoQO9zRFdY+bYC6MZmaOdebBgYF5ABAG+KRmTnVYQBd1/1UAnf4TJW0BCCYdOQA6oGP1JMA576cQCdzIeTNhsPfDSaAywXc6ckATAFGyK1BoQ6cg2gAgtQCgw0cU7uteU55ybei8s9/FGQTwHB7W2YGatjy7HQeBq/95up/UKRXHVObXdPXUjI8o5w9/+MM3eWtfANA5K535wrHl9ddff+W111671YyXPTnyAN8IoOOowBjMvICeIDW8hbnuO7rOyrPqHXW7eqx80N+gF/NKPymkbPe4B6POm6ml0f+P7Dno19xzK39metmtL0agE4WOs0f/B8FZxDPt4bs6mLBGkkkBXiYSvbqC7ASuq5w5z9//81//69XW5vx2KHAocChwKHAocCjwElHgAOgv0WSdrh4KHAocChwKPB8KvNMA+gSJVuDWmx3pBI9WxpwVULYzSF+BUX3myig8Ddg+twJZ/E4jtvfuAKbZvz6/MnivDCpz7LZRALRG0/Z/0mBHr9187ui2M7pfpVOeEZlNmTzB3hryCsxwXeOrIBSgEcZTDHMWfjPqk2d6tmbPluS6xrnOO99j1DTdeiOCvLbGQN9o8vKE/CLdZpRjDXuT71aRtBrmrkDyFSi04t8V8LmTiRXPznGuwFXbE0AveDdlqPc+qh8KYt4zbu4iJ3f6Yra9av9qrne6qzpk9Y5+d6VvJ+g99eeqHb4rbdv/gt67ua1R+gpon/2e79k9e0Wz8sfquvw0+fUKBJ3P3Vv35OXq28oqsllnn6YYVi+1xtjN55m6XSC+Z/z2TGTf0YhB27Ju6lq+mzLQsTbFOkAJAJcgIQCIUeA4C/Wv74S/BEjRuwWl+Fz9W/oBzBGtaQHIII07gAHgQKPhoVPT7dfRoOPjuvp3/jZ17xXvyb/VjwVF5ecreV2twf1ud73ST7v9xNX7d/uD6qMrud3R0r6sdKE0XwHoglREthrlCrhl2m1qAFLAPwq8WGCRCGHPyQacA9SzcJ9OH/AjciCoxDuIxKQQjdqz080CsVovAbOQCUH9gvnsBczQAC8YbUstEN/1sQ58Xa+rX7s34fvqA94h/XSess+C9EbPVq/X2W7qlWbA4F06JEIfUrSbthwAFJrqKMP7nWf6qdMhNX8zcl1QGxAQRwQjyQHHKcg672NuOdaBWmcI5gA+8Bnq6lf63T/fRQ2ADihJAURvBDp6pg6FAOgCrADo1YVEAbMvhMfQhd2ToScdA/QHVLYwBvQaBWcBjiAA3KRG35o2HNDYvSc1NNVZiHd1Ppkb+JmC04Gp9KlxOAEcRiZwRJryWTrJF9TsqXWOYM6VFWrGTRQ9BZk0lT81fWA8f/EXf3GLevb8cyLKGZ8yAShv+nT0PWNwzRBA5xmehxYFn6vDuwfQ6aN76OrqjhVnDt4PiE+Nw4KyjGy71hmBXpnc7Q2mbl8B6Mr8av9n/3CoMLIcenefD98AjpNVgD7Co2ZtYQwcSUBh3ew7mA/uw6mBtvn7v//Lf3lkqTj3HAocChwKHAocChwKvAQUOAD6SzBJp4uHAocChwKHAs+XAu8kgD5Bt0cNBfcoMA0L00js50fB8xpNVu/eAbzz3itj9TSe7sDzGmhWBnbfaZ92BvQVMDfBrwmu8rkRqJOOK/DsUQP9zjhfnhB8kG8aHTlBIiPJTbXp2ZoY6gqETOP1TK+8So0sGK+BnFqQkP5ixCRtqMVU7EaNz2hJ5wxjV9MW9wxXv7dutIoRJp37zl0Na/N6RpXP5wr4TAPdNCwW1LAvK/6bv3WOV6DjSo7mMzMiXQNkz0YVVFjJ0KoPfe9KNmow7HXlYsrQfGaObQVut7/VRav3zHvnGHbg+U7frPRIab3Toavvd3r4So/VkFyjNjxf4zzX1Q8ro7ZtTSeAlX7vuH3PCuyfzzrGee898L702q2DK16ZIPqMkC6oPs9Cn7qPtnpPnYlop31sCnd0L45EZuAAAAFMAQwjKnG1Lki30gVA0LN9iahsBCbAV2ktSE9Nv5tCvqlrAUmqO6vPANCb1hdgTeAUAB1gw8L4BUNda1wHVmDHau2csrfTa1MXTfmYfH+1z1jtV3Z7gt2+6l6/H9kTrXTp7n0ruV7Rc4LE6ladGHrOeB0sWJ8LoANWmvIbPiaCFgCQqFeA0/IT/EJkJQXeazQzPCqvwdeVH8BTQCXAPiJ3TUVO7b6q+ly5pk0d6pAN08RTA2gJqvLemcK9fHO17lSf975Jc+im0x77j2ZggEa7I2WQm/at1zrCCEhP4Jt7AUq5D3AWcJPCXqr7D3QHzgvU/OnkyPM6KwBiorcadY6zBCAyNfcC+DG3gH9m/AG8RheRFcPz06tn64QEzUwxTz1TuAM2ErVLQdfU2YfU3mY3gEccq+B2nSf7TkBXz9OGD4wOp4Y/jMxn/qrv0LGmswcorZPmjECv7oeOBdDrDAIozBhxFKDtrp1T3jt/0Mo1g3UDYB5HE2oAfaOg4ftmb+AZZBe5JYr9Ix/5yLPCcz2PvueqMy9N4Q5w/qlPfeofAOjzf5y5/9rpeZ0OlC2j6nWmcO3lPvrZYyJmxHj14dznTr0qX9Cv6i3leqXLmT/PNic7Rq9xFoGmzClrIefHm90AucBJwjT06gZqHDgA25EndC1//9d//s87lX++PxQ4FDgUOBQ4FDgUeMkocAD0l2zCTncPBQ4FDgUOBd5+CrwbALrnJO+AtGnwvQLlJkVWoM00itQ4dM+o+4ix+Kq92R/bWwFOO+DBZ1ZgY4GwGl7uccqMEqzBpb81YhBjzg6Q09BUg1Ov53O+o/2chiOe6fm8EyRvWmEMZxbTOGpoa2TYjB5aGaSaXnUaSwVkPG+V6CAMtBguG02uERwjb8/dNA3vBPWM6OpZ5pP2pc8OYOD7q9TrTf3cOSgf3QOD5lzvoooLcq4AygJR9/i1ctSMCPPdNXQLrNwDqDqeyQ/KRet5PZ+ZcrwCS3fvKZ0q9wVHOj87uu3k9JG5vTcXb1UnrnRg2+yc9mxSv3e+yud1nOC6uqdOQALx0ylAuuxAd3mu7U59VXDkKvVxQfAVb05+VI6qo9VDbWs6y3jPbs2prhAgFwRETzStLG34Ln4DVMEQTw3AAShJAQSZQN7kF8eMXlRvEmnZM4CNirQt02MDlDG/jeTsNcCp+haHptKE6FABAWrAGQE102UD2lEA+ExX7/oh6CddjH5/ylq+00UroGTS8Sn7oB3NH5HtFejyyJ7pkXtW71+t+ytep/25B6o+q+PECkDnHHTAHaIujXSmJrWykawA6AVEeUYACV4yapXa7DLMHX91RuE5wUsiZQuu1/mDZ6vHmv4cGTCaGNAX0NQIavYVZshBNqSN9HEPM1O7Tz6bwLB6i/sYXx34GoXtudzIGnuh6izop1ONgKdnnbNHE+ymltZ8z3jcnzAOQFkjXnEmaASz6bg9pqEOPoDRgsqAs4Ly1M0gwNib5ht6WwCbPS/cCOXq0WZDct/JWNCHpCH3zHDASMBzwNoJoBP5XgBdsJ4acFs9xjx07PTNLAU4XDQinL0oQCcFWhphz7t4hv4QMQ4QqmMBNfSe+0Z1J2OSpuh3wGgK36NDP/axj73yq7/6q7eo5e7Npr6qXgEAtx1qjzugZuxmDQDENYKeGl5nzPSZufK8d2q+11mD/wFwjNBBgnbV2/AM8+G84AQw/3eaesbfq2+kzyrtPbzc8f3VX/3VKxR0Af2AXpRf+7Vfu9FMOaT9+b9B98ntV98Pb/a5qT/dC1A3mwzywVpoAUA31TxzW9pDX51amBcdWKhxGDJaXQD9//zrv35kuTn3HAocChwKHAocChwKvAQUOAD6SzBJp4uHAocChwKHAs+XAu80gK6RZhr8dgaMR0Y/DTUr48cKRLhqe7bRe6eh+J7heNW/e2080uYE0laGltUYfW6C6P3e3zQ6UTuOFTjne1Z003ijoalRkgWoG2GGMWhGSAqgN7W6xtim0cR4ZoSZ52dqwOZ9gnIFqGe600l/xlVQDHBGQx4GpKZ9NUqMmt8anS6ALpBXgGfKwIrnJgA6AbSmY1wB6UbxUwsw7+TAd2mM6xxP0GNn9Ov4NLJPPhWAmP0on1WGfH6C50ZRCWTITzXuF5TayTjf7+TzSi7b39XcPaJTbGOOd2XAbV92fZ78svrc+V2Nbzeu0nXyiJ/ns1N3zPscp/w0gei+syDRdHopr1V2Vwb+6r0VMKtuKM9PPupz1SvTYcZ5UieWJ1bt97sVT/a7Fe9MOvC5MjlTuBttLYDuWOy3Olnw3Gg2AXSi2VZrhvJQfWUUq0AdxnsBQ/Rpxy6YTc1cT/2jTqCt6tuCDIAogqHUAAS+D8DGFLsAZqw1ri2ANnXe8rgOAdTdGjvlY85FeX3q/vn53n7gSoc/soe60r0r2b7aDz31fauxd7+mrOxo4PdmcAF47Bno8CPn/lL+9E//9AZkCaAD7HJGNecof+5zn7uB1J7DTcYCU3FTw68AXgBM1LxD+YXPkB2zFPAuImAB8Xhf9Z7ZZKgngN6xMg6joAVXjUgHUO4ZxF3LlVFlW+c89z2ld4Fn9gvNdKOTIHTle/dd1ALs0rlH37DnQi8AzlH3zGwAzmZ2aHagAvTQgfnw/HAcG8qHdQRkPO23ukjQFwcfo5gBey3MJ/yAswMFUNaobKK8PS+8WQlMZd/3TwDdM8cB0XEAMNr5KgKd/uEkYYH2dWbonDH3Zspgf9lU/syVY0B/ecY7NeAnGRQYP+ekN2NS14XpjAYQjNOJDlLMq6A9fGlWBkDs7gO7J2E+u9Yhf41qr0ML/XJ8ZF34y7/8y1s2B2raMNW9afYF25EXdDX8yZwAnpt+HJl2jYZXPMub87zR+6u9bfW115Vj5Ux61TEGeej/JPAZaw5ANXwOeC4fMmfuMeb/JnOvO/Vu9UX3NnNf1XW3exUyQODE4XntzCfOQRTWRgB/+JkanuzRCTpqMEf8jr4jXT7HBfD3vf+/fup6cO4/FDgUOBQ4FDgUOBR48ShwAPQXb05Ojw4FDgUOBQ4F3mEKvBsAeiNfdwBCDRo1pk7yFGhaPdP2r4CgtnsFdM33P9WwvervPcPwFUsUEJvg0GzXd08QTWMLdSNduJ4RoDtAbBqgBC64H2OjxlFq06tTNzocw+o0ENWYJwiuobqGWA1njVQUdKFNwVaMZ02b3jSERhROwIznNWT5W6OzaE8wvVE9XGMM7Duailq6r0DNGrz8fc5Tgb8JnDuPNbAVOKsMrni/71rxZwHEyXe76F7puAKOpoyXJpMnnIsViDb5d8rbPX3xVtXvlT5Y6ZX2p8/2+9K6c74DTO/RctL2ng4r/+14ZUW3nZ5Z8XvHUgPv1N99tvw8ZWRGWpZXqsNmX5oGtRHltlc9N+erDh19dsWvO16owbxOBHM8O5lUxnZ8jGFf/Yk+bWr0qYtLX/RLHZ96REaBAnSuwAyABjq1fzNlvMA0bZtamRoAvXzc4zNML+/clWYAegWGqhcBRAUxqAELCqAbAQ+gYgS6a0idtwTreBfr4+pvym/npfJcvpz7l51umPL9VnXWTnbn9yueu6c7dn2benjK0tR5K2e/qYuYd3jONbfON56HTMQxgHZ5FjBNoBYwyEhRaoFgQEPWec4HppD2XWAZPoDPPNaAGhAJUBbgjKjdzn8dTATQXbe6NrJvIK24QBVprUmTDVBplgT3VRP0nOnWCzBPXVin1oL7Rnm7Lypgj+4QNKcPHudgLS2ksyAz89z9kNeAc9xjNDIgvFG6AI2ApqaMpz91gICG0AhaoTeIjLZAe+cTELgR6PAHEbYW+Mb9G3wggA6tq6/VhYLopg03Ah0wUeARAN1U4RNAB9z98pe/fCvoJuYWYJsafnAvC509nkAQkyh0znGnv76fGhq5F0V3feUrX3nlq1/96q02Ap0+NQKd+3VYnftFPpPmG2cAgFRAb9pVL0IbZWKOD57v/wHdJwJoE7VMod3SEL4zEwB9M6MUNXNkinpA9p5bz3M6iMKrRkRTQ19lEPkDOEfmKThMVaeu9g4+272DMuua1v+VOn/MI/qAs8EpyAZ0k7+YS8fBuHXQoq4efFTv08e5v2i/u17i3AKALoiOA5FZCnDWYe4t8JaOwsgb/bbgOMcYKcwnf//bf/yPz2NpOm0eChwKHAocChwKHAq8CxQ4APq7QPTzykOBQ4FDgUOBF4sC7yaA3n/yd9dvhlo70KxG2p3hdxoeVoDbWzEkr9q7N8ZdXycQtgLQJ8jm++ez9mFGVVxFoM9+l3ZNcemZmBjJAF6IejClJ8akGllXwLHfmeawaUc1XjUiaJ4D3EgqDI5E7WCoanQ4hncM4jXu1tBcw3Yjugqm9Kzzng9aw1ppNudmjq9G8QliTkOnz04AefLOSs5q3O/1FZ/PdiatZpuOe0XTCRQ51oImPL/i5dnejq+vjI81OO54uv3v9ZVsrnTJI/plvqvPOO8apldA3WqsEzQuPe+NedJ0jmE3132u153XCYwJngt+TaePAqKOwflr9FvB7NJD+jXzRduZoHnB/Cm7V3Tp+0uvFSheHiqAX91rBhCfb19WMtU5KY2NrMaob2pjwS1BEZ2RCpj17GLAs/IofdboD4jRbBwzvXOjdNH9nqcLIOZ55NS0UR3X96Pfm12julkAXeelCaA3XS1A+QTQjfilnwJYOhlIF9Ns8y7GvpLXq/3MSn5We4Cu1VNed3rn3l7iSg9OnpKHqjt2z6/6s9rr7PZTnespc90T9Lp055k6r7H+VgaNRCUiHHCzvE20JSA6kcLsCwqqmqkFPmK/IL9QA+4J2LMPAbQ1bTMR65wLTNQsYOHcPzS6uCCj38tjBbQBKo0g5uiBytJq/1Ngr+CzANpqn9z31QGBe81OQY3OQH4ButnPCXwzVvZzdZhUdqkBQAGnAQypKToI0I40I9r51VdfvZ1L79n00FuaGxFNDa2UW8DQOkcQ2U2bFMBanA8opBtnfMwTKdepm8GAPhXkVP7cHzeTj+8D4EWfma6bGjByB6DDi4DbFBw0Cu57ljvfo3fgPQt9k27wX/U48yxPos9N4U4NOMo7oCvOGNKTiHUj61fyjROC9GNeyjeA2ept9GkjqJHp7mHLT2QHwLmEgryVt+hDj8mgn/SRutH3HGegY4HZQFyTmR+Acwt84G/oBYBzMhxQ6HfX8vl/1NTX6rryArI29/lmo6CuPkBPVHehSzwTXUcR/w/h3XPvpg6ce4zulapvdntOvi+ADogOX+mkA8CPTPr/Guud2Q3IrgU/4cRATTvoVXgeMJ2/f/e7v/vocnTuOxQ4FDgUOBQ4FDgUeMEpcAD0F3yCTvcOBQ4FDgUOBZ4/BV4kAP3K6PwUg/HKSPuI4fcp4FZn5qpv/W1lsHx0htvONGjXMDQBFn8ryKIxcL6bewRiBaFntFTffWWYMTUnNYY8Da3UGpkxtmIgBDzBAENdYGRF1xVAOmkzjdUYHj2TnCilGm97jl8N4hh6V4a0qzFPIEsD1+xfAa0+gxFOo1sjyIy4nDwnLepQIGAkICEI4nt6rnGjaley9yiP9x01DM7vV0BfZWIFsq4iD/vM5OsVOLWTnRUwZJ+fUl/J06Sr/V213+9W1zy7i7CfNJmyvRvrSgfMd5eXHqFLde0OLC9o1HsEzzRG10GmTjlcl794rlGWBdO5r0Bqo6D5vv2dAHoBbedZPp0R8G1nNR/OPf1UDue6VGDN9MjWBSDmPND21Fe2Lc8wVnRxo0Q96gIjuQ5OPRbDyEBAGgFlgLBm3ADQIRrSqEiuLYA55flGvLMOGNkIMPNzP/dzzwoAeteCrideGwFbHQCtBM89A139SBQiEciA6NSAbqaNJw0wEXcCcTM6X/Cc/puq18jcnYzvdNOUr+qPla4q301+mfK7+vzo/qS6u32/B6BftX+15/E35UgZLYhMnwqaT6ey8rwgGzUAVOkMgGgB5KkeJR07IDqp2QFR5Q9q+NwjWeBzQDt4m9ojWgDdWaMBBU0fDrDLe6hJdz2de9rvrns9HgD6VF6IHP785z9/SzcPCGxGnpnhBzCyzni0CdAoiN4I2zor6AijHuW38lvPcWevZmQqgJlR14wZndF57/yx90LWLB6bgNwBLJJ2mwKw+v73v/8WKU0BzDMan/k1mpea/gqKE8HdNYM+ciYzhXurYxivc0TdKG/eJYBO3WhjwXP1EPrUNOoA6My55QpAJ93117/+9Rtfon/hQwqR9+yL7RvtG6FMjW6E9+A7+tyMTmZYElinfUBkanjWaHEcMKCj+18zaax0FnxtdDH83SMyaBOnBQpA6ozCdi7gx4Li6H3BbbKBlM+grw4uPAfYz7xRwy+Ctqw37pfheeRI3UF7jNmCE4D6hd8AzpElCm2WRyurq/1a19U6rnTs7tXUbWZBIDobGvZYARwazLYAkN4MWbu9Bu3qyGtWq/4fsHLUc4/QNQI5NgKdGp7wGAHmU/3DfDR7F/cx58gGhfXRc+zRd/z9d7/xG48sT+eeQ4FDgUOBQ4FDgUOBl4ACB0B/CSbpdPFQ4FDgUOBQ4PlS4J0G0AVjqFdg5A6gfAqAfkWxnYG6xlavp/F31+5TDdTzXbZ79b75jtU4ahilzQk2r9rvPVxjCDH9Joa7GnBsc9JhBRYVpPJMQsGYgul819TBghOrescbq3HVQA2gYhQLhh8Mjxog+c2IHeoaUXdRpHP8BRgm2CC/zyg6jF381ncIoGuYrRF8ykvnvwDZjNousFbDoEa38uIKfH6q9lnNxQ5IqnFy8mv1xOTRFf/tQKwdeF5eXsnvFa/1tytgemV8nWNeyU7HN3+f/LSav5V+uern1D+78dnGbo4flYvVfHYOKhMFUQuCw+ftp0BQDegTxCngXUeT+e5pQK+jyey7n3dr2er7GdlZ+ZgyurqXe8oHjKuG/J4ljC7puDGEo+NNw9vzcz3r24jR0ttxylsF0NGlAE4tRpWiT8vzjeoGeCMqlOhGADgAM0Ez2uoa4vhMHV1nis5zU7gXQGcsAOik8gY8pwCcAKBTBNAB0Sm8r2nje0RIgUYj0Hf6Z6UDlJOdbrqS1afug+7dv9N95clVf+ZzVzp0tb/pnPFsM0J07ee+OtuoD+pAo3wWQIcP+mcaa8BKwKzqSKK6BbAAmeERCyCd5zET/WqacEBM00xTwytGTxN1DnBrVDb7qCuZbz/rQMT3PVv8l37pl56dCw5g3Ew7gujuHUqzZkxoWmho27k1otZ3FpxEp1QG2SMClHkeNuC32SRo10hV9lf9Q1dITwA6nRGoAfMAuQG7oaVOj9CXe5FXgHaeJ2qZc7GpGYOOL9wDAGnWIfr3ve9979YuIDBAvKAftBb0o272IeaXez1vezqWdm9WhyTo0CMAcHoguwFR6ADAdVgAQH/jjTduADp7Ys+epkZXoRuJXOY3aUZ/dNwA/KbP82x655t+mXkBsJrxwEMUAOkeeVBnibkeoZt1QsAxoJkDmDfmhgK43/WLdUTnAvb5BdNJBc98MDeA6c0eUTAfuRGgZ954n9H3zFHlA/51X8e+/vSuAAAgAElEQVT8OHYcMgCsfT/8YgS6AHr3g+6Zd/u36m/XId439w3dKzCfguaM3XPFoS3ODGREQKaJRm+Gga71tucev3t79aR6tHPo9Wofgxy7HlLz5/9GrPHyEjX/H/V/KXQjOpHCfgJ9B//jDM3fP/31X3/qvw/n/kOBQ4FDgUOBQ4FDgReUAgdAf0En5nTrUOBQ4FDgUOCdo8A7CaDXAOAIp+G5hk2vHzHWTorVOFiDx+p69sX3roCi1cw81UjN/VfA2e69994zjd41ok661nBaoARjHcAGBmCMik2tKOi7ovX8rqANhljPkDWyRHCC+5o2tGA21zVqFhSvMWjSq3SgXwXFm6Zztu+ZtkaI1iGhxrTJQxPUnFHCBQELdvNcjW4aAzVU917eOftT+ehc74BFjaQT1FvJ4kom7mmlFSB0zwg5gZQdQNnvJ/3bxnR6mODP7vOOp1cA6EqWrgCke/R+RJ56z6TF5M0rvXWlQ6ZOmgDLm9F993imv/u+CeooXysgbxqKKxN97inzfmVAl/ZzXOW7yYMruvaeRrn33fMdU2cL4qBfTeNL3dTKAOT82e/qGNOUm7q94DT6pACLetnvGuXdiETua8rdeY6r4D01gIJAGGmUewYwQGWdAtrvgq2CCY4RHd6+dh1iTfMsbGrANoDzAugC6Y3q1elA8L+RlDoizX3MTm+s1o7OT+d4yuqU63v7gafI3koHVa+sZO8p77/a73T9ZL52kZzcV8DKfZT9FECH/9g3tM+cAc1Z0wDpgICVOUBOQHRq+Kc8Anhn2naibeV7j4LxOBjk7E/+5E9uhYhawGXkkAL/NJPP1HmTV0rX7g9Ivw0QS8HRpPuKKR99RyP6p8NHgWH0gQ41jarmOwDQyiOy4NEP1O4TGasgOWAvgKc6mXGiKwTGCwRDR95JdC7zA8jY9gHpjDIHiEZfmHqddxqVTZtNEU+bpuQHcPd4Ce6Dtj27vcdQANoDOANcMw7oVMfG8pZndJtdCXDUzBrwFQA6Z27T72Y4+f3f//1nWRGIQOcIAeeXiGkAZvoOIGl2DGr6Jq/D59JeZyl1PW0a0U+6eJwMdBQhUh9eNyvBXHu712Y8ZGOAr5kbHRCgT8/vhqblZeihgwLAqhlOqHG24P8MCk4OZi+hZnxdU8ovlXFkcO4VdCqBJtCXcVPzHvmXZ3oGOuvAbs3f/W+hfHV9We11vQ/nEHQCZR4rgIzoJEBfuGauuFZeV/viuQ91Hel60n18/2ey3+wX4FULvOz/aryz8iKw7vFXdVhiTnWiEUA/EehvZQU+zx4KHAocChwKHAq8WBQ4APqLNR+nN4cChwKHAocC7wIF3mkAvf/k1wCwA5kmSZ5itJ3vWhmBpzGzBocrIKrP7QzdTwFtpjFk9+7du1ZG2AINOzo2NSVGWAxenguJUaVGLwxQj/5Nw1Yjdgp6AWj3zFwNodQYaGpIaxTXKjp89k2azOjUpjHnur87D+1jDU9z3jX+1wlhppqeKaOlBc9qqGRsfN/U7dM4NyNcNPpNg9kqilVQYgUqroyEO37svTv+niDjBHh3MtfnVgbD+fuUbz6XnisA+M3K5AoELd1XeulRnfaoTHlf37UD6lb64xHduWpvPnc176u5rSytgMYJ1BUYmu3Ntvpsszy0jdn/RgGu6LTj15Xu9d6pm2bq9/ke2zLaVvksfa6i75tGGGckDPQWI1+JejOd6pRnebfnKBvBx2/0B9CqUWamESZCDpBaoBrgqXInKOO5tB27ke/UgGRGhxJxShSeBQC9KaqrF6FLZaG6gn4L8tO/6jsAdKI+LQAVTScteE7d4zQatQ9w2POpZyaPK3m8py93IEnXpKfqijd7f+Vst49a6d/V+6bunDLtHLneFWzm2TqHdW2Vnva14BrgYOkJeG4BpO1xD0blUvM9/AHoRg3o6bnZgKl9rudSA1aaKpu00eyb5N/pJLhar13LuwfgPiOpqTkLnDTzpPkmgnjSTX3B+1bOhqt9jM6N8Dhg2jxeB3CTAijWaN+C6by3Ud8ArKRdp484p7Qv0E/94NEUyhOy5VE+6K2eXc5+0AhtHB2aJh3Qzz/eZTQ6NeOyHerKLs803buOk9TMLcA5kdXU1beMt/pdhyUAY3Qu+2YBfgB0op0pAuiuFT0DHf4RaKdmfKSx/853vnPT4Z4zTg2AqSMHtJzzIt8xbwWRSc1N2xT0bHV2ecl9qWPk/wF1JtH19IGoaWrWCIFV5K8yx/8SRuN7lIH8hFOGawH9NxMINTTXCYJ1oOt158/5cg1lXnTMpW2zSBBZDYBeBwhpDZAOn6z2BOqtud+acrTT610L6I8OIfAI654F2TGbBToG5xgcHKjVY6u9X7NN0Qd1SHWmTs/9n0B9ym/Ih3OCUwPgPusyafvha2TZVO2s/2aWob/V08igGSjgZf5+87d+680uP+e5Q4FDgUOBQ4FDgUOBF4wCB0B/wSbkdOdQ4FDgUOBQ4J2nwDsJoK8MrjuDcymxA3AeoVafnYaO+fwjfVm9cwVo1eBxz8DCvRO0WQE7kyY7w3QNKBpLZr9r6GoqUCJfMNqRshEDTyOSMEBNGnVssz8TGHP+C7BgqPRcUSIxPJ/csx6JJrM0Mm1GbfbdK6BwxQfSvXXpMkGESf8dYCdAXuC86Sunodv31JlBw5f9qQFsFRnf8V0B6HWqWAGCHWPnb877pIX9dI79fI+Pd3K+aq9tT13iWKaTQe/b8cBKpu+BPvLMBL3KS/N6pf+eqsO8/wqoW733kXev5Hc1P5X5OU87/inP7q7VW5WfjlMDcQEZebQAgPIl2IZcVZYbkUlbVzS94pkZRW67E7yaPFhgvGPq+JtOubpDHdH0ygBPGsGpAS48nxjwpRk+eo0+rS6in/YdHe1Zs9ToaPU0oEmBPfq90mkrh59GlWKk9yxj0l5/8IMfvJ3RS90I9HnmeedT2rrOMT7BfQF0eRSaAChZVgC6ILoRp9LZKH3qgjhNN7zjo50MreRopfemDDyiM97KPav3XcnBar2dtFjppAJUyi/1KgLd3+uIN/ddHitAPQF0ItApRKADEDWzDWCiZ0Mjw0TaGnELECxfAqQWpDJNOTXAr+8AqAfIkyd5ptHNXcemTmsqdu7DGcT01vTxYx/72C1aHjC2/DOz3lTfrRxxpGezKyCbgHsWIkrVK4DDE4RrRK9H47CfA6gF7KdAvzoC0kaBt/6GrHnmMn0xBTdAM7IsgM746zAE0OfxQMgnwC70odC+gDa1GZCo+a0R4Y3INm08Og9A13nB4agOEYylGT/QMQDOFvrKedsUHAoKWhMd7tECgI5GRVMT9Q3wCx8yVgBVCzRWx9HnAqKmc4cOzB/AtxkVoIfnfsPT3bt0L9t1gP7ieEBfmQdSjjOnPWrDDE9T5uAjHAmgO0A6Y7SwpnWtAZCHb6iNbPf/gZkFS97med5poU2cQCgAujggkBGCmnlx7rkPXiLin0JU/5RP9df8363vnvvjScPeW0c1gGazIlDLUzwPQI3ckG2CAm27z6jOq+zwffcd5Ql/U9f0N/haRwb2EfCt6frZR3j+PLzLfLAu00d4sPyDfpgA+m/99m+/lWXoPHsocChwKHAocChwKPACUeAA6C/QZJyuHAocChwKHAq8OxR4pwH0ggkTXKvhdhplVwZcvnsKQNd3TwPJCjC7BxpOw/hsYxrIV++vofkKtNtxR99Ro2kN0gIOsw0NIAWsiBTxTDwMTzWuYHiqUWiChzUo1dhaWvPMBNCNdCTa0fMNqYlsETzHiNwIoQLoBcE6xmmgn/SXf9rveU/nZI530rgGrQLV09DViLr5m22u5rvA4+S99o3fyrt9bt634gmfXwEpKx6dsjmNjvPzo5puB8w4hnvzOXXDqr0r/fGobilN78nwbkyPyPfk7amfrvTV1HfzfVf6bz57pdc6vsk/1U+7a2lZGXGer573nvm80cp91mgzdcj8rZ8rSyua7Z7d6QZ0aAEBIxutC/A0q8WU2wI6gCZNRdyISIziplzF6G10thGjO2cGdC1Rn55r3hTJtFddDF2aWrtyKWBmlLppramJBCZNMQXDPaAOBQAB/V/gz6hKwYbSvZF4ntXqUR2dM0AUQCALALrp2+cZ6LQpQDjPje+Z0qbYXa07O9260ocrmSodH9VFj+rWq/um3K72Xrux7egw+z/X1cpvszlMuZ7rat9nthr2Cj0DnXcRFU4hSpxoVPmDGtAOoAjgFX7FmYN039Twh4AsAFLT93seMHsUAPQZgS5oBi816nrlAOd3Zj4w20+PnAHo/+hHP3or9Ll6uY4FMyIZ/QCo2KMalKceqYOuMB25oLT7P+73/HezQwCaUQCvdUgA8EOWBNAB3prFCPoBtqOLoF8db5qGnr50zriPtpgnxl4nGcYAeAfYD9hcAJ25x1EHXUNtKm1qnjMKHv3kfFKj75hvz2hnLqUV8lCwvfoWHQPgzPnl1Dg8AFoLoHdvhR7S6UIAHfCcAugM8M1enL7q4AEPQDv1N/2u/hM8xvEVABQAXiAe4LsAeteX9mvKagF0+gXQTeFoA+bdtav/H9AGMuFxUMxPnbegH7zC88wlTgo6abn3Z/8Pr0B310zGqqygJwqgw6M6/MKXgNOmwQfMVwZoD8cG0tkzP0Sg90iSq7311V5hB6DzTJ1p6Ru8KF/qqAKNoIfgObXOQB4vteqb762unPuWuV4WRO9+BL2n0wVz55pMzf9pOg0xZ+UT+JdxkMHCFO6//c/+2duxHJ02DgUOBQ4FDgUOBQ4FXgAKHAD9BZiE04VDgUOBQ4FDgXeXAu8GgL4b8c5IfA+QWz23Mtg+AuTtQKldnycgtgLtdv2fxuYr8G01xgnSrABWgZcVuGa/ClQQ+WLkDwa8meK3wHjfX4NNo2xMcVsAqAA6BhlTA2OgIbrBKAcMaDVqzujJmSZ5Z7yfRvjOh4YlQfgdnWljB3Z3bAV3VzxTfilIo8F8BxLOtgoUOg81pPqdY2/tXK3A3AmA2h+fmZ9X/ZrvXPXlER1wD3TZydVOj+zaewo4NWm20yn3dJnj9/krvps8tZqDe3prNderOVjpidnXe/p48lB5Z/LRir/ar8rc7O8KiGpfS7dp+BZErz6b19UNj/KU79wd44CRv2nMe3a5UZTWTVXOuDpegXgjpD23lFpwzIwhAkHUnjuM3tUpyeg72/ddBakKOHI9DfIF8ArMCHKg8wHPMK5bALUw2FOIVBR0e/XVV2/G+uqROhYYvWgfqn8LoLeftCWA7rnAnDFr6mCiEHvOMHwnoMca2Dm7AtDv6dT+/ohMPvX+K5l+6k5ztZd5ahvdF/jsla6T95TP1drdfUfnvqn7AZwqv56FTPYBgEWjunnG84epea/ncFMTdQ6fUAD2Grne6HAAJNNl8y5AVXmGtV2w0GMNZgYd6dSU4nxndC/1Bz7wgVc+8pGP3M5qB8AsbeVVZd9IZIBoADtljmuBdH4TnFSPNBtRgTnoCdCojNC+Z1gDnFVWuU9ZBsz2bGQAQtpBD+ksWceb7l+Qua997Wu38sYbb9zoqXMl+0WjlaUDWQXInoSMF0BHVo2o5zeBS89YL33RjToJsA/1+Apq9SvjhucEsHkepwPmH9ryDhwvAJ2pBdABrgH/Syf0UAH0phVHHwpkAqALqqIb0d3uoc2AYbv2hf7QFyKwLUSNv/baa7cCINq5Vt480qh7SsZhBDr9Uh6QF+ZP3uLdZo+Av+EzI87htWY0qXOsTrIewYBcQV8K41T36zxVB5sC6PzuPNAn+upxVMi8Tmb0C3p6dAM83XPW535nOvPNvQSfod/US91LFVyHhzwPnZo+eswA9LRv1PRLvQYtyj/Vxby7sjTnc7Uvsr99jujz/5e9t+m1rsvO8ir/IOmRJoEQsMsUdtnINlWusi2XbUFQkILiKEgBGiEICAo4wF8hLfIrXFUul/lo2AgQH6FNGnQIaZEGETGE6DrS9ebyzVz7PFWp17yPNI+0NPfZe635MeYYY8417jHG1HEFGcHRwKwXyF+zDThuSujtefceG/Pf/vE//t0sF/eZS4FLgUuBS4FLgUuBzyAFLoD+GZyU26VLgUuBS4FLgd9aCnyWAfQ1Hn8oYPYKTHplkF4Ae/9fw8rp/wJCp/4+td/nahi1jVNfMMo0Iqup/k5g4Qkcq6GMujA6meqUiCrb4DcNJhqwFtyqwbpn+/J9Dd0F0DGeYZjROGrEI6VnPZqa1WghozGafnOlpmNt2/u5RqAF5HpvIzY2gnyBkK2zwFyNbzzXCDB+27OUfVbDmX3qvBew6nztZzMR2L8T/y74WTq27x8qYyeng5MR8KkdZWHpVnq0vtP8to7KVutcOTvJ6XvA8UlWly+XV5bevb/tKaev5mDHeVpJnkC7k37xuw/VY3tf29/5Pc0D3y2IXeeeAiw+37Sl1X/b9hq9287T+eWNUC+4fKJr+dwo0gLZjfhstLhn/pqS2P8pGfs6IwlQtA2AkBroC/BifG90NWCQkeUY5wUqKDeaumtSdRqfqw+bwWSjX+mL6d7R2z1vFTBLsInUwIBDXoBsnSMAGEHBAugCF8r9CUB37gCUcA4TQAcAIorSKHSAIc9PLiAhgG4EI230/OaV09VHq+9eyfxp3V6d9p3uELfOD32+zz3pjffqOo3n6ZnqiK7Fr/Ru1+LyMvNT2TESl/Ts8GDTrwPIIheUPGMkJSX7EgFf5EWnEtoS2KIEPKUN20GeAX2RdfhH4Im9T89RV+YcY4+fgE4FCEnhLbgG35ZeRgEbKV0dwzgAkeF/PvObkbrsP8y0QNuNrNZphvGhM3rEArJAlDXgH1mLPHua+jg3WQCdaPE6JFCnQDypuhuZy3jVxXwvuEwJWF8ZN905Z4tDW88cR48UQOc3AD3mnJKoZBx2KJkz55Mx4rTjXPPZc7jhC1PLo4foR52LoKfR+PTT7AWUgI8A1gLo5Vd0kWNE3xt9DpAOXXHIAETnN5wmuMg+wH5YHtJB1fUQAFkdy3nWHsdECf/8/M///CcAerN6UE9B+R4bwjgE0JlzosW9GLtOCUQf64xFCT8Z3Uz9Hs9BiWMKPMXFPv/VvqzOU9C+7xaVD+bIdZS5Lt8ZGQ196HOPbWB9ZL6Z53Xcct/lHnv3MU8OxcrzaV9LXR0TcyxoDR8B7OMoQwkPknHAtP3Vhbsn9qgTStco35VOa8hpHUI/fuMb33i7kOs6dTBX1an9DI+iX9Az8B9/f/xP/In3lof7+6XApcClwKXApcClwEdCgQugfyQTdbt5KXApcClwKfDpUeCzBKDvKD8UsKrxxTpOAN8r8Grr+FCAcI3jBR2+k/4/tb/j6X3Ur2GHz7ZtNPUrrlnjuAYWUjQS8UPkDwa8GlQxsAmG8HnBrdKigItghJEOHRP1N/VqzzzHSNlInxqeMRDZhuNdg9ATANi5FWwyNesJ7D7NzQKZHe/W8VQn9ZaG1HEC0DsODXoLTBdA62/7ecfyHjj63WqeBZXkL3nkBMgsYHf63/68kq221fE+gbgn8Lj9276Xz3ccqzdKv61zafsEdK3x8wmUetX2Uz/e03tPOnn13iuafMg4T4ZmvuvYW0913X5eR5jK6joZrUF46VQnJYEmy4I/m0K5xuxG+gEoeE6r0eeAWV4Ft2jb/qIXGi1ppGD1hZ+bqcP0uKbIxTFJgzy6thG1tHXKYrHfue7UcWc/q9d6Jjn9B8gwUg2AA0CGqwA64BvpfHtWcqNmzdbRdUT+oT2B1D0/FgO/4DlRwp6BLoAOsCeI7hh1VBA8pyyAvgDoK12xuuvVHmNl/EkO3tPPTzrlvee+l79/aB8KOq3Dymm9cC20XAC9sgEwxEU0LuCaMkApUEpJX4mUNmoaUM3U0gBIzcRQ8A75lZcp4TV5nd+a+l0AsA466uEC6PTFPRAl/Ak4zEU0b8HYpmEGSOzRO4CGAot8VteYel1ngmakqOMLcgSdAMNpm5I2iFA18tvzjynpm0A/95LViH0lJfpGAB2gfR2m/B+50yGBeQOk9fgHQGxBaUr6T/Q5FwC2adcpaU/wm9LznSkB+rr/A9D3Ys6JQvdqRD/8Vl6DnvbNCHQcg4xAJ307ADq0636P/bV7bYBTzuP+qZ/6qbcShwBTuDNngOdmH0Bvy0PrQEQ9OgzAf+hVzh+nRM8RUQwITzT8HrvhOglf6fxBybz9g3/wD97SoTMPzRLFeFzHoFFT+cPTrp/QueecI1fu9dn/l5d9l1EHydueW981vPLIutAjCIw+h5asOfYT2cABhYsMBvBj5756enXMqz1I97anfaH05bfuCeBvs1cw1/CJxxWYlQuaI5/bfvVk64Q/dGbg8+4h+3/3RxzbpQM1PGOUPvJMX8wIZgp3n0W/NF0//fzv/tSf+l4uI7euS4FLgUuBS4FLgUuBf48UuAD6v0fi36YvBS4FLgUuBT4bFPisAegnkOkJLKsBXQPkycBxovQTgPeqzgVka2jpc6f7dgzvzf7J6LxAn0YQAY4Cjlv/GuBrNNHwQ4mxzSg9DJgYTokQ8Rxdz6/E+NVow55lyecanvbc36aFN7Kd/mAMqlHac3YbcVLDYQGIV4Bsac8zNazrFICRmLbXuN0od43g7U+/s941CpfWO4cnAIznjSzSQNb5K1i+4z4Zyk4A2PLDKwPbq99OMnCai73vJOcnQOn03ZM+OIFXS+8Fak9646mvp/qf9M1Jfl/pgB1n6z3RvzL7Coh7T89s/0uPHQP/f8jcnnii/d2xnXRV9WkN5srWCRT3uxNIrn5ZcH3vbdYGDNKmON5zsI2INrVvwfWmYW4kn/qydW6UejNSlNboGTNxCDxozAaA2AhX9Qo6Tf1N2TTXgA8FqaF5HQbWQar/FzB/pR9o3/Nl6aORsABNRLgBcgA4su4QfQ54Tgng32jGplCHZl1f6gTBMzp5LYBO255/DpAugG6EflNUU79zR3sLoDcCtLz93l6lc9r1+qSXlMXvdO/wncj8e/e+kvdXunPrfQWiL//s3mR1R/dX3QMV1DRVuvxtGmsAIgBG9zMnAB3gEQCdCyAVQJiIWZxP2kbnDP40AlPehqe5AJX7dwKNHTPyJ7CJDCPrprYGwCJSHmCY/teBhz1Vo8DrwFPwl37qwAOATn06kDDG6lDBZZ1SdMKhpH5BeehUkJw6jZgGCPQ8cErq0lEF0LL0bDpysyEBvHOhK4ioBiSHnp7lTQm4SF9MJV6nIPeQZu5oSnP0QTP5kMpbWjDnRkgz76Uhc1RnJqP5AW+p03TclADWAOhcAMidMwBy9tpkegKo/spXvvJ2ffWrX30bM/tvwFVAcSOSKdHhdb5oNhDT9Ts3Rt5TMr8A51zQvjIJHQRg5WUBUR0lAM+hfY9V2s86vLq2yE/Mg/wLf/Cce/2e4356l+ka6buFeqntI2POE2MA9PdCpn3vYJw6xVCaicRsJLs/2f3zac+3e6Pd365O61pKNgQyBHChmxrh3+NXjNRX71aP8F3r9B2iKfnt074/uDei/Pt//++/8SMR8QDonnVPiUzYH2Siepl+I59c6rs/++f+3HvLy/39UuBS4FLgUuBS4FLgI6HABdA/kom63bwUuBS4FLgU+PQo8FkC0F8BY2tE9d5X4NETKPVkFF6wTapvPSfQsve2nhNQuAaa0+w+GZyf+nIaU79rJHINMDXs8JmoQFIKcmHQaTSP0RBEamFAeYqy1BCnsVDwCdCJyzN+MTxi6NLo5fmSznX5gc8ahRp18cQzT3PP943QbPT7AkoaX72/htmmoTedbwH/jTqX5s41/cYIugZkDaMdo2N5AsKps8Dgib8KNAiSLSC8hrVXkewFsJ6AZeesPPbq3hNg+54ML488acqTnniqu7pm6z8ZRju3J/Cnc37SYyuDO4b2YTMPnNpeXts2t/4PofsrWj319xUd97fTGPmuAG+dWzZ17dJwI8uf5HHny1TI6Db0FrrKyyhDQAojxdVlNfJTxxPYLECmbmw/6cvOr3SBDqSQBtShJILPlLNGp3mus0ZzDePVd/1sFg9poF4QwFs93v/rMEUfl/7+D9Ak8I+uEwSjBFz0nFoAsp6BDohQfSvwRwkQ0oj/8gi6WHDLM9DVjYBbRPoZ7UcEbNPbC6ADpBXINGuAfSiw2Oi+E7+v7J/2FNJKuX1P5316u8H/r+anfctpX/K0V/nQfrqWyPtPOrR8Vrq6bhmtzbybutg1GeCciz0N4GKdSjxChpI/wDZBdEAj+ASQrWcAw2N1lFldAXhKxC4XvF7Z6Twro+qBOvCszPdsaH7z3HLTtuvUw/9P+yLkhvt0SCHa1ahkzsjefWL1U7MDcZ+APfoQYBqwF9AXOpG6nOvzn//8b0qbjrx45jyALroMJwZK5kpegLY6MVCiK4joJp04wJ6gNCW6os4D1RW05/nWzPmv//qvfxLZDTDcvafgsgBzn+seFhqqm+Az1wDWBCKddQrCYQDakmaeCxBSRyvmDpqpi3gWen35y19+uxgjv8OvrDs9Fxs+7/6woDz34khgqvKuS+zZAYzZ07NmVG96TAW8wbOm56eE/p5lzlibCQr5MJqbeW1K/O6LdWxSN9P/7vNP7yfqlVPGF8bMM3XuNW28WUOYa49UQJ771yMckG943+vV/tn9a/Xjaf/UsVXne2/lE2cJnS5wdHAdp4S3cXbQgae6cfcO1aPrGLjvgpu5zPuRL9dInGKa2p7sLDiYMN9mwLBNQHOcW9B10vov/uIvfugScO+7FLgUuBS4FLgUuBT4jFPgAuif8Qm63bsUuBS4FLgU+PQp8FkF0J8MgAsUr/G5FFtD9D57om6NISfQTcPIyciiYdRy23uv/dPYnvp4MlqfjDs+38hCvlsDi3QkyoTIGAB0ohEwmmAYA1zAaGIEFIYVIzo05BZ8akRmjXMY6DwvUkDK8zoB1E+RnII10rF78+oAACAASURBVNWxL+BbcLZ0q3GOZ2s4xChtFIsA+gLnRkI2srGR6z3XlHsXBH+aK+6zfUqe3WhbDezlraVDo+QFFk+AFs+dANjyTYHx3lvAbIH1k7FQXu54nJMT6P0kG0/gTOd6dcV3KtdPWnb7eQKVTjqixu3VE088uvN1em7nj3l40lFPPPc01vf03hOo92qFOtHrlV6XNtVVGuEtm/3Btts3P79yYFkebzR1QSl0VXWTIAIlukvghFKArLrqaY0oXZB5nXGUf/teuURnAYB4fjl62Ci6psMF5DKS03YaZanub2YL9aig9ALnjU7sOJ2nXU/q6IROFXjjs9GMlIBEgAeA6ADoPQNdAN3MIE1J7bnNRvTXKaAphBuBDl8AoLOuebYwwARgOVfBc/6HdgJTBdDphzyorn/i6fd2byfg/EmeV3e+V/f/39+f9NTK3K5L3027u56cAPTKTHVVZaTpzuGDpk0HjHwC0JEf07hTHxHkRpMjY4BXAlh16iiAvpGxRL4a7QxvF8jcsTQLTddS+KtAf9d26uheqZkr6FdTk1eHUr9prj0LmihugGjSNW/WifbVKG4db6Q9Ee1ErJKOnAs99RM/8RNv1xe+8IU3cNCU5rTfqNrSHnmtLq7zErpCQBSnBNKccxGtDQDaTEBEw+IkQYku0tGIOdY5lD0uoLxtsPcUQOWscOos7RuBTh8bPc34TYsvgA6IzgWA7nntAOh1OgUcF9BnLozap8SRlTTz8BF1m5kDHaljEHKgnlIvM26PH+A596mU7nPRx4Lw6mrWOlOcU4dnyjMG6mkmlco47wfMMRcR9jqkUtbJQHC7RxToqNVU8spRdWN5sjzP9zqUUdKe8sNvOidQAvA2u1X3pbzX6LxFaR2n9Xv3ytXLq7d676t9GnNtBgd4tvoAvaPDiQ4+1tX7GM9JZ5/2gc1YwDPtN+sxehLdhcxVdwCeM8+/7/f9vjfHs+pt6OvaLoD+l//KX/luloP7zKXApcClwKXApcClwGeQAhdA/wxOyu3SpcClwKXApcBvLQX+fQDor8CdVwDLGjY+FDxacO4E1p0ApBqHXwF5O2Pfyb0nI80rDngFZBWAsu8aR06RRTVSSVuMip4TixEFo4lRBwAOGj8BcDybcKMvMXK1PSNCvE9DXVOJYsjk/wXQC6bVQNQIQaNRThHUPNPzQds3fuu57qZwr2GqRuMF8xphs6nfBb6f5svfC/gInPlbgf6NIu1vBQo2YvfUr513eWUBz/KToKPzurz2xMc7/s7hGiPfk/3Kf589GTxXhk4yf5KzpUENpKcxnnTQAugd1/Z75XT10KtnNX7ar5MOe0/3bR1POu+Vzv6QFWvBwrbT/i/PLd9XNk8G41O98Ow69KgTPB/XM7Yb7abjj+CtOgo9BeDQOulX+1pj/Rq6C+5Xv6zzS+lqCnfBaKMjAQ6I4GxKYedKmS1oQZ3lz+rXPdNdfVrZ72fBrp3/HmUB2GNEHZ9x0NLQbgS6KZoB8Iy0BNRopGMjRZmXnve6YGHT2ZfvANB1DgNIYz1b4BxgQHDANpYPoJ961kjK93TQys8roPxpL3Li7e9Wzz3ptX6/8vU0hg/p1yv6rMzv2nnSmdtP/u/xBALorn9GR/cMdNO4m1qaEp4G8PZCtnRc8YzwZiDQuU551xmGSE4AUsAoeL6yVZ1cXjqt47vnsL1d/9VxtMOfkcCURuPzDL8bKUq0KNHWP/3TP/129jbg7Kv1pnqMOXJe0Ie/8iu/8skFvQS3f+iHfuitPc9KZw+oIyLzZUQ0JX2tflE34xyAjvD4Beawxz0AMDZaXDCbkn4yh0Yce644JcBlQXrSzXMRNQ+A3owfC6BX5xRABzw0Al0AnehzQPRN4Y6DqnwJgP7FL37xDcilhF46HVA/dOR7SvRoMw4VgOY5094DapqGntLMDPAoz5e+PSe+jmP0i3sLxFfnEMkOyOu7QWWwWSCoow623Ufu+sz/u9eS13TycsydI1PB6/DVCHSi8l2H4LNmYeBdhnPhuXBe2D3qaQ+rPus4un+vfOy+tmsw96FrCqD3vQLamgEDuVI+KOtMWAD91F7XwdW31d/wj84fKx9Enrs+ozeqx3DacG3HiYS/C6B/yM743nMpcClwKXApcCnwcVDgAugfxzzdXl4KXApcClwKfIoU+K0G0J/A5TXoriHvZID9EAB9jSHvkfIEeD4ZUNbIU0PEUzsFN/aeDwX5Tn2sUcTI1EZZFAyxnwuuUwfGNyOJMECR4pMLgwnRJqZ0L4DeswWNCjyB8/bBc4MtNWYtKGU0ykZCC55rkDNl8oJBAkem9MRYShumPKWsEcrUx09R4DUg7+eniP7yROdN+hTg9jsBhKaJN9W7UXY1aGJw894Cd42S0vD+ClBv+5W3Ahinz9+JTFcey5Nb76vf7NsCK5WflbM1Kj79f9Izr3SPMty5LUD5BEhsX5c3VreUbicwuvc/6ZhXY95xPOmyD6mjddmXdQ4pSPaK7wpKF5itwVheKQ3qTIN+8PgIj5AQOAEgICMGUeWUGuY16tf5pp/RLQW/AQ56RnnTsK5sFvwqEHICTqUT9xUYRh+oC/i+tJFf1ZvqZErmr/zTKMAF0J/miO8XAKksVjfSN6MS+dwI9AXQAS8445eSCPSOyQhbz4/vmNbJqbpRIAOaYNgHOAc84xJAF0QHOPcM5II6BdDhH+pcep/k5TSfe997urNr9YfsL057iA/dV3QPtrr1pB/eG/Pu6Z72RNvWZi0paPTUL+rucSyegW52FvYyXqRJBlAVWC2Ii64gYprU1VzwFnxrlplmV7AO6ilIy/fUAUBKFDE836jP0oH6XJspe6QL/9dJhz4o8+obHWrqyEGfdQ6g1DFQ0BRwn3OXKcm2QBQ30eKAs+pp6Haal+pxf0eXfutb3/rcN7/5zc/98i//8lt6cAB5gHkAN8BLz+QGDHb/BU0EXynRmeWZjt196be//e03GWZPCiDNhfwiy6a6VkfQDn+NhBZUJbU3AGGdON3nUgJaNuNHAXR0T/dRAujQAQBd3imADohOvY2mJpJeJwsymhABT/Q7JRkQzM5B20T9Gv3b6PHVxcwpY+PCQQJHJGhLCR+4NuDI4LxQ0oY6lXltKnZAauaUCz7vH7LhWucRA/Koell5bpr9vqNQX/fkm82h+wP3+N4Df9M/Sh1E4Bvq89gGSpwp6mSBc4FHBJChABnwDPruHdRx6xQpHZuZSd2gI9xpr6xzQJ3oANB1ekBOmt2KeYOv4UecIMo/Ou1J590zd9/atdzv992Y/6GLZ5nX8QUdRgYFjhlAV8CPzgtjEUAHRBdA/0t/+S8/qfz7/aXApcClwKXApcClwEdGgQugf2QTdrt7KXApcClwKfC9p8BvJYB+An47ohp6T8D3CSDTwGHZNtbwWoPCiZLbvycD+D77ykC9BvL+v8/t+D+kj72nAPIa+dcYWhClRhmMfxhBuUh9qEGPEmOraYMB0muoxCBXAGYjKwuq9D7PGhYg0YgnKF7ArqAJv7f9RuHsfRgnBclMvSyApiFv+egV7U+8tvef5r2GQD8/AQLQq6A5hnKjqPgsWFAQrdH0T+nmGyknuFCQbqNoTvK5fLoA6PLkCQDhnhoqe08dJvaep7qeZLD8s7Rep5IFhzuOV3K8emIBdOtdw+zWX5lcutv3Gl4Lmpz49ZU+PY31Sd+daKgufaLZgq8FHOU7y3U+6Vgahbz8WlBq+1FgGMO9qdgpAcsBDbhImeqZx5Towo6teqX8Ql8KkgO2eJYyQEMj/wosCMbp9KIcOJauUTvX+3/5ZWWma4Fpg82+4TxDs+pbda4ZPda5qGmSK4dNu0y76n6eZ7zoKGjAmDXKY5AXQCddMGCWZzFTss50fJvtpP1ue561qy7sPsIIdNMmA0zgFCaAbrYVSsYh3fYIkurL9vG0f3jaU5yA86f9wK4br3aBr/YUH7pvkWZ1THm1F/pu9zhP4ziBuKc1wbHavg4syKXp+63LtP2Ar4A9PQMZZw2AKkrmGtBb8BseMOpV8Mv2jFxnL+RZwaYkh6epgxTcAFJPe0/6V4CXMQjGw8tNt86Y7DeAIW158ZvyyWf7gU5C7uRZgEQyDBnNzbiRNy5AsR5fUz0IravTnTu+Zy/1jW9843Nf//rX30r0n+d+E9XrPo0S3WuKcfZkyJ4yyNh3DZQXAaMB6Ln+xt/4G5/MF/3H8cXocSNjT2sW80fEtxc6SACdEoBQUB7dIGhMKYCOMya6p44UZlSCDoCHC6CTHl8AvXoTsFs+Y1/a9lmLAFbRi9DNfTjgugC662FlHscg5gA6EdVM1DD1cnG/ehQ+gC/NRkAb0pp9p0dbQFuPcSLSH17vX7NL8dk9q05d7pWhvZlcKGmr6wmOSdLY9cf+9N2h6yW/9wx07vMIFupC9qAvF/8jo1zMJ7QlRTlrEGu3/EqmgHV26T6l7wmun77P1DEOPu5+s/qL7zsm+qCzBAB6s0d4BroZEepU0kwY1Pe0V6bP1amnvaX9Q9+4N2K9RBfi5EEJD3kcARkgOgZkGl4FQOc5/i6A/mqlvr9dClwKXApcClwKfFwUuAD6xzVft7eXApcClwKXAp8CBb5bAP0JsLKLJwPxGpOfwJcavddIWqMeL/0b2bjGgQXJTiQ8GYe3r0+kfwUg1dhyokeNkPv5RN/3+lQjjUaTNbJpCG1dBYkKoGNkxWBHSktKjJ1EnnNhoK1h9ASgL4ju/xoRBXmajnfP4Nx+aqxqOkjartGrUSrU13MuMXbWkKdRXL7qPNQAdvpcXlw+OPHwygb3bORNgbSmchSEajQnxkoBuRrhN51s08x6vwZODdYahDtnT+ngXwF7CyiVbid5WEP3E6i+9Zzou3XtnPb/NW76f/nhlbr9ELnfPr5Hi9VdJ54s2GwU9j5nOxstKG9Vp77SSwVaq4/2c+tbfVywsSB6+a781DbVYXVIqK7aqGSNy4JeArueYa3sF0zfz/B8I8ZrJNZhgT5yn4Zu5LDn5Rr9aYRqI8eNZFW21YUtnb8Cp5Wdk44qYL5gY9PS81tpvFHnrafAdD9vdOo6MhSEY7zqKQF0gZsF0E2jC5gHcNDxN2tJ1xrmuJF/jeKF7l1rMOwTmWkkMpGZAngARguguy7RdteM8nR54gksf9oHrOw9ydiH7CNOIPapvie9tfzVfdPyYfVY9dFpPXza15zq9N6ts2vCglu995S2XPk16wBzT5SlMgpYreMLJUAewBvRwVzoDmWE/jUjhmA2dRgJ65nM8DgAHRcR7080hEc9f52yTgCM9Z/+03/6BnRS0h4ApnuwArwC6DqQ2B+ibpFd+YO9UM8BBzwkshmAFrC1ACjjNrU3dOj5792b8FtTuDMGjmMgmwR1Nw094BwgGxegG4C1AC993j/5FYcEHTsB0Om3F7JL9DyXkbFdM6rTFkDvsRyC50SKA6C3jWZLgi7VAQXhG4HOXrpnoFN/9xlkAfC8aXhERw6cAtBrrm/QHT3lpUMEfWBsBZ+p72/+zb/5dgFoGplPyXO2j24DtPfie2UFOQKwNfIZnvMcefipjqvwh7qROrsONgsEffU++rvvbgLf8JLR5eqTRvvzXXVTM0kw5zoI0IbR/ZT8L4DOWKCNF/L75S9/+S26mvnqcSjI0+qj6rS+a9QxUAC9fT2t69QNn8AL6BsAdHSIvAdPmEEA2ne9roOba/KpPdrtvuwkY/YNOuFcYTaFHnmCfiCrBM4GAOh9P0CnKtcC6P/TX/pLr7bQ97dLgUuBS4FLgUuBS4GPiAIXQP+IJut29VLgUuBS4FLgU6LAv/23H1zxhwBUayhcw2wNvU/g9rZTsIX6No1dgZl99gm0eurXKyP4K8NDjdWto4DiK0KfDNsFpnz2FYheQ2FpVpqfxvcUgQ6ADnhOVI/nQmrsxXirgQ8j2odGoGN06V/nZz9zXw0/Pcu3hiRTEz8BlgXaCvpjbFv+KE8WcHwFUC3ou2BYf6/xjfH0vM4a642Edb4w5NWA3bSvr86JrvHRdLQCWvxWOahRvGkkC7oLLvYM0LZxcmgpHzeaR8PkArULKp7kpvLG7/6/c/Ge/jmBMwUZn2T+ZKj8EP1QWlRXPvHujlPDffVKdUd5diOGK+eNoCv9qGt1RPsmPTUQ+yz31Plio8rXuFxaFQB9MjwzLgz0poFtVLkGX88xpyyIjH5oBHMBh4Lt0OeU6UFgziMeXG96RIKZIAri+V3Pgu2cnIDoAiylrZ+X75Z/m/5WOaquLD/5u44G5R0BlTo3VHZPepvn+dtjJNRbjB0g0IsoQCJLAccA0wXQKQGRykNNwS/IIj+Xl2m7c9DoeAF0UxwvgG4KdyPQjTxmzShIpgxCj93vvFqfT+tw9dPOTeXy1d6hfTi1v/ph29nny4PLB/xffqmDifwkH+063/EUgFTmbbfz3r4UPJfX2v4CvF2jmHPBU7JOmM6Z0jTolABHpF/3/OkeD0NbdWRrP1mDiXzHwY0SIMw00dRZHu2YaBMAGXCKi/8F8NBx9oNoZYA/eJQLcNPU1ZQ65rgvsJ9GK8tn9KWprekvkcVcyBx9lx7InNk64H/ASvVjx8p4iGr3gu6C4vRVQJASAN0zlnEMaIYjxrH7MXmICF1BesBhz9qmBEAXsN/IWN8X3L/JA5yjDuAngE7Z44qgb7OIoHNcewTQlRuPCKLsGegAoxxHQdQuwOMC6ET16tADLTwKgFLA2gwDdfJw3WBs9At+5oLn4Bej2tGzHQO8UIfLrrt1uuS+tsecy0/MrU5nZnNy/WUtBWz3gkfMtEKf9xz56gN1bcFz5/4JQOd3+ZWS+SiALm0p4d8C6HVMgYd+8Ad/8JOLdxsAbEp+Wx1ffVpZ7t5s1+undYHnma/qpqbdb3YMnBNOezj3Ja/2kKf38tP6YkYw5gqnjr/+1//6W8YHLuTMoxmQs753cO+egf4Xf/EXXy1b97dLgUuBS4FLgUuBS4GPiAIXQP+IJut29VLgUuBS4FLg06HAf/AB1dZg4Eu3xtJ9fI2xrwwHNbhuPTWkacTXcNQoZAEJIwVeGfafwPEP/X4NDmvc1Uh5okGN56extu6l93v9q7GmxutXhvXW2XP8NgId8NyzIQEcjIzAMGd0Us+lNUK0hu39/BTBvIBEDXz81n5u2mBp3znQwN17m9p5gfcFAPpcwfsa+9qngnZr7Lcu26DEWIXRU+MnBli+82pkfkGbgpHSqBGiTzLJvT1jVQBdfmsUOwbTnunc82U3orYyWGeWBegbMbNgpH0+yW/ntPN8Ul01MFLXK1nc+epcntqpvBdE2j6vjqxhU7lbgHmB/4KZJ5Bu9Yl8JW/yv8ZrSurr0QaNHmp/5QXb7G/SpNF9HXsdMIx6LFAm31ZfCdDJG/xWWlQGBM11OsFoK3gAMLMRdU/OMNZpKl7PExc4ELTAgA6oY1SpQLi027HJ+02t6rq0jiUn+lb/dD7Lp6/0TXVL15DqLr9XdtaJrb8XELC/zv3TnoB6C9I0+pRnAbE535eLCEDBNAF0ACcA9D0DXZDKM5Srm7ueoMPUVZTKA3NN241AZT0jPTEX4EDPQGcc0o31zSwmlNCizgSdy8qlwPBJT3X99XNpfwJDqiP9vPrtFC25+5TWbT0boVi+WJBcPcI9Bampt2vjqz1d62QMbW/1XfVB9Tv3me2g+szv6sgBYMoFeAwo3CjPAkGAgzh06NjRdZv6CloDMJvVAp1SXi9YyG91Lqo80w8itbkAgQECHQspzk09Twmw5lnYOHkIaLNOV/cuTcqH9JdoVy9+U79ZGr0OLZRXaNaI94LitKdTChH+8IcAMNHyRDML0qOnTatNdP4P//APf+6LX/ziW0Qre8vSpvzOvb/6q7/6dgHU1yGByGwiiDmbGd3R8TO+8gzyLy+gfyrX7HVJBU9JnxvFLzCLLhBAdz2ED4yuJqoe3jGNO/MK6MiFU0HXS/rBvHIxvo4JxwJoAn1wrOiRPF0bmM8ei2FqcuqjLwXG4RMjxJm/zXygUwLroA4SfEe/dECADj0/HL7wmAH2rU3Jj6zoRIZe9n3B89a7lq3e7D5pne8cP/TvUUY8o7MscyJtybhAHwXQGTe0wdmBEtoiTzqxyK+mTe9ecPXy/nbax0K7vsO6x5HXkRmzBrCnsR+UyDwOCRxpwtxVPvY96tU75K771c1di5xn5oa9lVkfKFknf/Inf/Ltgi91pqWk3xyJwAVd+fsf/8JfOC1997tLgUuBS4FLgUuBS4GPkAIXQP8IJ+12+VLgUuBS4FLge0yB7yAC3Rf0GmS3NyfQtkaGGhhqDKhhqS/xvMgXqOC3phAsWIFBoSCCbfn8Rs1uFOaCUicjw453DX5PgN3JSL51rQH9qf2nftbQ3LGfjPWtQ3pTYvzTaEIEuik2KTHmGNGCcawGsUZPY2CsgXyB8P2/89I5KSDF5yd+kb8KHpwiXjsHNdgvwFDwe8H3TXksIL+A+dZRwNW2oRmGJy+MsE3p3s8+80reGD9/lZ+Vh4KqGtatu79hmDTarBF6GFaNZBJIrwyus0Tlgd+a3nlBFPVL9YWyW2C+YE/Bq9PYn5w1duxPIOPKrSCR9y/oWWBxf1uZtG+Ou/ztZ+pYQOlpBegYeL7zST0CX9xXpwfpphzYnvxU3XwyZvt7AauTM4z10reC+dVP0rcGex1KAAsKkmPI9wKYAVg3Oq5rxuqUzhHGX0EFdFrPNQYEKmgkSLURX09G9eXNJ/3e/nTeC/zs5+rs6v0Ftp1b76+MPfFR+9252XX81Bb3NAVuo++ZB84IBpSjBMASaALwATz3Yq2pw02BLtb/ykrnmvns2fR1tiuADnglgA649wSg0w562ChLSto7AehLq+51TrRe/ug9lbnuu57qce07yW6fl267t5CGjqHrTWVePeI5xQug1zll9dbqEetVFy8/neRlAfQC541UNRJbkIc0zp7li65otG/3QugYnDvgFS7oIP2oy/0PYC+6CACRC8Cu/a8jXPUt/e3eAB1jhDIgq5G09AkAy6jrb3/7229OJUTKAqIDxgrmo7+Qs66Ru4b6P3sMotm5ANHppw4vrPmmh6dkXMgooCx6tmeu83sjjUl774WsSn/qNIMR4DQ0I/KaizO6BdAB0d8D0ImGBUBnX1o+QHYB9aDfV77yld+0tkHH7ofqQFMAHbkmy5IXEehNR/4egK7DBICsOo1MBgDogo4C6MoewCnOAET3su9mLjyaCD1I1Dpjok/V8Y4HGYTWzA8XTkjMk05lrIWVQXheB1jm0hTtjlXQHIey8jJjN7sL7e26i6MHF/f1GAyPJDCCvZmgTsdwuE5XFxV4rsOn/avzG3S1DfoLbQGmKeE7HQagAY6rXvAq643R3gWweaY6pmu9MiWN+x5RXcfnvvPwXN8j4Gfkmwv+2UwI9M13r9bbua0OO607p7Xa79bpyu/Rk1//+tc/ueATnFSQMY5LqDMutMSRg0sA/X/483/+aYtxv78UuBS4FLgUuBS4FPjIKHAB9I9swm53LwUuBS4FLgW+9xT4f/7Nv3lZ6b6Y19hZA+caZPsS3/tqbKgRrJHBppHTGNJIBYw0GtMxdvLyrxFXY5nAlYCd56J6ViVlz4/G+OifdRTIWON0Dd81mtSgcjJgrhHjRFuNtU+T8orma9x5MqJuP2qcw5D3zW9+8w1Ex/CE0Q+jGCVGHAElI9BNhyyArgH9BKAvmCkQsfcWENnot9KngMXW/QrgWOPWAmD9fUHNAuEbhbxA1gL+Be0FEeFlI2rh90afrxH+qd/7fUGMnhldZ4CCrX6usRKZ0DiprGgwa+pqAfEFzguOyMvrONF5XlloRB2fG9Va0MZIZ2V0DYw1fm6kfGWsgKTy8QRwvQdeFoR64gHats/y9InvVt7XSFvdVGCGz+sgVD4/RUT5e+fSvgkk1Vli50z6NtJ8x0Y98HXTrddRpIZ1wQTloOet8rxgOfLDb6WfvIqzhyCaoE7nne9MuwyA0NTOrBNNW1yd0nFVrjtf1bOrG1bn7Hq5gMnObdenjnv1Y/vwtHbsOrFA8JNxfuvmf+7dVNrqC+iHcd0L0McU1YBppmEGdGKtaWRw13z05KsI9CcAHWB0I9ABz4msI3Ky4A9jUS92z9EI9Oq4BYul2dM8P+0Vdv3/kD1W+XnX9tO+rPP5Cng5tb3jLPjSaH8+PzlILd+4DkjPZp2g/62nYKj85hjKd6Y0dx0xrTUl/Ley3DWqTl7t6+oKI4/Zh6J/qscAn7gAltynqo8r2zjscKYwF0A6vGubAKEAgKZQBoj0TGujZOFdeBjd27W++6Gue/QZ5xEjsdGjjpe2AQ+NxgUUJXU6F7LTSHXARvsAIOl57575rjMTfQIcFyjnf2SdizrbHvq2/F/ZoQ+CjNCk+pDMETohfPWrX/1kbnXiqn7kTGeAa0oBdI9nAKj+gR/4gbcLmvq+AJBeZ1H4s058PcoIAFSdRolOE0DHCbXgMH1gbnEMAHSvsw/OBp7rDp27L6zup1/VqcidfWPeGyWsUyTzzNhM0w6Yzm/u83ieuQd0pjTLArxCe4zfi3nmHpwtoEOjt6nfKH7arBOCRyPIs6XLCUAvvevc0+M64B3niT7z/gI4TYks6nDC2I2aZ4zwie819Nn1gBInkb437rtg3xtP62H3ko7BPRD0YF6JlIcHuHAsa8YGwXzev3BaqUy07af3xf3+Q3S6bUAz3gW9oIXZMsiQ4P6Ikvn3aBZkgL///k//6Q/t1r3vUuBS4FLgUuBS4FLgM06BC6B/xifodu9S4FLgUuBS4NOnwL/+jd942UhBpAWOTw8ugFBjTw0jGqg1GmlMoMTIJ7BI2fNrMeLwYu/ZjAXlCn5jSDLtIYYhDDmkwcPwR8lLv5G1/N6/piEViDqBv2skPxmj9x6NE2vEfgLrlp4LluxzT8bx7duCS+tUxAAAIABJREFUPraDIU+DCYanprUlYq9noDdNKXNUw/eC4qVfAZqCqKcoun2uBvz+1ii5goNPBq8FNmroghdo53RP6b+fNf6eAK3Td8yBIKEGyUam9LuNYC8wW37l+U0D77zwfc/yxeDZ9mvYN5qvINYpU8A6Kuw81CDO51fOKOWLnind9PEYYgVKkG/6t1HR8gjf77nuPY+5/LOA5BMg5nhOAKd8I0/XyL8RxK+Mn1t3aVjgkPsWCCpftB76tHO1fK4MFEDintKmaf4FKHbc0NXnqJPny9focI3zjSjnM7r/5ERSMN21gvtcG+hLz0NtqmX0fJ1AqgsFGRiX64W8xzN+T+mfsrzOEZXxncPO/4Lp7c+TEb5tnnTQaS2uPDlHLcuDT+v8E8D61B/qbOaDgprwFcZ1LyImiYIlGhbHLcCm3//7f/9bCYDeejyrGP0lgC74UkeRUwS6+k8A3fOwacPU0gLoAnqMw/oF0Gm751kvgC7f73wu6NG1ZufoaTO2a+apjV0Tdn5Lp903KKc6yrQfgtbuhXREMZraZwugc2/XDmmjLqs+oC/N7sD8et4091fntC8rUz0Xu2eC0w+iowHPKTlvug48HSv7RM8Zp+z+jTE4dkqzaMBf9FlHOEoiMQFoORcYIPxJxgHFfvZnf/btAkRnDOoHwHfTUFNCZ9dCgHej0Snpm4A+etH9l/pN3QZdjcqlBEh0HUR/AnZ7oY+JouYiNXMz0QDkKyvsqQH+vBw742ev/gf+wB/43Je+9KW3knkR8OW3Rrz3vGn61D0qADpOnd/61rfeQOf+BuCvEwIR2ydZ8TvoCKhKiQOPqdeRbUBBL/QCvCB4uun6u791DaJEt6HT/uE//IdvpQA6/QJAd19FSWpxIupxDGDfXX5GN3m8BA4KtO9V/QHvNfMK6x7vN4CdjQBn7upIxuce0dN9EnwN33rBB9IJ3iofwE/NwkDbXrTveeLQsu9xJwDdOeoescC5OqT6VAAd3uF7aYSeZp69kEEd5XjG8VDSrk5XjI33HC543Mh0eLzHinTv8+o9uO976lzoq46DfjpSII+A0Mi2RyDgzKGcA6zv+2D3JNuPp7WldXTv5vPKFvKJvHkxn/QFxw6ySjQ7D3rEzB1k1OLvT/zJP/m0nN3vLwUuBS4FLgUuBS4FPjIKXAD9I5uw291LgUuBS4FLge89Bf7vf/Wv/p1KecE+gZwCQ696sSBCo8cLWHFf0/gayUyJQUiAnBLjlsZBjDk1wtOXRjxqYKVdARWiCDFIGFlDiTEAwxRRNdzXP4FLjEUbSXUCCJ/ocQJDNE4s0F1DUetbELfgyxo/TmDxEwBSQLb3CKB/4xvfeDO0kh7TC2OSBk/oqRGauRFAF6yoY8MawdaAs+Mo7zmmE1jec0U7LwUKNXQVEF0jVP8/Af3Ox87Z6fvvREKVJ/tbIGKzM5SvF4zdSN2myizYyPc9N1owqoZN04gKpKwecK5alg6nMa3zAPdXNvq8843MetWQzWcMoIIlGII3ja/GbUCOAnhNOcn3NWbTB2XLsT3JU2VyQdTy4c5ZI7deyUDBLD/bJnOvjFF/ZUC6+kxTwjKWZg7YetufpmJnPtUV3FOnJKP/T2Ac95ZPBbsp0eGkgYUXe54qwAqG2BM/qovLS/IaJYbvGu8LzKDnTU9LWaCzoOLJCad6Y+WuYN7TuldQcbNB8NsreVpdcpKj3rMGc/v+pNM6tv18ku9dz+pYUdkpyIicNXNF0/8SrQrQBKjJusOZv1yA6Kw1Zp2gXMefArCdNwF0waE6IWHg96xmStow2g8Aval73Z8wR+jNtg89lbuubSddWaCv8rnzfgI7noDA8n3XDNpq9pHVq+sAVbmtE9bOffWW2XzM7FAQuVmE6EuzhhRwos+N1oaGpv1n/nRUoORPfQ8fVd/qLObeo2sG9zbyGh6D17gATtlDqnuq++AHUmcb0Uwdq+/933mg//QBkA7Qm5LoY9sDsK++dV74Dp318z//85/7uZ/7uTcQnbGqb6mr/Ipu9PgixmpkMyV/ptJuVPlGzdNPHSQBpAHJ5FFkhrqI4qakPeUTZ5cezQC4C7hH1DayYzYQSpxhPGccWkNPI+wBeHWGYd9YpwePe9j9EP3jXHr7DejcOUFudUJg3vyN53Y/4lnTlALogq6A554xvwC6PMm7iWfa62hWh0X4qunsG4FOau46lQDim6IfJ4Xu7Zlfo7ehC3TVQYO5Vu/wue9R0IIxmOaftU8QG7rKhzzX/Y/ySb3wj+fUU7JOCzjTR2TEi7Z1aIZGgua0KQgMIMx7Vh3jBNBdU3cdq47rOrZrYM9A5zf7Ca10lgBER9Ybjd89Bs9VN3o0AbLJOIn+5oK2zrnHuFSW31szvZexF8A3lT/9xPmkDgqshziecPHe2r/dw7Uv763n1XldZ7r3ZF7N+oDMwY8A52RHgB6ezU7J3OtAg/7j77/5Y39stzD3/0uBS4FLgUuBS4FLgY+UAhdA/0gn7nb7UuBS4FLgUuB7R4FGoPeluoaKvlRrpK1RtZHHNcRutOQafjWeYISpQdX0vAAtGI6MRtKQ3fSCTe+McaOGtRoRAE5q+MEYcIpAF/jRQE8dTQdco7DnThagKOD7ip4nAH2BqBpEdj5qxD0Bzq84xDEuYMgzPQOdCHSMNkZkATh4DiYGMp0aKI1mli8aobMgwwkIKj3se+fvFZC+AH35bJ87tdN52r6+AjE0mJ3Aj45h7/M3gRgN/XxfI+qCs/2/4F1BDOjfbA6VU7434he5MtrX+0/R6DVGn/qGDPcexyrd28/t/wIu/d1oIcsaFWvINwJ9+U3jsGCe0axGFPN/nTwqa3z/FHl/ijqt/NfASp2lTVO0lufKH/BS5aMyqtyqY/mtbduedGx75TXGcPqjftovAMr/BUo3vXEByoLk/V6+ks8AUAR7jF7TCI+u79/qgCdnCfgE3dRzTj3vFTCiGQ3eMy47H6tzT2tbaeOc+t06wXTevMe2TmW/K3/u3D0B55XFkzPI8t2JLm3L8XU/UCM+Y+Kvaf6RN6ME+ez5vIAyAOim1gZwNNUz6Z5ZazxCAnlvpChrTUGjOkFwbzMRVDcWQCeFtQAJkYaAgAVKGFez49C+qYxtTxCltN05e1q3d75P4PvuEU7rYvVL9YPOGX2mOnJ5prq3wDDP16GwGRvQoZXzdRYwqpWyeq1rAv1U3wqgChJT8pxOO/BPZar94nMjanmmzkWcuS0oCN/VkUOgEnAXPgD09KquXF6v7mUtBUDi3HRKAFFTecN3XTu7PwFc9FzhL3/5y2+AsrzBGm2GBkoAdUFUZIqoZs/+Ri8XlGvKcaKo3bfRdqOwcVrSOYQ6AKC9+N72AZubxQOZARAmqhqwuRHSjN3IX/aT1AeA/rWvfe1NP7vXZ866PitP8mn5yaOFANEB85q6G2AT2nEBNHaedh9G1LcXYxLMpwRA/8IXvvB2MaYe5wEtoD33sc65P6DPzYQCPZvtAGcgHR2glyAuvI4OEtBnfN23mWadtcszyR3X7nUqu/SbOUGX4eSw6cfrDNe9LmPQiZm1mf54wUvup+i/vESJjHqWODQSsOf9wLWY+6BlI/XRrdUD3StV/3RNOq2B3SdSn7zMXJlpAH7HsaEged9ZXbPcW3TeccTre2OdDnz3dD9aXoa25cPujaBzHU6IOvf8cNbH7sMB0OVt5rT06Hrcz6d1feXgtP/c/SN8IA0pGSdyX3rAb/zfowTgB/7+q1/4heM+8355KXApcClwKXApcCnw8VHgAugf35zdHl8KXApcClwKfI8p0DPQ+1Jd48aCcjXUaTgzGrlRjxpJChb4cr9G+Bo0TONu3QvWr6EJI5PnmteoiTHFyA364Jl/lBiljLTEcKLxgLKGO36rQYW2NNBjvFmgTSOMUY47XaXxe0bzNRidDCat/8nYtMaSNQS3H6TKNGUfhicjLyhJYWg0CxEl5YP3APQajUvf9k0A72lMC/CcHA6sb4G3EzBegMK2W6efF3za/18BHSdjlvefAPRXc/7Eo6eI9EYiFqiuo4qyWjDKzyewvlGf+0wzTXT+6iSzz9fwvNFJTd+sgVJHlhpCjYI+OUo0jS2fCwz3OWXV+ea3Rqv7WeeZNaI2sqnR2+U5aNJ5ejJgLk92zguW6bhQWlen7vyVD5dW/mZZJ4AF9AsIIvMFNj2nmtIzgRudJ7/xXAGXfqYPpbfgmTzQ9OoFEpgDzysXSGt02kbVV85XH5XOpWPlSPovaOh89bnKxjqcvFoDVhed1o6du1N9TwDv3nt6dvlrx7drCf/XyYF5M8qUz54NTQmQ+Xf/7t99u4h09cxfSlLodv6acnuPntgIdJ1tWKerpzYCHQDdVL0F0AGgGIc6FJ3ZtW6dUXbdXRkujbqGn+i/c9714KQzdv38kD3Ce1vIdRBQbqEH/ROYhu7V6dR7ygRj5GvloLq5+oj6K1PrzNT53DVuM5NUPxARLa/Bd4J+lDgImn2AbDvwgumzV3Z2/pxD9pqkvCbVOSVtcM43+ynAu+qU9ov9lGmRKeFZ95ToUCK/vQDXdDhCn33lK195ixbnMnIdGgtmAeQD6AJqelQBssGRCQDjXETHcx99hJ6A3F7oZcBwskMwroLW7AWhE/Tic/U89XumM58F0AHRcRjoOii/dN/u59KaCHSyIgGgU3fTXOPkCe24AL+ltXv56uKe/06K+QKZRNQDolMy/2aoouza1gh05gr9oJMvtFwA3TkCQG+mBe4jwwARyPBJj6lA9+HYYfYd3m88c1pHEx0OOl74qSnc6zhWevBMaY5jJU5NXPACoC76kpI+++7Evr9OxPQZvuQ5QOtGoAuiU/YceR2gTmsHc4VMVY+80lemXqeEr5wn5hVHCd5hKJkX5Y5xlwdXx9RBkz2FjniMozSDttDDq32BL/oOrfMFJbTeY8jUqdAGmTWaG6cyHGy4WJdsv449pz1a37f2/WTXkdMeknugoZkkKPnzXRiniGZsod9mhmNs/P2Xf/SPvrfU3N8vBS4FLgUuBS4FLgU+EgpcAP0jmajbzUuBS4FLgUuBT5EC//bf/juV8/Jcw2iBEgzJRg8aCd5zbE0fjUEJQ9Maj2vsWeOvhlOMGwXNW4fGFUEsIx4w3GDsKKCNEQIDIRfGAA3ynrW4xmb7VoM4YI7pgElVhxFFgwkGrRrEGl0iKP8Erkr0934/ARiCGDWu87n9LtC1BpM1XPU5jL6m7cPwZJQRJYZSDSiMfQH0Ok/UyL6Ac4G+J35wPE/ljq9G0h1vIxQXSG/9Kwhr2O+zTyB6QZHOyen+BdBPQMzTd8sXndMaB5curU8D3wLw+zz/d24LfJs+t6nfC4DUMcbIGo3tdb5pxByfa6hU1gXOO4YTvVcWpP1GbnXu2x4GaoCGArKCchhNC8Tzv+nB+VzAtxGQGjkbsdw53Hl+xZelbyMbjS5bhyX1RZ+rE8Dy5qnf1MHzjaTyqA1BnYJSguiuB9XnT4AyPAz90DHoWM8xFzwoiMDnzmejnnUAKN/03vIHbS7/vwLNXRefnICqkzvXrdP5oO3vVuYXaH3SO6/kY3nsJFcdT9fLHVv1T3lLAB0ZYS3t3oG1hihMLqKDSTvsea8A240kr5MF+qGAXYER2lsAXdBVAJ32AK5Y12mHaHfAQAAKL8azALp9eAWgdz0/yV3XrROArix2bna97py8B8Kf5szo9K6T1QGVJWhb2WXe+1cHKe7tWcp7n/PAM83qI6DletQ6FmDtvOvQ4nOnzCSu/YCUXMw74Hb58Md+7MfeIpd//Md//C3jjkAY+8TdA6zMSEP2wALmlILpAM/oxc5h6QuwSJte8K6ZF6BTzxbvsRfQxchUwDXqkW7oXEBvLqKIAZtNvQzP0ycvwHn6C03Q56RCN508azvANeAue+gChNSJ3HDxufoNYN7zygGJm8IdcLc8qzwInJ7WQWhuCndAdM5AB7jH8cFS+vH/6uDuQdAzplhnjly7KElHD3gugN4znk3hzrpm5HwdHYzeJgNBAXQiiHV0YA9dxzzmx6wIzEH7Aq1d/wArjfolApg6bLtAKuPmN/cjPcbAowi6NxBkhcfhMxwKiMpnrvtOB8/oSIu+bCQ5ffY4BN6xBNA9IqtZYLrfqwNg3wcKoKvXq8N2z1ae5FkzNND/ZhtgfCe+o27GXwe7rs/0oXqldbA/VAagi++FzBu0r8OdRzvobODxNZQ4t5j9hHlFfjz+AWey8s/uYbsP2Pfkdf7Z95t9h+i4oSW8rqMNJXpF5zj0FPLihUyY1QOe4O+/+CN/5FWT97dLgUuBS4FLgUuBS4GPiAIXQP+IJut29VLgUuBS4FLg06HA//7P/tmx4hqdMFg3AqNRZLws1xgpYIKRBQPCgpk2Vg/5BSb7Il+QQcN1IxR7zh5GxKbRIy0ehkGMhBgqanwomLeG2BpJaMsz8SgbYaGhxP4UQKcf74F7NXDUUHsCap8A2zUuaWB6BaBzTwGgGmGgFwZKonwwNmP08wJANyUkxiNT2gKkM+8nAL1nBdrOCehrf19xujRdo9uCvvIQpUZ0jfFPRtptd+ekBsfy73sg1RPw3n61b+8B98sL2++d+8rgRuIuHTdyVnCiwEXPWN9oUGXeeqpHCr7yufyjM4bHAuwYOuYFL5d3KhNPxtca7r1HvoBGRnuZ3cLzdQFVKueCfPzOb01zW2eeNXSXB5c/Tv8vz9rnp/ni+/KR82hWkEbxn0C7ympTwdfRASN1z/2tUVig4eRYQd0FtxuxDD2bKUQDvMZpo/LQvdKJunRQWCOw87zApjIDXeosJp1Kr408bxrcylbbsN3VtSurJyB8gezVL+p4y5P+OT3T5/bzU13t78pkQfQa7xs92JTqOJgAsng0C6ARoOav/dqvfY4U202hDCDRM60FqDwupFloCrIWQMfIrzMecwiALnhOCfDHmsZFxKnrHGAjYxM4bkYcnXuaaeYEVMiPq2dKw537k17nnvJkAWz3RruPUC5WFuq4skC4z9Q5wOMxVj6c92Zh4DvmAd2ofixP1CmS+gpSC9IrZ9ZByW+lWdMbryNAU8Y3vT51CKbBa+wHu58lQtqoa6Iquz9xjk77r64t7IlJ2U7ENZep3AHu4PfqA9YInTnRZ+wrddJERsy+Ak3ZWwusql8BqvgzzfyP/uiPvvGyezP6//f+3t97i7inpH6dUwBiq7MB2AWVqRc6mG6d+QBUBWgGJNWpDLn0jGv23+jo7usB/wC6v/71r7/JtWfKQ2cAxzq8NF0/dTQ1evVgI9DZn6orKHF+AZg38rp7P8bg3gU5Zm6cJ5wIClpztjMXoCD6oAA6+xN5hjq7thcYNgLds+M5jsIIYvRLo/gBqxkXFzTuvDQCHd5otK9OfOqg6u6ntUOadO3q/gDQHEcJ+gJdus6ji6UNAH6dCeB7I9cBr12vG7UNHXW4dX8HDTtP1U2MoQ64u7+rTPbYBuowowByg6xzGYH+9F5Rxx9kr+8SPFOHsO630GGuH/B1+YU5qt5EtozQNpOEsk2UOc47XMy7xx9Q4szhGeg4d9Vh233PvhN1Xeje7uldvOtEP8Pz8gQl/ZUv4P9mjIFm8gH38fef/+E//OpV7v52KXApcClwKXApcCnwEVHgAugf0WTdrl4KXApcClwKfDoU+F/+2l87VswLsQbNpihcMN3Uqhq419hR0FqjU1MQFsh5iqoocEl9NV5hmDFSA+ND28NQodECw0oNnk1lLfgrwFdwHeI0ysGoVFO5NzqhRp8FzNbI1XEX1KzxuMZo7+n4ChpR/wKLNVA9AXALMGLU84xMDLBN4Y6BsmklG4Hec7RNcVlDqUxGPxbsrqHd+04gaOson9Wo1Qgb7y84wOcakhYE6r1rjHxyYngC5/x+AfGTkfPpuydw5MmwL5+tUNuXnmG9IM/SvDSuMbAgBjLTKESBGesq+Lgp3OtsU1AeXpKXF+iRzzvn8s+JDzbaWb1mNKRjad+gi5HkRgOaCtWzdaUj//e3pp4vMLy6gf8baVmddvp8OhqiPCNf10Cu3nSeHTt0apR5dYfZBgQdel45OrTpnAUVGvVl5Br0PKW273fqtwLh0LPOC5uW3eg6s4gUhHzSCQtiVubLuzp/VB+deKp6dnXsaTFdw/UJNO/68Orzk1z3+w8Bz1/tJp702Sv9IE2otzpUQNt5k1fgK4zyAhykiDV9MiWgTc/vdX9hqmSjIOHHtgdPNXtE5R1Q05S0AOg4agheApgBnBupewLQBQ/WIeu7AdCrp1+BXsqmfHoCR/p8eW33Yq8AlO1PaVp+r162L7Zfx4k6NZz0T/c2C5KXN+vI0qhV+1twaz87T5TyGSVgpcAtfATASZptIj2JYH5Fp91H2Vf2moDFgtYAZkSdAjACOFYm67gBAN1znOFn+ExQtvLSqGDq0+EDYA3+9Xxi1iyioAVxAWCNFOUe6vRoI8BkHCWRB0BUwLovfelLbyV0Y1xcPNOjjHpuPPJW3UC0KqnWuQTQBdEBHN0XQruCxrRXR6nykwA6oDznhhPZzcUZ40TwNmNJ9wMF0KGt4Dkl6cmbWht6qgNwNGh6btY6Hf56djtrtaAwJem3daKgBGQsANrMC/CIGQYAHzu/Zu6AN6C7QC2ljiV1ulQelne796wu5HMd9Wif+Ycm9Kl0oQ+Cw+jkrnnQRdCa8dfpSf3KewPPd48HDddZTR0ngK4DT3XO7nkKoDPX9gXHCJ2zKJmX0mLXy75jNksAY+960gxr7qPcm9XZkjlyL0apkzn9MpLbfR5859pHXQD+nj0Ob5sVAd1kxjVK9ebpnWnfOfY9b/mlDj7Whx5CV+pEAw3VB9Aaxx2ceCgrywLof/AP/aFX24z726XApcClwKXApcClwEdEgQugf0STdbt6KXApcClwKfDpUOC//oVfOFZc4KBgE5+bwk9DiMaQgsGNBuezZ6EaqXk65xjDEd+voWSBTQ0ENUjxXA3BGHQwenFhDChIppGyxsqes9rnaohmHD0DUEMw3zUSoEYmCVzQk+esx7M7NaQ2dW3Tzm/6aGjQdmqw0bgtPUq/NbjUQI7BxFSnGGGbJhNDWFO413DouYZG7RUwXEBGUHUj4mrE0eBTsMuxlM69T8Np6d3xS//WWYCX5zd9dQ3fBb7KZ52D0t1+LAi+oF9B/1fg+kkGagTdz1tXAQWjV1b4F3zz/xox6wAhqFEZ6fieAEi+X1B+UwUXyFxwdIFx9c8Coq2zkWjw66aNVxfQr4Ix6/hTwHeB8ILmAgV+V91Y4N2o9T3v2+83IrNyULCd78vbJwDd38sL0LZR5o0ww8jvMRgAkJ0TaNu1oGm26XMBCEFxSvRbI/EqS+rXOiZVV55SrSp/HXv5bnnFsS4fL0C3OnyN0B8CSJ70xxNgusD66rHTmvKhu4IPAcU/tK7V0wvUFoxoRDhrmbxFSQS6QAEAHkCBQB8AumuN5+cKouvwJu8VLFgAXT3D3AIMeQ42JSAEAKYpkmnbCFQBdHVGdQXjK0B8AtC7xj45XJTvn4BZZdp1ap1f9rmCUjsvC2qXNxcYL69Xj8iD/l59J1De33Q04re2UR2661qPCKnO7tnT6t0C8bvO1oFPAJ29DZmJ2hcAINK4UwJYPTkPrMNAaY+ebMpogDIjluHTygTpxo3oBRB1nugTAJVnlwPAd5+6PMh+jOcpC8IBXHJ2OSAxJf8DsnMPkbIFMgHZ/9bf+ltvF9mHAHw9kx3ZtU34TxCV+gAV3ZtyX0HrpnAnuv2nfuqn3s5BB0Snr/Ih4xWco0S3A1wD8iP/5S0AdMBzLiLQSV8P0M/FM81KVb1eZz/mQbpAG+hcxxyPb4BOdeBB/7jX5R1hI9Chkc6kOOyaPp+2iPyHt7iY94Kz1Nlzz+uQytjlbZ7RcZWS31YmV99AW/7q7FNnAmhUngR49ggWz+c2Oh+6Cb7zTN9T+L7HtHQPg+OGqedxVGqGqmYm2vWYPtfBuGu5Y1IH69wMP1KPTgj03fPlkXnks87HXevKu7TVDDhmOGMsOL7ofGImlWZjc89i6vzulXZu6xCB84sX9FSP4MiMzCEPOsdIT0rG8/R+VP6oXu6eZd+j/E29xryz5yNzCyXvhgLqjMcjJCjpiw5D0Ia/n/v5n//QLcW971LgUuBS4FLgUuBS4DNOgQugf8Yn6HbvUuBS4FLgUuDTp8B/9B/+h8dG1vja//t5I8IbEdDITI1ARpV51qMGJY1xGEQwHNWIuYaPGolrINJIW0DSwfFd00U2ogQjlpE+lHjQa0Tis9E6/EY9Ghhou+mc7ZfG7gVcfI7xCJpTErlQA1mBJ75v2vRN4VfDWQFJjfM1kknHgilrPMK4bBQVETSkx8SoTIkRqRFCBcxM2a9hrADkGtbbz4L+Gv0WPPeeBZ4WwCqws2BU/y+AX4CV5wtIFmB4ksQTmLT31rC/gEdpUfD91P8C5AVDTpF/BQ82GkWeKI+Upyt7fvbe8hufT6BCnz+Ba2u85P9XQPv+VgN557IgsIbzBXgFJAoSr/zD12u03fl4ol0Nl50X+KrGc/Rco6ur/2qg1ulIwLlRZ9C5BmvlTHCo87407G+NOkdHovs0hgJsAARwAbAUeN951MhOid7S8EvZozbQIZ5TbfSieqh8KC1PwN/qenXEAufq5BrslXkM+vBM15PVMduf8oH8v3RoHaXzydmlfGQ91c+rS3ZNaR+qD0+G8hrMfW711ys9d/qt/akB3nELoHvEQY9qIAJd8A6wQ1CRsmfKwi8FD13HBVpLb9bjZolxbuEPIuhIae0FQA9AAZAOICGAT8lzAj5mq2kE+pOz0tKo4PlpP1C9+sRbjRx1jTJ7Bf2wDn7T2VG+ro7u2rag/+rU6tWCWeoY22xGCb5TtqhPB0FK+yl96tTCb03drT6mhF+kO/Neh0l1ojpy1//qX9M5UwIIFZxgq8m2AAAgAElEQVRtKuICtwJU6pbyN+OoEwBgLMfe/Oqv/urbRd/lT57vHpaUzZ65DnDWKHN0rAAs0cDrVGZfaLuZkRgDYDJgFnU29TL8jSMkl4C9epII8W9961uf+/a3v/0GuJNxSCAZ3axDIfMMgOgFzTtnnU8AdOr8lV/5lbdIeAB0wHMBdOkGjwHge+YzfKIDDX3QAZeS8fzSL/3SJwC6Ee2UzFn/KgPV9cyHaxklYHfpS5p0z6KGTl2f62jLWJ9SuAPUem48JZHFRMlzQf+CrNUh8JZZnOjn7tuVwR4NddpH1YGQOsvnOrx57E7Xph5TAe8yDo8MQG8aKc+7kMcNwAvwRXVc9/2A5p5Nzx6gOqaOMa7D6rnqA8bbd4SVuzobM++8rwGis4cxswIlYykNS7vuf6AR7zsFtfnM+w9lzzLnXUlZpWTOTu9Y1Yv0kXVHJxVK6Mk6BHDP3lNnH4B06Ou7Ic4nrI1mSWE87nmZg91rdC+6QHvXne7Ru9+BFp7ZTgk/eyY6dFCmkW/myePc0Gf8/czXvva0nbjfXwpcClwKXApcClwKfGQUuAD6RzZht7uXApcClwKXAt97CvzHv+23vVWq4WPTDmtAKyjWXmjs0DjRaOpGUPYsVAxzPesRI4Fgu9+fgAf6yF8NMX3h57caCmqEWgNVDfKNLjElYdNc9rxMDBaCPRpzNJo0Ol/AZgE+oxxrHDRNoKASgLlXjaTSxijMNUp3XmqM577Oq9Gv1MfngricfyjAgEFVwyslBrEC6NIQ+pnK2/FuJLd9g3Y18nW+BNC9t+CHvy34z70agDTk+fwJDCv/cP8CDpWD1tP+7+eTs8lpLk4gbEHHNdBTR0H8BeZOMnICv2tIO4HptlN50RhYI2/vWx1wAuB3rrb/HV/ncedTefP7GutrXC1f8XlTzffYhhrEm6kCYB0Dc+s9OUnIayfA1u+2jqbP7zm41X0bmd7odH4rgM7nBdArA43W3owQdX7RgK0sNJUshnOjBAGe6vgjQGY7nSfAB/SFKbIBcdAdlIKpAl+l4c59eaZyZ1vrgLN1VYdUz6mfef709x6Q/rQSnxxKTvLndyvj763wHwKgL5C+NDzx8xP4/l5/lNuWba8R6Kxl5TsBdFIyA3I0hTKgWM/TNXV7U7gLUJaGBdB1zlAmAIKIiAU05IIPjXKnPcAuL+hRAL3tPzlVnADwk4NB9Xx15Ku1rXNWJ5Z9prpn58Tnmn3E51fuFhTz2V3Xmh2D3wqgm2FIh8jqzJ5h34hzvtfJQl1cPd6sReiP7pU8boMSXdu1i2hOL/jAvRY8CWhrmmQjpNWXda5RtuW3rvtEaAqgU8LnrkerE0h7TLp40sYDMJrtiJL9FyA657ST+UNQirK6irGVvoDypqFnr8bzXNQFjwMKcqGPyz/IA0A3F+AYEepenm++51rzv2uRe986MAmg//Iv//JLAJ15rUMLdRKxzcWcFKQmWwXnqpMWHn3hmdGUjKl7tWa+ol+rc6iLC5C4vMdceNY4fGA6cnjMKHOd61zz4O3WT52cKw/YSIk+Yb4LoJtRpWsy/e+xAtZJu8jE6uwnvdz1jme6n6XdvpPVAUS5o13efcyCQMl+wEh56AVfGKVNnbtHdY8Jn8BL6FbA9u7bBPMF0rsPXoeaPse4rZ+x9f1IAF0H6AXQ3X9B9+pG94ruCXrePGnTlR1KaOHZ5egRjrxCzijVC/avPNl3Vvip2Q6QT52k0X1dozr37J9++Id/+HPIOhfjWQC9+//uMbov6nztvrvvAKUn+genEzO44HxCVgkv+MB9I3qMv6989asfsn2491wKXApcClwKXApcCnwEFLgA+kcwSbeLlwKXApcClwKfLgV+6Ad/8K0BDEI1QC6gvcaH9qov7Y060sikIaxpeT0HXQNPU3EaZbGAmy/+JwDde2to0qDBb3wvuCtQpPFmDbib2rnn3m26wRpRjeLw+RqJWwfttZ+mLda41fTGprQ/nYG+AHpB+f7G+I1YoySiwdS1GGUcPyUp+oxAB0DX0ENJVA7GHp4xrW7TN9aIWsB++1mjtMB4ARx5q3O2QJcAWg1D6zzR+a8xqUBfeeIEfpXPTyDTCYxq/+3DqeS7BfxeSfsC8E8g3+l7229U3oI3+9wa4xaI83kNhgsUdt6lbUGNPte+1Kj39HkB7Cd+6PxWdgVl1AF7Pmd5uW3RTkHbrac6xTTxOpi0HmS14FPPQ6/e3HPSTwC6BnloKD9Bt0Znqc9NL4oB1At9VQCtgIDRXER0EX1mxC6ladkFowoW0l6zangGNiV9qL5fJ4TV7yuD0rH37XyVb1ZH1NFCkEG+PMlfDc7l2dO9J3D0lZxax/L/e6v+AulP/68OfAJ0T/r3vT6snjuNfVO4d20FQAcM4yLNLgC6qaaJWDRlNECMsqScdm1tP03hLk+WDwC3iIgFoKDs+baAPF/4whfeLgA8eEYwmLbab+pc3bXg+RNtlqZP8959xTpFrT5yjO+tNbs3al92r9U2n/jAfYWy7Hqtzu1+hDoEyfi9OgZAighRz9c1a4iOTKVFAR7mzzOB4RX3NJ4r3n6T6QA+o6QtQUDKRl0D9BVYXFp3nt1HwidEi1M/6cW5TNtuH6qDSOdN1CYX/F5ehkcB402djPOSF+3Yfp0iWRMA1ArKN90yQLBAJuPtXpAIcKPm+VydjQx6hA8ZGprZgTrqjFeHC+oBPAfsPqVwl76Mh6MbvFgXzAYA8Nw9JIA3ID+R7Rz7oMMDJWBunQKawQn6m26btQwHBWhDCb+VD3UWBUhnr6tzhntdj3hirM0EBZ9aD/PXqGT0CQA6F/X3OJJmVqHOOvXRN+riot8680Cz6tldP3Y/qYMDtGTu5QNo1qwItK2jMO3BzzjMUVJnMz8I9lIuH1TmPL+ddwZ4p+t1I//rzMY98rbvnH1O3SsPFUCnHtPOs18pb0HHOixUF9bpgM915GLO6lTSVOzQCV3i9aRPuy+TljoWEn3uGKAX84DzhQ4Y8IHZ0NhTkbnCC9oXQN+9fXXVAuj9rXuC6heewZnCjCA4xpjJA974mZ/5mTcAnRL+MJMGNOLvx378xz90C3HvuxS4FLgUuBS4FLgU+IxT4ALon/EJut27FLgUuBS4FPj0KfCH/uAffGsEg5AGI4wdNZLw4l6w55XxfiPYa8DpC/4CEXt28JMxYgEsjcZrwNYwvaDnAm8bwVhjzQl8W8NP/zctvBFFNc7xncYIPje1NGNoxPZTqtUFPJdGTfdMfRqJeE7DHfOMkZiUhFwAB42uI5KiALrnwmKo7Lm08EcN3Y3Mp91G2+5cF+xcA2DBKg1bGonKdxqEOl8F5ltvje58fqqnRuAToLS89CFg1MnY2XlbAN7ftq0nTfAhwFv7sKn1l4cqTzWQvwIBF0zqc61/gaD9v3N/Gu/K9In+PFfaVd6X7v2t0cnqhPJp9USB+M1kUZlH3o3KwQjZIyQYSw3Y79Hm9PueA8z4lAvqL5DQKCcMr0bhUaKPCsxvClz/hx4a4I0qwxAvqN7500FAh6qmga4he9MkF5RCt1YeOh/VDY1Q856da/nC3y3pc3WVNNw1Trl45fSxsnvS1+/xuO2c+H910qt1uHJQo/jKzGmc7+06Tmtrx94xFtAWIBAMh/cAGwEeMczXWUsA3UjHrlGuO41Ad7zwdo8H6DoA0AG4B3hOCW+6ZsLXAOek1OWCLnWO6VnJu+f4kDl9BXrtmuSaYKmcC1Y1LfXqt+6jdk9UHdd1p/sP5LHAN/V1XS0PIgvNckE9guQ8077wf52L3AuhFwFjiJTmAixewMx66FudXwCeAKAEo4gW9QL0dIy0TVQ4F/wGIOVZwvCZz7AfApDv+tW52L2KfAxvEi0OsCtQTz9da3mueg0ATPCJ/VXn0COEWDegC5kSiNKmhO9PTm3UD/BMBDoXEbT0xwseN+02urpHiXBMj6A/ctE5ox4iXrlIHd1sKGYxqI6TVgBtRItz0W9TPVMCTDsG+AG5x3mGkvpp60d+5EfeHFm6PhLlC9DPHJLamvkzMpi5VofDjz0zmrZ0zED+iajGOYGSNNSCxtAdPtBhQGdR6mbt3Aj0OqSVD3BK6/nzjONHf/RH3y4BdI89KA3hF4+VoQTkN7KZ/nZfAZ13bVHWy/PwRR0LmE90G3qOvnQvSP04GngWOunJuXA0QJ9KUyLzN9OD80Rbbd81X2fpyu5mg1mnuTpsrz5wP0+7HndDiV4UbGZuAdD/zt/5O2+lZ6DLe+3nyngzkcAT1TF93+vRHvDArqWn9x7u2cxBfbemHuQW2lM2kwT1VZZ4bgF091ar+/u+1P3A7q+krWuS6x4lzjA6vMEXX/va1970GBf0h291MnnTSV/84ntbifv7pcClwKXApcClwKXAR0KBC6B/JBN1u3kpcClwKXAp8OlR4M/+mT/zVjlGEQxFGoyMNKbEUNno8RrnN7qvL+AF3Wpc8fk+q2GjL/411tZo/wooXbCgxpE1aKzhu233t/bjFLmqQR/jgQY5jQmWBdP4rKHBVJ+d4dJtgaIaQgoG8XzPURaYcvzNDIBx0LMeMRrXSILhDkMqFykoey4tIIMRSgXQGT9Grhrla4RvpA1zUP6RXzr/zhP1FbhcYGEjUP3/ZMh6mvt1qHgCC07gVce7wFTH+AR87Zx/SB0nwGu/Wzq1L68A9O1PabbA4ZOcr8xbZ+WyRt0FBE7zVFl8D6zafnVMTw481rkOFNKx0c18NmKK0qixRibpSGMqUdPw9h7qWR2z87aG3fIRn6FV09XynQZVxi24LcAtoI6u71mwyH9Tu/KsfRNQMUtG05miRzwTl7Y6x+UDjbEdTwGAdU5oyuaTzDdiTCcn9WJlsn0oH7bOAoYY+k+GdeXnxPOl1Ss573i/V6v5k/5Z3fNkyH+lo1YXvNfnHbvjFUA3A0GdSIhAF7wDQHNNogSwMaIY3moE+glAt334FMDHqL6OHSDNM1wp6+QBMAQISSQvJfVtBLrr5Oq093RS79/P5YvyZXWRsgct4dc639XZh7o3C40y4HiMZKX+8nXPB0YOejxDj6OhnspVnf2or8CY9dt2s3wA1BmxCBijPiLysiCufbE/glbUxXfwhnzSvQrfVTY549tIa/Ryj6YRjKVER3Z8u7Z2rgu+MoaeXcxzzgU8WB1HBLpAGH3uGlhQjhTRgsuUtKe+636LtgTQf/Inf/LNEcUzqynhG48qcD9vdhKipQHFAP8Buwv0A+4LyiMXT84Zuy49AehEqyJnBdALcjKfjAOQF4fN7hMAEnWAAEBn7fHC4Vc+hF86t8wXjgiAkZSeka1jm+m4KdkLA5hS0k8zLVE2Opzx1gmhcwZQi1MCFxmcAKuZby76VXkpoEwdRvpS4kzC3LAHp+8F0BnTq2jj6pHuXZhPgHz6wueex874lEf2KwK4lMgSUdlc0KZjWCfAfR+kL363DsnNSLEA+slphnv4q7y4rvDug24TQEfXA54XQK9jTNfy6ik+w3uC6PCDexzK3ZOtrnC89tN2un4ujepkDh/03HFkySNH0MM/+7M/+wZc/9zP/dwnx2+pC3Zvr67qHND27s26D2i/ea5n1ePIgw5Fl+JoLXhOyTzoTIpu5u/zP/AD720b7u+XApcClwKXApcClwIfCQUugP6RTNTt5qXApcClwKXAp0eB//mv/tW3yjE8CcDq1a9xAmPRRhrZI1/Oazhob9fIX4BijSYnY0TrEog5gSUaS2tc2egsDXIL6ArqrmHhZBiv0aeRYJ7p1xSzNRj3nHU+1whuP0tT6bQRmTVQ17hB+zv2Gs9q6CLKCoCCKFIMhQU1iKAhCgwDCYa7RvNgrG50X5/TiOMYelZpo0lqGNPgo0HO6IkaTtfQ9QQ41Ei0YI68UYOSRqPl3+WZU101OJ34u3W/+v3E2zXYP31e+XqvP+3DgoBP4zuBhSf5WBk5/d/vto4TMP/UzgKiJ1BywfnSao29W19Bq8rizmf11h4D0eMgNutEo9U1ZNpO265hfcF76jcal8+NnvY3fkcfeIarqXcFTZBN0wRTUocpjdENpZMAs1GwTZMswGDmktMq5RyVZtV3J/lTxxYkqtHZutaZyPad1xrMqwMqV9xbYKjr08pu+WXXjFd64sSnT/d/yErvOnji0dUFjrvlgoLb5qm/ff7Uxo7HOgDvBLOJ2jRdNbwqgG5Uac+eZd0pcPGdRKA3KrFrPVGJBbece+4hipnIVyNgGY/AsUezCGKVl1a3LZ1Wx5dHd04KzpQPm72Bvp4iybmfvlR2V78VxF2+KPgi8Mvc0XajLnlu9YP7DvpV/Scgp8OgIGRLPgMYmS4a0LhgL7qlIFmjdJvSnD4J8n3f933f23wW5Oz55ACEOAIJnAMK/vbf/tvfwEH03+qKp/WTeuAp+o/jIQCTZwTzjPMGHc10QAmoypnYnovdNavOQ4C6yIgXuhr6cNF21yX4tqA8QCJ9o6QvPUZJ+uIMicMC4DnnwxNhqoMFJeC+ADr1L2+Vt6ufkTFSrZPGnUwP9MuzktlvSl/GShYKwGJKwW/Pna7+5neAO9K401fnmpJ1SB5UlmkHHkBmAaEFo3s8CrzHfhfQm9KsTJQ867pGWb42u4I05Tf3wtQFcO6FMwCANWe1M67KZI9H4bPvCJQ4PphGnTmsTgb49pgneKt0qt6gX57ZTanjLA4WjJG1XB1L/b5rKJPwDxfj71nmzZb13trWtaZ6ayPQ6xSnHnNOV2/VeaDvrIzXFO5GoOugwbx0X9A1gna6jyOFPxcOD+iFpnCvjt51c/V314auj+rqXUe4H5moIwWOzDoCMC8c+4CTDCX6rbrpST7LE+8B6Lt/r+5HvymDOLQ0Gp73wjq2Mbbf833f9yHbmXvPpcClwKXApcClwKXAR0CBC6B/BJN0u3gpcClwKXAp8OlS4Nd/7dfeGuDl+3QOb78TaKgReEGGU0SvxpEaGARJNFLXoFvDoIaHGmpqEOi9gn4aEjZS/ZRGWGPQGjOegD3a3ojJRgX1t0Zu1QDH54JEjQYTULKePZ+9hh4MKka4E93a6Ky2venVMR55vizG1BpJiAzzTD+MUWYiwEiJkUSDFcabOggsgN4zInvescC6aSx7JqQGe+ek0XQ9a3EBsjXirbGqElTA7tXnDwG4ahzcz+XREzByApz2vvK2n1vuuFZunvq0dZzGeqKx31VWpf0TvRbEedJmC0Sd2l+ZXJ2hHhMMWpDz5EDTMa0jy6lPtLE6bmVWvVN53KjZ6k3rbKRWzzytsdlMFoArGFqbDh19YBpWjPDNOtE0oTxjBgxKdIGRd4BKjTCrwwufe+YoRnza8EzzJ/5lfNUxdQpYg/RpPVnwvOtJ56xAQgGV5ZvKhWuG96/c7vpSfl5j84eu1G3/JMNdX/v7E7B90g3bxq6fp76exvPU5mne7EdlSvBQALFOZ4BiptYGFBO4oIQPTTtN2eg21h3XRcrqHni3oEpBBYAo0ysDcHXdpQ3OKQbUpJRnkT0B9KanXT5YPVcafAitT2uEvF3HuOrbjnvn7tS/8pV8X/73c6PRoV9BVfpS/dB+14GHfYmpsinRV03x2/0Jukqwnc912gPkM+sNjkDU48X+hDnl4juAQc8z97gZ9i3sYch0AK8RbQ24BpgIMEZpxDI6EF1Y2q1TVekF6OoYcTgEODbDAXRRd6IzASrlZ/roOcv0oQB6gUSBTFOQAwIDSNMGgH3/4FvPIyZtOGuDzgZ16qRfRu1TIoPIHlHdgHV17NwI9BMfQg/3xDo2QQcjVemr4DmRqgDT8i2yxV7TiFvoZd9wZOg8APQDyHORJt9zxSmhbeepwDf1G4VM6Zwz7zyDkyhANSVOFTpTMFfsd3U+67Emmz2me3Laawp3AHTAcy7qriMZbXq+PbzU/bTrPOs5c8Jaqw41SxglfSxPdk+LvjIdOJHk1KEDHA4G8L1AMfXIr9RXMJ/13SO9uK/82rkvONs1Vz5dAN21gO/3XW1l0D0D31en1zGlAHrPQGfeoW/3lJUB90NmCFI3wCvoIkB0Lvhj99inPffuYXYf7z7VvVt1KOOUn6AP0edmoUCmv/zlL3/uS1/60lvJfK4e17lg1+2THts1in50HencMkcA6Diw4BwDgK5zDYA+cqKMmCngP/1dv+tDt0T3vkuBS4FLgUuBS4FLgc84BS6A/hmfoNu9S4FLgUuBS4FPnwL/17/8l58YBZ4Mvb6k78v5yShfA1HPCtZIUrCphlmNDPahINUahxcY9N41rtQYSb2Noj+lGF+j8wmQsX8FWmxnQZsaRgoCabjfuvif32qs6/mKGFQLymFQaYRJjcvcW/o29TyGGyNYMI5tRK3RfrTVCNeeo85n76OP9Ll/Rn8JsJki2vMTbX/LGudpo79vCu5TRLGgafmpRkWNQs7HCbhYXnRcJzBpeXHnvG3XiFUjG/VriD715wlwK//seJ/qqYNHAZh+tj81OO53nes1GPb/raNyvc+VvspSjcP9rv1pXxpNDH9Uppdf1shbMPbJMFn+ot2CCpvZokbhNR7v2Dsvr5xmAH+MQsRI3PYxuhs1hl5Y4Lj6TMcoSgz7REVyEb1Z4P2UFaLzUPoWGF9erwMBumizjziHq3MbbV4aaaStbDq/1FHHgvIBvy2vn3j5JD8d6yt5eG/Vbt0rw/tsZWLXwb139cTT/31u69wxOs5t60mXaYS3HvhL8AfdXzkAvDOtNiDeptUGbDOStNkbCvIhK/1j/eiaUX3A+tijC+rIBrBkqmXSHPNnXwugA7J07p8c7RacONG8vLv8tvRVv3cvtvrNe1aP2ZeVia6n7YsAGfdvdCbP1CGuaZl16AO4BfgD9PQiAlRQl9/LV10jaJPIZ8BbSgCsOvs1vTGgINHZtEEUM8A0gCAlYBe84+XZvZTU0ewGZj7g2aZ+d012r6C+l26AkwDZnldtXyh5RkcugE6BSkqz/1Buxo/VRaUvQBrgFRdgd2kIz5LemYs06AV1WQtcF5gjaYJ8AYSRep4LcL4gLvQHHAMoI4X77o+ru7pnRcZMt85ngX0AdIBp+VOw0L0pvFaHytKCKPJf+qVf+tzXv/71NyeIpo8G8Gympu5ZAagF8ykBtL3QTfANzg+U8IxAKfxh5gPKdeLqvNQ5DN6qjmEuOPOei/rNwEGJowFR/1zw0DqZufbRT2TAI1nqjIFzSN872k9k0IwblPCE+pDnPLKCuaVOnQXQn53brqer76Q7dfO5OqX7IXinPNKx8rn93vW5v1FPHWyr6+mDKfkLoBOFvgB6j22Avqb0p/SoG2QTEB39gNxSqmP7/rfvF9xz2uf6DGPou+hm3Ol8ktHCDBGMDTnHaYQS54HTnnb3qNvnrl+nd5rKXWlPXwTQWbt/4id+4pMLHdd7qeM/+R2/Y7cN9/9LgUuBS4FLgUuBS4GPlAIXQP9IJ+52+1LgUuBS4FLge0eBf/0bv/GJUWBf+mvEfWUQrrHFl+gCJH6ukZjvNjXovrhrmDiBCDUK1GBcg4LPC1ifUokXIKoh9wlMLx3slwafNTzXwGl/HeOJntJn07SbHrIgFMYijPmAZqb8M/qUkmdqmGlEaw040KSODkaGOTelYY1X0Lnn0lJ/DSg1Yhas4/uC6wLslk0l2/NP+X0BygJmTQPP5ydw/TR/7xmRdh57/wmkegKvFzhbQ+Gr58o/JwDwqR8ng9/JeeBkZCuvVjaXXicA3foqUzU0rq5ZjVYgdcHsp35RfwEzDYn2t/yy4FMNos637SrX8l/5YQH0Rm92TNSvHjQjxOpN6dMoXQ3TyqVgCAZiPhcABZjyjFf0Qo3dyKp6gs8exYDRnMhLoha5iIxsmtsaY9uW4FL1Q3X+8liN5404OwHhpWn5ZHmmfLjOS61DOrzSx6/A5spbabB8eJLLk2750Lae9M6Tvmr7HwKen+rvuneSs9ZbeX5a39YJqjwC0OjZ1ESVwoeA6JSAi55xDODXFO67HnZOur6wztQhC9kgiheAi7JHkACcCnRR8mdfWXeNTqRk3E/7gwWYKuOr45706NJ41w310cmRpfe2jyenktbTudaJzz1aUwrzW/dR3WNAJx0d0EWAggCYlHzfuSidds03G4aptI24JQpWJ0F0H5HDADnwEQAogJcXwFdTMTcCnSjhZjcAGAN0pwSk7B5BJyj1lGsIep525SXabzQz8+D80CfPVEbH0jbtcKF/K4e7P+k6CBAIgMUFgN5074BqnIsMgA4g2gwNrBUAiFxEFhOdL4hPv5E9QDpTuAu+cxY0qaK5SOHevwKnPb+bdQdQnv5x4eQAgM65zQLo8ig0Za/KM5TQtNkG7Af1UydONp7VLrBPiSNAHQaa5p+z6QWp6Q+08aK9gt068MA3zFGjvrvOuV92ne66DoBe0Bqe8kxt+tk5Y0zyL881c0bXXdZj0+4X3OUz/NN9TfsJHZhfL/6378iimR7UtTorwZfKJDTavUuzXpkNpAC671TuI8w2Vcc85Kq06LvDqzVfPeY+iznSKZf61A8C6H/7b//tzwmgy7+MzSwQZK2gX6byx9GHvZGZdliDcCr02vfbvsN2r7t6f50A+n7EvY7Zdyx/p+84jKC/GFOzpDD3ZvTi/tPa3X50f9A90a5Lu49QXpEj9Si8a7YW+oRu3nfa3/E7f+dWff+/FLgUuBS4FLgUuBT4SClwAfSPdOJuty8FLgUuBS4FvncUaAT6GjGM+HsC9gSmazzvvScvfO/VSKtBRyOiRuWC90+GZ+5dr/cF0G1vQbg1Qi9gt2BR+9d7a8TeCOk1sreOk7FDw0WjLhfQLriuwVogu2kXec6xU28jZmi7RrcasjZrQKP9lh+aVpf7Wk95YulQQL1g3aZpp481uncOC24yBwvEN1p+AfwFWQvMv+I15+8kfd8JKFaj1pPsnGSu87l92Pa33lftvDJY2o8+/6rrxLYAACAASURBVNT23lOgyWc20qjOL613eeaVvLTd8vVG4hRk3fpreF45fQWg12hI2xo0KZevGkHdsa7BcrN4COJQen4wQB6fyyf8L9CHTqg+wvhqqloAJEAdDPCUAFUaiAEP+pzGc/tQYLqGdYG06o9X68bygfeunj7x9ermBQpfGZJX9ipTy68FOE9g54nfl4c/ZKWujLV/J6D89N2TPipfvepH6Vnef9J3T/MqPUp/5MA0uwAdnXfAIwFBQIICp0QIevYsIEadtZqSms8FY1kvPD6Esrof0NWzkCmVFdZNQCPS4npRp/IqgC5wVLruOrRr1Hs88motWd603dM6uDxfMMf7Tw5E3b8439BU2gCeAyp5QYvyRdeORgFzn9Hi6BuALs9RBqhbvVnAjmhb9BIlwIznFVNHz0+nXiPAAUq7N8IhArCarBqUZjogMprn6AN8RWkEOiXPVR7q+AP9ux8BUPJ8YsB0z1/23HHroc4CX4wL8IsLHu26sOtSswYQIS6IDEjL3BjV/yM/8iNvADoXkcWVF+bBrCXMqympKem3tCFFc/eJ0M7069S/a43tA34DQHJuN+14nj0OBYDjBdABkeVr2qrTAbKK3HMxN4Lr1MF9yCwX4B0RuF7QUwCdcQPac8ETpNinb/QLHjbTCiXjIUU280gJmMo6iBMZfFFwtmvwRlL3XQVa6zxAydzjsADvA4J3bScrgMcl8b1jB9Bm3v3jc8H1Avs6lio/3cdAiwLDzJfHUKwc00edSOhHj1iibzoboQOZZ+ea/5tyvHtr9L2yCyhNlLvnrtPfOj10XahDAp/Ld/tO0DmiPiPJkUXAcy/m3z9kjCwEyAklNJRn4LMedwMf6vxCWeeJHlmBXqoOq4Oma0kdyZ8ix3UMsCTrhPIJbwFaC1zDT/ICfX71t2tW15AnwHzrQ+dw1AMXWRtKFxxfHL/77pvC/UN2f/eeS4FLgUuBS4FLgY+DAhdA/zjm6fbyUuBS4FLgUuBTpMD/+S/+xVvtJ/B8o8hrRNoIw++ki7y8N7IHo0RBaQ1sJxB9DYwLxBT8eQLdaog+GZoXUHBsPFfgvQYT052eIh9rpN7PJ2BGg9EalXasjf6ChjVI2VfbW2cG2+W+guRGhzo/GMi8TAtvOwXQm869USkbpUOfO0c1JBntUkBpo+w03i8f9GxmI0gsa2Tr2ex8biQIfZH3Tu34XcvyxpMMnACq3vsESL36fp//kH54T+f+ZLg8yfkrh5Yd9wJ3T+2Vz0/PvAJCSxvnbHme5wvAVjYL4KiPpEXpdAKfOp/Lq3XkMBOCumGdfXY+2qcTvV/pBaNFzTSBHJe3MRBjAAWEwfjZCEyAFKM1PefTvjXSEFleB6WntKxr+N5o15PTxuplDbHlgydduvP5nkxVXnrvyZGqdZefOh/VGzuvJ31RmSj/vreO7npxur99PP3+VMfKW8fd8Z1oUBq2HiPQAVIAVEozAHRTUhPZ5vnD8CMgTiNlNwK90ePKKHMHzxcAEQgCnAOQIxW0l+duAywBwn3lK1/55ILPlVdkSvCcku/7V0eZ03p1otd3Mi/lj8pI16iTU1/1nX0srep40DmDHp4tDsAHEAlQTclv3Rcur5UPcEzwAkAkipnoXwDt8lYdlNxT7VEuzmPXJuYTgNQL4JbPlAA6nDtNNgFKHTUAoxiToCblAuil6+6pmnqZtOemKoen3EfBm10X0LXyFunQcQqQRxdIpO3OpQ4g0IM2SKMM0E3ktGnZAdagbQH0OlMCHAN4QhsAVHU9JYD0N7/5zbezxYl2bb8BF4kc5wKsVh6Y/x4XQv2A2kQ6U9IvHTCYZ9OtUw/AtH+sJ6xJ//gf/+O3c93ZpxmtDZjLPFG3pU4AjNeMKZQAidIePQEY7sXznU/q92JumUNASi7bpk74tccOrVPbRh7bBn1jfryYZ/emBTmhs3t26oInTKlO2XvhB4Fp+GDleqPFqZu5on7lD7ogLwLMzBEOdTrVoW+VTxwIFpj2HQBgWv3J0QnUp4zQXgF09t9mj0C/NhU6+6Sms+/eqI44dQSGxjopKodms6LkXvrDOAXQmVdAdPi/utNz6dEP9IW1yKs6HH5FZzEnPRrBYz10YKF07VFmu1fyXc109dW3Hie2jr58D1jtGgkvPznidG199S5w2iPv+rJrubzNfKN/0BOsBc4negT+rTM0z/xnv/t3v7edub9fClwKXApcClwKXAp8JBS4APpHMlG3m5cClwKXApcCnx4F/o9//s/fKj8B6I1GKVjbiJk1oC6wuf/7Mq6Rx7oWYPH3GvT4XAOwwFcjo09GY4GYgvY1Gmi03GisGiLsxxp7e5b6GqQXTD/9vyBFQT/72PLECQIinUO+a/RSn5O23l8wwvTS3iPIgFHKqNdTNKBgOga7nldrtOCed18QUp7guxoqlyeXJ/o/xjrPcKTEoMPFZ8+yNIqnKeRr9GnUj316Ahn8XboWlFqeX3BjgaonEGJ5dGXhSStsX3pf214+WNovUPKdgOiVnX6u403r69hK0yegsUa+Pnuire2oOxZsrf471VXd5FyubqANfqtBd50z3nMIUj9UHuyr7RqBJSjfyO/yEc8JQsHjRBpijCWCEcDCaFAAJIzngpf83wwYyK36gc81CjOePctU4/cC6KWFenvlWWCyc3gCBu3DrgWO/7SendaTJ/1+crQoH8oj65S08vgkh6vzy8snuTnpmA/ZEZQeH1rHyk/HsOvR6iP/7/gAgoxA92xd+wVPAtxxAaDjvNGLSEx4k3LXnDpsVT6Ri4LmBdP3XO6mAyfimXTQpKumhMccDzze87tXjjfrRfcRS6MnHfq0TzrR/KTPqx/WQU36VK8oI+VldTN0KWgJKOoFDc00o5OOemblpuAzoJzRzJyde+KrU1/o52bEkCbwAEAZ/QXwB4TlwkkIXmuab8/BBvAGPDR9NfxF6m7PKDeFu/RsKnToUyATnpV/AZeqqwo2A8L1zG7kQVox5jowMrbV9e5RcGIwZTyyI/hJCdjtGehEVzdSnyhko8IBQom0BqCmPAHo0tcIdPpOBHoj/AEqAYu5qJ/xC6zym3tt1kOebwp315cFu9mnGWFLdKtR5EQFM8fOBc97JjUlbZi2nf2qUbKU9KWRz4zbi2dMX08JcO756KyDXcs79v3cdQi5MSsBQCP3yuvwcfVRU5wTmd8jJAB190+92QhtvitovXuZ1gFtkBNkBmcK5ISLSHkirQXwicJ370ypnPEcTgw+h6zxXbPOdH/AntwjFXAi0emBuWVf3vfL7vXRLz2uqmNgrKVbnRx4zmOs4BcdIyiNQGcu6GMdWpgT9kRcyFd1LvOiYwFlnWR4HxKwp9y57Z6njobujWyH5xxH1y6e58gCHFy4kDP6wIU8QlOzCCE7uyfevUTfuVwTfN+Ut3ZP3nWJNcC5Rya7h2Q+Owba/j3f930fsk2591wKXApcClwKXApcCnwEFLgA+kcwSbeLlwKXApcClwKfLgX+t3/yTz4xGDwBajUGLqi5vXsCHGswLdDjS38NLwIsBdtqnNf4yDML8tWIudHoe2+N2zV6n0C7BeG8v8arNQovYFfatJ9PoEUNHkvnAmsF3rxvDfJbVw0mGiYxDjHOjkNAnLKR5U3b2LMqa3A2wkSQTSNSx7JGn6asrwH+1EYNz0b+eh6ioA1lU/pqoNLxQScDAck1MtU4Wh45OUtI8/Kd/GGU0FPqxgKz7UPBqBOfnH6Hvu8BYTUSLoB3AjZP92wd/r+g0X7/BJz3uaf+Lb9Ul5T3fb66S7rsfRoR7dfK0AJDp3Fbdx0yCqxVp9Dnym/n6qQ/y0/8Ls/yuWC3v5Wn5T/ADYyxXBi+BSoBkApaYkgvKF/dgLxVBhZA77w+gYxmeSj4XFqUd5ePn2jm9ycAfXn5BCpXH1XeV7YK8D0Zq8tjux6c+Oo9udq+LQ8/7Q7eG+fq4JWJ0zha535eOXTspnDHwC+AbluAgIIDAJvy4vIk/xcwr4OWqXMbhdmIPo/yoARAAuijXUqjrAGBAHp++qd/+pPLbCj01Qh0QfTKHL8/6fSCEwsO7/zsXmH1d3XOSV+so8kJRK8sNP0wazu08axzPhupChBF5KOpoLlX/UA/eu64UbN8zz2NkCY9P0AqIDrgVWWbfYXpwAGlmq66Z/vyTM+3ZgyVUc87Brhk/KTj/9KXvvRWEmnsBciGzjNldlNnM56u1QVLdRxwLwIwx9EDgK+c9V6HJfc83AuAC4BsKnPlQP7ovnR1RPeXzIOgOWC6Kc0pAT09rxygsvqVuQPwApCGzp75DpBMv+k/jlUAqQUuuY/I8x/7sR/73Pd///f/JhnskT3whJH/APWAyMoWdGDeBfd7jj332C9KopUFWWnb88kZHzziOeCUOCV40QbPWxey7QWNG/nsOd+UyH0B9M9//vOfRKEDoMuH6K7ua+EJ/1zL/Z+xw39c8KOOdcgn9QHIeiEvgqwAoTiZ4NTAhd7cfcauqeqQ7jN4pu9N3UsyT8oZtNcphow01MHcMAfIQOnLM41Wb0YK5qX6SMcJSvbiAvHU6TEx8BL/F3CtU7ZOe+h2U81L3zpIqdutRwAd/SWAboYB5sW9Ge8DOiugH6hT5xvKRoIzVwD+ZieoXENPjxmgrN6oYzX1bTa36uK+u8gT9oH9Gk46rJNE0dMP+RQepX/MFTLxtCbvHmL3OLtf756kc8u8s49ELpFznI3ILMCFs0SPaqHN7//855+2J/f7S4FLgUuBS4FLgUuBj4wCF0D/yCbsdvdS4FLgUuBS4HtPgf/1H/2j32QMWkPvRtk9AQd90X76rEGoL/oaeBaIriFmwRa95wugGzldkGVB+aeIWo25BTFrIKtBqoZf2lrj1RofvH/LV2D6guvbZvu753l3DNuXttn+FKjm+wKGez76ZiJoNMxTlM7JeCQvOM/eU0Nlz3s2JWlT6WoMpGxkbiNUmgLVlNqCCx3nCbjs753n0/P9rpEnBXPsS+fMe/cIAI1cT22dgL6nMZR/arhbvjqBNhr5na+V4SdQ8QSSvwcWnsDxyv5TnasVC+Y1yumV/tnfToAW9O19dTaRdifQvP2zbx/Ce+WBZpPo3Fc3wUs1StfRCBACsIeoSYzEnjdNKZhEVCbG2EaVF0Dnc/+Q2TrHrN7qfPY36qgjVgH/AmKn1a6AgL/7Xef9CTgv4LF1ndatnbvlQfmhde3nGqjVr85h+WkN2Tv+U39PNKqsvvf7At9PbT7Vc2qr40DnmcIYA3vHAMj1jW984w0c+Pa3v/2bzgCGJz2rmc9mMjESvamJ12Gk6b/rPAWwAnjuRfQsIC8lgA4ApyAvdfjXCHTWmq5zjHWdsOpkUhl45XxYme7zKw9P963sVfZdQ7oOMw4j8AHTPCeaSE1+a8p8QG3X3WaoYdzMEdkruJhf5QNdATgLOEcJ2FMAvbIG+GR6boAuIisBhigBm+VR6uY++8r3npcOgIR+U8dxr2dkAwBzzjUXIDG8U6chQSjao56CX+oRaAeYp2MBJWnCBUsBlJrZhnt19ABoMgIbGmy65ZNOk/e6TjAvtk97PeOZKHocBbgA/JpqHnoJekLrpqwH+CbdOLRhjei56kSYAtZxMc91XqBfzA0X9CqQCNjKvAPQwluMnfTygOgAhJ43zX3u6+Ax5tLoeJwapC0lf4LL9N8MQ5TIsOeOs7aZ9h1eApgmYpfIdqJ2e9QPvCSADlDpGegAvfCr59RTqneYU3ihYGllHFo7L/QbPnS/h44BPIaelNDC/QJ05HxweIVSR7PdJxeQ3z0gc7LrXnkLPdazzOmrFzoQhwLmi/vqdMB3Oh0hy9znRf/gNcbCOOvUyv+mgmeezBpA3ewzBF89G953AdOj67zbdf4EoKvj6Tc63lT1gueUjKHnsZMKnQsdAY3gH2SACOs68NBPszXAH33fgZZm6KLs3oL56zny1SO7DjTTgcdKuYYJoJPGHQeRzgsy6Tpp5gxo5Z696/DuSU57/d0/OR7vRed4VANgvpm9lClAdC4dhH7g9/7eV9uG+9ulwKXApcClwKXApcBHRIELoH9Ek3W7eilwKXApcCnw6VDg13/t194qLqh9ArK2de8/gQ4nII/7NoKiRt8avbn3KZU3/SiY1GhJAS37tMDM1qlRQ6PDGqsLDi6IXgOnhqwaRj4EDNmosQVsa0g/0ZTx1dhbYJb2BQ8Zdw3qCw4WBJO+1rW8IK8s8FJa1YhXunX+/VwQTgOfYAkGWw1iPb8RI7JpW410Kv8WeMSQ5bwuANpndj55ZkHz0ncj/GpQ1aBIWQCHz41Q7n01plr3Rq8vUNP+LS91jss7jfQpnbjnFEm5MtH5f5KPNRCWH5602PLZ1tF+n2RLA+ECVmY0QBZWPl8BFysj3kv/W88asdcIqVH4FX/W6WXrk690tNh72x6GWAyYGjar10hPSpQvF0bipsDFCAt4bkTTZnuoU4tzybh6Vimf66yiMd/5KP1aB/UU7FFG5ZPTXPe7rl0nAzD192+Nwqf1q9+d+LLfWffyS2m/91fP/7/svc2ubst1nnduRh0JgiiFVChZ4iEPf88FxHcQ30F8A3bP7sW9uBe34l7cEHkEQdS/KFKkKYqkwEiAACdWy2nYBpxIER08K3o2Hg5VzW+uffY+Z++gFlCoub5vzppVo0aNqm+842eupylf2/euxdKz13MvX623SdMdja/e4fhW7VfONwcwfFnaCqB/9atffQLQ5UFqwXMMPLgugN7c2gBvNViqjOa6oCbgYAF0ADYLQJv5nqn1fGZ8yJDp+eyeWYCsRlDuO6XFTobxju7P07imtK6c9n0rWVXZzn38X8MY9k3BaEDUhmk3z3vX7mqdsJ8R5tsCSNbw3AWtAacngK4sYw7In00B6K1sok1lKDKmubahsWAwfKIxBjX80nDHzdsMHeQvakF4AE7A0u7Z5W94DZoBHlGTvxtZCmjLGAokwaPmjabd5gFnTbiHeN6Sh3frX5kpfQGJyesOsEbNmgEMBBTES9WUNowHkFRjBs5NpS/gM7RhLQp4C6SyJqQToK7nLtpgrBo5QD/5nBrwnFzJFN5rbvb333//6T72ImjHWmwIbjz1fR/8gkygEH6fOTHsNt7D7ovwNu/gHgoGYj3PYthRw5j2EyDfqCwA6XrmU2M8ALBrDm/nEx5gDuiPIbvlTw08DB0OkM6fv21oUyMHatroua2/a8p38opz3zOBQHvPP5U5q72M7yvTkIt4FRt6HqCUUPasa2p4zZzyzFmNEhmDfM91U1107ICqXXOrqDeOj7Wr0Q50r/wTQG9kEedCAN0IGo06Ae86n6xH8ppbWFsYkTjGRjqAxzUQou6ZF6DfqB3UNS5mXu2X4fh7DuhvUaNmQSPu9XcdNZEhzIGObDT1BDV8qsEJQH/nWjni+Wclv1d7+Pxd13vgA9MqcN3fC/CAqbO45u/nPvGJ1fHgfHYocChwKHAocChwKPAWUuAA6G/hpJ0uHwocChwKHAq8Wgr83u/+7k8oKK5an4r6AlDzeoJT/L8CElT03vVAp3/94T5B8b5XZbNKKhXYBXVVGFwBhVW6TQXDVFD1XpUYrUvfPjvB8ivwXKVGlYgFW1WqqdChT1MpX6V7acjnKnAEAezzav5XoE7n2rFPIKogWkFOw77rwVXgosoqcx3qkVWloSCZ/e6cSBPfOfmnPFLlkePcGT2UJwsI7rzhpXENIArK854qVAueOy8rHmn/Zp/5fwLofWcVd9N4oPwyaVCenqD65I9VnyZoOmVFjWTqAblaVwXreQ7wV4X6BF7n2m17UxkpL3R8U3bMfk8jgK6fCZhNuVAa1zhjJafsN4pYlJiG06ysAiRBGQtQAIBRpbBeTHj9EcK9ESma85PrnRIYWtcIahqrdOxd+1yvnpuyc4LjK9nqPSuZs5O7q31qyrmV7Oq75I2ukcqO3Z5RGrXPd/aLOZ65Bnf7+I6OK8X5Su5P2qzeU3kL0KFnmgC6tGkOdAw7AAHgP2p4EVDUSAk7D/QdgO6aqXcfe4lALWChXs/UgCYF0JHbrjVkjiHO2YMKREO3ys3KjUmr1TmiNO4ePduRtzzTuN9POdVcu/UGZU0L9LFW2TcBQSyA6BbaZK70Juw+VPkDjQg7beH+AugCctQAkQCfv/zLv/zkDVzgFIDX3LoAuYbxpgbscs+C7oYQxluafhlaGa9h5Bt5r6k5H8BLgJYUxgbwTeGvQBTem4YjRn7Wc7T0hWY/+tGPngp8pHc94dT5To9sPFjN4wzdabv52AHJ5AXa7zluyprKka41QG497qnpN2sFT3TWDoC3RQ9/xs4aKHhJvwHm9ArHy9Vw3dBe71toWO97+AOQm8J93eugjyAy6wzPc0F0xsr3rH3eC80M/Uw7hjeHXwxdDYAInfAgh3cAdStrAXwBQPWkdx7gMehhuG54r0ZfzFtpWAAdYzLBc+pGQ2KOBD2pK5vgM40HqJkXeQu6A9qaa7wyxrmd+0rPG64Dz2auy7nXlIemfLB92rLfjA0PbL3x4W3zxEMTjG1Yb6w95qy/q2okyj5u1AWAb96lTOM+1qOFeVFuwLf9DUC/jExAez23TQC9xi6sNQ1tMfJohAb4HgMNCjzWcP08B+8wX4Do5hWnZi/yfETd8yXytdE55u+ohoLvOaNyWGMM96mZYoooBvIo/FpwH5mn/EOereZ6dUbdyRTPr5MXpT/GNspQIhZ0H0Qe2Dd4nr//5pOf3B1DzueHAocChwKHAocChwJvGQUOgP6WTdjp7qHAocChwKHAq6fA7//e771odP4AXylxJ4BzR6HeXldB1PYL5PH5BESrRCm4xOcqliZwulIorNpVobACTvhuPsNnVUzM8U2gbgI73r8Db1ZK+N29Exj3f/utYnMCqwVfq3Crgr4Aeufd6xWYrGJzcuoEbqZiUOXTzDlqyElDaDaUZj0RO4YJVMyQ1CoOBesnYOg7p8HFClxf0aCAyvSIvALJ5xxNj/CC2pO+5RnbWfFRFd3OlX2qd/z0ti+I0lyvMyy+Sjjno+DABOVXHu/lX3mePjtHzGXnumtx8jy8VG/qSY8pR1SOPpKyXd87hfdObnTtFwRYvdPxT2BttbZU6jeMZpW9KMXNywpIBSACSEDBM0ywEkVs10tDZqPMrhya81Ajj0f7Qp8tH/S5ldzcydKrebii7W6u7cd835Ttpcfq2vZn/9xzJv+u/u+9cx+4w6uzD5XFV/2b+1T7sdvTK9e5BhDQqEPPNJ+FJ/UwBbwp6AdfArJQMPZAViuXBbOU/1Pelp8KdAF2AELgsUoBeLPg6VwAnX67PuvZCJDuHsV+wBibhmPOX9eu382zw+SbCWTw/zR0Uq52X0ZOFtABZDVMPcBS5R+AkmGYAUYN0c7zAIbKBwDSGvvMdStITQ2t3SOZI+QN4Dk1QJf5ewlfDTgF4EKNAQOAK4AXQJ7hlal5v3sWdG+uYuYdMJVC2HI9qanxCK9HaM8K7HPNhS0QTA0f7AwiAJD0VKXmHeZ5Z7yNKNN5p12NB8i5rEeq66n3zrPL5B/XDvMpaEzNWOV1xgCIjiyn5jtDTUNDPcepme8aUZhXHRrSb7z4AX0BVDUioeZdAN7MH+9r7nTAcQF01rgh3AHRAbf14oc39eI2UoUgHDQyogApHuinRl8AmeVl+sM61khCoFSPdoBawEbqGphgAGFUFmrAYvOQw/+sA0tBcubAMN+Mx9D6zAnGB0YloKavGiFo3MCcUIwMsZLvq98UPcv3/F5azLPJah/2XKBxITXrDm985DDnA2UxNCx9mbOeE/2N4HsqG/u7ifuIVKCxCrR27TI3NXQssM91z90C6ALnNcShDYBzIyggewDFqeHP6b2twQRr1/tYS/C1hTXSUOk1QGVfaCqReR6av2mdM+6rF7/e9I1qoCyBh0xlwN5VWYwRAGuTNcraKB+szhHdK1a/H1bnykZXYJ9wP8Gooim02NsNyc+a4e+//fSnHx1PzveHAocChwKHAocChwJvCQUOgP6WTNTp5qHAocChwKHA66PAH/z+779ovMDbBG2mwmYq01cAaX/ET6WxLy1INBVBUwnQNrx3Ki2m4sk27oAGU9k0n7kCzlYztAN7VsqN585wlewrusxxX4GH/U4AXRBiPtf/dwDvVKpNQKBzVpBvdV2vjiqdJtDeNlX6eL/gSz1bBBqa67VhVwEUqtSrspHrzu2k0ZX3dnlsRVvXleDNykCC72akg67HKspWSjWf5Zkq5Op5hwKvXvIFzbmvnp31tKG9rhsV5CpdC8zb5gqsn6BCDSnmmu9cyC+GKa0XZj2nVG5WqVnjAtfjSgaU1pNn78qMFRC6e9ec25Vc4TMUsIZwZ346HgBD88QCahRkQPmKkh+FMtf1BmN9NJzq5McpD6TxSnG/k68TQFzJ8CkfS4NHsveRbL3aQ67eO+dwNad+NufsUf/73ikzHo1n1efV/vdoH9qNb66Nuc93TQigC6KX1ninAtjgYUe43XrXAWARaloQveu4ADrXyg+NebrOzcFLzb162s6adTMBdNthPRjxRABdIIWxN4S8a47v+ZuRdSrf57X/Sz/l9DRqWxmqMFf0E2BDYBxvYg0GAC0rbw0/bL7z9hPQTw9N5qDnwoI/9Nc80YCoyFT7LoCu0Q6fCxwa6ULwHeCT8NuAmNxvqG5q7pFn2M8JC2+oZfqMVzIFr9561ANkaihBXdCPuRbIo9ZLnXcB/qzOvtAX70tChFPoK+cFDbSM8uO+ohc0Ne3aTzyoDd0tXbueKrMZ9/T+917OJwCdFMBugHw9xHlO0Ja6Hu/0T8MFavpvmhzo17zjAI6f/exnn+YDsLPGGdDTMPHsNXxnoT8TQMcLnQLgblQh6NfoKrQpIMo4AdBJ70CNsUJzks/fCp4HoZ8yg5ox1GDAvY0a+WOYeMLgmwMdEB0DSya22AAAIABJREFUnuZZb0QB5s0IDdTQ3rzryBW9tanhS40naL95o6/O1s7zPOfPfWOe3acs3u1f84yMYYoe6ESo6ZnOXN/Kip79pnHjPLc5L/QbejqHgOa/9Eu/9FQIFd80MTWW4roRiFgPAs32w7XGvcwFMhCgVzlBTRvIMvcUZBByjppxCaBTC54DCMM79UCvUU5zykOjqzNdf1cxJz1jCZbXmEQDAda3RkPIMdNC0GcidEA/IitwdlvtJz07znPr6ozRs4ay3jnkne6DGCpAa+hMga89U0I//n75H/yD5x5Vzv2HAocChwKHAocChwJvKAUOgP6GTszp1qHAocChwKHAR0cBc6AL2BW4myDT9A4tOKBiZ+c5zvcrBcMc6QRZVkDMSrm0othURj5qa9XGVFipzPXeFRCyA4rmM3fAth3wQVsdH9e7vxUQUu/bAg4FVKdBhco6P5+hJKdif4K3Hf9uXPOZXRtT+dN5mWHaG1YSJa+eE3rd6UXSnOsolVGKqdgrCM/n0rvzPxWi0ql9u1ofjOmqPdvnvhl63mdX/Fq6F3ifytfpAVMlasPSc59hV6mr+GvUAt7bEJvNkV1AfvV5QTH6PD3AHO+keemiglPw/cobvp42c44mbbueoHcjYDyi/26NFlhcXU/eaJ+833ykzIkAuvRAsY9inAKohpLT3L+A5g2nWkMVjUpYM6ydGs2sIgis1m/l9UoGT5n60e1+/996WxmjPJKlfH8FmPf7ttW5VYZc7XnP2Q/v8tYVffu+1b5xZw8rPeFJc6MCuE2jDsJtUwDcBFioAR0LeMzUHvClQPoKQHcfK5CJHNDjHIBVcBlPVAAAAHRyVVMLcsLjBdABEOoRCY2ahoPxuX4EQO3fzhhqghbypGt37rPdh5VbhmRuXnfGJcjKuPWaZaz1nmSP4zvBPcBzgRnArfJBwSyuJ9gsf9AmwJUe28yX4BnArUAWNeC+eX4xpACwFbgFyPR8Al3Mq04NXQAoKQC8jSzD3DYHsp7E8Bbvr5dpvbX5rn89J2GQ8Gu/9mtPoC41tNfIjPu6NgwDjYxlDIBdeMlTkM2eraGt8z3Pc5N/2i94Hx425DpzbWh5eBRvfz3+6UsNSTrX8g3tAYhpIEDNvkDecjzHya+O/De0NuN1b2cserjzbvqhdzzz8PnPf/5FHnJAtvLsHLv7GusdUNuCkUXnogYfyhgBfSIcANBSA4DK99Q1vMSQTL6jFkDnWUO4wy/wjtFsWDeMV0M1avrGPFDMEW1NxAHlCntsPZjnHtLxXcno7iG2cXXWtq2eceYZmXOBRg9cNypT+8x7KlOhi3KYOWs0Do0YoRlt1GucuXGNY1TSc3bB9BqxSnva0dCiaRNY/4K6yEFkBEaD1NCWd8obpgqgBgzW0Adv9XrKE6lCD3SAdMZRI4xGOKoshOald2U437UNaFbj1dIJ0NyUB1w37Qgy7zOf+cxTgWfLC6vzR3+v9zy52ueVS0YjYpwaUyIHWOdN+8HakqbQj7/PvPvuR3mUO+86FDgUOBQ4FDgUOBR4jRQ4APprJO5p+lDgUOBQ4FDg7aDAH3/rWz/xw3uCpFXq7MCRgqFTuXMFAJdCHxYoWAHZsy++7w6Q/hwgbPXuOfu79lYgus8+ot1dAH32ZQf0qgCaPDDv7/cF3xuycCpwdjS/6gvfTaVU210BWCqGCqQWfDG3uqB6le56qPsdSqPmzKwX+mpudoCTfFhgtiDTnEf/v1pL9WBxrAI39ZKpwrjfc8/kyQLZM49751nAqPka693YOZve5QVdpzd6lYgNawldOw/lM95b4L/K+QLozG293Xh3vYKkuXQpqDuvy7OdxxUQvJNLO/lwFzyXz8s7GjagzNTrsAD697///XcogBp4XhKmlRoFsTlPua5yd3qg76JOTGOblcyZMqG0+bhA9Envq117t0c9BwB/9L4Puw+u+v9oH1k9U1m2k92rvauAmKCJnpwrAB2vRwrgTUMm4xWMVx0FkFUjGOW3QB51PcCn0V/zISO/zeEKEIEHKgUgjfv0QAdER/4oHwzhjhEJQKGAEOODNjUSqqyfMr4RPZQ/0yjRuege0HML7dcbHzDD0Nrm/8UTGVCI3OKGtjYnOIAQhb57P+PqfgkYAygDkE2IYNctYy0ohExuX/heGc41+ZKRNdR4Keo9yTMA8xb6L9gN6N6Q2/S1aSkAkZgzAGNogYcxYCf8UhnEuMmHTqFt9xNq+Izw5Hom18NUAF3e9gxCDUAqeE4NzWoc0fVAf8w1DhBtigy8ouUtQffVfm9bK1CO7+Blow2Yo9oII8w7c2gBtDZkPmMvQAcvG4WHOdoB6ITTn1EY3Afpv9+Zb9286vAhHtgAyRT2m+618J4e6U0jAE/geUsI6+9973tP7dfzWWMMeUOjAIxATE1Czbg7912TrHvyrJtrXa99gHT4SgMzjC1mKpiCyPAiYesBOpEvDUGOcQfGKBggsLcqH+feN8/U88xxtS91T5lnd88Jyg0NjwRBnTfWFZEDzHM+01S03RpW0q6yo2cRx1njwp73ALLfe++9dz73uc890aah9QXQlfnwqGdv5Hv5t/OgBzogOgC6HugYc5juQZmjASFzDN9jxKW8KLgOD5k6gPmbvwfqLT+NiXre77mJOSkwrQFqz7F+1kgayNJGToG3MEKgQE/n6I7mobKqz802ygc1RGZ90jcLaxOZiqzRA/1z7713pyvnnkOBQ4FDgUOBQ4FDgbeAAgdAfwsm6XTxUOBQ4FDgUOD1UuBPvvvdFy9Y/ZCenxUEUbE+lUEqbWbP7yjyd8r6Rwqk3fft21XbV99NEGwFivn+qzFetXPnudXzU/k6+3FFtwmSFBis0nwHDK+MK/xsvrf07XtWXnk7UP6qv1PxU0VpveaqAGuuZ69VGAmSFJAtUL3i8clDztdKsVglsu+YYPf0GKpSsgq4Xs9QmDMcZsc8QZoq+fSKERCZSlrnbYarr5KU6xUfVBkr4CUQjiLOfKh6jvFd57MKXBSoep4J0Km0LTgwAfTpSb0zRum6LKji+ihgtpMLV/JiJTdK6/LZlGUqr+UT6CLNoGF5F/BHAB1wA0WnCk+AHr198caswlrvMhTuXM/57lqd8mMle+7sGXfo9Sp3xZfZl+Zaf/R/+zvn1+9We9Dd/fC5NNvdv5LT7Xvnb0W3AiqsQwFLvcvrvQ3wRPj2hnAH8KIAXJijtgA667iecPClxjsC6d1TmgMdvgZcNNQ3ABrAF4X79D4vgE5byOXme62BCd/XC7L0Y/0V+FfGAZSwVrt2um/SRmnbvaIhtwG/AIoYEwXgqKG0G3KX9gpMMw/m76Ym7Lv5g7kPcAvPYbxDu67dg6ihi2HDqRkDACYFetI/w4Mjf6Q1oIthranpi2GKAfDqHY6RjznKuTZkMDW0aA7kzgMGEgJigGOVo4CvAu/UAmTU8N5qr4MGKwBdeTjXBWCsHuDwb8OIazzhM917VufreZ/nmUbFATxnnOSxRr43hDtrSVAQALsRE/QsZU0VQGdNAhjqgQ4fANRbDF+vkZpALHygoQS8yNgwwjBXc+nLOFyP1PCy88u1udKpaQfjBo1s5An2MT4rkMr/Gu3weSNUVJZhiGGedWrmSUMy9kH4zbDUGoqwnuGPpqZhXxXsZy0ZcYM+AMYT0QGAE2OQKTPnnq4c6DqbsnruszWYrFGgBhrys7naWefMY+lbwyLG0PNWI/eYt12erFEi72uqHdqYvx0cC/QwMgEGBo6XZ+BJ5bxRoATQeYdrHjk6AXT5Ez5qWHbkLUYg8DHpFJwjauig4Qh8z3pRPnA20viFumcjjbk0mGCsjSxRXut5k7HWGLcpkRhT1yfrQpCadW2UCWrWFDREVsNj8zfQPHNc/Ubts73ubxDlDbICuW7EBUB9+q1RpkZIX/zSl17lMe20dShwKHAocChwKHAo8DFS4ADoHyPxz6sPBQ4FDgUOBd4MCvzwBz/YdmSlvOfH/1SyP1LeT+WiCp354rtgwVQE7P6fSoEroGL33WpsV+Pt2B7dt+r33WdUCFfR5WdXSrorWq0YYSrAes/quwmQ2ZfO7QTNm+ezAF1Dwk/F3QTv5/+l45yTKsgbnrJ9nSBGn3nE752HKscLHvl5PTz0clJJV6+c6V2uV73KRhWXzQ/c0PSGX+1ztmlfqpgVQBfsaV/mOMoHzFO912sUML27+5z5Tw0123DOhlPmfubZEJ4oUlGA6ilGXbBpeqDz7IrX4Llp5LBSPk5ltzxS3litoTv8Is/cXcO+u+HWoaEK5RWATk5WCgrPAjpVEqM8bvhWvY70UqzhxLym71OJO2k25c+VrLpLt9e9k859abdP3b1vxS9323xEk9X3OxBjR7d5/+4cMHnW/2uwxFo1DDJrtQp5ACyBC8C/enwCYAhmAaQ3UohpBczJ3MgZ07N7AuiG+KU2fzSgLevFUMsA6ALcjJ3xCApSN6ww3+sFS10P+Am88w5TX0CXCT4p3yb9lb28l7EDLmoEAKiCIQIepITUbd+Ut9Cc95pzGI9PPhNAAzyjHT3Gobs5q8mv232hc06/GlIYeQD4DUgKiNnxQWvyTZPrnDDJzTcPLfQqx8uy3vC0JYAFoFuPd/nAuSn/ML+mB6BWflED8OMJXq9w/6f/PVN17ALoeJ9TGP8Mxe7a1vMYmgOiNn93PeULHAo4Kld5t33hvgKlfF5Q7hvf+MY7H3zwwVOBnw2R77igHQYCgLg9f0FPvZLhKwBE1iQ19xO+nQLoKM8B6hUoF5jVmAIeEeRkTQCWCiLDF/IQ9DNPPTwsD7I/ARrWUMUcywLnjoeaOSuoOj2BO4fds+A555IaWmlIxp5otAbqgofMQ0FlPJyhPwVDAiNnUCPHTBEAL3d/nPtA13/l5DzL1vAGWnbN850GRfSx7wBcZg6ZP2QFNDcCB3On8Q1jdS+nRhbq9U3bPdN55kC+8J1ROgBYebd0ol+dT3gCOUshMkFlnkYd8mWNQqcHuvKdcw/9xhCIAoBOWHYL9xkFgTXZlAasa0L4ky4A+VTeQkbIF9SNRNC1Q19XxsDOaecMunRMHQN0NlIJNePQQMo0PBhsEGb/k5/85BP9vvCFLzylhuj5a3euWn1e2neteMZUBjXMPvPsfoHMhg+QvxTX+Ffef/91H81O+4cChwKHAocChwKHAh8RBQ6A/hER+rzmUOBQ4FDgUODNpcCf/fCHf69zUwk/FTg+sFP6r76fYNMVRa4U9n1uBRasQK6pkG4bd0CPR6CF7VU58eiZR32/wzEqX1eAzFSUqLR8Dv2u+mD7k36TV+Y4VdBU2dT8gNMrb3q4Vkm0AtGnJ1/vX11P2s0w9CsaPJpbaT2V41XM+12B8SoY9YAvwF5goR4sM3+kYIFePILqevMI0E8gXPpQq8QTnGrfrsBmFbh6fdWzv6GPZzj5zg08ItCEolMwS55pyGSUdYDBKLmpC04wvtJgep13rjtXk7dXa6l8Lw/dWbN31lT559G6LR0LoEOjAi4oX1W8ovAkxzRhhqlR8OuFyWcF0Es/vfhXiuLVunu0Th4peT8sPT/s86t96Dl7XtfT1R5xt80rej6idYGbFU+t9sSrffNq7mrUcQWg4wH+9a9//angOYsHmwWeXAHo8KDAuXU99lYAuqGf6RfgiqGvARqNysDaAYgQkJgAusZI9bxFnkEjc4dT1wAMOdnnNBKiPzOqRgEz1u00pvJ/ZHnHAMCi5y7gXWVcATmATPJwW3if+dIBaASwAdXwujWvOMCn3rzUjEG+pp8AcrZDH30/4zMPOAAnMkcAHVALQFZvUNqth78GAtTId/N5A7p1D+QZ3w0dug/gZQtPUQDQNSBjPthb6lUqaApAZvhhZXoBJUBdAGpDfjPeeX5wXTC2X/3VX30qePTXU1bP4AJU7sV8ViOMnhkaUYT3dK7xgNYDHe9UvEAN2864DOcOMNwxQQ/zl8MHhrynFkDHmIL5ku9YP9BewJXnTRVAzViMhILhAO9kPVOzRso/0JRnKPCSURGYP728qeERATpkBPuURb7UcK/7HnTqmaB7F7yu0cH0QBdAl6ea+od59wxE+4QK19uZ9UluatcPa0nPXNZgfxtN3pmGFQ1/3ud6hqaNaaTYKEo1HHH+oDG0bt52+MAzHu+t7K+HNDSuMSXy1hD5XCvveC/t9K9nWfgReUshCkUNG6Bv12vPugLojTyhfOc+AXR41Lzm1OxDrkeMgppHnbMRADoFGVXZIIDOGroC0Blv5W3X8Dwv6WXvObye9NCyKUlYB8g25oz5Ip87aQ2oBdDZswDQJ1/szpG7s8IEz/ubnbYa6QqjJfcMasaLzKGw5vn77/7hP/ywR7Dz/KHAocChwKHAocChwBtCgQOgvyETcbpxKHAocChwKPDxUaAA+hXougJpVYTN3k/F+wSb/GHf5x6BCN47f/zfBQ7uAOV3+3A1Wzsw7VE/73DAqo0dkNH2rmjW757T1nP6Mu+tomnl0VoPrPJK+Woqe/pMFZGrd/WzzrnKa72UX5YfygMCs10/vZ7AiQBBPy9gPT3XVXpWiTqB+AKiBbdm9ILyjIYLKukL1D7i5c5Nla0Nfyno33yhBZumUUXntB7uKOxQzlsMOc899LMe1DXGmKHInRNpMue+czrl227Nv4x8K78/Wpvylop2Q7gD1hRAZw4AsMgli/IVrz9DlOJxDlgAWILnlQC6czUB9B14Lig05dgVr1yN7448fJX33Fnrd+7Z7YlX8vhlxnGXrvZnAuirPdh+TJm4699uvyhQAh8adhnFegFQAHQ8/igAnYBNhk2GJw3hTl2jIIFzcydXHhS4YBzNm8y7ASTMEa5BCesC0IJwuIYVLoCOTKicqkyDNn1HAXzeX7lcoyS+K7jVcNyGyDX8Od+5HpsDHnmplzn9YA0aQp26faGPrHkLz0EHQHfAGcBECzQUrGROGuKcdt0/oYt51KknwKpMoQboJhc5XrqAPwVAAa0NqYzsMhczXuuAjoRepgAYdS+k/wKweNR2H+A7AfTf+Z3f+QlDBsBdZJ0FAB0eo2bck/9dO4C8AGwUvFUFHZkb+tW1T3/JI08BLCzg17XIGmoUnHkeqgd6zxK+z7WJN6gRRpD1euqzzzIuQF1CPjPO7s/wmKA1kQgAgi0AhkYKwCCg6QGamoA2NETBMxa6NEqMUQmo+Vz+YTysR1MH6PnM59zTUOyA5KZqgVcE6zASgLYa7MG7Pe/Q1jQqcfzwu57H1EQKwNiBAm/o7U7d9d/w4ly7r7K3MpdGeqCmn0aoYOyrfcDxShd4YBpbzjNHfw+VL5q2wVDthjVnnpSZXPM5c0+tMchqX+BM1cg2NVCY+0t5WTnpebT9ZE2Q/5zw49Cp0aYE0OkrPNd2uK9rqcaUPCc/rQB0PdAF0H0WAJ31TGFtG7XBGvklqK4c9vza82XX1Tw/9zvmtmB014oAulEEmCf3K2Qd0Ttcn6xnvfgB0Cs75m+Q1VlrdT6dv6v6XCPLMDem5KDmzygbyFf+/vt/9I9e5mhznjkUOBQ4FDgUOBQ4FHgDKXAA9DdwUk6XDgUOBQ4FDgU+WgpMAL1K8Xk9gSK/XyncqyS8CzzcHfkVeDvbqELA72Z/Hv1/t19T+fQIaFz19epdz21vtrVToqzmeaVIK/A7wRPv34Eq/XwqaQrKqUSkLkA4vWImf+280SdouvJwr+KyObx3SstH/LxTXs35Kz2novyqDUGEgu31iJrtVqlZAEL+mP1arYd6q/PcNHJoW31HAaSGm0fxbOhdlL4oPutNWKC/Cmb6VmUrSnm9gwAKAHhQ9qLEo4963+shVICtIPrk7Tn3U/ZNGpWGO/54xDdX67Xry75M70QUsXr+cV2gD7CAPLkUPIYAKPUMBCzgmhqPdJW7hsA3lCpzdgWgr/i7csTxP5JDz5G3r+Le3Tp/FW2/jjZ2dN6960opvpLzq/181faUUbZVgEUAXc+0fofiHfAc0AKQc6YVmDnQBZwBVZAZKwDdVB/uBwUneLegNDXAl7mLeQ4wx9zfjXqhx6DpLyrToBX3arjTqBarteL3tGHeaGo9sAVMlIV4ijLuRvLo+gdkRAYC/Oq97zV98n0AMgJ5yEho4brm/YLnGNcgi5WbjAHvYwvvclzMdwEkAB5AXIBvvCU/8YlPPAG31MwZACOFe0ob5r3AZUOvI88E2vAg9UxADUhmvwGNuw9AT3jK4lip2R8Kthtym/0DA46eJRij6wGAubmSmSvHbzQCnyVM/mc/+9l33n333ScAXW9qAeTulzUqKfDGdfelPsPnfQ4glHD6hucGFLQwPkBDPH2bK5lxmQubZ5kz1oPrAnoK0GEQ4Ptm9Bho7ZxhtAD/NK2CBi561nbuC3YDjDZqQfOcA6DXI901x2czvU/BbuhUj97Ku0ZFQA4xT9CHwl4IL1gawh1edu3CA/C7xgv0hXmHZylG0KEPrMV5Tvb/nkE77zXM8J4VuK6Mx1sZYxILc2oObfpdALh0oh89G5XvPFdomDfPd8om+KPhx/m8Huk1gmS9uz7gLQFjanhC2S6A7r4hgK7RUnlCAB3AGWOeeqBzHwA6awDAvsA7NBI8hw/qdc61BkTwBLyvR3xzoCMHKisYa39LzPNxowTowU+f3EeMqqKxGGuMfv7hH/7hi0KUA6OmEFmkhiLzvPics/7qN3P3HOaCfsHzGM5QG3XC0Pi873/4x//4dRx/TpuHAocChwKHAocChwIfAwUOgP4xEP288lDgUOBQ4FDgzaKAAPoKRN19NhX4jqhAxA5Afy6IVGrtgJdJUe+704dH4Plz+7ujzZ1Zf+672ubVs4LROzrdnecqr/tMlTM7UKUKnQlYTY9xFVG0VbBixWfeW6XP9OKaobund0jvnwD6Cly7Ak93/Go/5xgmHVfg1fxsAqhtUzqUptJ+1bcd30wQvv/zTMHnzn+9a+o5VDDW8JzmTKUGMMLDD2Uvyt96uNXLkncV4AAsMjwtNV4wAkX0scDJVFLXmEIaTYW1a+cRgD7X1hUI+dx1PuXeyliCz1DAGk56Auh4+xJqlnytXFcpLIAOiC6A7tzpbQcddwC6dJ18Nmm2kz/lnzty8lXfs1rjr/odr6q954Dn3jvl66M2Hu2Jnee5d/CdYIc8qQc6IFjlOaGmBS7IuQzvmXcYngTQJIw7QF69tZ8LoAui058C1QCFGJQA6kIjQS9qgIwCxTUqmR6Ygj8Nb66cqrFP90DAF0PJU1cW8j9AqPnFGW/B+0bZwKPcEOTmuDbstHnWOw7nizHoGcraBkw0BzU1QDqf0S9AYDypqWm7gGjnE7milznACmAVwC2FP+abezDgaS565t3wynhVGlabmjGYm5556T4KWEibGGLQLh7Ehv2HZoC5AOjU7jnUtEnkDQqe8Dzns3jc9zzQdYsxQwEs5smIBvCnc82+A0gHvQAJAQubZqDyZgLh08BvylSf5bnyJO93jOylyHkLALqgLgYNymtq7gVoB5yjho4W1p1rAu//Goewlpx7eAQjGL25mZd6hBfwFVgsmG677OUaNsDXzA1zBH+wp9dor+eRnkt5l0YN8DXf1cCl4C/8TfoI874DnOPJS0H+YJBiJAY9+tkDAc1Nm8BYacf1ArDbVBCMc8pL6VHemmeTygrGUBnelD3MQc+znJ3oj8Uc89T0ffVH+wLfAv2lqR7oGLOwdkp785VDc64bjYP/lbfwZs/hrAkjNBRAZ67mczUUoZ+CtLyr0Ud4TjnKuiTahTnQ6beyCOOWCaAbCQV+qCGOUTQ0MKznuAah7k2lLXNSw42e2Zn/7iEdQw0CuDZlCbzM2bjGRRgmGQYfAL3GC5N/dnJkdW5dAeiTh5lPok2wh1KzPmoAwP3/5J/+01d17DntHAocChwKHAocChwKfMwUOAD6xzwB5/WHAocChwKHAh8/BX74gx+86MQE8x79v+r9BCOeAxZdgXl91wqkXoECd/tyBXZNJdfVjD0XPH8Eej/ijkfvuwsMreZ5BX5NpeXs32xnKl2mEsf7V3QQuFx5TK+UPn5W5c8KML3yoO13KPueS7/2YV7Pfl2B8KXL6rkVwNW+F0TvnK36t5sT753gLZ+3/eklV88aPZBUaDe8qOGD9eRqfk6AifLSVDi2Tyi5USRaDO+J8pG/hoXn/4LvE0CvYtsxlg5zvXUeVrx8V67s1vlqXUyv89KpADp0qNcqQJOhPwGcDE+Kh9WHAdALxlzxzIeVZY+e/zDfP2eP+jDveVXPPgLAOw9Tfuz20Z0sfrQnr/aORryADxvCvYArfGg4bIBOgDJAM2oAC4BhwYyCYqxpw/tSTw/X8mRz3Qqgm/O5oZd5RsATsFHPVkAJ/nZ5hnlOD0LqeqoCftTjsyksuK9j6DXgRD27kZv2meeaTxuAh9zgGA9BK/NeU9eLnn5Oz1X3VoAgwGELXt141RJKHRCf9gEXqQE29crlHaULIB2gLYY6yBtznFNDRzy4KYJ8go60B9iOhyheleTfpgAWAUIBeBnCfeYHpq8A8nqgI8/gG+gJmE+hLekHLelLox0wNvKsU/P59EB3zQDKMS5B+wKn7GcNLc2Y9XgFwF6dO1xbPePs9nvPQ+7XAu/ujYJ58Ifh8h07fAFvUwDQa9SBoYbzAIhuOHdq1iDAOdEH4K+OAToaAhweaeh3aC0QCA8KVppLW/6FXgXlMbDBgMFUDkQ7sMzw56WDNBBorVc7fa73f79j3IDnRimABwAiBdANPQ+fs3Y1YmnqAIz+zLsNfzAGeNmi/LC/jTQ0z2Mro8eew71mbpg31it96TmVvvA538MHXFuzVj2/UZfvmIdp9GBf+VxwlPXXsxFt1rinnuR8pxybxneGcEfWsrZruKpshMeQhe0n7cM3guiNdMBzGrRAB8OdU8MDvAdZAj93rTKHRJaQF1gvpnRAvpr2AuOO8k/vOJixAAAgAElEQVSNKqZxggC69HAMjeSkkYK0p2Y8XR9XADp8qoELvFvwffLb6jfD1blz99tHHmQPNuoCNfM8z9P/7J//81d15DntHAocChwKHAocChwKfMwUOAD6xzwB5/WHAocChwKHAh8/BX7w/e8vO7EDZx+BtlMp9CpHeAc4WPXvEUDyHOXCy4zn0fur1Hpu+yugu+1NIHAH6u1A9Nmf3ft6326e+o4J7M7vHtFhBeyqNJr0LKBS8Hf1eem1UyL1PfPad09FeJXyE3ScY5kA+gR9Z1szX3jfrZJOZajvnsC3ntftS9vpfMyx7UJ6onQWuKBGuVkFfcOgqiwV8NZjT69OlbTUBehQtgNWWJr3FwWu7aGI7dzUy3DSYq4f5/iu7Fs9/7JrfMqOOZ9dNyiFzYGMwrseioA+emMJoKMoBmxCSWxI9+d4oJePpeFKDtDHndzx/ufQ9pFseNnvH8npO328c8+j99zp/529sHtxZdlOdq7ee9XX3Z5ReSCADrBEdIgCroC05pQGvNAjmBp+NO8sdUMBc12PYkEUagE5ebOehvSrQKoAOl7o3K9HJDX9FvyAtxu+umPgOwEdgA9zgZuLV0Mh6hrzAIw0xYJgjPKtACRt4ulKYdzmgqbGcxrQDwMiQJ+C6xqBFahVdpY3pItAPYC06R4AqJsLGllhaH3mSC92xoIHMzSlAC4bvp1a2jAWaIPXP+HCKfCG3qF4oBvqne+gL96qeojX+5T+6jUP+KsMwyAIAF15R22ebWroYZh7akB7+kiN/NvxPCARc6D3PDQyqgdApTmAqRkHYB0FmvW8U49h3qVMn2ernlWUrwVgu44bUYA+4klrgR5GEIBP6vGKQYNRAfBwrbdvvfOhbQFeAFrD51PXc11PZFOpmK+cutEooFMj2XA/vKCsmLw86eT4O3bz0Quqz5zZXYP0m+gEGGpQA0i6lhhv+9toOoCzGm4AwvOdfZOf4CUK76+crBFLzyPzuufKgq+MlXdi3MI+DvhbnjA6hykuKie5r+fbekHLk56fKsONGiDQW0MK7lMemmZJPnFelBHlZ4xxTJlBtIaCrwLoGhV1fMjkAsw1qEGmNgd6ozDA8wDnGISwNvWUpy0MeuQDeEH5Rs3aYR1Yeg7VWErZ3f0TWtWYoLT2rF0Z7PybaoNzHPJdAJ15nB7oGPy4Z3Fd739oXbrN3zIrGbc7p/VeeZl1xP4ND1IzV9PY+X/8F//izlHm3HMocChwKHAocChwKPAWUOAA6G/BJJ0uHgocChwKHAq8Xgp8/0//9MULVj+qn6PsvwMePLpn974rpf9zwIQdNa/G+RwatP1Hz33Yd1YpO2kwwc/V/ypt2uc7QPYEWSdNVwoXFYL2eeUNN78TBFFh53uqaJ406P9VQnasVSJOusznq+Ra8eCKnyewOL3PCvJM2vf9c/z11qrXit47KhPb5+n50jZU+npP536++0oBV6W7imY9dfTOosYTyrDE1IJZgCooIcsTKhCpoV8V3/WsBtzB08/CGFRW0iaKR5XIKgiryJUeq3kvn+z44or3J83uSvIpF9rOnLO2CViI0hWa6YFuvk6UnIQ0JQQx1wDn5v6dAHoBQhS4M4/pjHagwrzrc16vaOFnj/aEu3T7KO571NdH33dtftj+3t33VrS/8+yj/avydQcSwYcAYgBnAGaCKdQo3w3hjhcowLnefobMNYRu17/5uU3P0PDYzYcMX+4AdHOgC9YyFsKIK0cAVprXvOBAQWNopNEKNTIOQEZP68o7wXTerUemAKKAHzXjwStbb1xkJ0AZhTYA9vQ0BzgxPznhyyvfu+cxP+aupqbfeiJDpxkZADmBvCA8b4EgZIbGSgCOnU/GzZxSAHv0WqeGB9wnmD9BS2p4BBCNAuhYYJZ+N7S/IDVyjnaa9sOQ3/ARgI7gNkCaBgjU9ENwlJrx4J1KDf/1rFIe7xzRBkYfhi0HyDfcN57LAPKCdXiulmemt2/PMxNgnft1PVh3OasZo2Hwv/a1rz2FRTdEPv3qmoB+AmFc1wiAvdWIEPBj5QhzBH0pGDrwTnif4prQ0MP5o4aniRpDgU4N6w2fueaMINM9oueMzot5qQ1tXqC/Hr2s6Rr0YShitANqwXOMDJA/AvnQRKCYPjDWet8S2tx7SUGBwYdGHzPveeVIz55cr/YO9/sC+N/5zneeIiu4l5cuveZdpcU863bt8l35aXpKK0uUG8oO56Hjcp2sfp84n8gEw4/jrV/emgB653p6aNdrHpnqeZPoCNAJ/qSGtzRqYH4LwiOjoaU0NQ0ERjvwAXNKZApKvc5r9MR1xzA90Gvk0Xnhvp7R6af7JfUVgI4Xv5EOMEiAD03hQ196rp/RDeaZcndumWcH70P2YjRjWg7P8J77mbP/6V/+yw97xDnPHwocChwKHAocChwKvCEUOAD6GzIRpxuHAocChwKHAh8fBf70e9/7ey+v4vwKBFopfXZKoLsjfKS0f6T4vwtg3O3PqwA8Ho1p1Zc7z6wUVFWaFwCc171v9f6XpeMVKFaQxb5Pj6r+T7+q1KsirUrnSYcdXe7QuX28ost8f++ditEV4HgFOtpWx7669rPmPhRAsn0BZelaTx/eU0VpvWTqHVlFK5/rySQPtY2Z9xzFGkprasCfegLO/PYdR5WBvM/QnNTNa45CXnCAmntV4lX5aD7UyrMdAOG4nMeX5acr2XlH/sznlbcTZLF/hnBHiTpzoAOSmL8X7zWUxAXQDeOuB7pGCo9yoEujKw/0ytBHNHlZuXOHnq/inqv+Pbfvd2T83T7fefdONl89u+tjn5kyszIcPqxXaY1fJoBu/mNrQXT+L4DONXxpqdzomhZA1zMPOWXUC2rAYT2hobMhtwElXEP0n/Z3cpKxFwQEOMcbmgKg3BDKyCVlLHTVm5paoIzvAYkEz6mRn3j8UpB/3XsAovDeBnwGROkeCcgBkExpfmLDYTsXvLPhfwG/AUXxJEduKL+piVrRfOX1zDccOOAqdCBygCH4ASHdk5D7eHxaAI0EmwHlG06esRZQwhBD8JsxGRYeEAygywKP6OHOHJtTnppx6xVNe41gAvi+OmfI446BGgMDx4DHfQ0NALcIq8x4AOX9jrltuOrKzXkm6vkHHiuIW76bZwlAREJSWzC2oD+G+W9odPhUIxLGwDy5XnnOe6FTzzWA7eS5B0gGiG60E/iLdgDQeQ4eNooBRga2y3sm6LgKIy4gawoEQ5E7J/V05p6uR/N3C5g2HYIAuqHu9UAHSGc/rOd8Q3fDQ/IWNWMSYIV/mh6FuZGf5jlitReuzp+GJvfshNzSeIG1Ng0LaLd8Og04fW8Najzz2N+Cr5X1PDuNdHZn4Y5Fece5jrnAwACZhezCqKO0WRk++n090Gmnawl5B3BOwcjBKBoA6PABMoYCkF55hwwRQGdNu1aQp/CB/EvdfYfrguhdH9MDvWddAXTnxT2BexhPjXt4h574rDkMPegrNec3DH8o0NM1Rz3PiuWJnm/Lm5V783fvPAfQLw2diIiAzLGfyF7+/ud/9a/uHl/OfYcChwKHAocChwKHAm84BQ6A/oZP0OneocChwKHAocDrp8CffPe7P/GSK/C8IOzs2Uqh7j3PUe774/7OyGe7d95zp9036Z4rkOURiFtarsC4q3HuaLnjgefORZVr87rjmp4Tk6cmDaYCst9PBdEd4GgHFO3eu1I8TUC9/08lo4ougW691aZSdCrrqkhcGR3YX5V28kPB2CoE8dpuuGOBGGo9GFcAs8pAQXcVjioamwe4IVobUpPrKjhpQwAEoKQgGAp+PUepeX+9hPRAN4S7a6J0Xim5y3dT8X1HPnS9rdbwHVm1WrOzL1V0QzMU1BRAjBpETA90wXNqgC7DH+NxWLBAAB3lNHTdeZ/PMa7GV9nxSK7NtXqH5i97z1Vfrva553y369vdd9+h12q/veK95/Bg+7+T9ZM3+V8AXeX+9EAnhPtv/uZvPuUhlgepAc0BHqkBpZqKAZ7U2xSenCksaiTUfLmsFYx4LABRAmGMr7mLAdAFuAFtBNALpNMe46lHPOAzocwpU1bRF0BFPXMbIpr3C7IwnnqZM14NkAAq9G6nBuwxPDcAYOU5IJKe6zyPcYyFfhvuGNo23zNyn3FoCGCub4AS5oa8xRSA58of3se4eQ55XUCbMbuXQUM93Kn5HEMACl6fDdEPDzWdB+CrBXo13zMgrWAXc4KhkEU6UMM7BYcB1ATWBNC7lhxj9w7WFTIVEJmCB7r0pAZ4MxQ0PCwQDdhqpJhV9JO5tgqE1liB+wpkdq9g/gRY8b7nO0On8376psEU/a5hVfdhjdiYO9ZC1xVjhL/hQQBL+Zp1IwhvXUDQCClGSSn4KzjbqAzSHn7t+aTyqB68XDfHuwC6wK3nGIB0AECASAF0+A+jBwqRL/SUx/sefjKSDTwEKGthz9TYRxmmEZAGEsrG1e+r8trqTE+fWXvmqqem76xL5qDjr/HA6t09R06QfHcOn+fX1W80ny3t3cN5D/3CyEBDCowMBKqJhiMfcO+MelPvdgF0+bRGK02xQCQEAXQMRLjfHOjILWURtcC0HugYUFCQp5yN5ANqc7pTy4/WPRsJoGvcVZAcWvXeGp0KoGu8MQF0AH5SUlDDo3rVI2u6zpgz3uN+0HmvHHOOHv2WnOcI9l1kB/KeGtmvgSxri7//5V//65c9kp3nDgUOBQ4FDgUOBQ4F3jAKHAD9DZuQ051DgUOBQ4FDgY+eAv/2O9/5iZeuQJtHYNBKcT+BzDmylWL/Srnk8yoGZnt3wIC71P2wbd15/g7g9GH7O99xh76ruSztq4iZCjeVMa07hqv+rIDqq2dX/LUDu2e/VuC3z1ZhPd+xAohWba3mbbWu7Fe9w1VAquBT2V4l5pyjAkhVDOqNXrrYzgSNUfAVbEYpjhJSb0A9e6gFUuWFjrdecuYGlUb0rcB4PdMANBo+tuMAEEBZjKKOuuF4AQbwHBVE550qNFV6O67JTyoxeVfnlvsmn6uMvCN37sjLK37f8Yqfly8LQBQsEEAX8MPbtyHcBdDxRDdMNsp/ALaCk9PjanqzrQxcVmOb/DvHWJ6ec3FXDr7MfY/masryK9l+997V3lcZe3evXPXlzt7zaG++I3enDNrtBfVGBTyrpyrhXwXQ8eQtsCdwbl705vJF/rSd6W2pPORz8zBTsxYKcgKgm7Ob8ZiHGyAdWaQxigC6a61jR8bUY1pAAVnF5wVZAI8MUW84a0Ff6OeYaL9h4TUKYl2Sf/tb3/rWU/nmN7/5BDh//vOffwqHjCen3ro8g6xkjAC8ANqCgwCF9AuQnAIob78MYQ4IQuF9vMdCv3kfBQ/S7q3Q1vD1yOh6i0N/c9XzDP0H3KXmDxCNgiwqUCtd9JYFiDZUOmM1Jzn7UoEuxoeHMQWw0Vzp1NCxOdAJ6WwxB7rySnq6R7s3UENTx0u78LM5gZnXGoQoY+Fx5LRj9Dzr/rKSR/alBlF6scrrla8YIDS8slFbWEOcCQQIqaGPudIB3esB3tQIBf25R8MR6Exfyj/Mw8xlriELYxf0pO8aa7GmoUHnvsYq3GfkGdbc7ozJ582LrVGZcqApXQqgk0oAQNe0AwCnhu6mZi0YTYe5dg1Sc68h2wGGNVIBWGdeGpGj++eUob2v50rWpwYR1PCdocrpV41mBGyhAfRtJKGe/bxuH0rv3VlJfm1fu3d5vkPuO3aNGhr1BvkunTgHNsWBZw5Batc+/WN8GjbBU8gUC/xhGgFkLwC60RWQ5abnmHILmW0of4xJNKghVzpzq/ELZ1QBdHmx8r3GCzVoNYKJ+4d8Li9oVAqP04bpOagLoCNrkMPyHmtOow/4rkY6Gk88F0Cfv2dWvzuYb/rK3qFhEjwp7ZE3/P2v/+bfvMyR7DxzKHAocChwKHAocCjwBlLgAOhv4KScLh0KHAocChwKfLQU+PYf//GLF+6UdyoNp9Jl1dMV6DjvuwJy737XNu+ABneo+gjEvdPGlWLv0fOvahy791wBN4/6Jg9MgHmCXVMBU+Xa5KOrub47F49oNoGd9nde078qOOdYdv+vaOC4HwFubZN3q/ydec0FvOUvn2s4yKnA4/8q6Oez7TftAFQLnKCArNeenn6CQn1Xr32HirsqElF8qlgHXKnXFoDD9MiUhoAj5tYFpMDrSo90gK56jqJsVfFaAN0Q7uXB3VzPewQ3OldzvTjPVzJ0yoar9iprr8DmhmFtflAU2PXcgm4rAB3QCiWx4CVKf8CMKoYbRWAC6DU0WMm+0uXumOZ6uiObPsw9OyXxag0/Ws9396W7IPq87+q5u32be/QV7eb75jt2+71zCB/qcQ0oXOCbNY33OQUAC5DRAjhQj+kJoBdMbP8buQO5JAhOzXoQeKIGWC6AbkhhgHTklN6yrKt6/3Y9IjP1CBWo1QsbuVUwn3UG4E3huuPT85K1Zhh3wahGFKHf5I3/9V//9afCun333XefCoBoQTLCa+thi1e4cpLxIQ/NX4tMb0QKaOUf3q/k+abwPsAuAXvaKeDJ3mEubPoJwNV8246HPtY7FBkmLQAr9Zam5q+gpwA6NX8aROD9WO906IgBwaog3/AqthhqnRov2en1XRC966HezIBJgFt4h1LDOwL6GIEAzpobG/oK+tV4i/dMkLMydXqg1wCsMszQ9nqIa3gGLeizYZ+pAdCZWwxZ6HfXd2V7jd80hHBvZzyMzTGylzdXfY0C5zmmezXjq0FW9y/mzCgUPNO9szSbnr/wX41o6kHMukXu6IHOunQcrE9kEPshNfyl7OA55tnCMxolsI4a8rsgMnNZedD9pec5xt2zGsAk4fgxdKAGyGeOBZ27XzaPPO+CbhrE9Xzr3MpDc++e+7wyiPsatpx3e6/gtpGFytusfUPkU7PO5BH4pyDyzDNuZA7u4R16nzdSETwJf2jMxPlQ8Jya9aicBEjv/sG6EECHFz71qU89rRE81QGmBbQ5nzYSilF5PB9p9FkjFHm/UQJKM2jHuJwn2mj0EfPBIwOJ9oDREUYU1MhM9xP2gco02qmRwzyndQ/bGW7Qz3k28jl4CvmijDEqCiA/ewB/X/vggw9zLDvPHgocChwKHAocChwKvEEUOAD6GzQZpyuHAocChwKHAh8PBb7z7W//xIuvFPZXgGeVQW1wKuT87hEw8Ohdfv8IQOV9O9BhBwZMZdJzZ+ZOn1ZtvsxzK3DtZdq5M8YqU2Z4yCr8VvSb4NkKTHsuTZ4zzkfgt31uv+aY7vLFI97tGqjytwrxCQRxX8c7PYDa7wK+AlZ6etWLi+8KDlS5jMIYAAgPRGqUx4IVKB/rSa63JEpKFNZ8J0DQcfCZoVSpzfOL4g+lYcGuKoXpg5591Hod8jlK2E9/+tMvih7ohh4v+KJCEPpPBXHnesfnKrZ38m3Oa2VP56+g446Hu64nT7av9c6aAHppCN0aqheAwBzFrQELVh7oqxDuBTuUB3MfmAD6pMluzV8ZF9yRVc+5ZyqJr+b3Lki92w93+1/fuZMfu33s0VhXgHnHsdujZ1+fA57LowLogtErAB1gCA/05g6GDw0BDthiWG/WM6BCwbWCE9CoAAayyVDUOwAdL23+ANAF0QFvDUvNuqqhSuUrMlEvbz29AbyQUYzVkMXUBcz5Hy9ovQaRV+ZnZq0V8BAAZByszYaPRtZCH2ilN7tylTVPaHwKIFENjWhHr2zkuyG9qXmPgBl0/+CDD57Ac2rkNMA5bRH2vDKbNs2XDlDrHjA9mRmbhgvUjFuwnbG2L/zf0N0NFc6cCWLDFxpqUNOmRleEWhfoMeQ14LaAE8Av+Y4p0LAAevlsrrN6yjLnvMcCLZRhjAEg1vk3Xzbvgs9We7lycrXne797WM/C3A/fmaYA/sRQQnoDLAq6AfwCfAHIYdAAvbrvNH8482xEAXiAufX93Ge6BWruY90LcFa+zvNqjbU4V1Rudv/iu8qOnlvmfl6jPfpWwLXvEzgVQMeYTC9pAXTHZXhq6AmAbgQIaviH6A8UZJgREqjd9+c+uNpz6klemQ0ojJERRg4U1lj3/d7L2Hv2EminlqeULeVzeLRrSy9v84zbX94rcErNXw0Uet1zIJ8bhYEaHnLNc19T+zSFjNfOPXJJ3tI4x/ktgK4HuoY6nBMB0Ek9QbSieubLBxpTAJxrZMJ8lu8F0D1Hz1QiNRZRhhbMrkd4aeo88bwGRNBIwxHkG/RuagbkPDxLH5GZhsin1nhh9b65Brufzd84Kz7lM/prhCpqDIgM6S5f/ObXv/7oaHK+PxQ4FDgUOBQ4FDgUeEsocAD0t2SiTjcPBQ4FDgUOBV4fBQqgv6yCfira/RG+au8RuDifeXT/jjIFy67GtQMSngPOvszsrNp/7jsLrM0xPretu2OYYN4EpqcCprwx+zvbWs3TCvx51Nc77ez6vQI3dwBT+18w8UphrBLTul4r87mV8kr62v/pPcL/DYva3J2ADXpRoQjmu+ZmrFKxoSMb2p1rxioQDkAlGEGNt06BjNKlyl2UvCpsqQ3HKdhS4AKgnFy2ghPNY4ynKB5DFnOlCqDXY2jy4vQGk6al+zQU2a2ru0DxI/5SblXJ2f4UVOC6nlQFPKBneVwAHbAAoE+Pc2oUsAAHKGP5X28o+Kg50Lmehged3679uW7neOaesZLDr0uGTfkx5dCVfLnq03P6W35Z9WfS52oP87s7fdvtd6sx39k3r+aN7wqg62koGKIHOgA64AV8KCAAcFWgsTJIcFLZp4ciNX8F0GrcMwF0PLQBFieAjkEO4IV521lXfUfTJgAeNBw5clVQl7HjbamHM2C5eaE1KBDcBxRDzlEKkPFeABVDjiMfzU1OzfuMGsJa5F2G9cW7WA9/vOMBvfG+pIYWeg2aH12QF5oZCYU1/7Wvfe1Fob/m3WVsGgBQ8369Rw1HXAMq54U5gvYWwC7lNLwhGElNu9Jez3z2DuYE/qqHbYFSjAKYW3LcU3ffg6+7Zxl+G2AZUGol01ZngOYuZs7wvrQAVFMYG/ts90RkrYA9NJ8Aetfi6vyz2hsElN0POg/QAOMpZD+h3ZubHv5p3nplITSgz3r1Mw+NEgBv+8e8cp8GIXzXvdW9fLVHFjiFnlcGC6XLXPP0uwaIvh9eKeBacBbArznQNSRDDgHymsecSDmsEQ0IeQ4PYAvrzTVRwJV1uzuXQ4sC2Nw3xy694COiBBB5gtqw7d7ffdcQ7tS0Xx6d558aYDB3zK9h683BTY0s8A9e5vxgod8Nca73OXVlL+c0ZRhrj7Xq2VcvbEFkPeun8Sffc69GmqvoAoK60AxDIwB0auTu5z73uScA/TOf+cxPAPYA6Ow/eqE3QsMVgI5sLD/Jc9Jenuz+vFrPPYPzrFGaqGlfw1bGVA906Ni0J00dcAdAd077W2J3NoLuc/25X1GzJkyZQeQq/n7v93//0U+18/2hwKHAocChwKHAocBbQoEDoL8lE3W6eShwKHAocCjw+igwc6D3R/Xq+qonK4X7CgDfKeZX91bps7pe9ecKzJpj2gEKzwFDXnZ25jue+84V0Lebs+e2vRvTlUKQZ3bvWYHD3F9lcN/J5ytl0yNaX4E+V3Nv3+vNOO9fAeZVgl6BiyuQjvubw9ExF/icNPD/Kt2n8hwAR8AJxT6Aswpgc7YCnqCIrbKytBWcte3eR59R7gkGqWimRgHbXLRzviagvgppyjMdE96cAOiWeh2ipEZ5DdhCbTjMHYBePlyFnmfcVwD6lbxZ8XP5u3N5NcfllVVf6qlWMK8e/iio+wdYqacdyu96DAJaGl4Y4KBeX9Cx+T4nj1dJvONVaXq13qfseFXy6pG8eNSn+fwdkPrOO1eA3G6vuwOeX71zNy+7vWK+b/X+qzb7HUCnhjIF0OExPGMBeAXQG0Yc/mwo5Mo0vSntv16AAuvmWAaMqFcl/SqQyjoAPC+AbjQLgCNlnB6SNTAS3MHbDg9vPOgpGiWxLvFwJtz5e++991Qz/q6fgl3IOL2kASQa2pp2CAMOTehXjQkAoQ3py3O8ywIwhOc4oBvrH89L8wDTD8OtQ1tozXuo6acRRgBiv/rVr74o0NYw1wDO9aoHNNvJR4F0DZL0Dqemn4AueDHSJ/oP2EXNuHfnJD7vPljDCcCmGjbUc5QxFECX75CD0GACX12XU54rx/W+Z7+lmB4A8Jpx9Q9jL+aCAg0ngL7aJwRcyz/tF7wpAAnvdW+DDvAAEQQAExuVwRDRnAXgubYPMCrYDtCvcQs1c23ObPrRUP38332pIbj5rmeAaZhSYwllMzRnPA0dX+Ad+hUMbsoDQ5rLz13D5r7GuADw1JQyekqbwx6QkvOTXug8Bx1Zd9QYrZAvm4gMgPA1DBR49GxXkLzGJQLo5Wn3RHiZubOw/ndn4xpkCqBL07kPl885uxmZANC4xkvQXT6Ht41qgbyjDXiDwjPmuoc/NPwBOMfAQh5hLuhbadHoAo32AR81ZDzvW0U/gqc5qwigY7ji/FBzVlWu4InePUMAvR7o7AMA6dMgonKEfrXfXXMTcF79bnLdN/e8e5bh7TUI5V3wQT3Qoan7AnuDhbmknRqu9BzZM49nbee3PDLXasfAHGlQQo2BFgaunNEB0/n75re+decodO45FDgUOBQ4FDgUOBR4CyhwAPS3YJJOFw8FDgUOBQ4FXi8F/uS7390qPVXgeMMVeHCldL8Das4f9XeU+DswtwOaioOOYaeE+ijBm51y+M6sT6Ctz6zG8Jz5u/P+O33vHK36+zK8cadvz7nHPlR5ifJp/lXhuALL+1nvrdJ98qZgD7Xvb67TKnzrobNSONJn7q+SD3BEpT5KYBSMhhjWo9i+GnKT2lCUKnmr5EOhWu+igigAEPVImkC/irpJ365Tlcm+03yWgBEUPX9QKvIulNeA59R6TQv8lhbKGMdbheeUBWKAuw8AACAASURBVDsvxDuyofO9k1FVWE45235KF/sjj2hg0Jp5MzIAiuyuN5SbAOgoiQEMO2cASHjRUQBHylt6PwmiXwHojmMFrl6tgefKques7Uf3Tvn06P5H8//o+9VeemfvvJKTlV+7/j9nr7tDk1V7q89WALoGGoCngOfmQMcz11IAHZlSo5kVgC4gwvgFppGpyilq+tec2YKcrAe+I3z7DkAvCFjQD4MkcxNTs3ZcI4DReHsb8hzwWw9N6KIc4n48ppXNXBckB+wFKKHoka1BE4AKeZEpeKQD1FsA1PWSBfQzPDXrnfc7D8hZwylT6y2NAQF9BCjTSACZa4hq5oW2bNf7Hf+Ucco13tfc5Hgu4hmNQQVg85e+9KV3vvzlLz8VwKDKsdXeKC0K4kJLDQuoNcAwtHxD6zfyAWObe/TcC1ZrEZ4wPDh7D7ythz1jle8w4EDOGjEF2gmWUc+1XBrO80VlSb1Y2RMKpMIDhP7GgxladK81xLm06zsAQA1zDy8LKFNzv+tgvo//u4c0Skr3/e5lBVPd9ytPzMEuiN5zkfdJuwmgF7jtOhZAZ1+kAJQDngug18gMvuH8xFmKdWYaBTycicQAeC6A3jDmE0CvYUE9lun7PBs5Ls4/GMJY9ED3/sqReY4qL8+5rsEJ5wHTujC/GkEy/55NeR/vll4YHvCZa4lnajzQ0Ofwdt/nWbWGmTWekAcM3a+sYnw1OlW+c+5h/ZneRwBd+cd9eJ8bwr0GGA3lz5jMgQ6ADk30CGc8PQ/Rp+4FNRJ69Ltm/tbwnAyNerZm/J77GVM90OmX5zj2hq5P5mwFoM/f2T2zcf/c+/s7pvKGcWtUgmEJ8ts0Echz/n74Z3/26Dh1vj8UOBQ4FDgUOBQ4FHhLKHAA9Ldkok43DwUOBQ4FDgVeHwW+/3f5P+cbViDI6p47yv8+p9JntvVIaf9IITHfoaJgB9y0H88BcJ7Tj7uz9jKgy0oRsqLBoz48dzx3+/poPlf9WrW9UuDslEAqg+6OuYr5Kq6rmCz/7LycHnmer/rFOxybitSpeFZZh0IeQEUQidqcwNTmMqfNKtwEkwU/qXkWJSg1/W5+3Sry+dxQuVWg0keUfChjVUwDDOENY9jjglYT6K0CeYIDhg1W+aeSEZDqj/7oj14U2vBZFPsN4Y4StUrOhnB3vp2vKwC9imjnb8ould4rWVa+uQJFdjw7FeGCOI2QUNCBa+ZE78IC6LQFgI6XHWAYRgjmS6YGxPnEJz7xzs/93M89eaEVnICW0nB6KHZtrsZ4NbbdfuPnz5VLj9b8o+/vvO+u7Lt739UeOOlwp3+PZGr79aiPd+T31RnB72YI94a8NYQ7ADp8qQckNcCpubyplVnIrR2AjhzkvTVKao5u1ohKf2qAc5X+PAd4LoiuLAOkaAj3yi+ukU2GSac2zDh9QCaythgPNV6aevTyXde4AB1gBCCdcppxc68eofTLPjAevIvNj0xuZkO0U3MfkUbwbAfAVWYrJwS7kBXKTGr2Ad+HPKmnPqC8ub/pf42XAPc7pvJHwVLkSyOhALjwDgBnPBm/8pWv/D0A3T2/wOxMM1KgCzp+97vffVGa9oO5AXgyZD0AuuAhY6hcbR7juQa7hty7lZ3QHGMAPOsBahkjY6NG5gLS8k5rr/X2rewsQDzpOw3U/L/3wePIfoynoEmBfkBPgDfWm/nf3WsMw61BBWCqnvucAZwLxtwzkKCn4Kh98izQNbQ7x3qW8RnaN71LwcGChNKsQCb0bGj/hjRvCHdTSGhMAU3kD2rPTqxL5tTw4ALonkGYz4aM7znAsQi61sjBkNur3yUApxg/WJAPpa3AdMN2a6hQWWiYfeYQOdJQ6PC9xhIYkZi+gpp2pS10QG4awp2xGKmDew35T/vIDg2GGrLdnOCmX3AsGlp0TgXapRn0XMl33sO+gIEKBkjIqW9+85tP8pHC+wndTtQHjJqmIQXAOYVzJoYQ5EGnMJ/yP+NT9mnEWVnseajGjruzf8++Xnu27p7lOqC/GAdoEMCY6JdyGnmm8Qf1CkC/Wmvt5zy79neSsog5Yw+1cL7U4599nb//49//+0fHrvP9ocChwKHAocChwKHAW0KBA6C/JRN1unkocChwKHAo8Poo8Gc//OGy8TvK8T44lYsrBbxK1CqJrp67an+lmOj9ApT98T+/3yk3HlF7BWY8F+B4BGDYh6v7Vsq2qSSp8nU1rpfpd/tUZYvtrz7bjWeOYba987qaY5nK+tXctl/1KquyefJcQcIqZnutkn0CigUVZ/9WSnHDj6vgNrctNQAIikFDEAsIoMAydHGVciqtG9qV9qu8RlGnN2EVqChYUYpW+Sk9eUdDjzL2ev7pHaSSs95nVV5zXUXpbKdjweMLD8jf/u3ffqp5v0pjFIfNWQntalxQD3TnWZ7Sy17Fc3lmAhXtT/l8rs/Km9U6WPHBro32oQB6lbYFJ5gHAXTmzmeoCa1pmGlAlM47IZkBwijk5q03I4Ca3rATQO8a4vrOGnwkW0vb58qmu23fue+ufL7T1qO9asrsR/ve3XeuZG7HtRrjat/ezcPVGcF3A9YKxsCbzVmN0l3wFwDLNALUBdD1QBdEp43StKAqnzeEe3Py0l+jcVCbI5v1wHeA5xNAp++MoXKzaw6AGmBLD1/erzc3AAey1LUGiP7TP/3TTwVQrvKhoCYyq1FD6IPgJXK5oClAimHa8QLUE5aa5/yDRgBxhjjGm1KPRfrHOCx8J7CL8YJ5vQEOAR0FggGpAKUIiUzh3hUve+4TKGO/Yi8T6AJUBoikAL4IoFPrge44aoABP7gnsj8agp5+ILME+QD86CsAFAW5T7sCxwWeNFAQYKvXrDJude6aey99cw7ZvwDmAPS+8Y1vPBmmMY/QGS9n9i9DRsM7d2XPBI+lvX3xe8EtwDdo4tkBmgEYC/7Clz3D1EOaNcV5wf2FdzTVR3m5+zxzXvmhgZ/hr2ugMA0Rd+u6OblpexqVtU3Wbj3Cm1cbXjZsN7XRFFin8AbgJEYF1E0JwzoRQEd24IEu4IoX+0zLUzlcj2t5i/H0DDL3C9ZsjXSYP8Oaa7DjO2tAyRxV/iFzXPOcmzqfXBt+nVpjBdrt/PFe+BmjEGp4QMNHzh+uQWpBc+ej5y14BJp2HDW27Hmz0Y/oS9dkz6jQ1jD7nJNrdEnfjATCWqsxB4YurEvvR3a6JpjPeoTbX/reM6ze266f9n913Tmu7IBWnbM+iwxrWgrmTKMH5lNDIOodgL6Tz/N3V8+eXref0Br5JoCOXEG+Ubjm7z/95//83KPKuf9Q4FDgUOBQ4FDgUOANpcAB0N/QiTndOhQ4FDgUOBT46Cjwo7+zFu8bHynGdwq+RyB6PXto4y54vvvRv6PSBCf7/AQQrpSVbafvWoEMLzNjdxWlU6Hmu6ooXdHzbp+fA1RVeT+VLKXzBA934FqVMpPvaGPlAbbq72ynbc35mqB8gcYJsve7qextqNAVCD8V2dOzpkCMCmk9XABR6jVnvlpBED1tqA0brPJul9ubd6jsRAmJtxAekSiI9YyshyQAkMrD8lyVelPxNtdXwdiCH1xX8a2CXu+b8i4hNsnhSgGs0qsMpSgAhKAXNQpOvfULnnMtfaYBwATQXUsrxeFKJuyUj64HeepqDcy1ugLPBQtWXvzQUgBdz6/yeQF0gCrAG0OsAlgKAOCF3lCqBdCh4QQ5Crjs9o07cu6Khi8jWz/MM3f6+zLt3903Z9t35fOdvWy3l6z2iinDZ7/u7KV6oAPmsrYNtc46BdgDeKZg3CG4TL3yQNegiGcr75szV4BFEF1vUIHJGiUBoAOAsR5or3JED3QB9II73QMB0xwDdfOuGwVCOSDQZm7dGmF1TTM+wQlq6GaUD2Syf4wVUFQAH/B5erwbXhkg0bFqQGPUCcL/mr+WmncxBxjTACCVZoDRpoLgfe+///4T4E3NPrI6q/FZDbkcnyAzADrAkODLBNBtkznSOAoZz/5oyGbAJcPcU/MOQ6gj+wiDzd5JDW/UA9zQ3dTIxAK3TQcggN75n+tmZeg0oxTgxayMBewnVL1jRnYr+2fbc/8oT84zTUNLs39KC8Lk11gCnvTdAIt9d71/4c+ef5xP93T6VqO9nXe6wCn7Cs9K33pRc814mqcaWvTejpd3d8+aAHrDfBu6m7YB0JE7RmapAQ+8UI97+8L5DPohMwDRWUvsmeyfrGueaySdzqH0lDYdj17eK1kPgN40ERg+eE5kXurx3pDntKX3NDU8r3wASG/EoZUR4Wo/gc6ePU01IW2433zo1MicaSSpzIMGjbA0fxuuzpt8Ns9uGiuZUsAw+8gGPMoBxjVaMcIIc9WzNwC64C9ySCMkQHToVI/wGoBBi57x52+A1W8SP+s89z7moRETaqQIvfWo16te4yxkLwYgRlBoSqjVmXW3l6+A88pf6cb81UjIKBfQnAhH/P34v/7XlzkmnWcOBQ4FDgUOBQ4FDgXeQAocAP0NnJTTpUOBQ4FDgUOBj5YCP/zBD1688K4C/k4PdyAnz66UCDvF6+5du76ugJi2PZX+9ufRmHag+Rznc8CX59y76t9U0KxoeNdI4c44pgK3ytYd2MLnj4A1xzGVZhNEdHxTwTzfseunz628x1XITgVSAfSVN7zjrjJ7emBVEVzFchX1UyGNoq4h2wFS6nXe0OQoYuu1UgUcirT227Ch1CiWDb0OaIIXOv9T853toJzsHFVpuPu8ClE9iCZd6lnUfMWCRNIWAKA5QOmPXmUA6ChEUXZSQ2vDjjf8+Ar8vTI0KI+t1lmVil2bU4k626m8abuzjSpOy7fT2658Zw50vck6PkO4G8ZX5Tm0BizTi78AOvMlgC6/TQC96+PROt8BwSs5eBc0fiS3737v+z6sTL56367tR2OdyvaXecdqn5v9We1xj/q22k/bvwmg68EngK4HugA6IJYAumkGALJU1lPzbIGZ8l2jU5hqgnVB4b7mwkbRLxBGewDoeClSA6TqOc8YCprWi5RQ3QBwgMrUPCNozXP1fCaU+8///M+/8wu/8Avv/NRP/dRPeIAiCwVnAMdq/MN61mOZ68oDwGdAPMaCnKz3K7JRr1pkul7e1AAvAOgUAGcBVmr2AsBzCqAbMkAPXAB0o4FwL+CvOcsBceY5wL7WkAr6NZUInvMAWHiA0j7tffGLX3yqMaTouQCwywJY1mgcjJexUEM/QgpbzEFOzbwANFkAPS2MXYMMQWP3TMZSeTvPCj2fVE4DfAEwmTIAT36AfHiHvjRvPfPcCApzfXXPKAhYYJF+NfILhgPSDM9h9gILa20C6NJbMFZ69HxZD97eZ5SbSUP7x3PmdObehuN2L/H9rjPaYkw1ZiitoUkNUDovrPsaAvbMRcoDo7LA0xqNkKO+ecCJIuGaZC0wf4bSpmYNGUGAUPy80/Q382zac1HPoVzPM4BjBECvkQ4yUPrSfgHengPnmRBjDQ0mkalGE+D5FYDePcN1DZ1rUANvYVCAkQhnVOQNBfkG3XcGdz2nQdueBee+tDpzSDvpTA1N6AP9QzYYll0AXdnOWafrowA689mIRsgF6ON5c4Zw73xCo57bOp+VB4yvY2obAui8Tw9+28RwoQA6ssOQ+cheaG5p2qUVgL47U+xkGmNpP1lHRiaiZv/hbMkeyH7E39/++Md3j1/nvkOBQ4FDgUOBQ4FDgTecAgdAf8Mn6HTvUOBQ4FDgUOD1U+B7f2ctvnvTIwX6y/Zw1+4VWFBlVJU789o+FbxaASTPAUvuggs7UGxFp7u0vernBJ9VupUGq+s783YFjvDdVJbPd6/maNfmDszp51O50//7rgnk9b6V93E9yasAKzhY0EI+LJCsUnjmHS8AiaKpCriG7eXzKoy5NsRlw4cKZvBuFVooQgW/UagB/pgPFiUbykW9ojpWFL0N21lFId9NRf5OeV9Fvl5WKrTnMx1jFXK8S8AKxWuVkQBDX/va19754IMPngp91qsMsMTw43gOSTdpVjDdNlc8MEHy8nbBs0cyY8qctrMDQ+ZanPxa3uu8T1ozz6ucowAPeB4K8qHsbPhWgAMAAApgQAFC6Qfvcr1aKxP4WK3FR/LmTQDRH/XxTfv+0b6w6+/Vc8/Z59r+lLl+h/zRWAOeawhcQ7ibA13w3BDuAugAPw29ztoukFmP04ad5lrZR80zNTxC0W/eVuQVAMsOQC/NKsMBQvFEtR36bD5tZCjez4LTgHI/+7M/+1QAOgDmLKw5++Ze4J7CmjZfuakZlGF4YAtgAWIB7lnzPo2LkJPN28x7BdD5DnDX3MbsH4CIFMZSoy+AYMNJc/8XvvCFJ7CbIoA+92n6KsjpvGnIgFwBQNdTlPZp0wIgXvAO2WVuc3gC3nKvA2xnLNQAaIA5lnquQ0voL9A3AfQJckpreHoCtfJe5T73tQ3eDVhOgV8Iccw4KawHw+CTn5n9WxkOzypL5/409yT7qPd2DQsAFDW+ow+Gk6fGI7kAetexwLj7Qfeenin5vGcVPXPtYw25bEPAtHnNoWH7PUN3F2yv7JlGZV2rrEHOCoLoGvFRA6CTFsYCv7M28cqHJ/TupW4OdEKXa/BBjVGM+ydGGYKfnFM6f56PV79L5hm9a8gc6EbhYc2453puUsYiK82LzZmwALN7vmenRue4+t21mmtlIDRkTVKQPRjgGdnC9yuDexYy1Q505VxReT73p3r0T0PXnlE1zEG2sP6RKYLo8IHynbmqIQXzKTANgK4hFbnSMSCqIUKNMhlD5cHKWMB5rAER42vEhRqj0IZnct7remYNCaDTR/oLXTH4QV6z7xRAd7+bv59Wv9G6luZvqvJF+znP2cw/RigYpLDPPMnKA6C/aUfG059DgUOBQ4FDgUOBl6bAAdBfmnTnwUOBQ4FDgUOB/79Q4Dvf/vaLoUxAdwWQfphxT8Xqqq0V0D3vm8r6HSCwUlRdgcLzPY/oMcEGlYMqOx/Rarb/6P7V96XFFfhx912TljtgZCpiZvu7OXpOe9JRBWkB0IKKj97tc9QFWMzJaD2VcysA3XFXmaSnriEp66HTPIEo9VDuVZmvF4dhXVU6q5hraFIVytBFxSiKQcAQciBS8DASlNHLSEUp95YWk4YzRH3Xa3m74ECV1/a5gEtlyKRZ2zEvrIBIaQ+A/tWvfvUJRKdWIc69ACwosFHaUteTf4Lo0xO/QPoEKMrfz1nXHe+V/KmMmGtuzsv0aqrBgvwBzQ1tb1jTKp4FqQDRAW4apQDAUuAQGhrm1jCrBfZ23mAr+bKSg7v7oPcVsPsysvHuM3dl4932Xud9O/l8tTfc/W613z+izaP9VABdAEujoXqgF0A3jDIgqJ7cgEKG5kWeImcrH+t13Ty7U9azbpTR1HhiA0YAfhdAZy0ASghaMwblAfSozAbcAiS3ADgLkiNvAed+67d+66kAbOGFzhgB2gR8AX3NKcvewXrrejA1QyNLKLtY/xolAKbzPkAMavoiEM07ATYE0dkjlJu833zw1IAyAuj0s30BKBHIg371ni6A3r1U+SWvaMgAHRkrskmgi/bfe++9FwX57h9z1FzQ0MqczgCe0NPc5oBN9dqt4RZzC3BsEUCnLQDsKYuUxxoBKHMbzUUP4p5vupf3/YD69g3v4hpuMC/ugaYd6Dlo7kW+j/cLynHt3mqfPTvgDd90KPDIBNB934wY07Dw0KTvc00wn9znn2cu1+WUJ3prC/g1xLpt0B9oXQB97tfTw1fa067rmHNDgUzA34ZGBzgXAAY4BQC2eKZD/nAeMTw4NRElAF0pgJj17JaX6K80k296/vH7yhnXDTJG40Fq1rsyDx4RRKVmvSJjKKydnunsC++lL1e52rtnzH2hhg0YsxhFBBkoHeBp5LfgszJUfjXVjoZ5tkndPYV3G0GE2lD30qnjq1c086RMoeZZAHEKAHqjQhVAZy/4lV/5lXcwZqFAzxqZVvabB73yoGfKnpUK2Ht+l5/Lk4xXQ1YBdNcO0TOaA53nNR7irG8Id2rmtmukZ/muzdXZYHUv99Vr3/GYwgE+0BAFGvL3//zt377Oo9Bp+1DgUOBQ4FDgUOBQ4COkwAHQP0Jin1cdChwKHAocCryZFPi3f2ctrkLi0Y/rlxnFBJVUNqrQmW16/yMwdwe4VKkoYFhF1g7EvQIQplJn0olnVyCc763i0Ht3425fJ+3mMysaTGVc57bvfgR+3HlXQcLev6Pxbs5nH+3nyhtsB2zv6DmB03pEFZxczWHfXzC7HueCQnqHG3rdXNxVvupxQ60CTmVUleD1bOt6kU4oJFEKGsaxYJNKX8AAlHGC7Sjcyk87fpWOBUCrNO31BNMLbHFtf6VtPcx2ADoAQucMhbUKZEB0FOKGNEZJjNLbQvurUMjMDX87Xigt5tqeAMZOBk75MdfuXG9Xcki5VWWmnpyuIehXxSzzW++35lgtSAVIVq+85kAHRGibVx7o8Kj9nDzadb6TneWzKRd8ZiWTd99NhXFlypSTE8i5knXz3rk/7dre3TfpURnad831eUWL8uhsb/Z/t2/uFOddw95TI46ruTaEMmtWD3S9VcmhDfgCiEX4V0Afc/QChOpJiWxrTnDlprJEL1bkXI2hBKo0JBFAVwYLoAOiC6DrfQjIWk/Nyg3kux7xeBQ3JDZjICIGoBpyTM9qamhhyF28WjF2omD4pAc6ewbyqzRVzgPkcC1wSc1nhnBmXKa6QF4CAhpeHVBfkJ/+Ij/1wIa+yFgL/Ta8eQFs+gRQAgDLewDjBdABvZmvAueV9fCNgBHz0hD1jY4hKC+Irgc6z9MeYJgh82lDj3P5xRDVGBNMAF25xhwQdaPpAmiHwrx33+tewOf1lBUsc8yVIQWwea5AH7wuiI3XLjKXwhzRf8AwCvPQPXKus+4f9gWe6NmpspLPAeHYQzVGY8yf+9zn3vnsZz/7lPtZUJW54t3upQJlnnucT9ebxmpGhyjdPG+VN9yLZ5Sbnqsqt+Za7hnEeZn7NP2fAHrnDwBd4xZkEOC3RhXwXT3QoRtGGRQAVww9jCJgDnSiPdAGPGQUoHnWr9HFCkBfnSFIA9E0ERgTOS/Qn76aexyDCNcuvFTZPb2g25e57/T/2afuS6xXeRmamKKCmj4p75D/TUnE2GtUUXng2EwH0PMs592e2SuX4R3O2vVA1wud5wDGKch4Peg535DWwJD8yDSAc6JCUBpRgLNVU0/wrKH0qWcklMoHDTsZE/TrOjPSg6kKGgmqBmHTA73RBzAyM3z+BNBXv60enXdWZ5J629dwk2v4QGMUaMnf38SQZndmPp8fChwKHAocChwKHAq8HRQ4APrbMU+nl4cChwKHAocCr5EChnBfKUyqsPP6SvlepdnuWsDF9lTE90f+fLYKzXm9Iw331RuA91Z5NsGrggdTebAC16ZiciqgSi/une077rajYqjghM9NL9SVAmT28wpIqdLRtuxnlW59z6T9HNOKX+ZcrvhsBSi1T/a1yjL5aPJT+27/Voot25qeWvWyUmmsh1+VfA0NLiCkV0u9LBvul2fq+YJCSu8aw28bZhNlncBJPW8cUxXPAD1V2uoBRU27DbvdOZprYH5XBW+9T+rtxfXk9cnbncsJuK88xQAOnFfm6S//8i+flLS/8Ru/8VTzPd5WFAAAAQhqPTKle/M00o+uoxpStI+T/6uYfySKrxTPV2up361kUdey90K7Ag7lIfinCvKCVCj+610HaADghxc/wFLD3JqCAMUx1zsPq7sA+pTzXfuTH5VHztmUCVMmlrcmDSco1u9nH3rvnM8p51ftThk0gZ0JfEnTKa/drwSLqpCftJhgZe9dASCu2dUe4We7ftJ2lelTBpRGyK7KNMERagB0ACwU7wBEzZ+LN7DgMsDsDOFeQ51GWqisM4S7YAXjqTxA6W+ObNrTe5IagFk5CvhSIIO+GBKb8OnNH876AUijAGoA0ll4RgCG9wmyCdo2ckd5mXdPL3vlP+8QPGO8gsbISjyr8UAH5EY2Nn+4kUsAagG3Sl/mi3YpyImeFSaAbvu8g/kqSNr9kjHIB4D+/Q4+AFSmFJSnTeR71z9yzILsw2MboJMaOuqNi2GD3v/UzeMOqGeUAOhi5Bb6vwKty89T/leOdN3Ps2ajIRA6XW9N5qSh5/Wip2ZcXdc7ueJZt7Tf7cEAwRqjYQTB/JPzGX6FFp4j5MmZcsazEOPu/lJ5MOX4PLeVZjO8e89fpTVtdA0WuJy/STp21k2Nxdo3zhXIH/kEQ5Ia7cBT0IeaSAHwFIU171rCAIJoDUbAmakZ5r692nf6G8A57p7B2mSNwPfUvJs0DfQDmQEvGzECXnbtMofzbNbfCFe/Keae0XH0zMxZQhlOSgdkDoY71Kxd+oN8Qo5AKwvzYooO1iMGLxTojJzU6BT+wyiANqmRy9MAVv7iXowLeB4+b6oCZI5e5cj3yh8BdNNwCJ6/++67fw9Ap1/mWTcSimu9Z6O5D/VMxRw0msIKQNcoqu3MHOisB+iBzGLOMd5iD6W+44E+zxD9nbr6HbX6PWBkDfZSo4PgJc/fAdAf/Vo43x8KHAocChwKHAq8PRQ4APrbM1enp4cChwKHAocCr4kCP/j+959angoTFS87BUwV8P2xvbq26wU9q5RVAd/72qcqfSaI2/tmn1Xw6ZVTpfsKbK6ir+MooD2VgysQeSomeL6AINf1oOH+ehxX+aqicnrvOF9VHlaxpTKk4ygwUmVI++s9VVpXgdx3eI/1DpCdbd4BdFZA1XMA9N5bPqjSkHfU27YAuDkaBVzMI4pirgo+Q+5WQVawudcqfeVD+qKHjrW5zAECmhMchdukt2PkOz3Sm7tcj/OutXk9xYpzyDy3v1VsTw/01botr5UvqtzuNX01zDMK744VBWdD96I0lE4oac1bSt3cjIbK1/OpY53Kzn63Al93gMQOc9cdKgAAIABJREFUXLkCXbredmJ9B8yU1gLogpKCBdBPAN1xongHpASkQumtpyaAAUpXFfAAAI20gJK4ERVWymtl146XJsCxG3P5RPk8ZXL3o37H/ZXvU1Z0/spbj/a5yqo5JxOwr6ztOyrP2w/6XNlkeFrfUy8vnpseg6VXwVfBJj2VZ7+7h05e3+3RtClQTT8a3nmOqbwPT+pRB4hRT1YAIQEseFPPScObCwwDwhS4mB7o5ckCDvRZIyTkI+OuF+QKQCe8LwALslcQg37X61uABkADQMj84dTIIJ6nHUAkgSDeyxok/zUFAKwgSvdb+KgAYWXVBNOhlWAwgJn0xCgBEBbvYgr3sHdZCuI0UkW92pEh0E15T10AXW9xw8QLoMvH0ol3Mlb3OPrZXPTQhfy5FECs5kBnDI6fmhDk0J2a/jhH1A31DH2Vd8g85535oB8CnnjKCuQBltJO9+x5NlauMMbupdzXNT8B5eY8hoaGl2Zv05CCfQ35awhu6Fmv4dKB69UZtufCeW6mj9BOj2Fq3ikAi0e+URGoact5qgEC60/ZVe/y7gOVTTsZWtnjeOa5eP524B3z3Fbgb46/eyL7Yt8J7QHP4TtqeYn7OH8JRFPDT3ieA14D8tYTmflqyoPS0P7OfvmbYPKX/Sv/QHu80OF5agx24CEK/KxnNeHJMbowbDrrYWVUBq27j8onldur84dz0TbpC+uLtYb8Y21BO2rWrkZRrLHKSc565pwHHMeYgQgY1H/1V3/1AlBnfEb0oGYulFeeb1130MkoAdDJvObkqWdu9SyHTp0/+EDwHJkGgA54Ts16NKoPtYZGAPVGW5Bn59moe9H0/q/R10yNUJkm/yj7GAvjotYDnTUMXVi/pggRQPe3tfO5OnvNs+3uTFCjDs809h3DJ4y2OKfTN/7++m/+ZnfUO58fChwKHAocChwKHAq8ZRQ4APpbNmGnu4cChwKHAocCr54C/9uPfvSi0Sq6pvKtIHJBhyq45g/v9nYHSql8aDsqlXxmAtg75VyVQlxP4LTA0BzPVLxX4VDQeKVsKChbhZgKVp6ZgE4VZLyrisjddwVYJif0XfaxY2gfBZs6rrZnX3dz5nNzTBNA939BGe/v/PreKvEmPcsb850TeFCZWmVzaUtfSqt6izc/Ltf1ygMMQClnaU5elMxdLysFlGMumIiSSyCTWkU+NV5PKiNRSM785ZPW5buuz3q3CMqo/Jprrm0WjKxxgGE1baPK686N62nKkYJ3BSAE2gybXBqiuDbUKjWAgx7UKGkFAKgB6Awny7xUUVrad82ppCwNd0BieXonjauIvpLY7c+8r2u3cnnKFz0CqWe47K47wjbr5QmAXk9H86biiY4yu+Ad68CwqBiTrMDKKwD9aowdc+8rzxSwqnznnq5xvqsius9Bh8r7Kd9WPFrFc+VV5c0EeyYg5L2uFe+vIlpgDWV4wRbaathXni3QqRyTJo1EQDsFZ8vLlbdzny2/TJq1TfphruLKA9dzeZR1bQ5ZwNgC6KQV0BP3D/7gD548DC3wZ0MTF4hmfc89sntG159gBOAHf7ZDDQAlcAKtBb4BvwXQBU8KeAAIA2ZRANQazhkZZE5r1lPngTEaRYNnCtQWGGcsM2euY2IeChTzPvpLwdCANc57qKGhoBHexY1+oozUixLgDZlKzZx1v6o8AGBiDHgvc60HOjV7mPKB5/HWJX8zNX3WuxegujmzCS0viEn43y9+8YtP7VITiaAyx7MHtCu/ck+BPQBPgByLYD77NvsH4cotjp39Fl5deUG7tvWCpq5hzJRHnVu+qwEGoCOAE7wHYFj5DggGqE9h/rr3whfy4QpA777ffbayb+aGZ03Ww9cQ4NTQtPPUqDuOVxlshATPKZWp7dfqN0LPHfO5nlEqxypH7Ivfd59oBAzOFj3ns3bhu9/93d99Ksp82msUBsBJziDMFYX13zmDVgLFXGM4A99STwC9PDP3i7Y5z23lSTyrDZcNmM86oZCuoR7atFc56VxpUNx9qXvxao78TBlvu8hwgWr4ukYk0MDoQMhy5JKFtaacRIb9+Z//+VOhPQBtPfyRsXqOU2MwCc+yTqnbV3jV8zl0YX0Zmp35FBgHQNeLnJo5ZT1S2BO8rx7oGiUgPywC6NJkAug9g/Q8Da3727TylfEUQC89oUW96psDnd8MTUvBeuxv1dJpngHm70D5sO9eGV1UxkFr9gWKAPr//dd/fXX8Pd8dChwKHAocChwKHAq8RRQ4APpbNFmnq4cChwKHAocCr4cC//u/+3cvlKVVVlWRVQXcBJB3AMkE+ATaqlwvAFHl0VTgFGibQMuVYmC2c2UEMNupEr4KuSoDO5Z5f59x7CrvBCfqiXwFoBeYrGK088X1ShEyaaDitcrmOYcTcOnYVkCUipYJRJVWVcZIt865Y+lY+8xqHLPNKobaF8EIAYTmIS9ojkKsYdtVGOvJXKWboQtRfvGHMq9e4F7rJWP/yxcoMuuBblhyw9AKJqv4rQTo/O0kAzSYQPhU7M85kBeq6O0zjHcatExFW+ewPLACKv1+AuhdWyivzZWM4hglscYFeqDrhcm86C1XD3SUq10v9LEhYVc0lDZTqV9enHKu/X4ksXeyc7c+ug655vkCCYAF8gwK384LIFU90FHuWwDQAfvwtkLpXc/neqBDT2XYzvOwY17JqiuarOgx5XL3gslnBQQKlChvXTNdiyu5XTnS9TrlYtfglE/9/0rWThlXHi1Y6B7SPnit7O9+Uo/X9qXGAyrF+84VveXHPtsxzegUnUfTCghEm+6CGg90PUABVgSh4MXmQAd4Zf1iDGOO8ElT+YK+9B3ICaNVQBMNagDQAbEFTqCdQDQhrQFZ8ZKkANaU1wRjATQAavEox7uSmjGYDgFjlKboAFgQ+OJezz/U7BPeC++6v1D3zEU/BJDoF2sY0JXCWM3LzNhYy4BFAFXIx8piaKR3MTQTPKcWQPf+riva1YMZAF0Pd2rmSbnAfCC3LfaV/gKm1TgN4x5lE/MBEGhhDFMe2q+55pqHG9DekNd4uOu9C8DG/lEA3TDI1PXcFFCd62N13uGe8sjkz8rLv/iLv3jKRw/gCHgHLQTlahCBXN5FltCYcp55OsedP+cQ8FdjBWpoqOEeER/MC08NLeb5SBrTnvQX2Of+Rr2p/FcmrM72cwy7M26fLTA856l78jxXdB5Yu0YCQP4Yrh5jNO5rigWjHlAjQ/p+6GcaAAB0PaupNex4tLe5n0uL8k+9l7mmz0bkAWhG3ph7nH4Ydh5+tp/O1/wtsduP51mj55ruS0TgYH1RSFXhuka+0hciPVCQ59CYvlMj6/SWRk42VQDzApjO+qV9QHjyzFPTjuNDVvWPvUHDJsLBK9sBd/VAB4THUKoGWXi+a9CCTMOjHxCdezkTFdB2rVKzNno2nL9dpjyoAZ0yxHmXplO+1/AG3oN+gOjU8LYpF5C9AOjQlHp6oO9kqGcH98/+HuhZYwWgd9+HfuwLpBA5HuiPTv7n+0OBQ4FDgUOBQ4G3jwIHQH/75uz0+FDgUOBQ4FDgFVPg//wP/+EnWixoVMXtSmG9AsT8bIJsKnD8Ie8P9glqVCnnD/j2Yyqiqoho36s8tE8TLKxSaCoeV2ReKZXmfVNpaH/rjSCgo0KF7/RI4LpKL/uoAmMCp1VylOYTNNmBP7O/K3Cp454Ko4I4O36o8mYqaKZCdXpxTO/xtjUBtCofq9wx/K/KLxRRKJKpUboJJKA4rTeIXpYzFzrKPhTFKKlQBAIOCHqj0GrodYAjaaTxgrzP/3xfL0k9XcyB7jvkGZ+tAneuiSqQC35Mr6ap1C4vz/W5W//lzxWQPtdH13K/g56Cv9CjPAfIgMIY5Rw19FVxCBiDYtUw7vVA1wBCL7rOg3wliF7eXa3pyoeupR1IcEdMr5TqPvdoHdqfeqoKoBsyu2urHuiAd/X2naGza3ByJwf6Iw90wd+dTJ10WMnpKc8nIFBFNO1VNvDd9BZvX7rnVL50LytgtNojpxyba6l8suIf14XPSbPyQdfg3DMm3xTs7vgm30vXyoIpr6Vt10jnCNqaRoD1twKw4EnkZL1YBdAB0QEE9KADvBMoASyhNGct/Kl8oq6s5z7z4FIDLAhuATw3hDtgMIAJhTEAnAOiUyvPAaHod9c/7RoKnTzEgqHU9NtQusgmDauoARn0dmU9lr+Q8xpdIZOmUYLyHrp3j4A2RjGBxoZBpgas1igAMM89i5r50iCBOasHOt93vPId/YVmetEb7ticwQCJylOe0aMUr1Jku0A/sqfh3aHFN77xjSceoP0vf/nLLwr07FxPg5PKDqPCUAOUA6ITDrqe8HjEYxRRAF3ehK4CwDv5PfeJroMJTtrv7pHcDyjI/AA4srdpZAAYCtiI5ysFelUW12tVz2bbnmcvP6dmLjzXwLd6AUNv5l5DEXiA9wNWUuD7RjipYUrlFWPSM17v5kmnedbo/l6Zt9uHV/K19+7OJzsAHfrBG3pPU9e7mPXWtduzoLLOmvMIcoLimjOahed56E9/53l2yvfV+PmsRozMn2AlawwjQooh0wWmkXue/zQy6O+luUfOPUsZUNrLT84/gDUykALwDQ8b6h55ILgPXTRWoIaehsgXEIf/zDePIRCygD0CIxqLOdYB3adsEEDnXM/6x5tc+c4ax5iIIoDuXsAa1FMdGW1IfGoA9Bqy1vDHVAbO2Tz/zn1+/o7tmUDa0wbnOM/9XvN/1y48wGcakrIHKF81fpnypzJhtebkkbnWdr/xGh1DD/QC6CcH+p1fAeeeQ4FDgUOBQ4FDgbeDAgdAfzvm6fTyUOBQ4FDgUOA1UuD/+i//Zdl6lZZVTq2A8d5br6oqb/xx3pdVMVslfxUPBR1VOFRp2XunUq5KaN5V5VUVSSqKVgoOvpsgfRUMVeBOg4OOVcBDxecEQ+oNWxrahiBGPYod+8ojatKw96oEu1JyrpQt0ql98t2zzUnLCYr5//TaqJK43hdcV+nT8UxvLGikshclJ94ohHSkqFRHeUppeGruLfgjX0/Ql88FcQFa8IRpTumGhEWpOhXrzj3jqcHASkHus1WCF+TXI3zOjePwXfJNAdeCgs5319BUyq8Ufq6PCWysDFvs46qd5ipF2dm5RsEJaINyjhqFpgprQCrBc4D0eqDrPSf41jXY9WY43sqxruvyxCPZtFs3KyHbd8zvq1ifa6d0rIxruFpBP5+tlycAOophCwC6YXxRxNerXS9+lNPQsx7o0lMenWPYgU2VH53n8uBKps19aMr+8u40rqlMnf3yXmVzx1NDlblGJl90zroe5zx3zQuM6HHcua08oE9du35niPC2OffB7lcNFc6zcz+fst055j7fT58rm+FB19oEFeRJQUr5iRqvRUO4A6oYRQKwF3AEcABZSt0czEb9kFZGFkF+A4IZNpy6gAtyo57sADTmEhZA/8Vf/MUnAJ33msuXtVQ+AEQBAOZd7CF6YLLGAI0Ee7g2fD017xMoBlQujzRXO/MyZXz5A1o20oQGM8xVcyUDMn3qU596Kj/zMz/z9IzGWtBMwzKu64FeAH3uhwBbymHBJoEpADH5EnqZ752a/RIvWQBa+mKoZQA46GZeXzz5v/KVr7zz/vvvP9XIo4KHDaHetQJ/ss9bmJ8aXQDuWaBBAXQ9pwWBG72iMk0gs8YMPYdMmbOT7/TR8wd7mykAGDt5nvG+x4iA9VDgdnc+8GzY/atrvoZz0KWgMTxgvwHS4X95Bn6Z0Xtca7RZObqbl/JP98YpK+fZYNJugno1ECrALFAtLVYAun3lPGjYbmr+96yInOi+27QJtF3ecl6oWfumHyCsOm24n/Kc8rppEuSx7lGr/Uu+Iz0DKRQA0eGZekgDWLseAVIngO67aH+mBCmvd1+YtO95GDp4hmYtN50FYDj8TEEWIfuUf8hOaUH/kQumLoBH8bKmIJ+Vw9ScU/RGR47U2Jg50zjWvtAfCsYxROIAPEe+uw8AorMGWROA6ADB3CcNOSNpYEKtzKSee93qPFI+75m8+8mUIdKF+WHfMFw9dDENDzU8aSojjCVWOdBXv5nnOW3+vtn9vp5rtNExCqAzb/z97Y9/vDr2ns8OBQ4FDgUOBQ4FDgXeQgocAP0tnLTT5UOBQ4FDgUOBV0uB//Qf/+OLBqso8cOpQJ0g0/y/nn69rseKP8QLiEwlzQSpJ9hu/yYwXOqoeBVknICPz66UdxPkm0qFFcA1AdcJ6FQxO5VlBfdLlznbVSbTfoHAKr2msnICmh3fVFZe/b9TEk0aln/m3K76VhBrgkG+c+WVVwWhNEWx09zmKNNQjKK0n7W5g/VqrFKxNJtAfwF0AB7AAzxpqJu7HKVbebRzu1OwyzdVUAugT2DFMUv/yS/lybahonnORfn8ER/47JXisO1xf5V1XR8zV2nljgA6CmMAdBSuevnrga5SlXk0HGgBdK5VGlfh7fWcl6n49/+p7Jzyr/R8JKl381+6zvmZ66yKWGlouOy+H+9YcyMTOpgw2RYAdPO2Esa3gGTTGEjDCaK/DIDeuV/JigLo0zBJms/9areHyHfdQyr/fG7KIJ6biu7OR3mka2Dubzvwh/cV3CowzDMTQK/8k5cbqt294IoutKmCnjaaF1ugR8X43K/8nn4YOYOa+7r3dI+qYQz3FngCeDacNAA6wDmgCDXAqYZIgAQN8VvZznXbBNioJ6k5neFxARDD9wI+CaDTf4BDAERKAXT6XfmgBzqABkAoXpIWPN4BiygA6PUgBHwGQAJgAECvfDeSCWBJAfSeYZgX/hrCXfBXQK4ekvQBQI2Cd3+jpNCukTloF4MkQ1bDR/P8I9/XAx3QEQ93vW0Zu0AjvFW6AMbSBwpzAViJgQM19+kpCk80hDt8UNrPs0H3N71f8YAVGJaHyatsgb7wmYWxN1x/94fKJt4112DXyOr8rCyovGPMgPl47bK3YWCATKYwV+a0FkB3PXbN+17lTunQ/YPvlTG0A+8a5p+as5EpbaCLeamp2WM7Xr3RWYs92/PuSbPyds8m8xzdParPzL1xJ0OVPe1n2xFAF2SWf+Bx5gEZID0asYB11DO6QCY1fWlo+9IbfjUfOXzM+9xDuK+GR5Nfutf0vMl9NYREZunNzb5e+YfsZD1SWGv1oi8P+tvB/vD/bs4mP1XWa+Ch8ZLyDRmH3FaeAkTD3xrVsPaNGMHcCVhTw19GB+GZ8g8GChp5ALh3T0eeGVkKIF0PdGrmX2AcAL2GgUSDIOy4IDq0cx0gqzxrUpsChFoAvWt8t/d2DNOole8877g//7/svUmvvl12l8fnIEIiEyMxwQMzolG5gSrm5HOQL0JGZAyZEUIk+iojGhvFLhpLNLIxXWITwChIQQpBIbEZRNcJ15vLP+37Oedfft+q92/2kW7t5zzP3ey99lpr73v9VqNeFzynFUCn3AUHutYSJeheAXQyEJjC/SMA+s77zrdj2r2nc08LgI5jVSPQL4D+3hvA/f1S4FLgUuBS4FLg86HABdA/n7m6Pb0UuBS4FLgU+Ioo8K9/5Vfe7rzAUCM8+gKtoWUNiwv2LZhcAH1BPQxHr/5qcFjgd8G79mtBsRPAouFCGqyRwOe1/72P19M+gWlLW42aNawJ7kvfdTjQ+FWjXsEQo2i95xojd+yv6L3X1ghToP/VPZdGdV7w2WtMXZCa8zSMMq5GOdZoyOdGzTadMJ8FTDCKYvjqfRgPxiZTJjaaZ6OUa3zFoGXkH+CAaTxpjfSjxYC5BqiNClp610C5xrYaWTvXNdCVl/u9/CkP8f8aVdvXvc+rc0+GwxOPVUb6rNbvNgJdIzoGTsFzWgAtaAvoAeBr2lnaE4AuCFzw5RSBvgDr0u6kJ7/fAPqJV+w3NDS9M3xXXWkEOoZXjO6tdQvISMQvxn8yKTRt7zohnMBzvitvnNaGV7y0fHIy2FYvL69Xnyz/bl9O+r3nNJKywAU0Xr3VuaiO57zqaX6r3iw4VHnmGbtWFKDzOuV29WUdAKpvT+ueY1M3VkeiJ43AdH1DDwu2WzNbRyF0nnrTtM+eCygnOMk5BcI3hbuph2nhRdO3E8koaM719BXgz7rE9LfR1N0TWKoAIASd0fTugGdGKDIPAOhEJtMC/gg4W4ZDHgbI4NkcAugA4hymcEe+iAos7QFyCqCv84sgHWvRSc/z3YKVjWjlWYLitIBN1g+mP9DRdMnMq3LOfRsp715GfusYoBfRrxxEbAqQ0aKL1cvoH0FigGJ0E/TgHJzMjMCmpSa4ADKff/zHf/y3/NiP/djbgYPUaS9RBxt1MDrObACs8/ClB/f1gH+5Lwd8Rku/OODprvPVTevEpoyd9F91r3zjOEjhDnBuuv2C+5vCvc4odQDzmU+ORj6L391DsTYiJ/IqLXNj5DXnkTqelPy0OFTIh/xWxzSdUsuT0s097NLgtO8rfT8FQK+eXMfA3hNZkrd19rGfOFTCd6yHHNACfqRFT9R5pY4qPFvHS9q+K8FLP/qjP/rFgRwsGN65kYdcM3SQ7PiWnjiIkLqdA56Gl+AhWp4PiM7xQz/0Q2+yZo37Lc3QtXzfc57WDPrZ96ryJ3oYhyjLVKBDdbDBWQUHBcsp0F/lEadW0qVTc5wDmjgeWrNVcB46xEhy9HR5iveARqAD6lrbnLXHZwCQ9/1BAB3QHxDdshecJ4COkw26pJHr6M/uJ/Z9pjSsLOz+vvsZxl6nh2Y+YN3BCZI1xBTurFEcAOg6RBZA333L7uGdz/ave6gdg33lvicAnRJL1kC/APrpDeh+dylwKXApcClwKfB5UuAC6J/nvN1eXwpcClwKXAp8iRT4J//4H7/drca5ggg1/GsI0iC4xq8aE/p5jTMF8hbw3esEGz2v0YgCCU8v+TVMFHyw/zW018hVQ94+vwabAiPQ6WSE0sC5AEuB4fZnjWUdm8YODVjMkwYWDHwbob1AbQ0jJ8cBx1YDTwHCRkBZ63INbY6lYGUN0nzu3xp0ej9Bcwy3AHkFSlpDFaNZDWKc33THAgUYO6FRDYetp60xyhbatm5so9MFLgpgCMTb+lsBswLiBWw7V0/gSWVgnUOk6cpEZVXeqlycDGqvDIHLq+Upf+t4VwZPADr3KIAOCNN7YOA0ZSkAus4LnAfoYWpg2gLo8IHRdY2eLnhu5NzSc/VFwaTVFdVJJ934pK6XTisXnYfStvJZfWkUK0ABn6U15wMsYXQFQAdoMtIXQzuRqoJIGNsb4dtIO+hZYLbgLt93rlePL112bOXfpdfSyWurp1/p0KVr57Y0gk6bgaL8euqXv6+DUHWxPIY+4LyTHNun6s3qwoLj1aELctqPp0hHzhfcRx8CRBegsNQFOrVzJIAGb3A9jhaWrYBnBGmI3K4uph+CmMirjk7cBwCvKdxbVgBgk3sCDNC2/jJ9tm40rfXIafkDBBXcF0CnBUQR+KYlGtKUw4wJ8Jx0w7Rcb0Q213UNE7iHboBtrfUNaAUIysEYTL1OK4BO9Chj9zdo2wh0AfTqpKfPpuSHt+ijqe6hl2Aasg6ownxZD55nuObAE/KovFVApfqOMfzlv/yXf8t3vvOdN7DJVOjQzbT70I45byYA7mEkJ/q7KdXR79KQKHJrqgPiMoZ1aumaI/8zFsAyItlpAbrgHfkU/SfADojM3Dq/6kJazt905N0XNQNMZZXx7b7piYaMV6Af0FMZpCXq3AhieKnzXtnuvtJ1vetQ97bwtrwGXaAxh7XYATKpx47TAc4LHsxj9yt1puJ+1WPln93Drt58T/eXbk9rYse/AHr1JnzejA3Vo9C7WRKs403L/nJLZhTsPs0LNGA/IlBLi85zj66Tq9dWp9Dn8pZj6D5dWphlgz4yh6Y7pwXoxXEGWSSrTDPNrFNd6dT3HPWB421f6EP3p12b6VdL7QCgQwOiyt2bSVPobkp3ZEGZp8XhCl3O+CzxgOxy4ATEOQDtyEnnk3XHCHR0Mw4+litAh+sYQp/cF9Iij9CO/gD+4gwEiE6kOutGs3MgP0avs5Z1D/LqXabn7d6yMgZPNLtLHTcYm32kv+h8+4ajBHONzqA1Al2dsO+R7etpH7XvDfvuwH3rtIzOJfocAB2av/HJTeH+tPW/318KXApcClwKXAp8dhS4APpnN2W3w5cClwKXApcCXzYFvvuzP/t2yxr5BRGsCbmAU41zC6Dui7r95fsaGGuw2bqFC2o0CsaIF40Op+dpEFhD3YIhGqcWnPB6n7HpIXvfAhW9js+9f2kGTbhn65rWYMHnGqbWWCgdmR+jFTDS1VhfgJ7Pa9xxzEu/HXvngms2Zexp/hdoL402PWznhHE5dr7HQINR16NACQYy0kCaBhbjndF3TTEqv8iHPL8R4kTkFQBqlB6G/joobLRf5+lkSDsBfQugN1J107OfHCIKutfQXH5Z4G2NsQUgngzUO6/rCPIk52scXMNh57sycYpAt28C6ILo8LxGRgzWpL3FQEvb9P0F0DF6FoBYB4/y+RNd+d4+17D9/QbQm0GgegPZNH079CxvCaAD3mGIbt14DO0AaxzIg5GGgJytPc33pwh0dcnKQ2V59dsTiLLX9J7LxwtYLSBQXiv/ylfOc6PoKuOMdZ0Vqkf7m7wlANn6oHzXWuW7nnSNXOC7v7keG0l4cqTg/F2/K4OuO+hW5rNpiwGOAGQ40KulZx1ToJcZC2it+Q0fIY9mfKAtgA4w0jWqADrOHYAVOHPQAj4L9gJqFryjz/AzIAxt1wX4nj7ZP+5HvzjQG629DYBu+uYF0HGiEvgHfGldWp5nORBoxjjoCy0OKQAvHNClDiiAu6Zept+tL93sEYLbBenkZcHQpvXelPxGxzIXAOccACvOFa2pqLtGVY8t+KvcA6ADnnMA4gCcmyae8Zo1APCsAIv7IeSEz4K4tEaboueJABZ0owVAr0Na16uueXyutyNEAAAgAElEQVTGOUgnIehehwzmmowDtESyFvAtYAafbJ1qn+me1XV6nV3WycE5c83wfOZexw3GbsYcWjIFQE/oSl+6nlbHdP0R3DoB6DrsKHfQpbXi2xd42vT51GBnDtW/8F0dY5hb9SbPLRi8+nXfWZ50f8faua0OdB1ZXb+p9aV598gbDY4cNzOBuo+W34ywZaxdv7b/5SWcNpB9eIoWJw31yDq5ui7ojNp16DTO03sXc4lDi1khuM7MGehPs2rg6FLHxN2n9R2L3xyTfSu/tZ/dD7H/pi8/+ZM/+dbSD8BzIsbhZ/S/GSqI+Pc8QGtk3YM9uLKDTFSuuec3vvGNt4PzuyaynjUzSR0L0OFkBuA6gPTqZfSOtdm5pqU8WIt0tqGtDFj2qbpy+US6rW4tDzXTAXSXRtDL/QDfw5M6BEAzfjMyHr0rgI6udw2xb7tf7ztA90nlux1Lx0mfq9+J9gc8/6mf+qkLoK/Cu/9fClwKXApcClwK/CagwAXQfxNM4h3CpcClwKXApcBvjAL/zR/9o283qHFuwSV/aySSn3mJxzCFAdjWzzU6b8QyL+ONYNlR7Mu6xssCiAKuvXZBhRN1Tsa5NcaejHl+t2C0xogF4V4B6AW3ToYKvuvzTobuAjONbvHepdkJQD8Z5F5xk8C40W6vzt3orPJO018uSNdo8ab75XPrDxKNbjpeIlXW4N/Uh40oo+/WFYRfMYphlDPisKnYdRYQkKpRccd+AjsKXNWAVh5tNE+dShZoX4Nnx7ufT+B3AcQa78r3T3wtf67Rvnxffl2DYvte+W0/NwK99DWFu0Zi5s30+QAsAg4YaTGkt1ZrI4ZWf9XwbZ9POuVkIFV2lvaV5fc080kPeU0NnJ2v8gXXl4amq4W/Nw00QEnBO2rGewDUYPjnIIK46bK39vQJQJcWTzzwSm8+6eeleXnQeaye4/zyeH9zfXsC+quLLeVAy/k1EtcBo6CVPFP5kRadI8ew53V+36Ov9Cov813TNPc59K160ghyU7IXfAZ8MBoWndqMGkagAzwAHMAn1ijHeG+qYD43dTZyWiev6jsAZwzuHIAkAp6kzQWMNeU3ALqR8QBGRs6iFziq3wEUjDqmFdClhbaN9hVUBUTnr/W8uY9p6dFNXStLTyKpC84iU0RHAhwxjmZzAPz4mZ/5mbcUxzixCMRCk2bVgF5dT7pemkHFMXNeHa8KbkG/gsg6EkBbnle93PGtHMtznG8NdHQxoIkR+0agA7qylkK/Or/Br01Rzxw2ChpeIAqd7wTIiEDHkeLkpNi11b0kdJW+0AwnIQ/6DfhPC0hf+STNPQ5YzB0OF0am0y7QVF1xAoK7T9s9iTSmDwBgHIy3ew6eDwDGgT5uP3f92n1vecb9F9fII66NzQxACnNBOejyEz/xE281vGkBMrvO6aDIvJ4i0H2muvFpfTvR7dX+oWvi6lDu1fExxu673e+55+u+FB1n9D0R+E2FTpaJzSJSmp7GRl/YS+IE4VEnIPipMtd+dp5dM572EuV95lK+pmVMgsOMuSUWkEllSUeWdULz3ru+dM3q85UPzgdcJoW7adx5FjoQENo9hllFkH/2Izi8oD85D11Fi64WbGf+zFJCC7hsqnci0FubHl3bNUwZo+U69YoAunsb5t69EUA6ALogOn3XIYFWAB0ao2NKv/L18nhpVh6Gbjq1IVPwGGN3DVXPcx482THxm+ey/uIoBYj+VAN995RPuqp8t+8K3SfX8QfnMAF0Iv/f9iTvlGZ7b398f78UuBS4FLgUuBS4FPj6UOAC6F+fubg9uRS4FLgUuBT4AVHgv/rDf/jtyTWE1Ji63/N/DUkYMGow78t/jecYhTdKpQa/BfgWNOLFfY09p4ipUxSQRqs+o4aAjSxaULHOBWsYKVBTcFAjWJ/Zz+37GgVrTCxbrNHYeToBQ2uQW6PIzvGpnyeHiTUitk8d0zoPdBymQKQlctx07LT8L1COkaqR+q3NbFp329a5hAc1emG0NJJcB49GaDZdoqmvPa9jlRYCXDsvNawXJFqQr7xVwHzPOwG5BUt9/vLEgqrlkTWgPfHZiVeWR5/AwleAsjKsnHQ8gHUYOT36vKZwB7gxAp35AkA3jTCtkTECV9aspF09V2P6iRZPBsYTALA64yPq/AlgeKK1YEEdj+RLftNxSQC9wBqAHdFVGIqJliXFtKnvAdRMwQ0A1gj0ps623qsyUP0gaLJ8WbqWZ0687LmrG73nymDlpzRbOvFbdfjKbtcMaQiPcR9BI3SV6bI5Bxqc1hrltrzV9YVnq39oT+uetOl6yXmN3uY3AW5+2/rE6hN0aNOdM446YRQQKODJ/QSQablGYAbZMi0yLTLrHgC9CxACAEjL/+WXrpHwIUZ3DsDPphs2mh35BggH5BDsImoXAMY04E31DpAA8OfRMUATU7gDtBiBTmQyNASYMZVw9y7rnKZOYa0iAh0g2Xq7AMlGOgJk1AED+cNZ4Kd/+qffai93T8PzpOEC6GbS4LnIdDOoNEsL89N7AsA2qt909oC0PgOacM0p84H6qUA/tGIMzBmAnWATupe5atp76xHTwgOWRmF9FjxnHplXUzQDYpJCHACXlmh5ZVcwuPtA+Yk+Fmjjf8BDgbDOEc9s/V6j9AE9oY0OGICfPFPdsnsd5VqZXx2z+l25BgQTaISHmReBRgFX5g56rf580psbQVynkuofxt3oW8B8I3yRq9afB8j0Pjy3+kEAXfrX8afr5mkd3L3DnlOQub89rR8C6OrH7j3rVGYNdMcE+KwTjvrFiHSi8avfW8qHsZYXut/jGWR+0PlHXYhuQ0+d9hyOt+9a3YPtuti5Rn+TLcTa4oxHPck8m4qcFscW9TbjWSez9/Y1zsXuI6U3zzNtOi16y/0cekGAHF7HARYdyAHt0Qke8J3lJpABUoObGp7+E9HOeJBvy0KY3YR5Q7fjaKVjCO0C6HUMFEAHzGd/pE6jFUDXybap3wXQdz+7c+f8dW/cvUwzHcAflpXC4UG5guaMizUE/QHQvwB6HTfYo6gnd2+0+8sF93f/f9J/3WezHwBAd20TQP+1//gfP7INvudcClwKXApcClwKXAp8BhS4APpnMEm3i5cClwKXApcCXy0F/ovf+lu/MBA+GbLWiFXDPoYJjNVGpLXF6FBQrOm/NwKixscawDzPPjwB6TVmFmDSuMH1NfIVfDEaD4MIxoD+8XyMEQUralAwOgwjSA1u7wHoS9MaRteAuKDkCTTlfgtar0Gs//d5BeFq4GvEtWDPOgF0zKV7n7XAqRFQAOYY1zH+aQA0goQWY9UCzgtaaSQC+BM0AURpFKLRLIIidR4ocMB4azzaOVrDE/87F438a+1MeKt99p7SpyBn53nnsyCC/TzJRI2x3qPzewK+T3K/xurtd6+x3zXY+d3ydeW0hlgj0JkjdEavA1Qx+nwBdCIUa/Dk/sokBl2N/oBdC3KvQ8+TTK68vaLFE/+ctPj3CqDLM4y1fFHw13Sx8iIR6KY0Bbg07TIgOgC6pQvQ2Y1Ar9MKdN0I6crSSW8pI0uX9wD0GqW9dmWgOryOI5xXeVT3FwzqfBTUbb1czmm0ZsEYAIjKdeWY61r6oWUFuMaoOZ3KqlOrU5pKmnM03sPXRlYC2DCu8jnggGsZQIVpygE/+b9/1dmbWr6pa7mmYHtpT9/sK/JrhCAturgAbHmEqGOAEQ4Axd/5O3/nF5GbAJkAshyAUYC1HgAeRKQDktA20hjA1awitOU/6GbEvTXQoQ10gYbWfv6xH/uxtzkyPTC82ijwOm8BgBq9SEvaZtNgU1O7DmAAlY6XZ1b/sUZJb+a0vMXcwofMXaP/2WsBqpuWnnMqVwB2rYfcCH/4077xrGZsETSWdnUCwOkAZwfmizGYqpqWeXK/x/0E9ljbkR1LpdBvHSBo4QPuxQH4R/pwjm9961tvAHr3EnVUKw9CF7MZAO7DZ9ZKpjVyEzCN9cQyA/C0kfm0AGalE/qu81Sd3RT8fO/+Fr7p+rl6Efq5nkEbImkBBDmgjUAiPHj6W4Ca+6vvTCtdJ0F/L/DqZ2oXC3yRAcAoXZxAADK772UN1cGx4CH3r5PMewD5e7+XxicnhO7DuBd8UOeiBdCRJ486LyFPAM7wA4d16WnRLdUdZtGgrUMN/VPXuj7WoZisBjjVcKDTzHBiiRXnjfvU6WH5p/umAq7IcPmL+VQ+ce6BtzzQxaYHZxzVyzyvDqMnx0+f03eEygZ7BUFxUrRDQx3QuBanPQ/+VweQ+aCZguA7wGDWA/Q/qd4pGUGLbOkYA01xChDcZjzqQtYFgFyPE4DuPgce0IkEHV6HTMB+nuGxAHrpdNrTdG66Jy6t3R/QH3i3zr/qH3iRsQGcW6+d39QV6FbWG2hGaw10n7l7jNVp++5xenfsPh9+7N4QAB3HMA6clfj71V/7taP+ul9eClwKXApcClwKXAp8fhS4APrnN2e3x5cClwKXApcCXzIF/svf/tt/naHIF/4abBa01IBFi2HKyCINGabxxJBktFTriJoCvMCUBvhTW4PNExi4L/enPtfrv8ZXvek1kheELDigYbQ0KljKPWt026laUHIB7TVce68aN06f7U/HVwNJP3PP0tDPGlhOALpAus4MPq9GyxqBMKwUUKqhjs8YYTFecgCiW0+WtuA659aw/wq8g+d03rCuuWmp4UEjzTEsdY4KAPL9ie8Z787tGnkbhdSUjOtYoew4931e+cV+dU5rpO65lSPud+Ir5/eV+lhj9fbn6Vrps7zZsdInz5NWNTgyL4LntDX4CaD/lb/yV96AB3jCjAMYWE1TCnhVAB2gqxkNSicNxhqtq9OUEft3Gt8r2rwHEHjte/Q+GTEZ33sAuuBfoywBBQCRML4CWGnUp8UJAQAdGUKHN+q8aTrfA9Crr/bz0vcVgF56L52rAypz1WsC6IIT/KYOq/PJyg3/N4qf/wWNaAXQBVH6/HUMaUmT6kbOKxhTmV79yv/lz2buqLMK/Wh6ZeePuaPfAGPMOQd90UmAPlZGa+zn2dZXZR3nr5kJ6jhGvwTw4c2m4DaKV3l2buk//TECndTbgiYCJ4AW8qQAK4A3oGMB7QIHRH8K4qJHNlrTGrkC6N6Xtb3pq51j6M9fn9ca74BARC56AL4YxUs99K61gDToL+oDM47+1qhD+y1PCaCzNtIP91e00N6oeua6OgOZRj8i3wDRRloTDQvfmemFeW0qZPjCiFvOqx4BQDfSG9oJ/NLitCZvQzcAdA7ALO6pUxv9wgnC6F9BTCKgAdPgH6P46X95tDJX/c5eAnAc8AbQjP7ryEGtZGscA5DxvNYybgYDaAXQabS+znfwlPJif+pYwFy15IHrHeciE414RQdDQ5wQmDtS1Qv2o38bJVyZXB3adURdJ6CqYyB04B4nQJTroRfrKo4drBGUHvBg/+T+nbG1hM7ua3Yf+Wqf8TSOp3Wx6+TubVxn6vzTtYXxF0Dv+wU8Ix/SFkDH0aZ7z+qU3UP2HaB6ke9xVDMKHMeMlg/yHWWzQJzWqL7P9HnQpnyHDKhTkSfXefoBn6PTLU+xa1YdzLZv3QN7nuCu88N6ozMCMtYsIdC6ugJ+wfkIkB+Z53ffC9i/ozs50FuA5x5c55gA4+uwTZ8F0AHvBc/h8QLo6IWCv8w9+hv9jH6wLAW6HAC9+raON5ZD6X725Ay3fC1/KjMbge4cGYHu+Yytaw3z4LnMLfRiLeR4FYG+74bdB532aX7XfRljbnkSnNsAz9FrF0B/T/vd3y8FLgUuBS4FLgU+PwpcAP3zm7Pb40uBS4FLgUuBL5kC3/rmN7+4Y1+kC4A20qagqfUGG1FXQxOGq9ZH38iFGhaaEtb7afgqGKGxqAZe76vRsuNY0OxkDFgwnWtOIGRBQA1MGu4wKPCnUUTDXg1f25c+o4aXBWfXwOG91xDyyojZczlvnRIK2PZzz+O5BSQaqWo6do2sNVALqEurphDlc9MkC9hhiMRA1PqDjerUCcOxADpo7MaoVKcOeZDruWcNQTW2amiukX5BMoGrBT+dZ76vMXcj0E/Gq9N8di5PDg/v8ciJt+qg4TNXnZxA3RMgvM/3fvv98nVlrX0UQDflstfRYpQVPKflXIEaABaAcw+j0dBTTwC6OmB5u+M89Vs5XJotfX4QADpjKcDL54LfRJ1jXAe8IcqzRmJAo9YurnG594CmytvypGMu4HOi1+rVJ956uk/lotHTzEnns3zGvQq8V58qz8qv6wr0o281EpvC3froG7HtWJwLow3pp+smz2k64KVnDdi7HldvWvYCoAdgdVPtu2bzfUtksLaaqQMdqa5fhwbGUFCVfhW4aYQ/AKlgKOC2sohjCwCIUXLsDaQDtAPYF4wFuBBApwUYkTb0rWArc9I61YDmHqYpds/Q9Zc1CWBFkIVoSUBgQGEBdEF0AXSd5rrO16mC9PiCs7TU0xaABMhoiRAAGqIoAdBJnV3nKGgjGALdu+64pvJc1sU6GkFP11rmujyDTAtaMw+CUkbGm/kF/mg/twxP+wLwD0BHWmVAE9IpM15aQJyt2Su4z5gAZDmHfkFzDuaAfrgHYHytq875TzJPvwHpWk+d1PDWFe+6gIOGB4BZswhAd6P/4btmrzELgunpKy8nAF3Z7jzwLBw3TC/NmKEjPMBv0A+QHxrSD3nXLBfVoyunrkXVd3yuLnS/U6cb9QxrgtHw9AvQ0IwuyJROLPBny6HAd6fo2+4xXq2D762Ruw/x/14nLdy3+c7SczaFe3UvehMdxHpYJyMcexir0c2NCLYkUNe/0hcZBRiWL8nwAnBMFLgAunp19xF1ptp3mO471+myWZSQSfkcOcBpBn1KSwS6Y0LGu8bufvPpvcV3HPnLfuq4uOnkdUpgjYDHdWrhPjrO0M/KUut5w4PoTA/m1tIzRPebOQfQnT6YwQo9rzMNQPoJQDdzgBHoTwA6OgGdpcOSjmzrKPzR96++9/pO5foCXX2HZo7qrID+sL48WQbgbecTRzXBcwF0+VJZr+7oe8ju3VfG2l/viezXKQi+syzFBdC/ZCPNvd2lwKXApcClwKXA14ACF0D/GkzC7cKlwKXApcClwA+WAv/1H/kjbx1YUKHGcgwFC3qayo4X//41jaUpUI3+2xd4r+N7gTONB0RkGQFXUJ7zGlHS6AsjImoAqPGxxp41YpyAwxonF2RvFKjGJo1KpjuvE8KCsqVFwbqPAlEasmqE17irEbMGsj7P+dDw1usKcNVYxj01khkx0ahHIkga3VfQBl4pPxV4KvAs0CUdMSDVmN1IcsFwDUyNLOI3eQRj5UbM1DiocUkZKDC0ziKdQ/q6fOY95JUFz/n+yZhVwNi5WoOc87QGrc5zZdH+bVTMSeO84v+VlV5/AtL7+wLRC3raRwF0gZyOXQBdEJ25tqwC4C9AidFN9KfgYcGnBSJ+swHojZ6GRgV/BdABTAAMCpQADmmIRe9u2nZB9BOAXr49gd7SfPXKGnBPgArfCdL0PsqBv9HyXaMu+5syJ09V5xQEEnjyPuq86vdGhDcyt05JAu0F0/rMBSvkw4IyjAf9UWChoB8ADUAgB58340fXpwIsAJKmrG50+EbC0xevMyLyBKrwHX0wrSygKCCyB88ywheQQ95iXIBWgBYAPmRHaA1X1nmzlNA2ZTs6wjTb1Fpv/Vz0/YKH6iPWK+7jAWAoiFsAHRC9KdyhRUEygDdTwRPlaWkEWqK7ASABgRmPwAsgDGM1khLwtE4dWwO98ylggy6Dfu6rjC52XnaPAfAH7QGk0JOmTwZ4ghbWeyYKtKV26CtzJeDW/SFACXoYJwCAkqbrB8zqGljdy5xxP/oDCNn6xOwV3NfRD2jIvNKil7p+V64B3pk/nCCYSwExaET/iboFbONofXTGXUc9HV1oeX6d73A6kJcrL/DEAujdg5RfoAN8grOFrUA/ct7IXPa8rm1NFc4cd1+w+nRB8tXL/u6+xXsxD3XqqOzidOH+i3loBgxTuDsf3Udt37rPP+0lTrpfPtq9SoF0x1BQb50EmJOW5ej7AnzHuuhh7XBadLtOOcy7GVpMsV+dWloXuEU+kDUcIwDQ4Wkz56in6iTUPXrn033j7tG6v3PtQA6ULdYF5N4DmTBiGz5bftq9WkH7J7Bd5wWdxNDVlpuArkaBw/eUxvDgfMB1zmH96PqDniDymywQON2gazzgB3kU2VSn0NIXHXYAm3m2ILoAOtke0FnKLnrgIwC6Zcp856FlPa5DWPcA3d+c5LZ6rE58Oq75/qJOgd8Yk+UWiPaGr5lP+gavQg+yt9BuCvftQ/u37w8rj30nta9m1cAuAB0E0AH2SefO3//zq796etW4310KXApcClwKXApcCnyGFLgA+mc4abfLlwKXApcClwJfLgX+2z/2x74wem40gQbJRgljODDdHtEWGNUKuDwZvngJr6FgR1EjuDVMTQlvZJagunX8uKYpEY0MXKDRZxUAqLGqgIZgQY0GpuRuKwjc8XKtoAn3XNBYY4uAT/vQz6VNHRtq/OScAvY6D2gEs18FnvxNAF1D/BruaryrMZQxO9dG9wpyYLgqOGGUH6A6BuQamnpPDENNlamBEQMShqHWJ4UPjI6z9q81LbfPBaU6lzX4mTWgBqRGGja1ohFXnffOU8dUPivP1wAqzTcTwALp8ibP6jMqq680whry3tMer4D0/e3p3BrgngB0ZcBxwYt1jtEYSYvxFdDGwwhfrgH8NcILIzX0Vk5PEejKBX0s7ddo+MqYvDR8Mjj+Rmh9mjd1aMHRgnCmtsewii7UuEmLoRpjMsZ1DNbWEaU1ulL5KhBVkAgZOAGt6ttPBdCXp6VX9VEdLgSRvK7AIfNVAKtRevSr89nf1pD9BG6jZ1ZPtvZto9PVq+qmjlP+Uy9Iu/bP56zjWtdZ5tOa4AA+vU91IfOlkR19CjBhpDepqisD+7lrj2NYXud7QExBOMBw01/bCoZQj7s8Sb+tHw7YUQAd2hHJ6dEauYAl8i/OMwUH+xkaC77S8mxAV1IG0/6jf/SPvqjZi7yQeh3wnJb1RX5yTyB/G00MWIZzT4EaaArAQ112AGAASEAg2gLozF11nFHl7G2sT+xagx7TYREe6PrinoO+cr9miGG/JPADwNJ0zjgAWP+dMbRuMyC3kddGgMtf1Fhmrr/97W+/6RJSjwNKccBnOqAtwAI9AfDoD8+yTjNRi4zJNPM8F1oBWtJybsHK7sFYF4j658ABw/0heoz7WA+YiEzTWgNA4bixabDldQEso4RZW4yyr7zQJ/vCvbi+/awjHnsjwUJagFtLHkAXnJmcG8YgyEtf1klonWwqj5XX016h4LP6BrpZXxrgS8cFeBf5df8FH7R0AbqvY3xaA9uP3ddW3z+tlU97jq6PXLv7LGnBnPiOQFsAHRlAB3iYfpwW+tRJB53DAQ/DX41kr77HGcWIflrATHQU+gra6ihMW2djMyP1XaXOXV1D5AHXYq9hzF0X0J30dw9kkHer3f/sHO567tq1a2kdYrtfYF0wYhoa/4E/8AfeDnQs15iFAnlsBgzojPMG6wU6hfIClhmgT5bsYL1o+QX6x5wib+joBdDVUwLo7u8F0Fm7TinczdhCaxYG5FcAXV2y62fXzOp6xlA95nud73R9H9KZBl5hvSHzhxlAdErSQaqlTJrC3fuf9hjMeef5JJN9f+qeq/oAhzB0OjS8APp7O//7+6XApcClwKXApcDnR4ELoH9+c3Z7fClwKXApcCnwJVPgf/zTf/qLO9YAV8CzqbprzMWoy/8biVMDfg3ajYjUAKfBt1FAGLoE0wqqNXpDA2frdS7IsUYnAY0CLfXw34h5DSJrjGw0oUYl2o1A2Ah0/18AvQaw9wyJC/BoSDw5AdQw0jHUAMf3NeY4v6aF7dzyuUbjpmm3TivGYUD1RngxJum8GQqW/jVwYqisgay8wHkFDwXFoG0BM8ZavtboK3+/Al96z41U7bx3zjRInYxSNU513gQnCtD1c/l4eaXGtxO49cooejKWdSwngPwjoPkazWuAa5RkxwgfNLNEHSCI3MNwiCGVlusEKwBaAM4F0bm/PAsv1+C5+mAj0HdO7Z/80wwCvdfS5DQPJ7l+oqX3PtFRnkQO5XPHsRHolU/S0gJ+AaIDEGDQ17AP2NRsHxuBLj2/jAj0p7GtbHjeAuGl7TpkFcgoyNhncv0pkto5Xn2uvrLurb/rqCF40KwIgpkrw15bwEGQ3HSoJ+cFzllnLIAa5hEQEcO6kc60RibzPHijKaoBcwErmXM+n9YTv1sdVtCqOhUgXCAT43lTjAOEACYDJJFGuOMDONHoTvR2AU9A5DphdS1ljAB8HNzTlOqsO/B8n2GKX6OjrbkLiA6o84u/+ItvLbJTAF2wrcC0vIijmCA8kcRNAw3oyFgZM591AqQFnDGSEsCh8r/OL91jOPcnB746jtSJw4weALI4nQGiNQKdddroe8agk0WdLaAZkcddnwD+jaIHQBeUojUKVD7v3oHxmXafuTWSkhY6MPcczGdrDjejAGNtZhuAL+hIn4hCB3ATeIPHcRqAz2mJ2ORZRKK/B6B3DyKPAdax1hSMFegy3X91BzxJJC4HfAyNTettpDvOEjq1ANbiaKJjoHz35PTZNfW0jp/W/QLo6kRARgFfZLflEAB8dbaBrs2A0f0dfHnau+y+pX36lDWz5z6tmQv2qp/Qf6cSUMwBQKsyQItMezCn1pSmRQ507IUHOt7uI3DMabkA9q/ypJHsArKC6cw5fVz6dG/ata7vGd3fQm/kAKcIDniuJQjoi2D6AuinfeXTHnf3PuXR1oBHt0ILHIfQsXV0hGfMgIFcWCqA1qhys1VYIgP9ybOQc2VdpwZa/swMAoDeLBfQugB619MC6NQYbwkJ5HIBdKPQAZCbhUbH5DoZnvb59C4yLj4AACAASURBVHMBdGnNtS1n1vcm1nl1GC1jgkYc6Dt0p/oK/pZnfEfYvuz+dt9jVq/0vZ7+d3+JHnau0cf83Qj0067/fncpcClwKXApcCnweVLgAuif57zdXl8KXApcClwKfIkU+Jn/6X/64m41QhW4KGiqwaBpfZ9qo25KUYyKRixr6NbIWuMeL/YFQxb43sgNDReNvq4xSsBtQXkBeSM2NZzq9V/v/0aWPwEjC3iVhgvw9h5PUconw+hGjdSg+Oq307002hhJwJxg8DUNIm3rvTb6rUBlMxVYi7dRFNDdLAK0rXFv1oACpgI4zEvrT3Y+1lmioJRAp4a+Ey/Ldwum1Ti4YraG3IJunltjlfd6Mlwtv/TZJwP5K/B6eXKvfzIwr5w8qZZXYO/2u0CbPEbb6BWdSJRZAXRlssZIAHQjCGn5k0cwSjcFLvcVAJavjV71Ovp3ihaqwbHyUrBw57TjW4DiPTX9GwHQdeio3AjCmX66NWsB0AFIOABdoZmp7wFNmtnhywTQS5/VQSf+L33lmQIJvcc6MjXVc+dyDci9n7/53EZ8wmPoII8akKs3+Iwe4zxLS8gz1UWOpwAvgKD6FuN/U+Cuk1mfyXmCBay/gG8eADLKIPzR6D5BIICKpvE96Y8TyOWcVZYBnQSi4TOcqeQ95NOayqTS7l6BaEmATQ6AC4FnWvixKcAbSV7HKpwACnwBnNRpphG1yAVRmYDotDwfYIeoYOYOAF0QvQA6Y26/uV4wlGcDbJhinjkgEpAxAJxBe3UaAJCRlER/N1q8exw+Vw52X9b0wwXQ4b2WvuG5rsPMO6C+zgzwnZG3jMeob+aLNVfgHZB3AXTrEQugf+Mb33gDpwByqo+azcVIYAFxnKE80P049HAAXhVYbFYhaNKa52TSMP02oDj8RcpsWmivUxDtpnB3PqFlddSuDUYeW7u9kfqCfgD+zHNLvlALGrpy8Ll7KkBNnCvgFfpZJw/mqzR8WpNWN7qOdg/83loOX+FUZVQra0PT1wOekwafAznqutBMEtBwnTJPe5lXAPruuzj3BJzvnqvnVDd5Hv067efhKxwbAP4AnWmNXKaFZxw7LXLg+wO8vNH30p176qhG24wG8Ivp1Jn37m2rszt2x9F3qROALp8whzolsc53XUBXCjifAPRdF8s/Xaurj3oO3xcYRq+i1znQNeoeWsZjrXhoZsYJnQygFQc0Z348uL+ZLGx1+qEv6DXXVJyycCSghb4C6NRir0MWADrgL3QTQBdEPwHoljJABnQYoHXPCn80U0Qjv3V46PP7/ud67TtS34OtgW6tcXiSOeVAp+iEQyuA7v6j63vfR5y/01q/+7UF0Lu/ZD3DUQL6CaD/6q/92ntb4Pv7pcClwKXApcClwKXAZ0KBC6B/JhN1u3kpcClwKXAp8NVR4H/+Z//sePMF3BYwqEGn4GWNiBs5ZepTDAEAtdZVb9SYBokCGWvg1KC7KelOA9HwgxFN4yCGGQ3EtBhpCpS0fnbBB86rQcPUrjVCFNQp8FbjwwI6ArzQccFfDYuOuWlC+c154J414CwwusZI+8kzjZSiBQgQZMD4y1w5b4Djp7Ea9d3xGrWBcQujnYYeDNHSHpDEyBuNOgW7jcZwbhotuUbGjdBsXwpUcF7r8DYrANescbLG7Bqedm4rLxvV2Uj5ghGOYY3C8vvpGWswXlng2WvULJhXI+kayBbQXKPa/i9vlkfXUNfndW6Zkxr9katmmGj9ZUCTRixyH/sKXxVAZ36N5t1sGZuloYDryucaiZfujdLtPJUm72ntEz07Jzsf/L9OOeWtBdDr/ALAZLQmkWlGg9FitEYWMcii73SCqZyol/u8NRLvmlE+Xlqsk8UTL5Z39x7Ly4382jkpj/a3As2Mp+sXv1X/v9LTAuhGo3ZNVN+rr03HTUvEoqAgerdlMOjL05rW9Zh1SZCaFrC087TphuuAVrrv/O0aUt4ugASQL4jNmkFkoVHZ6H7SfHOQKaL7BgAWs0oACgB+Wt+WNbqZDwqqNhMJ8wNo7wENdSygxUmE55KGm/VfWtNyjQAsukcAvSnczTzQ7DnIj9H/zFeBRcALU+nimNI9CpGUOgIBOLRECLStPuy6s2u++o39E3NklCJjsOY5bbMmQCejvAFGWesdOwBvS6WYRtz7Vs4BR4iiB0QnehlQSgAdPaITolkQ5NOuq8gG9yDymZa+QXPqI5Neuc5NrmfqPhw1dNaAz3Cu4mDeuZ6+0BKhWv41ZTwtwHuBr+5pVt4ajY5+BCxnT0Nr2nnAUGhmhDbzwjPkSWRDnUoLOAeI93t+z+95i/AuwPtqj9N9sLrPffLuW3ZMC14L2jGfOLDgYAD42vHiBILccCCXzSjQsk58rsNb9wC7R3hF69O5p3V490WVHfnE8elg0kwijhHZZfyMm9a0+gCD7F+b2YZrlEOerwwi+/3btPBmZMLhiXkmSpg5p0U3uk+Gf3ZvKD0YS4HpneuuBQDGpvgGGEYXeSCfAujo18oZY9qU8dK++17p2z2rPOv65toA/5uZBAAdmUTP0NJn3yvYp+hQQot8qe+hu6n1GQ88qDOD8mj2FfrkuwxOED6bFh1juQlkr+tQAXRAYMspUFoBBwSBeuZK8Nw1vM5M1dOnKPTuefreUboLoLvv6B6VdzGjvGnZs+H4xAGATokJ6EuL/u276L4rV0YrY7vnrEx2j8zapbzQsp7pLMFn/i6A/t4bwP39UuBS4FLgUuBS4POhwAXQP5+5uj29FLgUuBS4FPiKKPDLv/RLv+7Opxfo06NrxCrYXUPPAug1bGNQag21gl5NA2jtaY0yNQrUc38/N0KOazFEmMrWWr+CRhhrmo7TFHqtxy2obsr4NS7XqHWKpq4hogY/rtNAplGnc7CfG4nndRpjanwt2OOcSNcab/jcqEeMNIA6GNU5MABqlOLcgjE1+Hf89NGoKoxPjeLiM4Yvj02NXF6CxxxTnRUKPDvvTwC6dCiIXv5ao2Gft1HKNXBqzPb5lZH3APQ1Sr0CHhuBVqPlAtWdC/tmuwB672NfXsl9gd4aVR3zyWDud08AOuM6AehG3hiRSQvY1QjCOmwAFDWaGj5odJxOOrQ7tytL8krpcwIVO78d34k2r9T2lwWgy6cLoNcxBrDJKC7oKahIi2HdtNvovupi04crM2u87xy+AjuWDid+K9Dc85/otCD5K6PwE2CvLnZOa1jnGlM2QxdBBvlPfcC15Ve+N8p81zLoWcMzutZIVQAdwAQjrwV/dNqSJvSjjkDoUOso06JzBRnof9fC5deCd8oO4AD9NKKeljELEDImnZq4nnON/DMC02wHgBs/+qM/+gU42nUaAJ2IbA4AdCOkAesYQ/VvyztA3wJYACAe0lA6Wr8a0ATQSMCVFpBToL8AOgCsWRygPX/NGkBkp88j+rzzAuBiKl3GYLpfWmgiqAN43TWrvN91prxFX+Qt+wNdmt3FzzpROPfMl8Ad/WOOGQcHYFNTPaMLlPMC2IwTJxyBbyJsAayZXw6AnJWD0xpB341iJx08PARwDsCFLq8MVvYZC/PFATiH3Mh3zDd98QDUbpQn0f8APLTMu1lJaLsG6rTnfrB6ah36TBEP7QBACzDDH/SRvrKP6pjgxT/4B//gWz1oeP4VaLW/Vcd2HyefuKa9AsW6h/6H//AffkEXnTp07ABAN2qXqP5mooJ/dNAqgG707dMetnuT09q4evq9NWVB3u7L3GOcwHO+Q3YpaYJcwsuCooyHfSq6w3WSubdv6kKdaroOseaampy55xkeXC/ASasjBjoS/mnWpjrqMrd17KpM0Jc69+AIYMpz1hbmjQh6WuRTsBk90fcU17byhrSsA417b89TV0mf7t+RM+jKgb7z2Yyb8+UznqMzCi26SycH+EmnMuiIjDWtuRlVaBkD9LfMQwF09LmOXDiu1OkAWcWxhgMAHXoBotMagW7q+6YtNwLdbGwLoO8eXT1TIHrf/aB1348E4rkXayv6i3Ghy+AZI/fRQeg8ywXQl+8FQH/1PtB+M3fdq6A77Bv7TP7+73EuebUXvr9dClwKXApcClwKXAp8vSlwAfSv9/zc3l0KXApcClwKfB8o8Av/6WW3hqunF/8TUKaRRSNSI9P8rKGvgDmfjdzaOuoaizZ1fI1IRvidvvO61pfFmND6lY045/PWRW8kTlOH9/tG8nE9hmdAeQ6j1QWcF4wtmFeAg89L5xrMatiGvq3BV+CPsddI3Dqx/Na56bwA3phmn2vqEMFYHB9taVZa8HmN+tY/pa2hEEPPgpQ1/CzAXQNsz2vEZwHWJ8cKwVINRjX0+90C4ad5WXDPc3rtq/k8gdPO4xN4LtiycloZLk17n1Upa6D3f8/b8fX/nvsR3bCGwwKQRqDrvKIBmZboQgA2owjN1MC4MHQLoBNt+p87gG7KaOgGMKbTEsZsIjcBTIiINLKQVgCda6F/gYQt1XGKQG8E2spyddIT7/X7E1h+ApiWP09yVJk+ycrJWNzz1LWCUtU9fC4tCqLAn41GFTBXB2Pk12mJ+THlLHrYer3Mg+sJBnVBbPUW0XsAJBzMl6nKaa1vTnYGoq67DnQ+uVdTNhsRzz3pF0CHB+PxefQXntF4Dx1M58pvGtIx9KPvAaQ5AA6rbwFVAM8BZHGQMfU5LWCPDm6Mv/oAOuIEYgpg02NDE8YgjWhxKDA6n/sRzQhgYlSj/0Nr+wkYbKpxS4V0fQF0Rp44AHWq84muBEQHeAHgOKWMJxoT8LcgzvJiHR0ERwWp+ltrLAPydF2vTDAegHPBfc4DkKH/8KfgFi08WNCsaygAuqnXAR6NHId29KWyelo/+Q4QDOAcEJ2WvuA0AZgMyN+IfuheWTddPqAacy3toQ1z7QH/VCYBSomYpwXghFfkm84fOrA1jwtg6WyI7MKD8LZ0g3/K2+hYsx3wnM41zgLf/OY33w7GvPrP+eX7kwPh7rXplxHgT7qqfet8QgsjsFkfXC/oMxkLlAkAxe7tkXf3iXwWPLR2e/n5yQng9HqzAPq+X5z2W9XLlQ3GCV1amqkOQ/AQ/GDK9TrbwQPsJzyYB58tHXz36Nyi29Ev6AbarsHMU9O2FyhFN3WPXIchaFq5ds/v+41OrrToMx03GE+z86AfzP7E/U+OgCcAnTmpHFS/9jfu19/I1MF+A76CHn134vnNAmbKdlrWOt+XuH8dzqBhnfZ6D2gkLaA7qds9uCdyxxrEnqf7Emjm/pLIbpwNdDxAl7fOerPHLIB+ksETj3ePxO99x+IeltNhbDowcR66z/r2jIt3LNfhOvPghMB9KguVQffdp73+nre6Sf5QF1qW7Rd+4RfegH36JYD+f/2H/3Aa/v3uUuBS4FLgUuBS4FLgM6TABdA/w0m7Xb4UuBS4FLgU+HIp8Hf+9t/+wvC3IEMNFQW7Fhx8Ms41GkFQU+Md/zeNZg3UjRzic6P5Gm1RQ6sgfNMOt+Y6v7ffa+xoNEbB7kZc8r2AOMYgIz4F4zGmGm3NZ8FAI/kave3za+jYyEaNGWsIcS5O6cilI0anRvxboxUjDAbPpXedFvpbDY4YdDAsCqoYLdwozQJAp++t8SldGUsN3TWGyiOCPj2vYCyfG+H1Cnhew25BMPvi9TWsn0C8BZM9Z+WmElvjtdf7nCfgnGv822sqezWILa38f2Xc+z6BlK+AyV57ur5zy7nrzFCQxhTY8ozOGRjmASOs64mBs1kpkDdq52ro/s8FQFdXqKugE7IlgM7/pkilxZgPYEnULxGRRGF5ADZ5HfcwTSl6wgh09UMdeJSd7xVAf8+4DO9Vll7xuvwlj+253qfrWOVOvVOnIEGT6gPvU7obTefa0/TG0NJ5QPfyGb0ssGK2BNcnwG+M4RzoWgE6jOrN6MJ8Ak5wAMYCljOPtKTB/R2/43e8gep8xzPtA+uCIAA8hAHe59Ev03oD/AIGe7CWwjv8DjBoqnVa+ubYOQ8wnLTQgBL8VgC9PLMAOuCpx9aGrj5DHwj60Xa9Yn667gBQ2lfWYYAcI0QBeDwAs4ykphVEtr9dUwBcvA9z2jWE+TMdOjrNOaKFpqa6B+h52m/Bi12P+b9y0LS+zDFgzw//8A+/RXEi26z1tNxDfke+4QkP7mE0JfurruUFy3i29IVfANApp0HdbKIOf+InfuKLA4Cu555SGtMf+gVwzvHtb3/7DSCj79AOfuR/HTJaxgAe6J4P+gq8ISc6CNAiO11fAHXoLwfz3zI13RcCcCI/HugDZR3ebnkCnb7kt+6VkCXL33BdQTOAvG9961tvB7zZ3wQg1e8tZbLr+/K90f/099VfeRn+R645iJiuTEBH5pdIedbY7ueZH6N9ma86uFTXFhDvfrb7vI6rMlG67H6m8rCgefcZ0KLZpfoZOcGpAgCdto5j7HFxvMFxgHbXl93LuP+EJjjYWOKB/3WcQsd3HM4XtEP/4IDiAR/qhIrsen+eq2xAd/SIjk20BeyRDzIIGHnNmNyf6+igftj9dPtZkJzPC6B3T1BnAvqjoxEZP1rGALk1nTvrTx1w66xgvzr+gvwtsYKuaAR6a6Ajo+53yCrQvWsBdPaZ6FIPAPSWxSiA3nfOrYFeXi9Yv/t39aFOEfCrmdJwqJDejBl98nM/93NvTh+0/O7aLZDues59SqcFxitnJ1ms3LqXKs/TXx1oaAHQpTdrHX//57//91+useLe7VLgUuBS4FLgUuBS4AdGgQug/8BIfx98KXApcClwKfB1ocBP/9RPvXWlL9Q1PC7ovICyUVFPIEoNKk2lyPMaVdHzakQ0XeJTXePWUW/qZs4XqMCoZDS1RseNZJEGnZeTAQ+jVyNajBQhAgnwAsM/xmCAC+v4bY11jFhb17TGjoIMNWxBC//4HiNGU9nW0YCxm/oQYzoGYw8Mb03/WeOKwL5AEkYaD4zSRh0yvkbQCMBpiK9RbQ2kHeuC3eVF+tiUiXvu8kwNqQvKe1/6VaN0Db9rHOQeT8ByjU58XtC8Bqj2pUZo+l9jM/cpbQqor754r18nAN1+roG79+5c7RhP/1du9tqVpfapY6c/zEMdTgpkAjqRWtOjQCKgDeC5ILoyoS6oUVwdteDnyYmlsu+45YfqR+esRtJXdDjpl9NacAIeyp8F0AXUpB+yaOpTIzYxEgP+EJ2GIdYavLTIsiAQuq0G+gXQCxZWxvlc/lj+e2+9ewJLVo+c+J7vuL5ONAID0rE8v04zNQzrDAU9uKZOXr3XOmDBb42UMw07LfpX4JTPRr7SVqcDNhuJC/ALoCiggg5uGnEM1kZ6E9HctQaQ1BS0AIEA7D6fZ5raH1khUhoQlsP06xjoAT4EJAG1uc4oXvgIENADGZSG0IGIclOzw4sA6IDSnN91D8COczkA3I2Opv/UcWUdFVjt+s91gLgA9bStiY6TV6PqHRv35Nmm/6btmgjtTf9NX5GD7n26P1KWTNFcZx/WR9Ohw5PMkQc0VLaYy5aQqEMdz9JpjPO6V6FPgmC0gOemP2euifYEDKXlHt6XtVpa0DIvq+N2HVCuClrDdzhGcACUCLDSAtDp4Oj4nO+uj/xG7XMPdJRgIfNQx0fO7RrTKFaeJwiHo4dgEvRHXppOHhmBLrTMmyn4mUsBQmiFQ1YBtNa+Rj6MAKVtdLwgqHsiU5wj/8hE9SGAJuD5H/pDf+gLAN3fC4rzXdfB6j73f0avdt/2KQA6+siyBtDC+vLQCT4xUp41tmMQvGWfyXxVBnwnWJBuQUX5bfeHXve0JvB91wV1f4Fd94I6lm3GKf4XQAc8XwAdhwxSeHtwP/fMuy/s+wq6tWUikHffUXQ6MPtInYqRx5ZRWOep7gu53tIFyI6lGGgrL4yhDi7oxSeddto7q9O7b/K9zTFXdtQXXofTlplC0LXIj1kveFcytTyZDgSQ6X+dcKBRHY/hme7/WmaEaxuBrqwCNqMrzbpDVH73B9BNnYaDJmvw7/pdv+vtEEB3HWYdck+pQ4DrcvV5abHvLT5bHm4ddWTH9Qsng+5rmGucPXAaYy3mPCPPWXegqY503Pt7BdB3j1W59Z7MUTPpsBZAb2gtgP5//Lt/99627/5+KXApcClwKXApcCnwmVDgAuifyUTdbl4KXApcClwKfHUU+Et/8S9+YaBc0OH0f1/+T+B6DaXb662PuQavJ4NZ05RrWN624LEGiYIYGLEa2X4CGP2uQIwGSo02TQ/O+Go0waBh7W+MH43qqoGxAK7GRscOfWsk1nC3KcprZDpFkxuBjtFeo5IRA9B909JrpOoc0Y+C5Bi5GRfjdHwC5xiy7Df3egWm1Vj3BKBzPbRumv8CXSeArkBDf68B/uQAssbYgqEfARlqKK4x+ImfHUcNyBrc1pApHU/AoePa57zSFmvU3nPb/y9b6+y8V7/AMwWGyktEMmHYFEDXyIpMCqALojdrgcZOU1j3eYLoAg8nujv+Ey+p50688lEall9P83AyZKozkXmur/5BBhuBDt0ASDhMO2364gKgGF2bJaN6E/lTB0LbBdBXdk40ezXO6onVGfJ3nbN6TueT7+tQ07VJcF967m+ViQWsXEuMuBJ8Nn204xU4bES5n8uvW3Kk+o/1wuhla+RqTEcPuwbRMp9GhAN2F3QETAQEBFwFAKgTCUC6EZKsCwD1AAWABvTXCFtA9+p6UxMDPMJPpFnnAPxABnUkg5YCowDjps4FNATA0MmDsfIsAXTAcNPQA3YzfgF0QALrxNMyXoz0gHwAfk25beQmQDqHgIIpvYmwLWAokEr/TxHoJ16xvjUR9IBEdV4AgOVZAC7IDTpL3cVa3Kjv6iAAX+gN6AWIXDmqPtHZSD7F0YBa1cwFgDI1kIkS50DudH7jvgWbmYfy3hPYiczXEZGxQ3MO5sIa0cwt/Xcv0ghFeEc9okMkIJAH+5LyRZ0J9rMRxKwPjK1Ru4zfDDlN+4+OLDAMgF6Qs7qX+7mW4JTFteoh5AUHJA+dwHTKK5gnwCzIZBQyLZGwANPUQTcCXR2pDtOxZp19Ci4XuN19+c7nrlM+D540ghnZkHdo0R1En3NAk+6j4GP3lYy1vHx6b+i17Uv3QJ7TMarvd79XuRRklB69RgC9ZYP8jB4D8POo0wq8VEcK7q3u7jtA9+30m/m1RASt7xzKWueloDG/15kT/lWHwVcdf/f77G3qCMQY5CHkkbmDz2iRl3XYPO3xnvZpu+fhOae9b3mL9QY9QR/NboDsoSNNLw+dX2XE6julfZOe3TMagY7MobNM3w6wy3nIHXqK51auBNBZg4hAb9YSnJJYQ9ALtJZm0aFrwW/3YwXQd/+zNOu7nBHovGsx/5zrfOJ8YBkKWua3a2Qj5RuB7jytfNmPXWv6/b7PnAB09DfrMXJEv9C1/P3v//bfftmvEPd+lwKXApcClwKXApcCPyAKXAD9B0T4+9hLgUuBS4FLga8PBf6HP/WnvjCMPRm+trc1ABRAWWOnRgrv28jPGgYwMKxRof8bqb5tAfFGs/t9I6cwdJzSANZgqQGuhi3rDFonXMOJNdy9J88EFLBuK0b1Gu0atcrY1jCqcYPvW/8Q2jQKsmOiv/0rgNSISIxsNTxx/0aW93n0uYa8RgVvyvamw2xaWcZaJwSjrhsRUeN9P9egqtFS4Kjje2WUqkHoxLuN8D/x/BqpF0B1rnZOva5Av3P0ymjc/p6edTJ88d0TQO/5vU4jZK9bOj0Bv0/fP2mxJ8D0ZJiVZjV0Wx5BEB0Df4Eo5QG+2BTu5RlkBd436nPpWJ6VLie+ck6cS+mxxsXy7kc0/PcKoNco34heAXTkGR7XeE2L0dp6zxiXATSNXMWYLa25X8GeAl/I8er7Ahkd8wIer2Ryr+v/T0AQc1Ed2vnztxqz+/wa5DcbwRrry2sAANbOJhqs61GB8UbI8RkwRH2LUbxgIf1Sr6F3CwKylqibmZ/qVIAvU3UDUJienxaZEBQHlG5qacACgUvGY+YGwUJLfQAMF7AXEAQ0AzwTUKAFQBfEZt2jtjUHQDpjMvKPZ1izlrEBMBmtTgR6I6QBhonIBCAAQDf9Nqm4mQPGb2p608yT/YW+QG9BbZ7jmozcAJoJGAKESjdo1BrolhrpWiHvA8ByHQA+stSI94L57BUAZIxu5FydGUz5q/wwVsbMAVBTJ7o6gHQvxffwi6n7uaYR0owB2jW9L+dy8JvrMrK6a5nyAs3gE+t5Qzt431IwgF9Ga8Lj6jR4p3XmGXuzBVU38b10RmYFwWmZyzr7CVLzHb813TH/O9fsVaobrcUMuGMKd4HHyhW0qXMR9FbOmTvlg5bfuob0eciJmSYAvhgvtKMFwBOYxvnhtCY/6cCCW11Pd71ZgPm0r+A7dL39pG8AYAJhOFxQ454D2fWezBVzpnMA6+vu3wvU7np52gud9jhP+xv5tbToHrO0MGNUHS+6rwBkZby0fZ+A9+BrHYx0zKsjrXyj0ym6Dj1piQhanSs4B55sDXTWVh1qmAcjtGk536h57tv5EzTmfqwdLduAzrGPPEtHDVrks3vD0nfB1O61/a17yCee7X1ML6+sWx6EFp1kavktD7BOy+tUUl6p04oAOoCuALp1uTmPdQgQHaefvquyNwI850BXI5PMO8cC6KcSYoLo60RS+TzJQ+nvOwPzXj2m7HCuKdx1+MApirWPdY/1g7WPg/Wf5/V96/ROsHPe/evpt75DNgIdeqNXiYrnEED/3/7Nv/nINviecylwKXApcClwKXAp8BlQ4ALon8Ek3S5eClwKXApcCny1FPgTf/yPf2FUOb3kayhZY50v/xqINB60ll3rR/p7DbU1pGmcrhHCz312r1mj4AJ0+78A+bYLvjfKAAMXBgIj/IxArPFQI5jAeA2pgtEFSmoA3Ag3rjXyhJZzNdoYUWuNYu6p8Q5a9Q8Dh2A7hqVGyWl01/Bu+lTaGp4bNe9c9hlb97IGG2EcLwAAIABJREFUIY1KRl/WSH2aTw1IvX8NNjtn/LaOHPLQe4BvQfM+bx0b1rmiRsPyawEO51me6rjs88qAfVjQsUasAnt8XzlYx4SlS0Ggpf172uUEFr+6pjyw5608tp/0saBRnU9M4W4kZ0HNRqCbZlZeg/+bVrsOJ5XVyo79b9+eaPYbdTjwWSd6du47B3XYYTzNGLEAeiPTjLgEQMWwTW1UDwA7ZR1aVN9Bw8ru6vHy1sruST9/hHdK14599UGN4MhHea862N+UxQICy3d9BuMuiAx4C/hMGlWioJtSvTK448a4Tap0IjoxeGvopq2zEbRp/e51SqqjUZ28AJIBoD3Q44IARHNjUOfgeYAXpD3/63/9r78BwIAY8gHXudYAipl+lxbArHSrkwv3FsQGeLK2NSA69AUg4SCtfKPa4UVSvZvCHQAdOnEsgE6fHR+AbjMvEAVvNDxr2jooyBct6wLAAqgKMM+8cj+AQkB02gLo5Xk+A7wb/c59Gvnn+ACvoCF9tu+c696C+atOJ02+KY2hA+u12V94ZvVRZch5YMzsC9CRHuwfmH9S4wME1TmD8XZNPTn08Rz4wRrZtOgG+RudIV/T8jxpxf5DQIUWHnIPtSVkqtN4ZssKwLM67uFMInhY4MzvCmRW/vnMXJN+nhbHDQFtQO3uVXA4IO01PEALjdxH9Tzmj7FWb3YdB5Q2XTV6GKcLjx/5kR/5ApiGb/2rfLmn6NrTfcuuPdVb7i+d09178r/X62gJr+IU8N3vfvftoOwAzitkZUAm6HNpCh/raMW1fU9YwHX3EN277P5r193et3r1tD6rg/ubAHoz2phtCccjo5QBWrt+oMcAUNWj3U93/wEftOwHtGiWAnjTvTfyB9iproT2pnOHH9FDHOgkntd9YveeZrrifjxbZyIzXJhaHH1OmQDKBXDwf+9z4i11Up2N5ZfSVV50Tlyb+j7DO5IZcJABs2PQImc4kSBjgNqdZ8bezC/NNsZ5rvs6XUr/Zr1gj8OccsDLnNMa6H13YW+EnhZEN6MHrQC66dGrC5qxgP72naB79Mqje83Ka+WFMdWhuU4LrPPyKy08ipOLa2Udj75XAL2y+krHMEetgc56iJ5nb8Rn/v7Vr/zKe68X9/dLgUuBS4FLgUuBS4HPhAIXQP9MJup281LgUuBS4FLgq6PAf/cn/sQXNy+AXnBnjXM1ZDUqpQbFGttqgNbwsiM6AeenCMJ9wT+98J9AMJ63kcFGrdSAy+cFrAXhMBg+AegYzkyrXAOh/WtUhek5pUENd9CzadP5TRCnkegacJvCsNGUO2dG/tFieGsEYQF7DE01pvcz9zRKp9GoJ6NQU+pvpoCO9wmcPNGmUTFr1NN4JT++kpiTQdfzy4cLoFcmyvcau72HwEQj/PxN/vf68sp+XhD1JJ81YC5A2Gc5j5UBjZZPtFo6fUQLdW57vgbFU2QTv2no1rjdiDGMy4BCRHNytE4mAIupQGmVc+W40dQrlwVgd2xroC+fns7dsX6EVsvj8nR5pd/Rpzr7QMumHG8Kd8ZmytSmTuUzOsx01dR9xjisvobHahgVQEeGBex7bnnyJLPL06exLeB80ukn/lmQvABzHQsqnzxr5ar/10mp0feMH/AZEI4D8LfrRGUd2jeKDMAE8JwDUKogMsCOOod+uE7QFihYELd9Zr4KoHMuEX7WhOa5AAG09Fs5AhA11TstEW06wEFLDOEe9McoesbWTCisJwKp8BKR56ZmZ76J5OT+pKuu8wC82BroAui0OB0I+NIvQWH6DlDEb3zPURCX+wsqo0OqbwCsrB0MmE2knPMJv+BIYB1052X3N9AWINR62tzPqD/aljJBzgA6jIJkngRdoGd1DPQxxTDAjQA6bQH0k87wO/oiEEQLbUjjz70B6Osox7ObkrpgfnkNXQvgxYHzCCC9uhlgW2CJ/YRp09FJ0L1p2gFn69C3IFGzzCgrtMyzZSl43ma92XXfNa+6nbltBgOcX4igN5q8YCF8Z9Q1LfOk04P7O9fN6l7nSH3NvQXpLbcgzzC/RMGyXjEvjI95NnNI9zC7Xlffln+650DHdQ53L9i9E/NrqQkAfzMm0KI/lAcA9DrHch37YsujbAT4Ovx1HXu1R3gC0Lt/rw7vuuA4u34IsprFoMApoK7OAoCslXWcggqkLoDe/S18KT8jHwXQ0Qfu57mnZSpodUJAL8Ar8igt9z8BmNBBAB3AlOd2vW65BZ5tpgPSuCP/T/dUbqR/nWt2r91zl7cqj/AHPAXwy/iskU2L3rA+O5HhdRaT1mb76lpDXzqHOpzRcp3lZ9C9OoPQwrsLoMvPAujoTCLQLU9yAtCbsr0ONQLoT04Pfa+AfqVvnQ4Ymw4BtL0ftOyYmH+zluCYoaOcEehPe9bK2PLD7o26j+27hhHovg+j2wDPWSf4zN//+i/+xadsg++5lwKXApcClwKXApcCX2MKXAD9azw5t2uXApcClwKXAt8fCvz3f/JPfvGgGp5egZwnwEODWQ0FNQys4a8GNT7X8LJg+r7w914ng6ID2t92TDUI1BBUsLsGxoIrpmI12kOwhWs9Gr1oKnjO5541jDaakGuNlsHop7HFvjcqvIY7o7M0MNcgBT0blUea06Zw9z5Gn5feNZ7R54LhNZKWfpzXlMY1UOs8cAKONYyW82vgOfGdfa2haQHtkyR53/KEhsGC20+RpScDsc85GazXCOn1J4CxQP2CiUsP7ltD2QKE28+l4Ue0zBrZXl3Tvu957Sd0bd8EPDVqNu00hm4Mm0YIKV/wEsANYIQHfW0EusZlgPTSWn0jCCsd1zivgf5Et+XXT6HTKxr2PnvPyhafG7VfGWd8ADccRp8LpEOLgkTQUAcLntcIdPRV6d3IY+evfL90Kj/4efV5QU7OWZ590gEF0J13DdP+ZuaMJ3llbGYQocXYbypd6FT553vT5QJUNJ1r9R3zYGpVWqO/AVgBMdoXgDMdmOgr9+UADGUMRi82+tboaOlIvxvdR7/94zqAa9NsY/A2nTV8IQhtCzgDwM8zCujQZ8BFQDXGA4htXxlTAXQj3AEkoC8R0ERCcxAhDrhPS1SyYDvXeA4t4EABu4L5yDeAAc4ItICsHqxtBTblA/ibdde077QA4YJdppoXxOb/XVuUESKYvZZ5MoU7ayrPkJ/gl6YtBqisLFW3A1CaCYD5agaOkz6wb12/mBPo6IFc61xENG3XefjavQt97n5MEMc07416hLfatzr7CXAzb/ALQLU15nlWI3Ubqc/zukewJAAt81knQR2sfEb1TfebC6CbOYKWfpUP6mwDT5lamha5br3jAl/VMb0HfSS6GX1r6Qz4QF6DZwHOyZyA3DTFPtf2r+M77QXUJXX2U4fKr7s3q/5lfDp1bCYL+iVPCqC73lRvLl+7n++e7MSvp71C9+yuyV2bu4b3nqVTZYJ5MYMB/Fd9gP5pxoY67yE7C6AXMC2o28wvyD66gfTttNBLcB1+ro4rDdGlrtO0OqjuPpGxuWYgG9xfBw/mAZ5T7phbHCB0DEI/yROnuXniO+ez4Kr6ory173Gm+WfNwWFFZwVa9HVTuHeOGLtZtmjrOEwfqt/riIMMWK4HPYUTiPOrfgesZ6/YfRP0NksIe0zm3QPHMzN1AfrXcWIzUuy+pvK6AHqz+rgXVWdt6S9pjVMO+2Ad4KChADr7DB3maM0wUnnZ96r2z986x7v3rIzBu3VGQ7+5B+Ezf7/8z//5R14v7jmXApcClwKXApcClwKfAQUugP4ZTNLt4qXApcClwKXAV0uBP/tn/szxAWuQ6v+N9FsQyZf9fRHfl/U1Ci/YXkD99NvpuzVgvAJiajDwcw1vjah5AsUxUDUidGunW39ZY5DGHQxLNaDwu1Hu/FYa1riCEahRZEaVG+3YNO2N1sIgU7AJ45HGbH5rRAc03Pl17h2r7RrcasTt+AqQ8Zm/E7B2MvB0TjtPJ2PVGl/fk5ztQ+/JvRz3iR4n45PzVqNVAdmVDe5xAmalzxqw9v/S8WQoOxnc36P70uz0zPfouvPb8+s4UhneCPQaODF0mwoZQ2dlE6OmNZZNBSrvYVgWQMeI27Hz7IIeOw/Ld9UNp/F9Cp0+eu7pPGUPXUOfGm1bgIo+WvOcFiOxdYzRNUam0QIW8Cx53lTLtK2pyrP7DAy+p3XBOV69Wn6sAb96RfCnvLGGe+9bncZ31dP9bT93/tC3plqmBYDQ6QBA6ZWO23SuApIAG6TjJmU5h3XPoR1jMWoL3gR8NRsIOlvQjRbdLKAN+GF9Z1rGpL7DkG+faU29juMJ49O5BDnh+dZOZ7xGkLIG8SwARA4+Uw+ZtKy09A3AD+APYz339jmsO0YNI48FpegbgOHpAGS0VjpyDdDuwRhbMxsAxnlivaMvHjqLndqm/0ZmGnksuAnNkKPf/bt/99tBunmzqjj/BZ64TpAK4KvrLvdnXBykB2/NbGXWNbC8BdBtRCbODt3/rBxVNgSwaOHXv/bX/tpben5aHB4EQIlEr75jXpx7+LZrHHwnr3HfRiXDu3Wi6brT6Ek+N7U092yEZDPgWMvZsRQw35JAHcPK/CsA3brBtMydTiqAQIBw8BTzCG8bHU4rgA4vmvlEZ5lmiOieCjkXyORZrYnNZ5wHdCTheYJ1RL4y9t0/nNZbdaJjPjkh+Rv3a4aMrm11FmW+5B34hz5a4gE91uh/I/N1LmiWJPr7BNSqe3e/0n1SHbO67j6t0bsPKi3WCalAprWvASXZX9QhlbELoDMv0K9jbHR0HdfgE+bcg+e7ZgJ4VscxHkFY9G+zW0nDdYLgmjqR8HvXPRyNiARGb8Pj3RuxhmzZJenRedn9jXuDrsNP74f2V4clnYnQTQK/0Jv3GHQeZXdYK32vYa2E1lvuQT6FNwTQkTnllpY+taa8Tpe0zAPyDD14Zh00BdBZgwDQrX/eGuiC6K8A9NP+XprVoYfzXgHo3ft2D4jzHvIJr9IWQAdIR5eQ0p2We3xUj7TfflbnnEB0fkMWzHZAC2j+D/7BP3hzusNxhL//5Zd+6SOvCvecS4FLgUuBS4FLgUuBz4ACF0D/DCbpdvFS4FLgUuBS4KulwHe+/e0vHvBkrDoZSxZUfAJdvXnBq76cL6iisWYB8o1sr4Gun9ewqCH6PcC1YPsaFHYGnsA0jCuCKBrEMNBaL93ITmuAahTCWKRBl3Mb2VADHAZeDM/WXMUQu4A6/2OEMjLM1KAngLXjch6MsDLSXMNrDT4a7Lync19gs0BpeeMEHmw/TkBbjaqnuTzN2RNQ+QoM7bP3vI7jFV+fjFCn/nPeGoXfk/aTHL3Xl73nRwHc9/ryqb8vv9TYuhHoAie0AHUFhjoPGDZNzfl7f+/vfetSAfQapTXSc84C6HzX+z5FwjlnbT+Fnq/O/ch9NOQjg/S3NYGb+pOx1pCPkVjQE+Dsm9/85hcH+sQ/7tm09wACOgbxbCO+TC3diMwFcU78UYOyullAyhTJ6zx1kne+WwDdflreor83aq26ibE21X0jhgE/2xd0q9HG0Lp6WsM9tAWooG6w9YM5VycBfm+kIVGJRpGht03zTMt1RGIbkYu+5yBanPG4RnJv+NyIMCLMAQoBvplzsw0A0BolbQpmjN1Gx/KbkbHIlanHaekbUagcgEBGWNLSTyL1GAcAumnLSdUL/wic8hvncC4HaX0B0DkABAToaZF7gX5A6a4/3EfnBFod1WitLe68AQQb4Q9/AUIAbNMKdNPyPEBmU57XOQQ+7h4DfWR2B9bt8hYyB4jF/HHe1u/t+lIdgg6zVjF9EEzefVX7Yh+VO0Aqasr/1b/6V99aaI2DDOmbcQzoembta/gfupW+yLj7CPrL3HgwXgF0nq9TIHsa/ne/ARjZrAzwsfNOawYBnDXYq5QWrX9Mnzcjkf/T50YCn87TqYIU3dZEhucF6NiTKVO0AFDlLfd0jUK3fz6PZ1jrWkCPyHvkCj7geTgxccA38Iv7M6JFWbfMfIAsOZ9dr3aN333yKwB9HRi7tvGbez0A9PIP68Lv+32/7+2AJgLF9rG8fapTfdqXn/Y88mX37srJ0zvJylHXmu5dpbUOIdXnzIfZGuBvHVE5l3kxlTetdHKNkR9omXsddZArsy7Q8jz3MgCe6FcOdCj06f66Ms9vgt06tjmPuwcpLdD5gMCArKxr6mxa1q46p+z6WT7ZNbcOb10/d/8qfR2bssL61OwY6BiAcw4ybphBhLWN+7uWIZ8LNndvyFw5t/TZcgToI50uaemXjmQC6PAx9GA9Zv4XQKdfjUBnTRRAl9/XcaTvtuvQo76gn+XR0mwzWZS+rFPsgz2gVdfTljJhXKe96qv38O4/nz47PsbNeqOTFLru53/+599KorAn4O+f/af2U98T7vmXApcClwKXApcClwJfPwpcAP3rNye3R5cClwKXApcC32cKFEDfF+41jpyA9DWInQDBNYJ5zb6kPwElNd4ssF7g+2T0WSMezz6dt8a7ntNraiDZqRJMEuSyRiSt0XS01hUWVDE1PMZoDLsYSgAXODA0tc6oEYm0GI6sn6nhugZs6wNuLdiTUd450VAoSL5A+Bpqlydq/H3iH+l5ouUaRneues1pjl7NT+drwfH+5n1fOZSc7vU0no7Je+/1r4DxV8/66G87vu+zmvkCvCk/KctG5zSy0SgrWkBAja8YQ838gPwgGwLotNBXozRy9QpAbzSWxmt59usMoOt4Q19rEG9WCebXyEdAPYzE6BVo+REAXWcfaNgI8a3PeQLNy8vy/hrnNSYXHBAwqo53PuTX/lbgUqO0esvzuZ7+a1jfuqroWwBaI5wbmYqxvCliBWJpoXuBfwz+GpTpC8ZsDdqAhwLv/CZgTdsoMgA808fTH9Pn8xzGCrjngW5Xl0Bb54vxAKADXnMA4lrvHlCffhTMtwY4xm9+I+oO4ACAU4M4LeM1ypzI5kYX0xcjigHhAXE84DXXLMZXugBkf+c73/l1ADrgOYAV61gdz6rrBQ50PBDMsDRKI9EFJKAf9AQ491gA3TT3tIzJSMCmfeazWQoA4AD5C/giXzpIMIfKqs4h1f9dX9BdOrUAoJ/Wh5Nc9TzmhJrygKC00AfwnIOo+sqEJWUsRSMQJLCj3PG7c0lUK3MifZHFAtjMmTXu4evKKjzgPoZWwAzZgNb9a+kbePtpLwYfNyLU+VIv2E90DVkRTOmMXux+DAcP+gQPI1/yIHzYsj3u3RxzQU4BdLMR8AwcKX7xF3/xDTRXNzBHOgVAH54NgA5IDQ+gb572Jk+6kH68AtC9zrW3+5E6QAmgy0PMjaDjD//wD38BMBvtu2CidGEuCwoK9hcU37Go+3euy7O7n+z7Q/mngGsBdPbLBdCZFyN62V8UQCd9PRHo8sJGoJfv68SGviNVvyUe6KP7DOjZ6GbnzTVqM6jIz3WUebVP5Dd0tQ5M6H51JC2yaakO1rA6MEK/vhfsnrX7od0rdS5LX+5n+nXWJ0FqaI3Mw1Mc0BnaqBO4X7PglC7cv+u+ADot1zUCHUcCo9AZq+nbiXxv5h4j0OmfKdydJwF0wHMBdPm+DntmF3l6P+k6xBjqbNx9cOnM5zrGMZ/oYMpQ0KI7dEpybbZlfJUd3+9O/LPvXPt+dnpXMJuLWWHgd/YS7D3Yb/L3S7/8y9/v14z7vEuBS4FLgUuBS4FLga+IAhdA/4oIe297KXApcClwKfD5UOAnv/Odt87ui3WNImvQW2BxX86fDIAbubBUOnm9n8DHj4LdNUzUcP0E1O9915jR6/ithoZeKyhkjVzTIAtcaEzX6KmBCKMEYDtp8DCEcQBImKoW44gGWox9ptTU0Lb/G6mB8aYgmAbGE9jteYJDJz4ovywvrJHzyeC387q0PEnQGkx3Tj9i+Ol93+vbjvPE9+9J+onvtp9rTH51z/cMqO/151Np9JH7vXfO0q2GfGUMo2hTxDZNJ6CU9c9pkSv5EyPiAuiCApz3mxVANwLdKKoa8Y0+ai1WQD8ccgANMTID1gGs0QIe+ScYa+p7aFg9UZCqzgoFulY3cm+BOVr+Gi0qwFJnKD/XKWmva6rTGqWrZ3keOlWQHMCzYDOGestn0FpKwNq1Rn0DABpdig7m94JPjWjm/nU0AJT7oR/6oTfwmHu0tjiABilXATjg5epP5gvjPkAPwAxgA+CuYFadExqFjRHbutXMu2m8qYfLeJRH+ABDvCl/GSMRgQC49LU1rHmWAAfnVaYZqxHLfMbA7wF9oZfgFDWAoQUHADrR54DogBeN+GTda1RrQRPupUMC4yl/Clh5fgFs+mJUO62OarScr/MALeOxz4A9fT40NcqUa+t00XIA8EF5RBkrkOgaA7gj2A39u584rbGOmfMEwugHNeU5oCvgiqB8AXSeKfhTIFBgiH6bnhe5QY8ICMJnXUO6l9AZBH7HAaN1jQG45BHaOv5B2+6tFkBfANj/mdtmgfB5lq9phHgdsAC3yxeWLaDPyqLAo5H66AbkpZHHzZqCzq2zDSAq4DmyCPDVaPxmKoJ/Ac9JlU7LPbpn2D2IayffF6wU1PT3Oi90fy4vVXfIS8w54LkHfbOsATKBTCJ3tFy/EejyEs+og1T1+tO7QmXj1fh3r3QC0eVJ5hg93dIXBY3Rq0YdnwB09JEA+vJa+a41q+ETHCc8umYBYJvlgha+dzwnZxDvC58VtF4ng64ZptImnTZ8x1xxIHNE1cPr8Dl9ebrP6qnqIuevYHt5tHxXZ1wj0M1kwTqBoxYHdAZA9+B5rslmFVEnqN9dpxuBDh28Dh1mynhaaG0K9wLo8McC6PQHfgfYR4fiTGHJBefdPagOAvTv6Y9+1Tm02U34rfsf7lFnGPa+Zq6AX1l3bOkT74Q66hVMN4X76o/+3/6e3q38/fTOwbhZQz1YH9B16Dz6yN+/+Jf/8r1Xg/v7pcClwKXApcClwKXAZ0KBC6B/JhN1u3kpcClwKXAp8NVRQAB9n3ACwU8v0h89j/tvusLTy3yf8QosPAGw3K+GgBoYT4C35y+gXiPQ6fMCPl4vCIjxAgNPIyf2WaVb77epBzF0YVwnSkmjm4bbRtc34qdGQvvfaImCWcxJjXMaljVYyRfStU4F5ZlXc9V5OQHKa8jrHC4gv3zac0/G1I9KzhqWC3Isj594/vSc8mjnv/T46L28/+cGoJ/AH/mt8976uQtYAVK1Dq9lEjBiAjoiH6bAhT81QD4B6MqbkaUasmsUXj4/6aXlmY/w2ise/Qj/1hGG/jYCvZ/pm8AXLcZ0s1oIoAuubQp3jM9G/2Io7Z/ZAmjV6er1BcXL/wUcuK7gVueB72uwb2Ss13l+HYY0SrumFOgC1GwtYv43IhRQtYA7zgQADRxGnfEdnwG3BMYLfvDM1jzGIN9Icozx1qKF1kSGk2KdFkDK2qU8U8CeFmM0qad/9md/9g3stR4xLYBIQTAj7GmJBDNdNX0xDTPXAdi7JnAu9/fgmQCtHKQZxilAwJn5M5KS9a1gmvIq0FMHAWtmK9+tAcz9Ac85SEtrLWhaI5iV1YKjPKe8Vb4TWLHGbSMZibBtTfIF0AFO7ANgDrSiH0Rr1lkDmgISwFOAGYAcHqZEB/hB/7z669oGuAOATsp1HCQ6pup+rum+QnmEvmRBMKKfFhDYtPCkLa5+EdwS2C3/oCd0njDKXqCE8+oU0P0R4JyRm/CPwB28yvw1PXHnb/dYBZsLhjayWBoUwDItOi1yWl1lanLS26MPS4uCUMhi5Z551JmIz41cN0uK4Jg1tGkBMpFDnCDh8/JvS/bgXKKDC/JJ36UHfSxgvA6PpyweJwDd+5z2EN376YABgI4TBvMm4Its6ECjbL4C0Hfv3fV0QfCurd0fnt5J9tqTfJVPBNAFWhdAJ6ONKc+ZC88DNNWhBxAdftNBoDwHrxYcRd+Z1YOW+XA+2avokICOhX/84/5ds7inKfO71vR+vtPUMRl5tQwJOqmRzmZXQDYB0V+9u+2+unu1Pm/f4ZZ3fdcwAl0AnfGha9EX9MfMFehd7mEkOfK2e4dmDmoEOmNV36MLWTc9eJ5rsAC686YjBU4U8IPzXgCdtRme+CiAXt3O52YH6rwXQIfG0LYOROwBcIbgwPFHh1DGh741owtt07n7jO/13eUkV70XdGg5FHSqTiPwIH+/8q//9Ue2xPecS4FLgUuBS4FLgUuBz4ACF0D/DCbpdvFS4FLgUuBS4KulwKZwf3raewBpr3s6VwOgoO0TKLWgm0aa031fgU4b0bhjewI43wPQNQ4W6OFzo2hr9KLfJ4C7zxEowACEsdc0rIA3GFhJw4vRrUbhGlg1xHSMNUbW6Nf6e0bDa0htqkp+2zHazye67/elcY1wT9/Tf39bI9TO/0cAx6c5PxmT++wanZ+MUGs8XNr7/4nPfNanAOjvyeB7v29/vlrN8v/dfWV8o0WlA+AKAKVAQyM+AbowhJKGl9a0wxhXMbgKnmMgFUDnuQugd/yc9wpAXz7/OgHoAr70qdFvjeDnN6IgPQDQifjlwFBv9DntRqA3ah9jbuV2IxtrTC/ox3ml2ToTNc12ddo6BTU7B/PX69oXaCIAsenaAcsFBGnLP9y//cZIbn1mjOamdqaFvvKlQL88BY9iiAdc5RnUPvYgyk6QjHsTqeXBeACqOODlpmkHfMOoD+jAvb0HLcBB9Xh1JYZsaz4D9JoqFzAMAN9U9MyrQD5gPoAntY6JQidSvHxgBC60hSegkwfAk3/0qWPHkcDIZnilKYz5zRrojNOoP1r6ubwtiM2zNq2v6yu/1VGPfhdUgRfq3CCgznw2Da4phWkFgNVNyJDp3wXTjUgX8BEEruw0bTDPK2AGqEONegH0ph/vWtSoTsfp3AOAGnVJ6mJ4ibT97B2Y00Y20s9mLdApiZaxwcMc6I3SuhHQ0Lqyg7yYLYcMAy154H7INaFDK8aJAAAgAElEQVRz5Brgfq0OfuvsV33QfvG5z2Ou2jdBYfZVgD0FdI0ypkU+cZywLnprpRdAh06dz2acKIAOiAq/mTEBGYMHdWbiHkag4yQJrzUFfeX6BKDL9+7fniLQu1fa/bX/A8q576RlPYYmAJzMJ44FOhNB2wKbLY3R/e7ucU/7qu4Tdq+0+zTp8Wrv8h6ALl+gUwugbwr3RqCbNYBx8rm81wxQ6EwdiNDf7qHpLwA6cu7RKGHOEzSGz+pQuIDrOic497SA5uoiPhdwBWRFD6Dj+dzrdu/79B4hyFu+3HOd8zraIEc4SQmgo9/UFaw16Hvow8Fv0HlLJuiQ1H1b54x5N+U5urDOYdDaCHRroCu/G4GuPngC0FsypA7Hu7+unHVvBv/VsaGZyjayHR5172L2IPkEmpk9A8efj0agP737lAdO53Q8yIAZjWgB9y1NAz35+5f/6l99P14x7jMuBS4FLgUuBS4FLgW+DxS4APr3gcj3EZcClwKXApcCX28KfPsv/aVP7uD3AlxqJGuU54JSJ8NeDWYnEOu9zr8X0XIyHBV4F0h7AtVrIMcwYnSEUXK9V6NfmgqZPmj0wwCEUc8DI4kRhD/yIz/y6yLhuK5GqhrIl1Y1+NV4w2fnhms21bvjLmB0mv8nkFj6lk5L81fXbqrI9+b7U4xDT/d6MjY/3fsVsP/KoeBVX7dvHwXHP3Le9yq/H6X9U99rsGVe+4fcNAVuo4ww0NUY2ihPouGMLBJA9zkYI42mRq78U6YbEamekd+WX9vX6qny8kfp84r+783NKQK9QKMp3emjkWi0GNOt/QxdCqBvBPpHAfTt64Lra6CXPo2aNWpZ+nPP6tDqN64veND008xzo4vrMLSpuxtpyGdpRitwJojWVOEF97uu8Nka6IBlRKNTN5r06LQABNYSJkqs9ZC5Th5lbIDtphIH6NNxBKM0DlREMNKyfhgNi243JTYtThNGoPMZoNsIOgBCQXrGCJBv7VJAecAyDgzyGuppjd6GxvCH9+A8rpMezBcRaB4Y/Y1eZqysYYyBlv+tt0wUqCl9GT99tlwJ7dPa5hro7/RV+tLKB7T81nTr1Q3QHjnwaIS96dwFawC4BFYZG+CB5RKsW8+c0KfyCbxkFC8yK5BPC00KoDdDw+6dSgvGZNpi7oPzBA4MtIArgEUcRP5XXjhXJwDGYNQjdIJGZh9gjpQBWmSkAG9lHn6SzwBbCzALvBX0776jOnX3J00Tv/uY/mbEOy0gdvcuTU3OXPXPsgg4msDPlhxgvnXAcM2RhsyzGT94VnUI38MTRI9yQM9Gb7OeAXIiI4zb2szoCPQPz0eOuc/ul+vAUNovoNn1a/dXT+Anci3ASYtuhh6mtuezB3PbaNw6gwigV1e75hZAd/7bvree7tp7WnM/CqCjU08AOvNuBLpgKvOuvhVAdy1u5hd0SjNwIFfOGc44zjVtAXTOs5wIre8SroX7/tHsA9UxOPcwLg6d5uA3vmcd8vmMa/mgTiVL1z7j1Z7c83SgU1cxJnhKEJ3+W84DML/OGYz5FW89AejQEH1l+QlrwdNCaxwXkDHWz5a8EUDfCHQcKEzhrrOYzmAtIySIvjJXWrQGOrRt9gbKZLg3Qwar47qHcj9rRgzWXXUzjgc4uZhNg/Ge9qwf2aOe3n/2XYW+sKeEx3TaQOfpdMX5twb6R6h9z7kUuBS4FLgUuBT4PChwAfTPY55uLy8FLgUuBS4FvkIK/MW/8BeOd+9L9Onz9woCLUjeF/MadE6fTwa3J8BwDW0n8P107ckIspHsGrP23H5fA3iNXUa+NqUnRiYjwAAqvvvd774BJ7SmqMbwRfSIaR1p+Wv64UZn1cjVyP+NWlsHBUF0rzlFvD8ZPN8DyV8B5U/89mTsfc+Z4mlu3xOlJ77e+32vQPV7AOmpfx951qcYy76XPrxHt4/83mjlAgGMD6Npa0xrJKXFuFhjqDWsaQFtapTWcMs9jUAXKLOPP2gAvf34CN16jhGoyvFTBDrnNRIYIyeGWsAyjMDWWz5FoGOE5sCYawT6RhKuQX91YXUOn+us0OwCGstbMqIpcZf3+xyjzegrIEFrvgtg8mzG22hbo7UwNhNRKTBq6mfBsKZkBtBS7+n80b4UWAOYBBDmIBIYAIqoPyP/HD/jpM9EKgK6MJ46gwDEGyHO/DXFOX3R0YHxmQKXFiO28gKAV3oCWgBeczB+gW4APYA7wTLo0lTaADAayKG1dcxprYms7AnY0DalMEAFUbYegJMAKhxETgNkevy23/bbvojMJ7LYrAG08H71QyMCAYbpp31V1unbglSNmuU8AXtTgVs7medbS9ixKpPoFuRMZxXmopHCBZ4Al03Xz7PqaMDaTvQ5IDo0aAQ6z+o9qw9wEhB8oa3zgCAgfMO8CrTT8mxAdmvWFog2Op3zeC4AF/NMCxCsoxNyUhnge2gGvaBh9wndp/C51+3+pGt+nQU2hXtpwjV1dkF2C9o2shqnEoEp7oEs4GSAEwPzU/2ks4QZGCyFwzy7F3MvV4cBs1DAF8ipEba0RJVCd+gP71o2gecjvzhswGfQs2tm92rQtgDd7sn8vef5+bSn4l6AnNVb0Jv+APyiD+AB9AcHY28EeksALIBeGTyBczuu9v3VvqZ7/N73BKDDk/BmnVgF0NHRAOmV+wXQ0RU6FDFnfYbZB+CDRqCj0z2X9chsOWTM4RBAZxzQsg490mzfI6oXmmHBz6zvlpMA3DSTBC2A8De+8Y23jBQ4K5UPOkfoyr6X7b69oO7uZSrXvb+6XhCd88z4gVOZZVOgO/Ts2tOMMdxTGrhnVE9zDe9PHKwDrJ0e0FpnIuRdmeVZrLOA5xzwv04T0Iu+NdtKAXQ+16GxY/c9b7Py8D+80P2I0dvoCnR4HYjMiIP+hj8Zmw4C0N51EH2hQwJyyr5w/5SXp3etp33p6f0DvkZ+oB0tOs1a7ex/+Psn//Sffur29p5/KXApcClwKXApcCnwNaXABdC/phNzu3UpcClwKXAp8P2jwF/483/++LAnsLPfPwFxNRqfbu51J/B2gXPBiqdza+hZY1uNpDW27edXIM0aRdYYuAYj+sD9+B6jjXUyCzhh9NDoQ4vhp1FkRC1q+AFAx8CK8QfDeqPyeFbr5W1qwY3a28iRk2Fk6b91S2vQ5fnLD6XH0+/9/onTyyPStO3pu1cg9/LqE+9u316B169+e3X/j4z/ia8/qhl+I3376DM+9bzK40bWaQzViL0Aeo2hGBAFT4nYMzUnbQF0DJzW8n4Vgc6zF6hYPl7dUv57b65f0elTr63hnj63Dngj4fjNmpS0GDUxKgOiozMKoBuBTl+4ziguWs59yr6xRuLShPtoXLafRmo2+wa0b11heKTj6FrC5/K1NTgBdwEI/v7f//tfHII4J8AGIBt9il7F6Nxo4/a7xnr4kfFo2BcEdG7Lr4AYpianhb7WVcW4LVhAC197LgZoAFSOH//xH3+bK6MZAaMx5nug601HzmciwgVnMWiTkp2D641YoyW627kHSGidc8AEATMcU9RT0JB7WotVMAZgFrABGRSY4hpBDOQUUMC+EO1OSnHGRku/BS5wGDPVvJHAZgMAGJUnuScARNMmA0YIbmHQ/7t/9+++HX/v7/29NzBGwJdxLK+dwETGUHAUnURf6Adta20DrDXqG/7wT97VAQ8AWj4AJDXyH7owZujCwTpf4KWAlXsL7226dUAYeKRrC3wnXzCvOsbQ8uzOy2lN4lnQrmmn4VnASKPyO9a9h6mJ3Zd0r9JsDjzH35jb1bUd/+q/Pp+5kWcE0KWTADo10AHQmxoepxWcOgA1kaE+D95ib2b6dqNNaXWwsfRIa6IjyzwHBxmAaSPzAcT4Xl3FbzhPWGscoNryAewNu2bunuBpr/XqPHWo613vwTitGU25FHjbaHx43+wY6BDGXGcC5EqgU917Wjd2vXuSv4/sC/tOUN57D0BvCncdBmjNTHKKQG/JA/jZdYJWHQM/bAS6JS/Yi+B8QjYpHYgKoHNPs2PQ1kkLOspbRqTXsbUZIdC9lmpBZ5thBHln/r75zW++6X/WwNLebAHV46f3Itf4OkDuGt258BnITyPQ+d71itZU5LTQseswfKWO1xnP9bbOb9CYPQ7rImunGWBoobWOKoxdmaUVQDcbARlYTN+/EejVafB/eW2zjdURp7R2X6oDHLrAvpr+XBqyRssv0Ib1WkdI6KLjNTTTuYVsIycAvTK17+iVy5OMrjxCBwFzWmjIgdMGfeTv53/hFz71FeGefylwKXApcClwKXAp8DWlwAXQv6YTc7t1KXApcClwKfD9o8Cf/3N/7viwAqNrGN3f9sV8zz/9riFm2xO4XUPO02efsb8vIOzz9jlPFD/R4T3Dpfc6RR+YmrEpdzHEGJGA8QeDCsZ/WoypGFcxsmLUMU0pBmz+GvlodISREe8ZJ09GE6/RQLYp6WtcPvHFyZjW854Aw1fGutPcdP7KQyc+8LtPAdG/fxL4/zsh7DOXJp/ap9P1nwrYfuozT+f7zIIBC1hvNFFrXWOQqzHUKBwMzcjDqwh0wcMTgN408e3bglRP8yJ9fyM0/dRrNdgC4PD8U/p2U/9iPCfSkRZwTWCTa4l29dgU7kafnwB0DffMT1O+NmrtpO8LAGwq9KZrbeQ4PNLazAWvOa+gKoZzgQNawS1AEYznTSeMUdwIagCtAqIYpQG1OKB19XT5mD5LJ3hLkBUAj342hTvXCUQBomjopgVMA8gkYhwwtFHmAFp8R0Qhz0LnC14axUZ/4QOBUsAI1hAjogFWiQ6zPjvGdQF0Il7hCaOWuU8znLSkAvwjmE+0uvVrARsE0JlX/gT2aRkfsssBL1K/nShIWsAlgCuAC7KtbCptQHyPOsIIZlon17UTeplSHZCfseOAZlp25qCR0CfZc/1r1D7nNUV10/8y18yP81THCngeENQDcNR0+tC5EXzQ0+wDzFHBmNNexe8YJ/NCFgPmpWOCdoyd56In5Wtani2P0Hd4ywPZ0UEBmtEfD+a6Oqd7oe6V6F/3I6a9bm149wWCZeq20/7S8a5TYNd+swQA9i6AbqYDWkBts/XwzALoRHpWxwrewWONJuacOmdAkzrRACrxHPife5gKnft3zljDrF1MS+YFwHZaaL37rdNe6tWeatcyAXT5vPNHP+uohsx5HrrALBqAeui7pv1vuQfm6Mnp6glAP+3h3ttLdC/f+340hfupBrqA7HsR6HXA6FqDDmK99YAu7tHNlmMEeh33BNAF0aGhYxJAL1DeNOZ13OB6S2agl9ALgOe0vD/ovMQ7BfffNdx5e7X37HtFZVXeOs0bdDBFOi30UxfC73UOU09Dg43W5ruWgOnajY5hzXH9YQ32QD4tfwL/ngB0I9BZ01zfkMlGx/d9a/cjlaWm4Gd+kCXmRufP6mJToQM+o2fqFIDe1ekKvVagmnmQD1hj0C0em8J934FO72kf2YvKFwLoZlFxDWSfAMDP39/5uZ/7Ml4f7j0uBS4FLgUuBS4FLgW+BhS4APrXYBJuFy4FLgUuBS4FfrAUeALQ94W7hruTEe8EmuzITsazNZy9B4x+CrVeGZ4/8luf9REw85UBosATBpUCFRhiNNRiYMHg5YHRTVAFww7/A8IYIWhEHdc3vaARLJ3HGsteGb5rtNVA0xroGtBORpnlkxMfdc5L11eAb8Er77m8st+feOU9I9F7v38K/91zf32GgvJVgRAM3hj8BJowINb5BIMwDiVGlgKWCvwB+gg8nSLQTYtKu7JQg/RHAfSP6IGvct41KkMzAc9GbAtu8bs6RADdqH3ugSHdaGdARuXWCHSjo4xA19huVg1oJ2heMMb7GJ2u/iiAzTk7/wKbGGbNxoExuVGzglhGtBa0QffVsC/wiq6Er5pJg+9wTDJdsil4oR3GdwEI7tnIY8YsX6J3jcACiOFegmQAANahpeV+1ruGDjpE4RTF90aqYng2+pQ+6kCgE0HT2jaDA3PSOsWczzNxPMGwbbQrMgQgQBQiBxF5TRvMddYMh5YFsOmbQAzjFVDFCQAaOc/wiRFyjk1nMFKdG01HJCbzZwTo3/ybf/MtCtsU7jgEWDeafjT9OHOEk4QZCPob/MLzpTdpgk1tC22fShG4JslDAiCMi/sDTnswRscL3wqGQEsBS+4HsAZ47WHWGfiDfgio0BKdbgQ+YNKr/VRT/CLbOF9wEAlfHYceBXQBWOaZygu8Wz5nfI0AbZQ9DhtNP27pGJ+z9HRfIYCuc4zRmgLXXQv289PepABdZd3P9FUHE9PL2z+iX812gGNF6wyzfsCPAJvIkZHV7sukm46J6i73cIBxOun4PAF0QHTkCj4UKEd+jAyGT+FL5R6+N7U1dK+cn+jyxCfSRCC21+7+zX0hfIEzBpkmaNEh8jbXt1Y7667R+NCljgY+U1q4dnT/uXvr7dOusyegdq/xnh8B0OmLta9x4OE4RaALXrYGuvWvdSDQyQp5gw4tnVJnH2SRPYqHALp6vg5h6hFpV2e/LYfSLDToIHUfjjEA5x7oQRyXfv/v//1fZLnQUfHV3Ox+pvvuBWJP7wacU12PzoeGlh2Bz1sSBD1Zp5rq91MEuiA6fOi+EBoInuMUAo2MQH8C0NER9I21DQCd9y2dWnBo4TAC3bWyeqTvDq4f7peQedcP1q7KS3Uk57teQBfTx1MjnrmyTA06jDHpUI3OZh/nwblPumHnrLK172tP+13Gz3jQc7QA5+6bmAP+fvpv/I2vcit8730pcClwKXApcClwKfB9pMAF0L+PxL6PuhS4FLgUuBT4elLgz/3ZP/tux2oYePrMTV6Bj6ffTi/n7wFUn/r8J4C2hp73Pp+MtYz3ZMBr/zR0025EAsYPo9wwoJgCEyOaNVVpMboZsYiR3Wg6Qa+mGDU6grYGOI1wW4t9AXUZoUbbrYHuuJ+MM+8y03+i29LvaZ5q+PXeT+ee+nbqz6eA5O+d+/T7e3zs7+/d/yP0/DqfU2Md/WzkeY2kBdC3VimAmCAcYCD/C5JhyDeFOwb+pnBHDpq+ujqqUUwYGwVx7N97fPeDovkJQC8ArF5B59R4Dtho7XjGaiQaLYZs+ZD7N9p3AfRGn0JrwYoCNdBGJyHridfozjUCtbSVa/SZ80trPW2MzgCNBc23Dm3rgDeSEwC2/S4AUQcheALAWWAcnYwx2yheAFHvA7BkphAAJ4A3Uxxj9G7NbuYBIz4GfcZgGl9aDPBGzUH3RjZCO0AdABpoXdAYmuk4sdFnjMm1AGO2wCEtQCng+be+9a23NPZGb9Nf+mY0Ot831TzrklGVgAEFPDDeC/DQT2tyY1DH4G/kOo4CBZB4JvWHOf7W3/pbv64GOkBigcXOO8BQ10hBPutUN/KZqFkAE6IPmaM6m7S+sGuH4GgjwBkPqa1Ja03bNO1P6wvyxLywZgOI0vJdU4AXfKFv1pgGLOmeY3VRo6eJ7Hd+4cf+oVOt9cv86HjSls/wC2m5OXDW4/nIjM4j8jz8iMzJW9Chjk6r6yvj8nVlVqeZXQtL+4KvOuz4nNXZjdykzwX3zXQArwmg65ACcK5MIh9mGyhoii6okw58Im1poW//0CE8B/7nOvZwOp0QRWp5DWRanc18wQOCtuiw8sE6KzztxQqel7bNEuI50peWcRf8JSIW/csBLZo9gn2pfMj4WtOZ758im98DwrtOnPaYnfsTWMs1zSDwyjEPPVbdKICO3BqB7lwwxvJFyyWZXYTr4BPm3EOdhP4C7KQcAnqX1rIgAuhN4d79e51vXbuaHtz1nxZdaI1ss4aw/qCD0UP/L3v3smvbst1l3g+BxHOAD2VsSwafYnLxMUgJpXQJl5KkktyUoEQJ1aSWFJNiIt/S5wYFG2HJBReocZF4ldRvSd/m78g+5hhz7b32XsunT6kr5pxjjN4jWkS0iNG+1loY6/ZJ5vpmhdmxcbXPPv+342rn/Y69/u/e5PLv//2//+pKHsYRR6kivpWcYNLDOSiRY1lhNvo+2ZcRofVLudkUFqBbC84I9BxsOFI0TwF0Mlvnos2IYwysPt89f1kDyuRhj8ABlL6mG3J8dj/tJQeX/Ya1osuYKhOMz2x2A+MpwO774DoQlQ1m97zn3Ou1q73uo/1tbQyg5xRgjdx9jM//3g9/+F1tk+/n3hK4JXBL4JbALYFbAt+wBG6A/g0L9L7dLYFbArcEbgl8eRJ4FoH+yEB8/v8ZCPT6M6j4ivTe8pbv82/V5azDGuzO36/A+cLlE7xv3by26WIX2G3KRYYdhtyMcyDKnqkKEAYrGHMYtxlNlJ7HqNQZnSdAX0N0kSZn+uQro3SGaWXv3wj09/b9lcwfyf3q3u+B1K+MsWdj9cpw++o82Pc9qsv5//fU55U58jm9Z41zO58Wnvv9THe84xRI7fxlZZEuSkZDBuEMw68A9KDBgtRnAP2VcfVtyP0E6J0rHtzNYEv3FEmoJMPOEdX+X/zFX/xwSacNPGdMdf+cDugWumn7MCAeoMrQfRrUyXbPOt8oqz1PliF9x7+/9WsQPaOskm5c4LtQjjE5ALnnjNOVQGCRYEq6NsCt/gsgFqBrf2mhlRuN7h6lJleCXQu+NruB6GBnL0sfDf6SeRc5ZpSnx4veJgO6n553MaIX7VWq7jI2ZEgPeBd9q0/1ZWes//jHP/4AxaVwB9FBnF0ziuwGXsga1A0ekEUpv4G1omlFS3t+7dWXRb8zqoOIOXKASp09r9QHQWlp7Dd9PYBuXAIDyqK1gXwAckHfAnNtri76WlR350tryzqb7DER7U92PKevyKN6KhuH6m9+bHToZlowXrQpOO39ndHr9+CPUh8X5QikrAPGRpzvniInGenvRfCDK6tjN8W43x85zHltARaI03niHRXTfXP2M4eN23XKO9exRxkT0v0B2HRP5e5bzijmcz3ZTBbk2KXvd+8C3oHn+k8K9a3bpnA/o0z3bG+fWfkuQDeW1jnMMziMuMisMaBsXniPsbUwDbwrVbo5sM9bgN46R2ZXa9MJMlfG5/4mmarnRpV2DILSmOds1cXBIlBNLhslvMcYrAPE9t0JwmvHCcUf1fXR3tv7rwB6zhU7XgF04BQ0VRbJfAXQjdXVlXsW9gJ0/6fzkl17c+uWuUTvdTVmzgh0Ok77dh5svXctW8cwv9Mbrd+cM3Ly4oBoPAXvzffdO1wB9Gd7WXU8+/TcDzRm6QrOR3SVy3pS6nty4XzmkoHE3ydA937teisC3TjseB9rmTXFBaSTWc4LItF37lpPOp/dWNizxH3nOrO7nOegl4ng3N+ugxTdnCOZOb96jaNYkePW5z3SYTNbmIMd16HkeFDdOPltOvvtz/M78zo8vAeer645Abp9S9mC9JWf/+ff/JtvY0t8P+OWwC2BWwK3BG4J3BL4FiRwA/RvQcj3I24J3BK4JXBL4POWwO/89m9/YxV8BMnXsPpNgKgriF4j9lmPfr9q8ALdNRScRpErqP7IgLkR6OqyEW9nVFeAiZFojSQAYdFLohIYWDo70D0z0Cm7R5FSCyGvIsVWjmvQXKP0GQ2WIfa90PcKop9yPg12V/33TYyf9wz4R+18tf2PxsZpGH5Pnb6k954GukcR6AvQGQIXFjDOZXxUFuGqND86U1T5HoC+4GvH/BqGPzdZnwC9SKoToDPqAuel7wbuAgAM96Vylc6VAbd57f455SgZgXfOB8UDVGf/rnE22blnEWTuueeBMrqmB8idYXazBgQMi3xdoBV4UgJ+UqK7ANOOufD/UmYHcxjXA/Tu27EYPlPUOyM3aLtGcLoXhHAZO1Kal4oZ9EwvA77GJRCjBNB/8pOffLgAejLvMtb7AT+KXARh9AtnAHpfHcEtYMZFnxdxBmAHmpUbfUuWwHmXNvzyL//yB4gOKGzEu/aWFl0fFd1WRH3nnXoPGA02KkuRb1yZf+sAsQAdTBT916WvRZ6Dv5wQwMPghXT4m8p2U+IDHiB+1wIl86G0tkCM+3Q+vP7d6MVzTVwot/1uvDi/nWObsvNeOUOQ04LajQzVf8YjIKo0tuo//bIR/sZM41D/bbaBTQPdOdxBaDIo0ll9NiOEfumexueex74pftU5WQP55Nd7yXN14x4Toy4L5c/1fB1cvLZ7id0bnfq2eXrCuXX261nriFWkppIMt3/Buy7jOOiljuZB6cn1ybaxVMsdkbP7xDMCfTMDGOvGisuzZEEIjNN5+qpxpK/rb0441cXcfwTQ22s/c9J79Pq59yNP9VSv6sZhJv1m7Hbkh9LYbi0/o4TJ4WpveTpw7PeFc199te6ea80j2P4MoOfkYhwUgQ6gbgp34yCHKOVmTdk03taejYIOLJrn9LV5XpaoAHogd1O4u2dHrHT2/ELW1mAlfZcj2x6p4nf3KVuHPluITF+ne0VXL3ClD66+Vz36Tnd+36pv3gLo6mItVFprmufmUXODnqSr1skmeH4Vgb5tMH6TIZBubfE8JX1QpiJOBHuEFkcKzm0u42GzqwDonMSsIcqF5/t9y7NXT+YsZd+lH8zvsum4R8ej2J+cTnqbin0dl+mNPdPePay/IDqA3p6jDE6PvmOcAP38TvfsO0v7tHXoI+8yHBnvfv7vf/2vP7ft812fWwK3BG4J3BK4JXBL4CMlcAP0jxTc/bFbArcEbgncEvjTI4Hf/Z3feVdjvi7A/LqfX0PSacS5MhhcGQuu7nEKYQ2lV9A842GG3KtyI8d6ZkaxjK+dKZrxlZFIqt+iGxlFgAUGL3ChKDWle22ES2d3lhZ5Dchr5D/bujLS1jUEraxOg/bK/z39+gymv2tAfuI3X4HyV+F5VXvU3rfG7ydu1rd2+yuj9xreM3YH0IsU63PGOANkUawB9IDDAnTnK/8sAXSduKlIGYnLbkEXiDrrYuAMaHkfZ4POow6gp+f2WIgAegNmAWFngjs1A7gAACAASURBVBfJu/Mi4BC071xWZRkEgFi/r75Jh/W5Tcusb8vUAVzs+d3gKCgtFbOr1Of07Eb6qRcYW6Sl522EmXsW9X6mkKd/wXlRzQzfwGWXZ6ir5wIlawRnxC8K3LOTu9J9SiuuTfR+qV5BnM5L93vPCqCv4R10KEI+5wY63/oAnoP3SjAcQHcBOfsDPuSc4veOC1GSe3DNWCqtfZFvrTXGwPa1upZCmHNAoARQdE9rnQhBjh4Aheg7pT7JIQHU7fx19wLQN93xZgYAovfc8ZWRsdB6FrzZeq8sNtrUmrxZL0S/A6PgIiiya2R9aV1XDzLuMub0rUv9NypZ/3WWsjEJwBbxX/aFIt9bo5X6N4cTv29KYXPCuLFXIMuOI9Bn6tmPebVAaaP0jaV1sgg822P4/65tW68FaX4vpXEODK0B6ZzTWe4K8J7vWXhuXi/QVu/NMMBJwwWmBdCTlYjUoCZ57RnoRVbTicbE7vOKoE3HlLLe5zlb5Ajp76C40rgv1bQ5VTp340oEbtkpgNvdezZmA9H72tWCnrwWNK+zwrk3Jo+du8Z350iD/ekN5Xnsxx6jcB5xcOUIce45k+uOoXM/v44Vb7X9LYC+GSKKQAdNT4C+KdxlkchxjYz2yCU6e89AP8+GDioaR9aF1QcBdG1xzz06RdvX4WDXSHO36PHTUaQxrQ/0pWjvIr/p0RzMfJ9Qn5yN1GWB/dUet7n+1lx9BNDNnc3YkkOfdtPBRcYrgeF0jna8CtB9pj0B/dqcV+6eB0jfyH3joAwxIPqmUAfQiwj3+64LC9D9vsdTeH46vCwUfcezT3CvLnuG+jMnoPYvzQtyBdCtgznuWff6Pki368+uTeF+9T3j7MNdw559P1uAnlOd9pYdyBzw83/9q3/1rX3PuB90S+CWwC2BWwK3BG4JfFoJ3AD908r3vvstgVsCtwRuCXwBEvh/f/d3X67laSx99MG3YOp7QOtbFXsLYl5Fvzzzul8DwhpJ17CX0e40/u57rgyBp7FPXTZayt8ZnhjaMvQy9oomKL0qo9eexxcgKTVzxu0MmHu+70b0JtfTeL31CP6vI8EaMB+lfPzY/n30uX3+1Xi4MgS9MqBfrec5zt4Lz1fWV7+f4+6Vun9J73kPQF9Yup8DMjMcAmgbzQOgL5B8FaDvuaIbCdbcXh3yOcl7I7PUK0NrUZcBbgbdYB3DNeN8usl7i8ZSAm07z/a86ROSLZTaoyjOM4AZmoNPDOBFWypFzW55RqOuvMu4AWio9xqwi+4yPgCdzvZWFlGXTltjN/hZJJf70a9FG/q7CHxwdB03wN/OAaaHtx0+V1poAFLkcxc9/sMf/vDDxeDcOeBgGtCe0ds9pJDtvGYgubHN2F6ksZK8g+YgyEbiLTy0NoDnP/3pTz+UIEqRpGBFa4QSfMipwXjZM8i1LccC7yuCzthh/A9M6bvgINB+AvTSqQM5jVFOHuTc2lZke6W+tyaWqhxA37WuaHjvB96D8OSn/3ds71hrTSzKb+d8mQ7MBUBgU36DikXO64ugn7kZTFOqTw4d+lEb61tjtteU+i+dR/bmbI505kpjnex37do5qB17VELn6XYG+6YGVr9+1HvP9vX/+lOdVtZ+36wQZ0aR9JNy1zv1DFoZn+ce69Sxr6yzm42DnlongOZA45sTS9GvnFi2TZw5QHTRufRNoKvU5EHQAHp1DaCTJdmvbrJe5bzkPo7LSHfovyLb9W1RskrzQnYIF5j+HoC+4+KEzQs2r/aC2qRfa6tSBhMp70t7T69WN04Y3cdn+1zHfpz7xkcQfcfBub/eMdHnX3EeeBWg08WdfR1Abw9ynoGefMjRHNs10jjo6ADzKKioNJdzLrBXoftBdKU5kZzcc2XfHGyfvRkxzKMc5/x+9nUypYfpmy5rjTElVTqnXAA2PR6IfxT1vv107o32u9VbAH2P4bGHy/FH23YP1/EAOSsE0M8U7uS3616ZELwfbN6sE3RD+pbzIP2gzUr9ZH0Moi8wT3cG1dOv5voeHVJmkHSjvcNG3Bsf1mlrtjXKXoLecW2a9vP74wnl6RX7F2UAnc6i6927Z1wB9HM+vfX3+b1r//a79jbOOSAY5x3rkZ78P//lv/ycts53XW4J3BK4JXBL4JbALYGvIYEboH8N4d0fvSVwS+CWwC2BPx0S+FiAvq1/FUZ+FxJ7BM6ry3tA2WlEOB0KTgPgGv3WEOLZe/5pxrkiKDKoMtIzugV3APQzAn3PBH4G0DO0rVG26LDqGgzY8jSerUzPPn11LLxiID/lfTV+vm2Arg6v1P2t+XElo/fe87uYSx/zzBOgn8AloLURvAuTfB48CqArF6BzMHkE0DNKZ6it7zIS7xnoG+Glf96jFz5GLh/7mdUj6nme+xsw0vYAnJJROacBMtuIL4bY1V0b5d15tiuPfl+YT3f53KZVXwgJpgZgGVs3c0bQUVtOEN9ZzEVqbzQskFpq700Dyyi9abwZqFc3gp6dTwyEgMqlKy8NuTFi3ImOJj/GcPf9pV/6pQ8wjJG9aE3tKiKa4d5nvV6EGZDWGauMzuBFV8ZvBnD943md28opIN3vdUb5LkBg03MvzNs2kHPp40ECEEWEK5gHGAYSwAT9IiLWM/RXEctKfR4I0q+boj4A0LjoHFql/inCVgS29uSwQPZFJYLLpW9Xbrp1cikdtntp00aWk1NXkf8An9/7uQICJ9Tbda450JECRaAD3yLDRQurC1ntWmmcqjvnA2NKW63bLm0IvBszC1ECsJ5nDJXKX0nezbV0UyAxeEdn6sOdH4CKsa3/lGUN8Lc+OzM/5CSwzyCTTXe+acpXF21Gnqu1TPv2yIyV9akLr3Tv1V5gYf1GoNMnC9A9O4CuBHyKFleaBwvQt11FtCqLrGwd2dTd5lxjBkASfV42Cc9ozpl35JBMrWXOZ3cB1bJbFOkNdp771/p9x/W5nzjH9Y7P7dvTCVK7zcn0Nr2Vwwd9Sfc5A13ZGCrbxR77oW27x9w908Lenn/27Y6l3aefoLhnnONn++88GmaPNbqKQH8E0D2r+wbQW+vSvcbDeTb0CdA5TXW11rn31V6lumr3zuszhXvr+qb79hn6V3Q9pyyl9SL9CwjTj+nJjv1YGb+11320P7rqd/2sfelwJeezdKoxJ3uMueGiO9dhYB0L9MEew3EC9I6KIXcAPQcQ7QPQ7RXJvxT4/m9NBs+tjyLQy4TSGr4R6WfU+TpWrfOAdXTPfKd/O/5FWWS7svUz6L16beeuNSOnSCU55SzmeyF9n1PdM4B+fv89+/r8brv62mvGuflDdkrzf523vP//+Of//GO3uffnbgncErglcEvglsAtgc9MAjdA/8w65K7OLYFbArcEbgl8+xJ4D0A/jdFXtX0LoF7B7Gf3fAXIvvKe02BwGnmvDEJX7zkN8SuDjB2MPH7WsLVnKDKQgFgZ67w3gyrj+Rp7gQopJF2M8HsGOsNU0eeMUG8B9DWqVs+Ntt1oojWCvWUIXaPKKYersXFlWH8Ejv1/n62uzz7/6PWr8fHqmHmrfq/M1k/x7FeeexrEns2zV+/53vddAfQFN/3OmLwgdQ25QGVnsQLonSWpXIAussicS+bPAHpAh0E2A/kZgf7qOH6vXF6ZL1f33KhLr68jzqbu3vTYoCw9UXppEc8BI2VnjiaDjaT0v41Ky7hLnwEIQVUliMxo7/K8jdbK0Ufps8lenTPkM+Zrz+rqokpLk7w6J5Cp9CwR36VjL3W1kg7dqETgndHXxTi/TghkUySX1wJbSgC96G2Qd9M7M5h3Jjc93HneSsCAIZ9BHUTe88oZ04t4U889V129GN5d6gUKdMartaMIcdB2gcBGVGtDAF3pM+aJS7TrHgFg7SEbF2N9Z3QzzuunNZCX5lu5zzNejIMcCjqjm9OC+65jgbqVIlp0InhYinxtB6s7T91cD+4bxzkngBubunbPge18+dXBJyDaObaZZTa6kP4BzLvUZVPd7zqlr4qkB9DJO7hvnO6RCmWWURoz5O8iu207GecQok17NAv9Fzghs13b9S15dCUnf5vTC8PXsWnnmPstzNpzzYu27HWy3bqtbDd1dnDn0Rp8rhmP9iOn09N5Bvpmy+C40BVAr48XoBvrC8LqkyIsd10l+2RLn+VApDSeG9v0KTAYJFTPQLjxDdoVCS06OB3j95XnuUfdvejuU54B9J59BbCLrC07RGdD02EBTu0oI4i2aDu9HkQ3ls/xtDr9UZTzuS/d8bPz9twbnuNos0wsQNdfOw43Ah1gbi31vjMCvXW3qOjt63Ve8v/OP1eWlp2uM/8A3PQvndrYbq/S+3cu+X2dAozrzj6vzBlwoTs9Ylx10SGd700Pd0QGPV8ke+P7Sk8m50fwPL1x6lvvNybWKcgc5FylVE9OGV305RVA3zPQ+261AN1zW5PJMXiuJKeOrQmgt4apw0agd955IN0aQ27KBehl42hPtHpTZok/+IM/+Oqi41vb3CfnN2VH4bSOro7d/rAmlIVFRhZrTcd72fuss+EVQD/75a3vxPveq98D6EF083/XE/f+R//4H3+dbfH92VsCtwRuCdwSuCVwS+AzksAN0D+jzrirckvglsAtgVsC340EPgagnzV9D4w8jaN7r/M+z/5eg0X3ufqy/8hw8MiAsAaiq99Pw15/Z3hl7PJMRpsuxoVS3Hl9DdvemzGXManUf0A6oxd47rxURpiAipIxsFSg7h1Ady/1XgPyGn4zVGZo3FS2V327BuxHo/SRwWWfe8r7LQPOyrT6PrvXI6eIZ+PkrZn3CKBf1eXVefHqfHnlGY/q/la93/P8r6uVHgH05kiGdmP1PNagcRlAD6JvJO4VQK+/zYNN/+n/wYNN4R5A3yjPZ7J/S77vkdl7+2JBsOesAXnPMWXgpEe66IcAAUMrGNx51ADcQgd6pAhNzwjiFEmWERlc2vPMAc5StZP7GoL3d/1clC7AuBFe6vZoHp2AzrnZLlAS8F1nAs5GAUrAemEb+NkYom/X8QhUAECBeDIrKk0JtElhLJWxSL41GAPERVoz4tPZ3qP0WjANVCnttpJhnm4Hy9QT1Ol8dnLIgcB76xP1tS4ADT5DZoEU7wsw+TyQsADde2UfcIlw3WMTyKLnM9ZvGvqyQjQvFoLtXDCeFzqSc7DE+NgMKhwtirjXjxud6Tmb8ndTJot+LQ2+clN3n2f5pgvUa8dPc7617XTq2chC9e48XQCj87BL27/rIzCV80RrdLLS90VhkhFQk4wBNtHILnJZJxb3AXO83++bOUN/BunN4/0JFjZ/12HIfN/I8vS0z5wy2ejXBXnrFOhePlta5NK0J//uf+5DrnTlAt6tS/uAE7SmQ9cRppTU7YGK/O8M9ORrTpXCnTOR8dn9Gss5BtEHux/cM6S1t/2dkk4qkwRdDDoH0H0uZybz7Mc//vFXF31RlDed0JEczeuV19bzlO+uuys3v78F0FsHzAc6S93oDxH1gV9ljkn2sQCyOVFWETI9nRt2r3c+P5me/bttXaDr8+vscq6hu5bpl3TcCdDPCPTW0iuA3nxZgN6xB9ofRNf35nmXeV4GHDq7bDmioU+Avmegt3/vKJKNStb+xnVHI5RJpP+b88ZtDhAirLUvPaK0xqWDjMdH8t71ZPvx/P+jvUwAfaG5NZFDkYvOk3WB44jSmrbOOeuk5//ps7IW1W+e3zj0mTI7KMmp8WvNqM+UQL71vbV+I8Xp8/Yn1uoF6MbCub407+yDclzgnCFtv8w1Ls53+91s96Lut84D+93MXmszCtin0BHWcXVcgO7+V7ri7OPtz7d08/n9jv7MCdGeoSwp+13tf/l7f+89W+H7vbcEbgncErglcEvglsBnLIEboH/GnXNX7ZbALYFbArcEvh0J/O7v/M7/70HvhUOvQqA16l094+o+5/+e/Z1B46p8S6JbnxP6Xf19GpL8vQDd3ydAL8UnIxAjXZfPZdBlcAMVAguM4gEWQGajNdWrdJvKTUsaLMhQcxpHMoR79hpp1kC8xqEM2VcyfKVPrvr7fNbVe9ZQ+sj4cxqBzve9Mq4ejY1nc+HR68/mxLPX32rTK5rhrXq/+uxXnvPsPefcWeP2gifjNCN0ZyoHgBagg+gnQM8wyjh9FYEeRFfXK4B+noFuzO18uWrjs3HxTC6rn155b++5Auhls8jYnmNNmSxAI7oh4AO4iT4WEaX0/73vGnCTRfVdYzbQVyQu465+Kk07fbbRfitP9d1U20V3ZQTecZFjkfuReYBOCeoAr0Arg/VGT2pXZ4yCPQtngIXO6S4NeyWDeSm3fWYN1vRwY40RfIGk6LqOGQBMgudKBnopytUXWNk09yA/MO8CNHZs5xQVwNy5JHINSHb5fbOd7NgCZcCTLsCrSG/PLnpZWaQ1qKEe9YsS/Nlo2IV3O36Nl01nD44U1e73jXoMoFvr9GMOHUptlqZWGmyvLSQHfwCJzhJeoEJGG0G8/b5QylzZKNnN7GAulArYeNd/69QGFp8/6QNAvOh482yBi2j8Ivbct/TJSnuDMgxwFthU08ZvKX/JL6iqDfotZxTzePvlBJI7r8j3BOjpxgXUV9lCFuat84k67znn+7wrfXfq0OrefqQI6Ud1OPckJ0BfmJgDBF3IQWUdFMw9DiUB9K1r2RSMVfMxPabu6VN9EEAvBfoCdJ8LoCuBrpzF6KEf/vCHP/d7v/d7P/ejH/3og+4JtNM3O+5zbnhrr7J7qvRFctp1rde2ree+AEBXNxcdSz5d4F3Ajk4pE1KZRzZTyY5Jzz37tzp/DEDf9WnXyJ6vXzbbU/NKCfzR7y6w8wqgd9xEziI7n1tv9FGZPALoADFdfwL00oifAN29ToCeTq/f01f1XetrMFg9imY29j27tinNzY4q0X+bxcNnd76efbTjZMfYqW8e7ZvomzKIKB0JYD10WR84poHnSvpwx88J0Gv3FUDPieMKoOegZd1YZ036vfWRw0FZbIpE3/1JzoXGQZnGksfqbLp+nRfsTWujvcPK+swykfOAcp2g7LU6p12pfq2Z7lnmnNbq1RNXe/5Xvn9d6W33WoBuTTudi3zu7/zGb7xna3u/95bALYFbArcEbgncEviMJXAD9M+4c+6q3RK4JXBL4JbAtyOB3/nt3/4TD/omwNBbNf8m7v8IAL4FSl+FhldGhUeGhjVC+n0Nz2SwZ/VtxJf3bdQKY1GGOUa0wAF4wEgpwsAFxjDKZzD3jIUxa9zr+Rlntq5rnFojTQb000C2hur3glmffesz+9rV+04j+bNZ8Wx8vToOHhkCr57/CAQ8q+urdXnWpvM5z97/6nOf1f+V1xf6ef9GMGacU58AevNiDd3gBXDetemcGcdBTcbRUrhXr03hzqDq5wToQdAT0jyT4bPXn8nmY/vglN9GEG/UEZCxUZcM2PRG4JU+AVJdAEgRt2eEqf8Hm+iagLlSvzDSZ/jfyELG+lLyK5tP5Oa1TSu9WTW0ZwFdkcfBK68Xad455uA1I/hGwzOSB7tBzYWlpZNnbBcBCnQAHi7Rw8nFWOwcYyX4UDQaqBmYUSdG5FJ8uy+DduecG6+9Bt55JlitFHFq7DKwAxoL9Be+kMOCU9HnwRC/X4Ez/zPunYHbObjaVN08b9PJA9w5JGhPjltK69AVVNlx7nnknHOC8aHt+gYk8Ts4EaAwbjoDHaAr9bkoYOO1aHh18Zr/KwH0zVqwY2vnePWp73dNDKCv09vCYA4Z1dvzA2LGirrturQOaOaX/rBOGxcbSUke+txlPG8EszGdAxGYlfOdueKeOZzoh/YVSp/LEc/n1hFm63gFxXPMWCe1nSd95lwLF/6csKd6G6tXzlKNlwWprQM9e3W/164AehlM+qzyKgK9ewXQlebgpugPoIPoxtfKYNPqL0D3vPoPsNLenBnNVfMIgOYcshHoVwAdOAepleZkjiH2e5smPv36aG15C4htnz3aZ20/e08AXb04BNCLrRt0KtDpMia37edacjpSrB7ZfemC/hOMN14qt49OeZwR6M2PPf5AHYpApxsB9OaS950p3HcdXEdV/78C6K0pm8K9CPQgujHTHAug50SjnZv55WxjsvIe9W6tXd1QGvOOIXHPnB44XpX+m9MG3bN64D0A/dQT9enCdbqmNU8pW0trK1ltBLq67d5wAbr7rL7d/Y/6B9DPFO5kXdYS83x1BT0PdoPSxsGuUdaatwD6jssF4SdA53jSEQju177zzJiy3yPJb/vB+txxD0q6IocWfbnZiHI+emuf+Za+uBpv+z/jtfPPzaMrh8n/6dd//dk2+H79lsAtgVsCtwRuCdwS+EIkcAP0L6Sj7mreErglcEvglsCnk8Bv/9Zv/YmbvxcM9YV/b/LsHq98qX+1xa+AqH3PK+8/DYnV5QpS7Hsz+vT+NX6scdDrm8bXaxnvGYsYK0tNDHoVMcigygBW1KD77FmMRcQo/ZxRiRm2zmi7K4PmGsFWZicQPdt89fezvnw2Xp59vtev+vZqfF7d75uqw6t1favOj+7xrI7PXv+YZ763Pef7d7zonxMA936G3z1XeVNcBtClPy4CvWgmRsPguXLP1z1TuC+0MebfOgP9WbtflfXVfd7SQc/00zq/qMMakIu+dw+G5M7LVPpfwAMckPqzyz02GnXhBDBSClowCXzq0i/pH58P8imD9emrHQfppYBwZzMHojZl9BrP3cN7ukBOF2M1Y24pYZVAlXSpzlUVVb4AsehbJaM0fZsxHywuxTlwCc6Dp0qQobrSwevMpB5BeACt6D4lYLpyU9cuffALv/ALH+oq2jGAouQQUFpvst/5ATIElcm79il3nKvLnuNuXgEEpak3FoBpDgHkyOlC5gIyZJwvOl5/Liy4WhPT/TkIACXmaal7AfTOe1cao50JLkK/9pHznglu/G10OqjRuFIuBFfHhUjrjKF+G5W8nzMWdv2kZ0ohr+82OtR7++w+rzW9KOwzyj3I2HmxpfFW6gPtcnEo2QjJBWRktG3Y1P3m1YLhxkJ9tVlnFpZ532ad2LHk9wV5gZndSySLU6cGUpPX6raFTepXP+3z0uUnQA+QtqeqfSsnclkQTwemD829zVZhnIPWC9B7hn4Pop8AnRNQEF3f7zED5xnoG4FOd1RXOhSg7jI3jXUZNIBN45secpVh5Jx7u8a8tS492gef+7tA/QJ0Tp0di6E0TnN4oX9y5LQeGIOPxtO5Bp8Qr74++3Z1j/qdjh7b7kcA/SqFexHoewb6FUDXplK2Gzu7hqwzrDFwpnAvA86mcOcwVeYb9T0Buj7dffn+vnsA/989QHsaY99z0+d0uvmYk47xxHnL+mPN8/+d9+8B6Ntn60TXelB992gPezl1c1lrpG/vov/qb/c4AXq6Rxs3a4DneK91xbz9D//hP3w4B11p7pS1JIDeZxd2A+itjeZizlpB9DMCfeXUuqNe9gNFoCt9h+v5nL/WufCcs7tX2t85Le6Z9hzhcgoA0Hd/cH7vOec4uZ5z7z172s5AD6KbH7ufdv+/9bf/9rNt9P36LYFbArcEbgncErgl8IVI4AboX0hH3dW8JXBL4JbALYFPJ4Hf+s3f/BM3f/VL9Fvve/RaRrFHkOjKkPBNtrznPnr+lZHhChSs4eE0Qqxh4jRSrDGk1HwZA4NGjD+Mr1IbKkWzMaa6GLwYbYtKcv+MeqWHL1pUW9bQvs8OoGfkPA11J/TMENb/34qE+hhnhbf6+Eq++/5v4nmvjvlvciw+asOzZ3zMvDvv+QzSPqvDe14/x9JGLO78CKAHlfydQQ5k6OxgYGtTgQbQS8/5Vgr3Nd7vuZObwn0jG18Zl++RRfPo0Wde6ZcTFq7xPF2SIZnhGDRSajtI6mIgZjSnT1xgTtkrSk9dXRiki5plwJWmvLPopTdOp5Pnpi0PBDKGA/dX+ifAttFY7reRwIzupQTXPiC3q7OJjQ/QYtNsO0f4V37lV37u+9///ocIsgXoG8FmLP3+7//+hwhtpbT2IgRdZAVia79yAQpAF3hWer0zQcGkzpZVqmewn8EZLCZHpeeJvnOuuujOIBzIyrCvXQCu+xd5H+Dp/GzyfZT2VV3KRCD6lhysKS6f2zNx1b9odX1cpCTY4/2P1rP+n9HeOCkbgHYnl9LC6w/Gf21tnSMLa1+XMbCghHy6yHT3Euv8oS6b5n+h8QlnF0S5R84gZGbe/MEf/MGHMaEPzmwy3XefZ0x0n85Hv4IU/W/3I/o+GGJOnpHHzXvPa++wDjOt6ZuRxv1bqz1zHVO2z/y+QHnhutc28wE5nI6B6TX/b8/h982I0z3Tfevk4H8LPc99ywL0M6p9deoJ0LeeC9CLQK9+gBrZA1zm8kbxc97IqcX42OcF0EF0Mto05sZ1TjlkC6CbT6JQrwB6Z41zjKGbXUCbOep/yj0H/dm+6K11aUHp+b6V2QJ0bVnnl3UQoifbfwbQT+eJ7f8rh03/23oVgd4cae2uvALtyeQtgH6Vwr3sHKd+tZ6Vwt1YaW7lIJDOfQug53hjHV2ALjtKDjbus0c4WPOan8lq58Rms/L66oocR7yfLt0MKvRtMjJ2rT0d4wLoniC8Z6fXty+q3+ncsmnMvWf3Kzs/rH+dUe536zWAruTUtenrF6C3LqQHNz0/ufTeAHr7H/LIMY7DTPsmn7fOAtNAN0eKHEOU1hrrVVc6w5zWtnUEWp1mX7EA3Tjqe5x5lBMg3UG+Oz+652YU0l7OdHukDEcWa7MLQF+Af/bZOc9bW881/dX9bBHoAXRri7Fn7aWn/Pzg137t1dvd77slcEvglsAtgVsCtwQ+cwncAP0z76C7ercEbgncErgl8OklsAD9PSDx2XuvXt+okldg9X65/1hJvApYn8GrR3B///+KTDIA7vnoRaAwzjD8lEZXKbpHFCCjj2iRPTtdnddwub+T1xpUzgiW4LlngQFH5QAAIABJREFUr3FyQVdGmJX91zHcfkwfrqHn/PzpEHHVh6fR76oOz/rtY+r9ns88G3tX8v867XjP897Tjkd1WqP3pjTevj0B+kIbAHIB+qZwZwgNPCn/tAP0BcHkt2nEzfHgD/CT8VjptQzDwCuDbnCA8by0tAH05gQQWmQ18FRaaym5vbdUqOqRkRkcZQTfKPTV5TsG3GPhpPdtlgLpwDtb3f+DBco9x1i9NmU9hwqwSnS3euWYIUprdRz43lmsSrCqFOOiPxfAbjSqe6yhXT2D5OpVunHvWScE9VyoAZwC6C5RausQRd5S3Rr7jOeBb5HvHBNK4U7OZ6R1+h70AcI8U6k9pfH1OWMBJHAB36VU9+xS2YMsPrPrxKlDArXq4T7qq9wz3fVjEA64J5dkIRJ9s6noJ+10aXdRuUowcfcSC4bVcR0yFvD4zPb9rh/gTnVWGgvWX5d+3YwYG/2q3Rv5F2jTFmN7n0GGHb9i/PqpHeQPiAAhxt9GKHpPc8aztx+6R+1caF3kd05B2/Z99ulQd8LLjSykX889QnO7/zcW1hFm1+Gtv/f62X5aWHi27+zPHYcbtW++L9wSgeviZGNsd4yDEjinL6wf5u3W2+s5dZTZp2dae3Jo9CyAsvuCgmUScr+NQAfNjBl1pDc6f1lpfHQ8gbmSHlHaM65DROvt7tMere27x3kE0Lf/PMfcFBkP7vt966KOjVc6hGzaf678/L59Vt8vnO1/zYV1Fqn/zzHzdQG653PseRaB3hqZY8xVhP1mzugM9ByfrBlBXdAUOAc8A+jpLvct04vST329jinG2Tp4kMvqijJSKI3HdcZVlyKofYYu/d73vvfhso6fAD0Y3jg7v7N59joh5aCUg8/O65wEGiPmR85adK1MMWWMsa7VDrrgBOg77s8U7jkscELYYxvosKsIdO22lwl2F4Fedhdz0H6mY09Op6DVheuYZ90r+l3pPu256PqySiiTY7p99VZzQsmRz5EQLnrMGgrKW5/9fu6jzu9HO5dWhle/P9v368ey6NCn+rd5QK/5+dUf/ODZbe7XbwncErglcEvglsAtgS9EAjdA/0I66q7mLYFbArcEbgl8OgmcKdyfPenrwsa34N3e++o57332IwPCszZevX7W+9W6ZABZ8MxAUipFhixGraJbwMLS2ioBnc7EBDT2nDv39rkFD/2uDafhO4OYz50A/TSu9/fHwtZX5NN73jL6Xhn9MwRVvgLSt0/Pum3f7PtebfvHjo2PedZbcn1F5iu7j5kH7/3MGr4ztjb2tm8Z/0p9XARpRtQF6GBiEeiMlAygzQ/lzwJAX52yAJ08A22M8BuBTr5FLC+sA+zSQUH0hTSAr/S9Lobuhcj6ac/Q3mhm4HPrtnPVONgIxT1qokjE3t+Z60WA7xjZSC1jYdvLsMzpSNQZ2NOxF8qdJ+BY4FtJthnCGYS9v2ixUpJ7lvqT557nHTgmx+A20F10IaN+adIZ9wF/kaYi7wLoC5+ktl2IW/8prQvBZfVbx4qdo9aHoryV5l5OWNpW/ZXGTOfKayO5FWkK+p2Rx2dUaSAvaA5E6zeQ0GXsdL6s0rwObIL7pUUmA20D6Eobvc4KoGU/2+6Fy7vWLYTY3xcYqkvn1Cs7fx0c4GSxkaurQ/1/wS2QWKp242Cjuc2PoKPxsXUBTvdM6TOKvrlJRufPrn8BOXpgoyX9vXDNPTZrwcpx70dGG1l57tFWv9f/yecq4r0xtGvmgtMgXHM7uLTQd0HfjoP6wd6qSMjqbnzlSAJumovpMuC8DCbG2aby34j+MztHzkP2ZNq1UN461bwj5wA6px7zrwwrdApoF8g1z4J35rkxk9OJNi14PvcPyfFqjd61doG29/aa3xfa0vlFxgPodH1jFFAsUp6OCKAnu9VjRYTnmBFg3Wc1rq7AuHbtOPO5jwXo++yrM9ADsvS2CPQu7clhqwj02pgzhNJ42eM6AujWGX27AN0Yby/k3guKty+aC9W9uZDza5G/uzb63T1lEumig3MG8ZnOz7ZGanf7s52DObicOqFxswC9iOwcYFanbNQ8uck4UtS3NY6jWw5vHDVyePMd5gToO873fHvPaF7T56WvV7pf81x70xXmsD1OTizq5Pk5i5h7rUPKM4X7Oecax9a9YDe9I0uDe5nP7t1xN5zDFqCT6wnQmz/apC9zJrWGBPb9vo5jqxevvgefOuLV7w7pdmNrx7m+7zvtDdDf+y3pfv8tgVsCtwRuCdwS+PwlcAP0z7+P7hreErglcEvglsAnlsB7APp7vmQ/qvYVlDyNsvvZR7DzFbGsgfqV96/R4Xz/afA9jZdX9z+fX1sYmDaSnFEmwxaDKsNlkXkMIxndihTJcFtUxxp5T4C+EH0NW2fUXgaxszz765GR9q1++jrj5oy4WmPQKd+ruvX+Z/V7VMer8fpK3z9rc6+/Ytx6az68+tordX7PHHn1vWv41tYFp9u3VwA9iHQC9AAdkM7wyyDaGbZr8O0M9M4grS4ZojdiJ4N80ZrP2vesf9+j/97SO2/plT0DlBzUKfky3BeBDiwzmHfGMkNuabSVnTkdGFhQCiaW3hz0XTmBft0TlC9FPAMxWFD/0UELwDKmBw/WYFyEa2NDH+cwoR/TT9q60ej05p71LdoL4JG1AwguYlvpp/rkvCRajx41tgLq6rlpi9WjaPzStBe9TX8XLa9dC5v8HVQtZXzpwaXr7uxXDlIZy5WM5UXNipIrgk3p/sA5CK7va9MJIz2XwV0ku0sfl3KY/DrvVek10JsMgIhSR4Nm1pwzjXDwxLMXjGojGboPmQRAyDjHAqU+MzZd2rn6nFxLpS9iE/DIQF+K2Ec6tP+fr+/YJd8dd4DHRimL9lN38Fy9T9gXdFSXTf1s/S0SuTS/9amIT23RLuBj22t+BuKKnk5PLbwroveVvY26lDZZ326kqj57C8qvfjtTqu86Wx1zXFo4u9kb0r3JfF871+29547rdUbYz7SGbirtAHrn0ueUCNaZw8aeSz+D5/ZYLrrrTEeeI0LOC/u8QJz2BdDpAnpTlK1LWwFCEB0k9Jnk4fnpAvrLGMgpSV0CZBydtG9187mmr3zOfUHP8/9HAH0hu+fYh/70pz/9cNmPlrlCqT6lpFZHMlrAvEeCLGTdNXjb8l0AdE4yOS4Ap+ZxTl/006Zw1/cbfbwOAjt3zf2cb5Scks4I9Maa9uc0RHbGTRkPVqduZPMe29A4XAc04755oI6csFzGY85MdJp7dmyBUrvXKeHKYag5t+PEZ/ousQCdzmiN3bneMwD0HVubocG4Xxib/MiHnLovGW0Kd/XouBdtFKXdZV41z+0Vk5GSI4W6gOgi0Regcw4pC4Gyfm+v1Ng+HTrMa20suw1Qvk519iFdbwH0dXIylsB+lzpzMquufi9rU+tjuvPcGzzb2+53wL3H7lPpyAA6hyR90hEaZOrnr//qr77yqPs9twRuCdwSuCVwS+CWwBcggRugfwGddFfxlsAtgVsCtwQ+rQTeA9DPL9YfW7NXoObVs94Lra6MrO+p8xU8XiPClXHh6vXzPoxTnZ+pZJRhJGIgYngpja7IhQXoDPAbgc5osxHo+7t6bETCpnP32kaqvSrrNdr7/RmUfjZeTsBx1TfvBehnn3zder4F0J/B9bfG688CQM/Q2jggr9NxY51KFiBtVBWYV9RNEehBOka7DMEMoxvBHEDPiF19MkgXBdhZpFeRjT5z1c/v1UWnXvgm9JB2bApT98zAG0AH0YFvhvWiiQFlYNjfSgbPDPlFtSUj0BVccLnPykz60T0HvMhJJYC+kaurOxjBS1dL5y3YOyNHQVhQ16VNgRolkKMOSobzYKw2d34pEKuNRVMr12BdVGR9DDZ0xrt6dk48GM9wDUSQCdCx6ciBkyKti6AuBXn6loxFqRdxqmSU7/xX6dw3Lb1nAX7gn/bvGfPuXfpo8kvvBRcay+q1kdXu39wyd/asdvcw11zaB9DrR5cxsv0ZFFH6abx47qb5d68FkKB8F1mAhy59tseagHKl9FWe8+c982+dlM56d1/6ZB0wrMc5PejPEyj1uU01r0/2rGSfD2DrB44+nfNrXO3POpic+uaEk9vHpx5ZnauvPdflHnRFznc+twB9odje8wTfO87UY+WywGwhbWvwRtJuP1wB9I20Pvcd25/72YVi+iV4blztMQ0AejqFfgHWODUAm/TGI4DeWH8E0Omy9nHmXJG/ZBFAV6pn8gbxz6M2zDdzm+MKvWOsKBe8X+0fTjnWj9u3p+47X9u+B/+bn/RQEc7kCaCX4UP9Fi7veDV3riLQT3i+7bnq7wXvtWHnzOqDdUJS13VW3Qh0gHt18Z6Lbd+9DksbQX2C9N2rmPPgZmdDFxFtvdOnnVmtNB9yeDNXN4NBe6Zz/vnMlS5sn2zc59RhvcnhS8mpqXFPdoF8dQmgJ/uV0875c0ydAP08fmH7fuet+fiTn/zkQ4YD33PWicUcrC+0Jedic4vst993/0OW9gHgubW4CHClOVfqfPvFTbuvvzYCPdBd1Hh7AOV5PMHuZ3f+qUfOC0p6t3kNpm/2ms2osGup/xsTORAYS5wgujjalNHFPR9FoJ/99+x7y/m97Xy/v+lI4LzL/1pf2o/8tb/+19+zzb3fe0vglsAtgVsCtwRuCXzGErgB+mfcOXfVbgncErglcEvg25HAewH6q7V6j4H7/MJ+GnBffebV+9Zo803c5zRe7T3X0LC/L4Tzf4aRM3IiQzvDT+lGGX5K4Q4OOusuI4wyQ0bpM0+AvsBjo1ROQ/ca695qX4aYLR/18/7/vWPh7P/z82efPurjsw+u+v+s5yvGpW3/szH1sW1/qx5fR+ZrnH5r3p3terU+b/X7GZ24cjQ+9wzFhekB9M6DlgZbRK6SYbL0u8pHEehn9PIZhZ5cAqq1/5y7+/9nff8eGb7VF2uY3d8D6DnVuMcCdKlLOxecUXOjzjPgMsAyLl9FJbofA2npxkGUAHpwqihz9+/sXs8BtjcVfyBAqT87PxNsFYlFzymLXA/WMIYzRhdZVjYBQEL0dVGR7rkGc/fpNW0FpzvTO4P1CWq0dyNHGYmBK+D6BOiM+tpZm/1dRCt97NnVj8wCRqVs7szVBeieEwDQbsCjiDP35/CQIwD5tobUf+n17UvwdNP4WiPqF+PG/WqHPi0K0vuK+t6U2BnpTyhW//r/Qhv9tQ4rG9UOXnYOrnNiS5Wv7wB0wBnsUD6aS+ml9M7VWnEF5Fo7g6X0SWfmmjNB59Kw77hf+EuGyU/pJzCt7XsGvPFXVL10wAsRN0p3AaD/lza4uZ3evBq/q0eKmg1i0qn6UulnnehOgH7qmeq6z/b7tmF16Fm3BaALjJ5FTad/r9b88xnneF2HDNGggLC58F//63/9kNWiTBMBdICtTAylIl+YTl67Dm7mAfXcM6ytVTniBNBLUe1zrT/me1Gy9Je+aqzJ8GHP5xLtveCd7E+Hr9Wx53q98+KUZX2/fevedH+R+9pTZgUlvRGQNK5zwFLueejkt/20ddznXu1pzr3K6VTxaOzs/DQGcjRSBpqVC9BFonemvfcF0Evf3TxsTq2jU+nGldpLl+RERN/nWEVfF2lND+jnIozpjHSv7wKr1xor7eFPWe3fRW4bY+690fBAsbq5jLON+tbmnfM7X3e8+P0cSzsOH+mD3Ve5B4De8QDGP2eMv/AX/sKH0p6kI1fUax0LFqAbr81BpdesmwvQfZcyr+iGMnlZU9KDdCF55CRoPSq9ulKGnY4qUO4xI5tN6XQ81Jc5UZC7zzVeW984oVjnNqvA+f2LnmoPwPkhBzclB77gPpntd7xdLx99P3q2f92973k/43zXea+3Dw2g/9W/9teePeJ+/ZbALYFbArcEbgncEvhCJHAD9C+ko+5q3hK4JXBL4JbAp5PAb/3mb77r5h8LBNew2wPfe6/3vv9VGPpIAK98/nzPGivWKL3GQEamoi4zdJV6nUF1QZCoNoYlFwgUmOksX5/LmLfGXs9bg8p5rt5CltN4niH1lMszeby3f3r/W/c9wcgjeV8ZjB7166v1fNbed02c482v1OEVuextr+D1FVDKkPdoHp6Gs1fksP20vz+CV/6/Y9D4XKPmAnSRx8FzZSksGSbNnzOqq2cWgV5k4LZjAXpRXacBOZ11BYOu9NlVX+wzr8DF9sGjMfFIhlcAPXgH5pSSWklOYO2ewQwSiLIi97OePZNxubN8weVNE0rv6BsXqLKGZtGTRYTqy82AASp2HvF//I//8UM0o0vdfG7PMs6xSOk5MnSIwFJ2PrkSrHQvkF/ppz7WxiLcivw7ZZrOM76ANsANRC4ClKHauCsVuvpkAGcE9/wiw8giRycAoHENsGhD0W4gujYXge5+OYYoiwQ3ftW3c1mV2hw8IN8zorc5rp4bfatugUVAZ9PTqmfwyzjaaMIcJur/K3hn/KqHLBHgYZH6e1Z0cEI/A5iBC9HfOVEoATrrnRT8rqu1qDZegbjmUu9ZgNP79UWOGWDHrrvan0y9f6Nv9xxc/bBnCZNPMDy9RQ7mjv7lDODSvj1CouMMguQLanot4H2udVeZMxrP6VltqO/0v5/93KO9SsBsZbz7g2d7h1Pn9v6df1vXZ+v46tBzDr8VgV4GE30BoAc4lcAaoEk3AFELgxcaGxP7U2RzYHbPVfecoH0AXfS5qzPQ9T89LVV6oNpcD8y5b2NLGZhKXjvnF7KuE1n1fbSGn/269+zICiBdumYOa+askjNP7XG00DqAbOYDOvTcl5xj7Vw3d4ycc3wzXTS2z7ZdAfQg+iOATg/plzJuWBtbK5VFWgfQd6+90czaTj5dsmwAn0p6MJkpzcecZQLoQfRTX60z7NWca0yYA6XSJpfgq1IfBj3VXx1k93BxXnr03WXn+9U4utpP7t5+91V9PoAOotufcBLhiKHk8OZ7j6hq33fKoqE0N/Z+m72GDHNW4LiQI7LS+9on2gtsn1lrf//3f/+DM5eMC5zTumRosf50HMzq6dUTfl8nK/Jd56nAvlIfWdu6fG7n6e6L6S17Gpd5uLLweW3hEGAPcmYNeKZLH+3/n32vIX/to0ddxpT/pQ/TU3/lr/7VZ7e6X78lcEvglsAtgVsCtwS+EAncAP0L6ai7mrcEbgncErgl8Okk8F6A/kpNHoGgE4a+cq8v6T2noeiMxsgwQg5r7PX/0kIywu7ZfQw5nTUJ4ohK6nL/TWl8BdA3xeoZRXZlnDwN1FfyfwX+fkn9dtb1kbH5U7Tpak5cQddX+uG81xVQX2gSHHHvt+pxgt+zLqdBd/9eY2D36VknADgBSJFdC6KAiaKqGIQZ64qkEuFnjDcPM0qXVjejdO0+I3ZW7qeRf6PdnumxlftVX55ySP4Z9/29n1sIuNDoBOheC+4BM/RIUJBxs2glQKAzupV7tq66b58x/mcoZYRfCMdI/V/+y3/5cDFCc/IBU5Sg9ab03GhQBtfOPxX51/n1wCKDdZHVPr8pUunGBcxFLCuB4oVkxkzR6oDsL//yL//cX/7Lf/nn/tJf+ksf2nD2S3I1vhj3A+ibwp3DxgL0UvySJ3mXHhcECRp3rm7ntXut81aV7vFLv/RLH1J7g6rdH3DV9uTmPoBC5yMDQj3DPFnIumOVXIJzSn8Hw9VpI/Pdc6OSd36aK6UqTn4BrJ0PPp/BnyODNSkYYd3aNoBMORMAGHusQNH2Rdyvjuq5u57ufN36BPaa+7seglodEWBMkk8ws/e7F8BR9La5krMbOAj0GFdd9FHzGCwRzQ4QKY3tQJHIxuSp3MjWTYHtWecZwqd+fZQmeZ3mNgvC6pmFKCe4TL4r+2fr0Ftr0HmfhWzpvNVvJ0RcvXi+z9/n+rE6Z48x0NfWjrJgLEDXRzvuN300OLo/5ks6iEzLHqGki+gQl3aAlNYnpc9VN/cPtCsBwCLZi5rN+WcdndxzI2D1dbq586evZNrat2Ng+31TVG/KaDC9M52V5ESnugC8+kO9jNnO8gb8etbVPmE/5/UzK8PuqRd+r4479yf1nzlFN5J319bhTOG+/Qmg59il9Ix043lMg2eU/cBrZNWVwwFdp//oeg5TyvRofdlYU2rD7hP26JRTnjsXAujWBj89X2mdNi7LJtC6oz4cgZ79vLIvfbZX7PUF6HTjHk9ibFmz9YH1gp4tu5bxuXqgiPucv4r47yisHPX0T04yAfQc28iGAxd4LhNKThRKDjWBbiC9jAHNvS3br1orjBVzuWh4+iZHFP1nr9MRCHTB6sJdyx3vYI/k4pS20J7eat1Rxx0Xz/ry/A73nu90+lB/2BcaU0o/AfTG3v/wV/7Ks2rcr98SuCVwS+CWwC2BWwJfiARugP6FdNRdzVsCtwRuCdwS+HQSuAH6NyvbNfhlrAvqLbC+AuhFdG5KTxEYpfEEczpXV7kA/Spt5p45GjjY6KQboD/u+zUWfrMj5E/e7QQOrxgp9w6PDGGPIO/CUffZ9z36zJUszv+9BU52TmzdF45uCvdN5c4oeaZwBzK7GOteBehnPc7zOr8EgJ7xWF3JbKN7/a/UwwByAF0JDhRNXaS3KOAixQMX+jFAqWRcZrhleAee3CcDs2cVdc1QXMp0JcN3Z4kyhjMSB27BhNJlA/xgu6vz1PuccuGhNpV2GaDIeM44ri4LC8DRov8AXKAHPHdtxNfK0+/aCLY5txQIkpa71Pdga2d+MiDvGejqFkAHjzImrxOBvioCPQcC4ADAUD/9shGD5mpQTFtLa6ssrXpnxu+8XkcRMGYhLjlVN3LpfGVjw70CX9q364fXNqPAQpudN4DCOm6Y40XO6+N1euAMAQyI/nR+/Ub6AczGprHDaeBcv7a9V2Au3bag7YQfpVo+ozMDAs2JHG02Yrx+Ub9SWSvJKV0I5mhXZ1wDQ0VZGjsLf8ipbDLKdYwLkCfzBYk7Vxc4+/9GJSe/IOVCqKBqMjv79lW4su976zNXry142+efa9Tq8LPtzwA6cGhe69/gObAVQAfYRL/mdEHubwH09KAxHUDvuIkAOlDoPp2BDqL7XGvcHrHgM3RWENBYKuW/MjBV362zi+dvlo9H8qyvH82Z5oiSriqil27LuUQp1X0gGAxc8E3HJDfte+Tc0lpTn+5++VyHtPkc9+c4SS6PItCtXfuMK4Ben9JVmxkluVylqF/nGvPWOnEF0K1ToHWXNbG5TW9eAfT66xFAbz9Vf6tLa47XFuZb1zrOw7PKfGLtMYZf/Xlrb7zj7tH9vMe8+NGPfvQhjbv1yToURKcnHecSQN8MW+tY4P7NIyW92XgF0DcCnW7YM9DLcmNOBdBBdNem/DfON1p8dUNOTzk/r0OU93V2ubKsLOSv/Z0/rzSuG1/W3dpgTyUbThmArFc7tjkCtKexdp5z+pH8r/T0qzq+e6pnzpNKbUpu9xnor86k+323BG4J3BK4JXBL4MuRwA3Qv5y+umt6S+CWwC2BWwKfSAJfF6C/+sX7VePqJ2rmt3bbK7B4GgP9XcSKklEkg/me5QtEgBwMOCA6A9NG8DG8BM5vgP6tdfG38qC3jJRnBZ5B9H3/M4D+zAi39XpWxys4n5FbuZE2xvJG8GzKZHMiwy9DZOl3GRQZiz8GoKvbRmhuvfy+clhQc8Kmq8Gw/XElr/536sRXItD3ed6/kc76NmNzmSwAanoEGAiWinres6jpoMBadQpOkLXIXFHFDPBBdyWIuNGywSMliF6ENhCxkeuge2nS9WfP1h76bSO7k30G6U2LumltjaUiNxmsgbEuwLhoSaW67M8a/Y2polPJkjEfVHMBW0F6rwX+GfrJu1S9IHQp3INljWfvC54r6fSM4Pqnc9SV6tWZ44zzgRFl/w+M1p4TYJCF6G7RdS5yygnLGOiMXzLXDxnvwbNNc2uMrDPAFaBTBxADNA4ce18gSjT5rnucYKoXiCITQZfIv85UVZ4pjE+A3pzd8pybJ6TiDFEKWuMcvDQ2lQskN6uF5xrbRdUXoQiMuza7gXtpX9GNxlAR6CLsc2RQqttGWgZlOoN99UhgfJ3hTv3l/fu+jqlIry18XJ32rSxu85D2Rud8rH6ri3eM9/pm51iAbr49ikBfgA6iAlHWEICtCPTGV8d/KK8i0M3vE6C3XhWBbs51f6X3Nw/Ml1L8K+mXdJyxBLh3drp5UP+RRfBVuc4SjdfGxKO+PsG2vzebgTZrC31uTrSWKOm86iXjyB7tsenIA+j13fnMrdsJ0K+cZAL1Oz7ONfZZCvfW2fMM9LdSuLdHL8PL7rsXoHsdtA6i5/DFaewE6I9SuG8Eem1b/XdGoO/c3wh08tz10vpddhXrgqwnrYuvRKCfOubUFe/ZG8pOAqC7AuhlezEHjS8Q3T5jdaF+2J+gtfm+8DmAXgYecimTgzVm1xb9FTxX7msBdLrd97DVO+tMYTzsMSethWUFs4cqGt7nmtdK98x5CjTfvUvHJhhHXlt9B77Xhxzgdr/9SI8/guevfj+vjwPoHJIC6GcE+q/+4Aff9nJyP++WwC2BWwK3BG4J3BL4RBK4AfonEux921sCtwRuCdwS+HIk8HUA+sfA8wyiX46EvpmaLoRjANvoyRN87VmsjPVFQIAtDEqdI8sovmnb+50x58qAnvExQ9gdgf7N9O03fZdnYPrqea8awNYoHTg5DbLPIPoa5teoelXvjUxbWOK9m/4ygB5EX/jBgA+gg66ujTRmtPtZA+gLGjrvVMm4XHrpK4DeOZ4L0EHUTTt9QjmQsYwYZM+43QUiBq3oIgbidBcjNIO1S6rSgK8SnAVPO8s+Iz9DNn3HwC0tsHJBLbCwkeXnWN55Acw3XgCOorwZnBegnwAPBDe+1IXhPkO+sjPYGee9FoiWmjzI5POgUeezg2XGcgCEEfwnP/nJVxAdNCgNKyN9Zy6D8Dl59NmdE+vooN0bnblyOCN78ePHAAAgAElEQVTevVakP/gLajs/VZS9+RjwAfA3Eq8UyIChvj0BemsJw7qocufJuoyLjiARJbdOK8ZAsN3YEZkpxbUSuNhnbNu19ZEj0Lm/WF22EYocBQDL0v4DFereGbMLBN1jIY66mQOi5Es7D4i7tC9ZGAvJQgmgF4FO7huNT/b63POLQPfMzvxdOLIyvNL7yW11b/O6sbH7kY1cT34Lat9a315dq15939avz5zOTLv+7Dh4L0DPUeYqAv1jAHqweVO4A5aA2WYpoBvoa/PIXg2ACkSVWYVu1O6NWLbW1adeW5i2TkjnOnsC9GS8ck1/LJg2Fjklga2cQWRSkDlEaR9adPzP//zP/4lI4BxVjGfX+bP7jZ3j59h7BtD3vju+Noqe3kh3rfzU4SoCvQwr5xnoZ7RxmV6UAXTraBHoG4UeBC2Fe30aQA/OnxHouz/fLBivAPScLXLqUtJ1wLXLulBWFuWrAP2RLngPPHePAPoPf/jDrwB6GXLo1SLQjbM9qmCzqxi/65h3AvR1+NBH9hT2IzImbFp/fZWjkxTuG51urdxjTrb9xkSp5ZWboaT5mTMHJwH3dhkj9iNd7tMxQ/YdnBVzWjT/eobP7Y+2lEXAPuLZ9/Fn8PxVna8OdEM6S6n/zzPQ/8bf/Jvf9Fej+363BG4J3BK4JXBL4JbAdySBG6B/R4K/H3tL4JbALYFbAp+PBD4WoD/7sr5Gum3tq5/7fCT09WpygoagJSNN8IuRpchRxtdSDzIAMWwBD67AV9GjjGoZVxakfx2AvsbpR0bvn7U+/Hoj4H2ffi9oeGtunf30CJpcGdKfRbNcRYCddff3pl4+Dft7nqPXGDk38jxoBjruObGbHpUhNICu9LzayfCaYZJxeuscnAxGJcdH0GZTQT+Tzcr9yrC8z1g9+UoE+gnSTj1SFCs9sgZk4JOBmjF49QhdwrC/xtOtv5TmpQAHgxi3XaVZBY9djKdScbvAQnIVmegCUPdcc4ZgEBqkBWb0LQcJpfcFUaU9PgE6ENC51dW56MuFrNIMp0e97l4u9zbOMnafYBFYLQq8aO3ayJjd68ZWKevpaK+Vepku3nNU9/xp79kIdH0iAh1EJ6c9g/gcoxtR3FhuXF4BdJ9XL+eMd+668QYAAwMAeuBXuef3XgH0ouoD6PXNgi7jr3PN/92/+3cfnAdypPje9773J1KTA1g5XBhbyYEsRPcHrclkjwAowra2P9pr+P/qNrpAhgFAS8nw38Uxo/S8yreiCUXU6zcXEL5OFgtOjFUycJkXwRhruc9xwDC2lAF0wJEMi3TtzN9zrAfUHs1bfbNjYqOSyaU+S1ee68jK7WoFu9L1z973bG1L7+ycv6rHAuEToAczlasPivIWhXuegX5GoO89XzkD3bwgXwA9iA5WFu1rHIP0AJ6S45E5RNfRMWVB4Kykbl3aGSBTWut2PV057Fg/17JHAL3PLJTfPqTHcuihD8qkoDRum9f01mbH0KbkFkDftXfH5Tkmdn07nWQeOQmd7T0j0AN75LdOJZwVWq+sWfu+AHoZOoo2DpyvbtoxVwT6eQ66v88IdOtCdd2o/Y1ADxh33Ixy58QJRTeFu9c6YsV6y6EMmHUZp0Wf07vWssbD+3asP/fVGn32w1v3sda3LnHQy4lLaW9BV7qA9AXofq8P/F4GHrL1d/PPnvGP/uiPvtq70AU55nHo2+MXAuhB9HVKVIeiz5X7Y0zkcKXcNaOMH41v4DynMuvQpnA3BrqPdYiuyrnLMzbrwjpuaIf9jItz9as/55qxc+6V73batBHoC9D3+IAboL/aI/f7bgncErglcEvglsDnL4EboH/+fXTX8JbALYFbArcEPrEEPgagv/Il+8oY8+rnPnGTP+ntT3h2Gi8zbAe+NnKUwZIBqFR/SlFqpTYEvhiUuhhWijj9ugD9hHdr8DwF9rPQj590kDy4+TPA8EqdnvXNguCdo4+MaG/d76q+VwZx97iKgNxIMa/v2ecBM0bJAHpAYo3TC9BFxAXQ1eM0Sm+k5c8KQA+i0yPAHYBeJoscccj9CsYYH6I0iyxngPeZPgcyAJ1KELBzzZX0Ua/1viKf9SkjMrgrEm4zbtCLQSORehtl6b3gZwB0o8h8bs8AZjwvjTjDerBH6XPpX+Ns50H1Ujfjc59hHBYBz5AdWAfE/N2Zp4zem1p/IwYD6MEDur1IQAb6hT+N0QVca/xW7ysHjdrjvWDMpqclz9LwW0eKohZJ7V6l4deWBUO7XnG46NkB2OBzAB2wB469t3S1AEZOBkoA3ZjiPCEKt1T2SpB/wcmZwv1se7rx1Fc7rjk/FHGuLNOA0tja9+6Zw+69RxWYQ5wBOIcAPqVzV/pJFsAMGeRQYN50PAGHBfMi+B6MCaAXfb4AvXFwRqDvmLiCzxtdnJzqt3OdfwRXruT9DKI/GptvrWOe/2gN2dd23AVad7yeAB0473p0Bnop3HeN3BTudNqOr6KVT4BuDxdAt2bpyzJqKOmN9IpnFQkP6IJR1ZMuKEWz8hFAfyTPs2+v+qO1efd/3S9YSbfRfQubOQ2J5HXRW+swpE0L0HesufcVsD9BcPOovk2nrS69ardnvQLQzSH6pwwR2pZTAznTjeYqgK5cWSw89/sedUFWZfEoHX8p3a0JRZ9b4+iYdIXPmfvJrVT69dmjOX/KrcxWnkVWq29B6z/+4z/+sJ7T842tAHpj4dkecuX+TAc8GpvGeesSoJ8eJHeOXWX4aB1IH1qXjUW63Dw7M3KV9cD7QOsynJC19cd4DaCXAYSedsxJ1x6tUQr39k7pQf22WUM8d/WP5+16sgCdM4OML13rEKadjQOl18re43kcInxead6VBYJT16M1cftg9/m7T7j6LvBofvn/noFOn5JHqe87A/3X/sbfeEvV36/dErglcEvglsAtgVsCX5AEboD+BXXWXdVbArcEbgncEvg0EjgB+nuMJ5/qvZ+mpZ/+rqdxYuHPGlMYRfLUP1MvM2yJnmTocjFMMuCBXowkC602An0j0T8mAv0ZQFf/s32fXqLf3RPeM7a/Ti0XeLxyn+r1dWD7K5991P5X5dIzrt7f/zJ0myfGcoZo5aZQZiwFIroC6AyfjN2MiKLPF6CT5QJ0QHDb/aUC9DV6ktmzCPTgNGPxeRREIBVE3ujbNaaCOgzcdBIolNGZXgLIgVeX36UelZpVqc/SKfqS/soRCHwJSIJSe060DAQBZQb+PeeXbgQ9Ak6leaUTg1jBGfcU8QWQMERLM+wCPoFOEXelUt72dratehkvHSlgTDJaN/boW+e1cxxQZlDXrj5XNoWdA4zfAVUl3a6dLgbxBYMbLZmRvXUk0Jljytl/yV5kmwi/HCmA2iLn1b10/EC6ftpjQIp6NM6Mkean33c922d73ka8W+e0DTACKLf/OutV5C2niAC6/gcuzjOeT0eC7bdHujMA5176ruMIlAAMcK4MjibXgFUgpIhw/QvAaAt9A7DlLFFk/gL0zTZgnIg8d5kzexyC+pXC3dgKGCm3r8mg6HPluSZfOcI8Auz73t7zyhr/CIy/8v+zn95aJ3rvQtNz3G2U8oLMPQPd728BdE41+jKAvs94FoEeOFbHxpKSUwhdaM2iU4J3SvOuz2mjdO0yIrhEnuZUou83zfap43z2av+w4PxKvvuZtwB66zOdYY7sWLbu0qV0qnWFTsmRxP2TG32w56qr8+q1Xc/OsXFGoJ86b8fqjr0F6HTaAtHmtTpY2/aIBfO4TCkB9BxeHgF0/981Ql+X5YJOK1uKbBT0A4Be6u6rFO7B01NmZR5ozm/b9/cToFszAWeXsdhaAKzvGej6Lt3y6h7v0Vx+ZR9L97c3MVfIPacSjnbBZetSewWlNbhjDujzPUJD/+XcYNwtFNe24DnHJ/uYjlnRR+0VfGadQcD8MoApd0zm9BC0txfre117qt4fQHd/892zu8q85DPa4P+t0b2m1CaOZoC10tjkkOOypjzSv9sfrwD0Z/3nOdYomTLUZQG6+udg94Nf+7Vnt7pfvyVwS+CWwC2BWwK3BL4QCdwA/QvpqLuatwRuCdwSuCXw6STwsQD9PUaW97z307X009/5NEIvWFijLCNY3vrKztJjlAigA1YuRiXgnKFetFupDZUB9NI2f+wZ6GdUz2mEP8HjK+Di00v70z3h2xyvHwvQ13h+JYlHkPwRcOkeb8H1Uy779yOZXQGdxs86mBjLDG9F8RQBysjM2NvZncrOzF6AHkQPKHpuZ7GWxv0KoAcJz37YuRzUXHj51hxYWVwZNa+gRiDjykFi5bTAQVvPM9DPFO4ZqRllO8sTyP6zf/bPfhW9RcZ0UNe2DQxgeCd3ECoorATNgXGGXBG1pcNm3GUkDh4w3ktZClC5fC75atuPf/zjD+eCu4yDX/mVX/nqXHB1KlOBcZDBVsnITje6QKn9AXHd1+X5na+qBEeKoqdfTxCzEajpRiWDfbCLMXtluGnaAxFBj+aqfgcASuutpNeLSjxTxO6z1XHXk3UA8fseh+B5QSpG/p075kRrD4jgXO4u/9++X1jgfhuVvTJa0G38dca7PgAj9Of3v//9D5Ho6wgDojRGOFyUUjiAfuqO+nfnSvP90Wqw4xq8L526sgh39fes+m0BXxktkq/PcNYBwdTT+N/0yiewb1wrQRGyLrrSet7lc6XLLoV70H4h546tK4D+SFec+n31XW3vOa+sJ2/B8ldAztX6dbWGLDT1+wnQ1wlrI0AD6JUBdDqqCPQccQD0dJO+2boVgW4NMZd2foB+HWugL4DzLhA8velznC5cIB5dFbzTn2VCoF98Lick+znHGeRYcgXQt19XNick33Vj3/cWQF85iOh1XrXrRz/60QfHrT/35/7ch6v1hIMInejnBOj10+qm3XdezeMTIu+afO61t65XEehFl28k9wJ0AHUBqDWite0qAn2PWFiAbu5aM1snOoNc5hLjZc++DqCbs+vsB8i+x+lgZXEC9Jw6OEAYV45jcXHkynGLHgPQ02PPdOor+uHZ7pxzgYh4l/3CznMOcWTvAoZzalOSa58zj62ZLuNQGxrb+md1vf83Bzl+LMA27zhSlGEhgK0MoHdkh75qT2J+btaAnADMU2Ni10WR8KVwp4N2XdpMFtpetLvSvTqTnQ7iAFFGIHsuzgDaUwaZnQfnXv7cr1/B9Gf9lny1/TxuImdOetjPr/7gB89ud79+S+CWwC2BWwK3BG4JfCESuAH6F9JRdzVvCdwSuCVwS+DTSWAB+nvA4avvffV9n66F396dTwPfGvIyPGRALNJF2Rl4jG9gTxGfALrXM7IDRiLzuhi8AmZFoGdsWiCw52YuYMzYfgP0PzlGvs0x+wpAf1afK+j9FkCvv2v1js1H9XkEy1+pW+Os5y0kDk4by4y/XaWt9P8AehHOC9AZGEtj+SyF+58WgE6OgY8ToHekA0ecDK0g+hVADwCTcUCAYXf7iaw7P5jBdOGlCPYixYBBgLILRCiVLWM96AigKjn/9GNsdMa6tOv6KKO4cqEmiAN6MKIrO7+bkb302d1XpFdnsoMXpcsuat5nfB7MOg3JjwzPZLEAfdPZG68LXhcIrANGAL0odJAgGHt1xmr9ol8X0K1+9+yAnNLfPb8I9CIPfa6oef3fWgIUqH/A0Oc2hbpxVpQp8F6b9B/Dvj52AUYAR6Dcs4pAByr7P5hjrOgbn7HuATlFRarPFUA/nU+uoNoJWYPantdZ8OSvfZsqeR0WToi+Z7CDoDmEWJt7b7A9faddQRkl3ZbszYGgjNLPmUWmyMv2DM29M53zjtcrgJ6+uALb/W/b7v2vQPBznrzymV1pH61R+56vA9AXogPoOfgAb2U/UIrgPAF6MutYBvPiTOF+BdA7liIQbpw/A+jGSdeeU208BM+BdM+72qvVX1drt/+dc2TX+11L3topL0AH0UEygM/Y7Wih0nCnR8qoECxcR5VTV9aucyw3d6vnCc53/9Fn16miCPSchjZ7gzUE1LRWKM3P1tMAeiCXrtD/ewa6/xWBnvOfPnPf1sFSqHMQAkp/4Rd+4atzq9Wt9rnvHhdwtWdKZsmi/toxoV9qg7bqt8ak/ZPjVf7wD//wgyNXR6W8F6Cfe75X5vE5tuwNZLQRfW4+7phc2QPD6trRKdZfGUvsRdwjKK6kWxtr5CkLjb5VqnMZaP78n//zHyLQy0LjPh21QU9vNgX7mgXam5Vhj23Rd/q3DD10z0LyItCBemMjKK60h+1z9lTta5TqHbC3p9tMGvYwHAe053T82b39qU/Pffi5/3n02V0XNgJdX5BLe/cA+v/4t/7Wt/fl+37SLYFbArcEbgncErgl8EklcAP0Tyre++a3BG4J3BK4JfAlSOC3f+u3nlbzGSQ7v5A/veGf0jessVcTM3xkOMzQxLC1aSUD6KBFEehBdIY/hhKgikGFQQdcUJ4A/Uw/vGkf18ivbhnuAjHVPSPJFVRdw92rY+JL7Opvs22vAOtThup3ZbR8BWCc4+CEVKdxfYHVI0Pblbz63AKdjPlroOt9AXQGRYa4E6Az/nYVtVoEeunbAXTtC+6dZ6CfhsQ1pp/98Gg+bBsejZMro/4aH08I2Lxax4a3oFjt8P7SR5MbPVIWigB6EP0tgE4OmyZ1+xkUZbAGmhivN9IZtC6aFpgWyVU0pQizYDPjN3Ag0voXf/EXPwD0xpk6B7eU6sGIXIT4ZiXQtnWeoAOleFUH7dtxBRI4Y5XhGsxfgzXoE6TfaPiNvFsnj+6rfaVaZkBm6O8CWJtb52d3DoABm8J9z0BnDN8f60EAT3+SbWfAAzc9zxiwPrROdAape51noJtnrR9K7e+yfnRerz4rHa5SXydr/bfR6TlZcLQQTRhMV7p3Di6i5QD0ADuQEBzpTN6iIgPop67YedoY2nWuebbgrXt43kaEG8u7Du6cX8AHCAAcgQ791JEAxt657ldHbTMGO6JAPYJbxrh7gB9KbSD/vZrL6Zz0w6ah3rUgvVf51r7sXD+C8+nP3Qe8soY/W4+u6nJ+5uoe7wXoRaFvpgxzM3heBDp9ll4LoHPwMMbTx559FYFeW06AvrByAbp+PCPQA2b6sjONleZH2YfM/wC60vNWN28WiKs+OtfuhdQr66t1/Vyr6aHf+73f+yoK3fpcenMZQNYRR5tKa72OOHRW+82dX6fe3LH3CKDvXnR1hN838lffb7andT6xPm2a78YO/RnEpZ9B9FK468urM9Dbt1gXjKsueq0ocH2+jmQL0N2TjI2hPW5mHQZOx8fdBzR/taG1Tlt3/PpO0Zng9HsAXfln/syf+SoC3ee+7s+zPbR1xnrhAmA3u4q1v+h/83HnLucEzibWHE5XOb4oAfT0p36wB+Aw4FIfupbulomnCHSw3JrKscraYG0miy7P7+gb5RmBvn1WWnj3pn9ysNC31gHw3KXtu8cJ5Pu85+aYp3R/7TSO6Ifd//g+WN2sl2/pgPO17Z9nfXW1dyXfzQZkLd0jXnzmf/r1X/+6w+j+/C2BWwK3BG4J3BK4JfCZSOAG6J9JR9zVuCVwS+CWwC2B704CzwD6K1+ur4xZ312LvrsnXwH0IPqCSQaqzvvbCHTGxiLQGbtcjGGd83eem8oAd6ZvL0qGoWcN7RvJSUI3QH88Tl4d89/ESLsC6Ofzn9Xn6h5XcMJ9rqIXF6KfQD3j2RpyX53vgZyMo6dRfg1zxvJCTqCvi+EQPG9ObMSeeXQC9I3q2hSbJ/x+BtBr5ymfR44EjYdPDdDr2xOga/cVQAfRF6AzTjPgFoHuPumNM01x4Ba8Zbylo7roLuAEUGXsXXDKKF0Uns8VZQ2QLoAFO/Qn2KjUXyvfPY9U+zaiz316PuPzjidR96WrBcuSi9I5xBne6dQT0u1YXyipHQF09xFxCRArT4C+gHl/186NggbzwTFpzoHU/ZF2N5l6tog9wEFJ7weeyEhEdFHR/m7MgjcBe8/lkCBtPPgFuucAoA3WHrCCIwMAlMw8SzvBB44HPr9tAs05KoAz5L46BoAQsU3mPlsEOogOhpCHNi5AN1ZOILBzcJ9t/Kyu0Heb/njBsPEopb8U1MoA+q7NyX+hHgBHTkXYan+Rqf536sPGr7FqDAZxyLExCpp0fq2S/lvgspllThB65TDQfRdEbb2u1pBdI66cP67k8k2seQv9u9/VGlb9Nzp+ofGC0iIgrwA6mLXHSwA/CznJ39wB0DlE7PNyYNkU7tV5UzZvtK/3Aug5fD0D6KKTu8wP+tpFF54AfXXc7uGu1p793xm5vvd5q08bNwvQgXTtlX0hxx3z3EWfGstFnwfQg87bp7sn7TiCHZNX2RTWyWXH946fnQPqEkDnvFKacs+jy4tQVpaKnY60ntHN5rkyB7PWyU3hvtDavO2cauOM3NqDWIMX+O452e5fpLjSz87Jc/917st6b3XRBm3NkUHJMQPIdbUmlx3kPQD92X702evq7vnNSetz2U6Ue/48JzmZaWRQUVozrGlkRNYdf6J0hEB7E44D1qLmEvkEm/XnpnC3V2ldANHdp0whxnTrnvVrs4p5fk4zys4tV+qHYL6+5URVRhzrHaeTMouRfWnj7WP2PHj7rjIa2B9pV31qrnU0jb3QI7lfOSadc/787COHqP5/jnNtzGnJnPPzd37jN76J5eK+xy2BWwK3BG4J3BK4JfAZSOAG6J9BJ9xVuCVwS+CWwC2B71YCbwH0VwwhbxnuvtuWfftPfwTQGerXILEAHQDcCHQQg6ErWMgQlmGSwSRDpTKAXtrm95yBvsbJ07h6QtRn0UrfvqQ//RPfM/a/Tm1OcPBeeN6zn0H04PHCrYywVwD9vO+VAfcZKHaPBR5XUL86PALo/s/guHNizxU9U7irUwb081zRE6CvMX1l4feFuJ8jQFentwA6+JrxOIAuFSkjcAAdRHcZE3sExPa1+4iYcpH7AqUAOogNOARDlSdA73xrQMj7F4IWYaV0/3UKWkO3eu7zN4oLJNl+KgIUkBLhVqpwpYjozqJlxF4os5GRjYnGsHYVAcY4XpS8emza9B33jcUM755fulilCEfpmV0M9Rv1DcDmLEKegRmlNSWDtehwYEa7lKVYJw+wATB2Sb2sz/bs4s4t5kyhfXsu7Z4/z0APQATQT1kX2Q2ku2dXUXLGHlm7v74JoBd9a5zVJ6COMZL8z9KzF54G0INw+9o6kQERneFMHntcwTn/dxyQZ2l1W4PLvAB+7M/OHeP5j//4j7+6OAkE0/TDHj0BuJTyF0QKBJkLxtDusxY8BqPrj51Xpx7bep66OEeD9N65BzjXuI9ZH9/6zKPnbb20+wTo29ebrYI8AcrmiDkD2DWHSgOt5NxxAvT6vwhegCznomSxoOvUTQF0+7gF6KWaLgLd2DUuuqR8B/5cnr16k47bdfmqr0/A7P27v9sMA+caf86zHcv0rrlTFLr3NgfMCSA9IEjmO343u4k6r4PCK8cRnPvPXZuv9j9XAB08J791mguglyVixwuIG5xUlsJ9I9DT1Z39rNTujZj2dyA1pxmOGjnNNJ69pyM66EJtPDNNbN+uc0sONeS6UfT+vw5vdFFttZ6vvu0M9PZEz/a0b83lV3SDdbAIZo5N+93FelrkP4De2eFKWQPaH5Cd+WFPobSGBZeN193/BNA7dqCo7yLQWxeAdPC8i94vTbqyOVe2n/qMfigtfADd+MjRohTu2mCut5Yqyb4MJ/pvIX0p6+kpa+XOURln7OXIqkw6V/32aN+968Ozz53fLxag06naag9U5ij3+5//7t99Nozu128J3BK4JXBL4JbALYEvRAI3QP9COuqu5i2BWwK3BG4JfDoJ3AD9m5PtCRkZQjKKPwLoAKD3MEgUgQ4WMnYpA+hB9IXpjBUbJVh0jDLAdkahMyT5uQH6N9fvn+pOr8D007D1lrEsg1lw4DSYX0H42nZltN52r0F3fw+ANO4W9Cw0YbgtAn1TuC9Ab05syluGx+AhIOUnAySjdMBKuQA9CNX8SBbJ4ATozZc1Oj4yFD9zLDifsf2yACv57lzdPtKGNd5vBPoJ0MmJ8djF6LppQsm+4x8YQhdagYClYgdxF2CD2wzMDLmAJyDRe4vU9jcwuyCo6OL6P4eIIqz8vzZvBPpG6TJMb8rUK8Nz56UzPjPWB8+Mk87bBn36SWc2NnZMqA8jOeM32dLZPV+Z40b13rWgtPfqDBzsudj6orTlDOHkLRpVWXpzcjHmN9pNvxfxBlZvRBtY1DjymeC5Ul1LJ72pbPWlZ5ROH9QoJasSUCji39hJh5g/YGERfKLQ9wxX6xUIAraBUs687TI2yEM7yTWgozzTxJ+Ad6NvT6eHhRwL6LQJKAmWbH/vmtj/g0kgeTBNH2l/DgLG55VOUF9whWy0V8n5ovaCdY41cP3Fv/gXP8zjYHAAvShe/9+ft1K479ypXid423G9uujqfa+ubVe68NX/nWvHzsft93UW2D5ObidA3zTu5n4XXcCppiuADmoapyvf9N2rAD3g3lnmotDt7cw5RxgsQDd26LQgnNL7i7b17HSDshTuyfUKoLfOruxXF519svuFXVtaK5N/AL35Q6eZo8AdfR7IMz/0wzp1trYo1bn6rA7J+WX7/nSqOPcgV+ts4z+IXgR6R52ss401quMVlN5rzJib5niwdQH6RhUvQC/K3R5elhB6VOk9fQ+gR3YclMJdnd3XutL6om2nY1COB6dcNiNFAF0f5BgXRLd/0k7Xdw3QOxrG2mydNr6aO8me/DlnFLkt/bk1o+855ACecz5T+lw6071k/igLDXme0Bq4dtnXtEZax/q/0vO/973vfXVkx8pePXbucoZuv6IfdiyqR1la6JKOkAHlfa6jPcyrjlFRdva7NVKbdk22d2ldOh3Ozr35zqtTp1/p6Ud6obXjTOFOFqs3ve9//ft//9Xl437fLYFbAvw1MZkAACAASURBVLcEbgncErgl8JlL4Abon3kH3dW7JXBL4JbALYFPL4EboH9zMj4B+ltnoGds2Qh0RomNWhNBwRC2kT4MOqV0Z+jb1MT7OwPIGtauIEMGnjsC/ZsbA1/3Tq9ChysD2SMAfkL1R0b08309Yw3XV4B3jYonwGEELirFONv0ygvBjNXOEVX2mQD6RnKKzC2VNyBY5C2Q7qd5xyhdykuln+r/DKDve68M+W/Bpm8boOd4EEDPGN/550qGXcZWRmnpu0tHDWqScWAAvAuakBE5d1Zwhu6gEqhaKmvQdKM8vbfIdfcAgIoUA1TXiYNRPPCun+i1rqI8AQrG44UudGNjxvgpBbYSjOgCTnNKMo6k/C81MvB8OhNtRN9GvAaC6Fn/D9ipl797vt+Dr8rOz/V5MFy6YJFoSunAnQsvBa0ozqC/EnBlOHcx1Htel2g7AMulDzd97KaTX/AFEoA4pXp3JmxgiRyB+/pa33kviKC0Tq2zhjHjOUqAOCgNoLtvF7gWkHCPTUMfQAcJrHtkAJ4rgbnAk3IjRxekrlNM+uqE6xn2F6Cr70Iqvy+UDV5pn4hI8LOLzklu+v5c95v/ZL+gNtlKWeyntmqv+6Vn6K91/Amgp59PgH6uBacTx4K3ldEVbD91/qP17Nk6db5+9f6z3gvS97Xdn2ydg6StKQsP/b4APQeanGi2XxwxUFQwh491uuiMY9DLvN920E3pJ5/ZtUaGBdHnAfTGDoBqPhVxanytU5LPBP08szGiNH/Sf43X2r5Q+gTNrWXv6YPmVc9TxyCjuUOX0UEuawkgWGYLunqh+cJ0fbb1OSPQ6/dHThWnY8C+3+8LLT2LfJuryvSI+Q2gl9I8gF4U7UJca2YR6FcA3X2NA+0Gq+m4Lv1T31gvVzeeAH0zsZB7Orb1qPtcAfTkGGBdgF7EtrWvlPVSg+8Z6BuBnhPGzsH3zOdn48zrAHqpya0DHAdqP9k3njjnbcYW781xwX3Ac8efuHyutpqL9a3ST+PTvfWFeag8Afqej04frO7ftrXP6oz7HQfkv3sVe7DmNd3eeezKHEatp/YsZVtS+ruoev1e5gqlvUNOkQvQr+D3OU9e/Z5yOtX0uROg+/tcB/+3f/JPXn3M/b5bArcEbgncErglcEvgM5fADdA/8w66q3dL4JbALYFbAp9eAjdA/+ZkvFDNXTcV3xoEGbsArc5B974MP4xIm3qQQQxAdwXOi/BjIH4G0BcGLbS6I9Af9/sjkPzNjZT/fqcrY/erhsvTUPaK4ew0vmZ0vmrbjueznqdh7YyS7jmdK6oMoO+8CIIwaC8gzJAdQG9OMAIXocvoep4r6rlF/J4R6Np4AvRA55XBfp0FVm5XDieP+uytSJ4TBnTfs08eRaD7/J4bfwXQg+j0jehAED2A3hneZJxRGijIuUAJbha5CQCeKdQDAu4p/XBnXIOERU91vnUAvShPsteGIkKVAMSCqQW8fg+aa/c6BWn7wo2NzgRKNg2siN8M7wD6jsfT6ejKeWLHUX3Ys+lj9yuSkVGcbNPvoPhCG88H9NWJXESudoEcZVtwX44HgLSylMk+D6LXBmO//iNfIKGoUSXgBdi7gIGdZ/qpzAGcHjyHYV6Zs5Z2as86DwTQ3R9AL7JaqW49g6xEZnaBIWUfMKf3PFtjcx0iukfOATvf1slhf9d36yhjTK4s9HWOGqdu2ueB+fqoy2f6WXB5gidjGZzpAtVKkU+GZWVQgm+NJX2o37r07bl/OKFa9Vm97H4LXPe1nR9BzV5fEPIMhu1cuJoXr4C3K0jzqC4L0K/OQN815IxAL2V0JYju9wC6SPQAeg4Um/XBHNw26jN7OPpKf+x50wvQjYOFcMBdkarG0nlOtchZF3iWc43SZwLAJ0BXr+3r9+4rkve5L+yexuIeBaFNgUYOJmW1UJJJadsD6d5PB+YMUv32GJVdb3cN3DX0YwB6jj+dgV7fBtBFBtPJZJvjnjaJWAYolY8AuvbteqWd6W96UX3TJWBt53Ar1SN5G1ubfWR1k/e1N1CukwA5baT6Rii7R84LZB9AB9E5SNG3ewb6OjM82g+u3nu0H35LZ/QafV/GGvqxzBycxche1LdLlLXjQX76059+uHym89LJ4vvf//4HeK7kSNb3IXNKxHrZXsj553/+5z9cQHoZRPQJWezRHs1NkJo+MKbpCOV+nzqzBuzeZI+QMMftjdrDqqN9k7oojY/0ivbtPAtMe939O3aHswDnRc4AxpJ9wa5953rw1j7/re81j74vaMPq0TI87Tr1z//Fv/gUX5nue94SuCVwS+CWwC2BWwLfgQRugP4dCP1+5C2BWwK3BG4JfF4SeAugn8bRt2r+iqH182r5p6nNQsegxmnUZ4QJnjPWdJ5eRjTnX0rjqWSI2fTtexZrAH0jIzMgMWSc0T03QH+tz78EgH7WcSHElfHsUcuvPveW8fQ0cmeYW0Pb/r7RxD67UaXB8yJ2iyZmKCy6lXGRUXWjqUtzqhR5K6K26+sA9G1LMlDns23fNUCvPuqxAN3/A5yiojpLl+wY+UFuRleRS6BgKXjJurM6A+jpik21CkB2Vi9jPyNuhm5wHmAvyhac6pxhBnLZAUq1DxQXLapcyAi8pBvVeYHARpX6fdcnY6jjMpQL2oDa0sCKZgNCGd1B9CLQG4vrPBCsOI3I/b0Ab8GTei2YDmKAKwvQQRvPDziLthOVVxQ6yFAUvX4BvzOgA8xFoIMBe175jl0AsPPJAQh9FqgGBBa+cI4I2Ptc56Mrz/T5jTMlQ3rRdaAR+Xa+t3HWOqRenYEOMun32scA7zNBajBk23RGoF/N1f63cFgfBumuItADZgHJPkuvAJ0uDgQbYRvwWDlvlHfjQ7+XQYBcOZeIKnQZC5uyfqOL1SF4Ti6N53T1jtFz3/UWQN91YSFcAH31/kL011bN/+6cdLVvfLY/3PXsbMPWZefZrh/m4makOCPQizxfiF4UunkgAh1Ap5s2+4B5QJcWgb59DqBvBLo+LYW0vhZN7gLBSgOtBO06/oHuPc+pLtUzHcuxpguwzikg+Np4Va9zXUpup4PCW3B9dd06YBiPdCj9qTRvW9u1Zddgf+f8kvNQAN1Ybp4qryLQH+1tzvG542zbuPPfXN3MGZsRh/6hgwPoqyvoyYXd6r0OWv2uLH27saD/6Tj9r9S++oz+Dsgr1SV5u4/+7ioCfbP3tCbXvtrceFXmsGj8e3ZHQ5H/noFuHQqgg+hFoAeIzzn/yHHhrfe99Zp2chDTB0qOVC71ssaBy+YKR7F/+2//7Z8A6O0hyaP07Zzz1ulKu1vzlWRW2nRl2RM8y3OD9J61+w/6gPOLuih3jtHvrV/2Re3FOGoE0Jsj9mA5xnivtb7jb/Rbc8JrjR9jqIxAXte3dEDnt9vPlVXIXuDq5+t+lzm/H/S3trfXUxr3m11KXf73f/bPXl067vfdErglcEvglsAtgVsCn7kEboD+mXfQXb1bArcEbgncEvj0Evit3/zNDw95ZuC8Ml49q9177vnsXl/K69vmNeRlKPO/BeiMNUVPMkowoHQGppIhprTtWzK+MM5s5ONVCvcz3WtRcgv1T2P5FTBK/s8im76Ufnqrnl/X6PQeGTyT56tz6ApAZJQ75+46eex73oLwz4zu57OujLveE+Q8U7nvGeilcA9CglDBYOWeO8nwC350eW7G+03hzsC3em6N5eZI9W/sn324c+JzAej6pLMzSwENWGg/4JPM6BFGfrAWPC9qWXSxK4Ce3DaSEcRdqBsQLFJsz9MOvnoNqBJ1JYWxs2AziDNEi5YqAwfo4Bld9FIGbGVjYMFHUOHss4Vr21/qD/wUxQbSbgT6CVwDlEHV1d2BR+M3WSuLXqxuC4bo5eCaaLeFNpvCnUG8NLbWgWAcGGDebNaSTTOrb0+YmPMWA/+CBJAhcCuqbiO0PaeIW78XWVmEbW1Xlx0H5Bug1D4wrZTYQHjPUMegohIs6TxbY6/POIsawNo2BfPWgad+2df871Hqd/Us0lDpvRvJXfuUoPnVuut/PnPqw3Tqwq0iFPUBnaXNf/RHf/ThIucyAQBZG13s+ZvCfQH61jk99EiHLwA9AdjW8wToz9akq/Xtap16de260rW16dHepPqvE8s6YL0HoJsH4HlnoK+u4VTSelMEevXd+eEzC8JBsFIx+3/RpkoOKUEw9Sw7hffR2fSDlOKyQKzjkbWujBxg2um0s+v6ym3HdevyuQe46oOdV+q2esv8LxJYXTbrhHqWBcZ7FuKuc5NnbsaPHS+7n/H/c39zNS4aM1cAPbhZ39LTAXRZM7StdU+dgNWie5W154ysN8fdO2cK48W61+U5ZUVwz1JuF4G+AD3nNKX2rdPQRj7Xn83bHa/6ouwg2tMaojQecxYAjUvhHkB/FoH+7HviW/P9fE0b6f+Oedlzv82PosUD6EF0fdbapr5F0GsLZ636Xj/tumccJnvQ2frSZSwXrS5TzTpE2Kvs3N15sgCdjt9MBwH00vD/4R/+4Vfp87U15zQgf2Wj3qWEV9bH+lw/736PbDgucooE0M85sXU9v9Oc/fGo7x4BdOOeQ1pp+DnYrAOjZ/+Tf/pP3/NV6H7vLYFbArcEbgncErgl8BlL4Abon3Hn3FW7JXBL4JbALYFvRwIB9GfGkbM2rxpHX33ft9Pab/cpC3FOSLOQyPsC4QwxovkY2ZWMYZu6vWh0/2Ms20iYV85AXwCRATbDy1sRl0nuY4zr367Uv/7TvnSAniH5ShIZiXOk6L0Ljq9+PwHMq/pijdLG2xklnDG4SLGMkBvBK71nWRnAYPCpVOKM9cCHC4DzjECw+bDpcbfO7wHopzw+B4CunUWgB1W0L0M/+ZTFQkmu0qG6RD8xDHcx9iYzn199AOhuhDjjr4gxFyAAPLmkIl0QBKgy1rv0HSNvEfCeW3Sv/gsu6yttWlC843WBjv+fDkrbL9tnDL0izH784x9/uALoIDqAfToT9cydGwvsGPADQ+lcMjzPxa4+5BIQPQE6uXT2N6iy86MI7CDhZmXIMO9/mwq48R/oASqk7O3sW4Z20MGl37avPa/Pad+e474Ax/v+83/+zx8u/axNnWGrLwHJrgABWWiHsdi4BC6ak+6/kX7G1q6fp55aeLjgJwea5BiE0hbG/s5xVnY+cXVYWAC2BE6AClHDXef8X72yQPeMvjUPwDpzwrwCHYsuFrVbtKL7vQXQzzmx9d7fF6Cvvg9Irgy/SQD+3hX4XFvOfn8Eg0+nkVcA+p6BXoYMTkDpMfurhaxFoINZm05ZG88I9NV/C9A787jjLswJAN1lf7f7Nvs+EM98te61rlnbQDf7RvrR53ZOXO3Pz71eOuwE7edafu7x/K1t6pZzJ/1f9K3+2uMIzowYORaUTWH19ungWTvcc+txgrxXAHrQcVNr777CutYapdz1hf6R6ruo5XR+mVr2XPf2LMaD8cJRhuOY0pz2f2vDea76Rh6vsw1d6medC9bRqT1T6fDXyWwztvgMsJkuUZ/0j7EVQNd31uHti6s5/B5Avp+/+pz5VNS5sj2GcWX8NFcWoIPoXk/Hkh8nJHpUCaA3LrxnMybQxcFmay7HLs5kSs57HFZcHClax5UcDDf7SLrJGD4Bep/T3/phx5r5rP4umS/2rPod8z7THFemq5sP9ZG2c6K2f7Gv0vZH68Kzvnz2Hf10XnE/47UU/ErjbI8B8p5/9I//8XuXgvv9twRuCdwSuCVwS+CWwGcqgRugf6Ydc1frlsAtgVsCtwS+PQksQD8Nac9q8eyLd59/9X3Pnvelvb4QZ42G5LFpArUr4wOjpFR/4LmS8W/T/THwdr0C0Bd8nBFrN0C/HlGfE0B/dU6edb5qwwKVDI1XsPwKyFwZRK+cKR6Bdv9/BNDde1OtMkSuUZixN/CmBIdLcbwAHQR5BaDX9gWEC22uZLky+a4B+s7bNfZqV9CVjNbpgME2PcLwKjWpKFuX1wLvC9Ddjz4qUkzZGdnSogNBAA+5g42r48BVUV0u0Vc9K2jP4Nu1kdz6pMhOhuj92b7dlPNFgG8EWJDBZ06ALlW4lK+lcN/+3sjc84zl4HJR06BSIAUAzSlA/RdMB9CBpAB656Az5gcyQIMFJRvlrr0bWW1+ZIQHabYN5kbHHJg7nUuvBNA7c93zXoWTO/7JYdMUg8HJTf/t+a6gczrM2DIWXECOjAVBY20p6lBpbO3+of5cgNEzz8jJHcuboj6AHkTvbPFzn0ImHABE/4qml7HBPAuE7Tp67m22j3JIaKzSXTkziC4uZb1SRoGiposcDX6dUbunE9Spr5PRlb7f+p6OI+da812tg28B9K3zAnS/7/nnVxHodFIp3DtuAsxagE4v5pyiBETLIGAer4wC6Oa7cRZAVwbQRf0CmGBsFzhr3aIv6KyO4FHa96U36YrOXlb6XODdM0+orG79b+f1Ov/4fV+7guW1cV/TJlC4i061HpRFgj51LIbL3F3duQDdXNh+OyPQd8ydddtxcbbhaq99AnTjY6EmGFu6fOW2ewG6fmvtKZV7Tg/k4r5FBpdpAqzW9/boRTSXFr5IaHWp3kUel+0gYLoOiDkDbX+2d6pdm8LdZ3M0VKpT+pfzUo5UC9DXeexqz3e1Y/4YsG5elcUEQC+SWQmglzKdw1/R5wH0dIA5R3d2NIy1rbmrTgF02WfMLaAZcHaB5+0/rJWNA/LZY3Hcs1T+QHpj1/jW9/UXHWEMmJcB9F17zGkZcDjyyciz43ePOeIcs3Xb472MvfasxgJdRT6cDHxmx0r99Oh7wOqxV76fn/chz3WsNL72iAP3/wf/8B9+aV/Z7/reErglcEvglsAtgVsCDyRwA/R7aNwSuCVwS+CWwM+8BE6AfhpRnwnolS/f773ns2d+7q9fGS3W6EVmQSIg3U8RoAH0zstjzAG+GEmUjCYAunJTuJ/noKvDRpRkXKm/Fkgs7LkCiW8ZNT/3vvjY+n1b8OAKOH9snfdzV332yGh2GuKv/j7n+VuG9+pxfibjY9GhW19jeWHwpiVlYC31MQgVWAImQIjS7wbQc0Y5I9DXaLmgcs8iVcfzZ43zfv8cAHogZMFeTgpeI6OcDsiOYX2db/b3BehFtdV3DN0gbBdwHkQHR8kc3AFNV6cAU0V10WWAkQsAAtEZfoFJeq1UwMYFnbUgTF80HjviYs/NLsOA9i2UX0M32FP0l1I0Z/BAHQKNytKtB8c3qqr05ozmnrsQXyRbTgIAwELOIpHduzPQk42oOAAdxABqGlvBj9L6avNmUwBci6DTD/s5z+h8Z/3FuF3dRdQBAmCAPtg5sbIm8+apdlpfSgfsXiBAl3YFkAAAberS340l9wsgKwGUnACsc6BJ4ATASl9d7THW0WHXL585I1yb68bBGYG+wHF1gnHdWe7kVD2Ns553padLL5wjy5ZFF4sw1nZwPkhvbhQpaw6sjnOPbe8JSs41u3m447oI9Op+6vircbB675tYk966x64n7wHoC2OvALp1RZ9txgRzo/N7/9t/+28fMh9wBKLH2lcF4kqnbP5tCnf1DZgF0DcqeQG6viyS2Rw3ts1Za5d7pGOUdGWppwGqnEroV/Pd5+gX82zX+EegbNeExtCOi7NPznHQHNS2//Sf/tNXc54MzSfyow8A9JySNnuEZ25qe21cuL4A/a267Jhwz6ssEMlg54q1fcfFZvFYgM6hZ2UYQNdfZL8AXRs2awDdUNp046Xo8yLQ29cE0EsNv/uOjl0JeLe+k0l6KSD7DKAH0fVlgFcfqVeOuZyXrIFlDigC/RFAfzR3Pwaeu5d2qgNHInuLspkoje+O5LGOgM5d+qx1yhxdBxNrW84K+gQ477KeW+td9Hl7BYC871zgOfksQPe+Pbe+TAR08h55Qs7rUOP5uyZb76uLNu5rZJ8+KLW78ccRxfpv/0tG5lHtU9pHtY/bTC/p+re+w5z79/fod/c1Bzq/Xp/oz+aE1/z8/X/wD95z2/u9twRuCdwSuCVwS+CWwGcsgRugf8adc1ftlsAtgVsCtwS+HQlcAfRnT34Vmmd82/u957PP6vE5vv4INjN6ZUxX7z0/k0yCFQwxDDkMqUVDlHoZbArSnAC9qMiMGJ53A/TPcYS8v07GxyNj2DpEvDrP3gIj53MeGeZ71sKkK6i+nw8uFaW57y/VaVGeG73DgNixBiBUII9BMYhbCt6idjNynync13C56TAX/vp99dTnCNBLP528lNpWO7S7dLtKxuaiv+kQUegdDcH4f55fWf8yjDJyu0C/TdtJ9p2BDgr0ow7ACijh0mcbZcXQHRjyuYWO2rDv3X4BAUofr1y4rP3ONu0KeAATQE9RneAUWCblq9TpdOueNUv/lo5c2zeqlAw6573zSYNBnJv+P/bOZ8e25KrT9TYIgcCSLQTij7FxFfYLNLRRQ9seNGqmzaRBjZpZ8yrNoAEb4/IAJAy2sKuQJaqMmJgJ79H6svVdPi9i77Mz7828mXSkFIqT5+wdO2LFihWx12/9ETRmfPWK1hMZnoSXUaYbUp17BDIAa/oHvVFSQ3O8Uc0Tj8c3in/Hyjx2vRCm2rnnM2C7nqsAAhpgAcgVTJvAcI0HGC/jpw/muMebFyCN+1Dgo/QHJNLYixrPfM8BzAUGDAAJ1IACht1m/uQlatopmLcyWpE3yndTBvU++KA50DUW4X6uk4asFQAcwqsTHrg8Ytjlo3NMPdDlDQGvehfDB4JE1IAolX3KLXPLChQz5oKOEzyvh7bjKh1X/a4Bgr/Pdo52rTOQpvNytuvNPWQFoMtDE0itsUSBUkBEwXNqQCsAYOqCv/CEHui3APRVCHdBM/iiZzCiPeCBTBFA15MV3gYoo3C/xpPUnPlcH6x776Fm7Zq3mfXM3zSE6L4szUoj97ZGUZhn1hWIjixApluQKxrQIBcAYgHQqelj52sFoDeP9TTunGeL7mvyZXl20qF7xgTQG12APcQ9Cg/k8hayzDDiKwBdb1vmHF6zAMbWU7+paaCL4cCpBdDdqwy1Dr9oyEefpmyqcRi/d0z2A56HRkYioV/kZdcQ0Tlz3pA/R/Oweo9bref7vNsxRvcz9gEMTj766KO7mr3EKCnsiRg9mX6FOXPuGbdh9qk517jPYZjsOqJm7bIfuTexf1rY20yZZbobjZlYc+yzRg3QaI71AF/Xw79G0cxD/+AvDKc4hyB/amDHuxx7OIU+MQYNDvHIV24xhwLt1PSNswaF6+f+fSR/V+f0M/m8kvGMv2exAuisDf5+7/d//6zZ/dumwKbApsCmwKbApsALosAG0F/QZO2ubgpsCmwKbAo8DgUeAqBfVahMZd5973ucET9uqwXbCtapWAdM4c9Qf4b7VaEISIRSzzC3eK/gNUHYQQF0gDCURSiQznKg67lSZU0B15Uycirkq5zs/N1HWfa4FP//q/WVgcaKAnN+CoxM782HULDtT4V7FXkT8Ghe54Jbhjp1XdT4QwAdAIqC4lIPYT3QC6CzJpp/WDCKcU4A3ZCYE0Avrz8nAL1gCHTWAx0gBprJHxNAZ9woZ1G6Ij8AfC2AmALoDWtNW7QDYEtB4S2AjmcztDdvtQC6fIHi1/kilHwBB56PgpyCF27HBN0LECqjqFH660mKUhkgF+U7NSAxgKft1pACkAzQ2tzCAGWCo8jUhvWlLfgNL26e1xyyKIz1vocW5XPGLw/SZsHYGgjQPuC5fQFA1wsQEEBeY7zQUJDKXOMqrQlHaw5tjBEKonz44YevPK0BTQCA9KRk/lXQ48U694auSQFB5k7jCeffkLvwAfyDQYbF/Yma9exaYk0Chligs6AxgEdzp+PRX0Bnhmk/AlKZk3mt8g3wDwBdEL0AOvfUcAPPcI0smM/5dwQcd64FwbwXozjAHIw44C/5hRpARACGuazhT2WmgJprhLYLdne9TGD6TE6XD2zTdXlrfzgD0a8A7AV0+DzPIO33/K1GCisA3TlFXghEYfgB/1qQYUbS0DDR+zSoAbyaIdwbspn13rOYADprERkCAK4nK7wNSAiAzpzXeIlznyGr6R8pHiysJ9YvchzZO89mq7MBtJsA+gRKS9Puj513gENTeWDMg1wSKEYm1ZtZ4xc9YaGbIHqjjTB3TTE0zyzTaKZz3d/kGekxAXQ9xOEPPdCpC6Bz5u65iPlBrpqOQgNYjR0618pe2gSwRuZCG+oC+NDFMP60y28+Ex6oocE8oxmRh2cJoPsu4f4lz2o8Aj3cu6nhSdO6sH8JnpPKhD3hDEC/JQPu+z7guQJ6sbewTiwYL5jWhLVZoyfmzH4yXvZB1wdrVwMTAOUaa0Fb9yfOPYLngM+AvwDn0IYieM6+hpGZhmrs1T3HwNemEmI8rGVTczEHXXesa9K2cA5hH+oZB7mgsQZ9bDvMmcZw0Il+02dq5Ijj5fwzZe2Z7D0C22/Ns7+zlyMHmA9q3luNwCGA/t9/7/euNrev2xTYFNgU2BTYFNgUeOYU2AD6M5+g3b1NgU2BTYFNgcenwEMBdJXiV3p4BOZdufelXTMBdJU9Augo4PhrKD6uUdkigK5nDNeZtw9POL1IqQXQp/c5/09F+0ppugH058tdV4AHe79SXl4B0F3DVUZPBfotr5b2c9XnCXTVQ7PAiB7oAsJVMKK4N6UBisgCe4AQAlF4FpujFCVec0+j4OTvPgC69OkY2kaNUcpJpf2KPn43jRCOvAILiq0A9NKsALpe+9Q8C/AFhTDKV0OZIlOQMQJ/E/SrpxiAsqGPqQFxBD3Npy3NUPYWtDJfLjUKcsBJCjlMm37CORNALLDHb3rDU6MUNxoBCuR6awp4wA8AUXp/UdNnwGcK4Ci08Tlca35kniE9qaGFodDhQe+jRvGtIh/6arwEH8uL3DONQVDKQwcAAz6jzOc51CinBflQUlfO462mN2MBe4CWDz744J2vU3NkwAAAIABJREFUf/3rd8ADCnhTHLA+ULqj5EdJD7BUDzqU4gXz6hkr0MG8QpfeB+01xqBfgoPUPMP1Ax30JKSmHe6lAHg0Bzo8onzomhWU67wUMHN9Op9dl9CyoAr9MV868scUA9QAXfSHkPLstWcgbgFg16dgX2WH3sWA6ALo8KIAOgYNzA19aQh3QUfbbB5cx1d6KC9ci1POrHa9rrMJUp/tklf2qVvXHAHoyqIz2lceNpQ2nwtsAvgqj/AAxfDDAkinHLsCoEuPnuGmMeMtAN1Qzcx390SNLOAR+NXoQ9QYTepxisHF3JdW8yy4XCOLyq2VsUL3IcdKH4m+YdjtH/zgB3dyBtATOmpsQlQPQD2NWHiWADp1ZcwKQD/bEwuglydqdEF/O1bWSgH08oQAOusSD+HykgC6MsnQ3fS/qTv4v21iaKEnNd7U0EGvcNoUQKfmN/dd2jTaCfvaNIaokVcBdK5rWPoZvUUvb2r6w5xRANQxejD0vqk2HgKs3hc8Z47Yt03FAk+ZboYa/rFvrEvmxsKa8GwA7TVy4PzB+tBzm3VF2HfyjlO4hz1KEN11RM2e3uebroOa85IpT6jdL4xwVAM7AHfD9TMP/YMnNKpA9tfIiz4ZXp4zmlFZqEkD4NkXOjkGamSI40UW9Z387FxeefuQNyDaFkDnXEJptB4B9B3C/SHU3fdsCmwKbApsCmwKPE8KbAD9ec7L7tWmwKbApsCmwBNS4HUA9FU3z5Qpr/vi/oRkedCjqsSmgXqAN3ce19VzlOsEAVBECJ5Tcx1eFhSULCjzVf6gVDNk+yoHep+/AfT7TelDlIL3e8K/hl/1vltAQ6876t8RWOL3E4AtjzSk+fRM7dgmKF4Aq8rruR4ENVch3OHl5kAvAImCzogM1PC64B5KRIBBCkCUALreMAKsDwXQS3PHMz3j5rw9JoAurQWXJs3sL+NV8UrNH+ApBYBXoxxqlM2dw8ppQ7gbuhxPaPOVAqBDd0JQA0KpwOV+7gNs1UscBbIFwBTAmAKILSjts/R0BGyuZzX8WeCkSmjAR+Ui4+NPXgfgwetX71/4RAAf5XXXBCCb/aTvBckKXHZ98BnAVwMFlNqlBXOBJyvjZGx6buKhiFw3XC0gGb/rAS9gRY2ivlFLUOxrTAXg0P7gRaenNaCJXvl43dNPPXWhpSHi8SzXyxYAh/UjuENtuFrGwHj0cgQo4PkCE4SH1wuPGpq53mlTUIOa55nrlTYMkwtQAUDYuZav5c0zwxRpP+9hrIbOp2YcglbQxPQopjjQKADgq3JyevQeAZICXdYF0JFp9bjnGfAwBdrWs1HQsQC6vKhBQemifJ504P8pkyvTJnDadu67tz3k+rMxyAsT8O1cmIca4Ev+FHgUQKfGQMZIEvAERhLMBTIMAL28vfJAd2z1QD8C0AnhjlybHugTQJdHCCVtugkiZ5hqA8MU+ZN1z/01rJqA8qT/nMsjes4155zAe6xXc8J//PHHrzxj8ahFxhgRgzVtBA54qmkw6oHOXl1DuXl2cV15Ppb/qe1nDWomb/C/ALogegFm1iDArGeLGpGxHuELPdD5zcg2jsG6ADryEeMCC/2UB5mzhhznNwFZAXTP8/S9hkMFyWscxjwXXK83OtdpcCaArpc3BlFGPgFEZ09+yvcz9hPzs7O/Ga2GGv4R2OdswT6JQQo1vOb5ACMAIthwDTXrw/cq1nCNtQTQBaA9K7CWmDONDU13I5+wpxekr4EU/FA5zT3KHuahvI28YT1jAADte5bgTGZOds4OnU/khxHJmEu84THUo2bOPBMg+6a8v/U+Md8hVu8UR0A8Y29EihWA/j/+4A8esg3sezYFNgU2BTYFNgU2BZ4hBTaA/gwnZXdpU2BTYFNgU+BpKfCmAfSV0nYqsp8CnHxaKv6/p03ldMNQC6CjKBNAV9mjgpDvUcig1KsHup6NAOiG76OeeTdVvm0P9Neb/afkz8kz9vyW8muOcAWcr74r4CAopDKviruCkyqp27cJDvX/PqP9rOLX8KP+bq5Q1gSeNwWsVHS7JgCUBOVQtgqgU7O+XAf1ZkZhy999PdA75ucGoDO/0ErPp4IJKIxrdMA4oJXK2oYGBrSrjBac4DuBcJTcALsAJ4AD1ADoeJAT7hoAquBL5R3zQOhSC/1VeY/Horm1qQG76y0q2Ms99BNgFSCCGgUyObapAWsLdncMtGk+VLzR4BOeC4gOQFWvQjy+DHMLgA7NLOYfZdworqsgr0EUSnT3A3gG4EnPTXjZUNLUGDCg/IeGAACEl7ZwnwYgtGfuckA+FO2GeuXZ3XcF0PFCZ57w5qNgsMBYzPnOWgFgB5ygRiEuqMG8F3Qr0MP3GmMAfAs4A/LRt8oRrtXYhTWIB7iFva77mYZi1BohzPVXuXik8C+QVlAI2teoBPoyTgAUeMdQvdTQqSCngKBhlw2rLtC18njnt3r0I7/0gKcv5N4WRAewk58LoEMj+ZO2kKHQ15DONYybAHTX9Apc7Hc1CnrK/a/7w+sA6IylnqPQsHyITEFusebwQMf7GPCcGqCUubgFoLuH2GflDeuQ+WCeBFlZU4CVVwD0AuEAeKZ4AHAraM5n1hdlAujubSvv8Xmm6JqoQRafj4B4+lhjNOQK+wsFeYX8srB2pD2yRmM26hnlYgLo7dsKQBdEn0D/EX/T/sqwArCTNVhj1RoMCaDrgY4MM3w3n3ttAXTkiWlGqOmXZyn2j+ZAZ16gh6XGsI7dext6vmkiaL/yQLorp9x3qDEMY3+DJ5F9DbuP7HnKP84EGs6x7wsSw08C6J///OfveIp1YIHXTGsCGO2+xt5mVC7Gzh+pQgz/jhxt2hr2HY2RBdAF8SvrAbaVDciHyij4oAB6DVCnUUMNcZhn92BqzjWcYyicc8rb7OW+D2IwID8is5A78AWyjj73vqP3iu4JK9k7eWC24/96oAuiw/ca3jE+/v7nH/7hU7LUftamwKbApsCmwKbApsAjUmAD6I9I3N30psCmwKbApsDLoMBjAOiM/EgJW2DjZVDoei9XALpAYD3QUUbWc9TcxUcAunn+AFvMgYcCqB7oBQ0F0KucXIVoVXF7poys8vUpPVSuUL08dl/A+az9+wIIPnt1H9/d6lv5Zl4725y/Hym951ytwAl4osrC5m2uhwx8JCjO86rA5XP/Gl7U33z2/G2GWhU8py6ADsgB+EoOSYre1/QFAM/8tdQrAN1Q3+XzaTwwgYQrysWH8smK9+Ya7LorODCNEwTQqfXQ5l7ADsEBlNLcJxCMUphw4RYUt/5NAAMFsUp48o3jBaZHGGFfBU1QMvNnX5FNAlr0C28wFNrU/N8Q7g0zK4CukrygOACEuUupBdKpuW6CidIU7y890AHS4RO8JekDoHTz2TI2gC/C3NIvPL0tgMZ8poZmDb2sIlugo3TE8EBP73p80y9kuwYgyHRAF0NNM4euNWjZcM6M1zXKswTvGAtj0FgBsNDc8NQAJbZJ+wAqFpThgAkow/ltGtRIT8ZYYE8gghr6eB3zUUMK1iH0t/A/9NcwgFD0gBzUAjqVHfJ+zxdTzrmOrXvegH8BJJhbaubXHMEYYAhoUwNq1LuvIFXnnT4VfO5njQcEyFYe6D6TtSmAzlwLzDAXBR2PAHR5v7JiypnSZgKOU/489V6/2su7183f7X/3EL0/6wWqoYFGP8gV1oShh6n1QMeYAb5u1IszD/QC6Hqguw4N4Q5YyVwaXYGaPcs0B0b/cDzwpmsXgJD1pHcqfcNIxTQJ3QsEXFdRBM7O46Vj94DVuqqcxODG/Rh51TQRRrlgHpAVBdCbNkEP9MqxubYdT/dnxj3fI454uyHc7Y+yeoZwr4f7DOEugM5Y+FxP5Hq1M9dEabEwHoFVDK8aDpw+F0CXvnzn+USgtfLHcxT9pQ15vGc2PkNfo8Cwh8P7zBsFOd+w+z0DrM4nZ2fYh5yDGKvpSpDB8hI1tAc8p2CgZyQWxkL0CIw3KHijG/WAmrXiGYSxc96w8CyjpFB3/+I3ZDPGVYDoylJoz9rzfIl86BkDPnAMzHvXIPSXzwC45R+NP9uORoLUGj7IXwLogOgYPZiuiHqek1dnyFvvHlfmbr7XQmPmz/zn1Iy//Ms12wP9ylvsvmZTYFNgU2BTYFPgZVBgA+gvY552LzcFNgU2BTYFHpECf/anf3qv1m+9kE8gZjY+FV/3evgLuXiCmip1BC74f3qOqshsCHeUOihJzI9nHkyUPzMHegF0vDtQwEwvYgF1nj+Vr52XlcJkKldvAbuOuVN2lXeOpnmCe7Pto37fAgN63+ralXLf8a0A79nPghWr9ieY4f81enDO/K3Pr7J1eotzXRVrHUu9YPRgUWE9eaeKXj1K9cJEQShYyvPqiTcBpXqq1zsTBXHBUnmV+wEa9cojhzW/Ce6hNDVXMXVzoLMmZgh36aHxgIppveNVSnsd9WoeJpgnja/w+BE/lZ+PFJv14leOaHjAHNpXwMl6oBdAh2YF0AFx6gXZfiBLDNuLotu8t9TcZw5nQt3qpUwNPwgI0j9zkRK6Gxo7Z4S0bY5clMSGfUdxrpc1NUp+c35S67VF3RCm0K7rBNAaBbRGGABmes7jzdlc34BWKOYpyGKMBBgHNcXnwzeEYrXwfHNYM15BFa7De04PWD6b+5UaAF3wCbleoJ115B9rDOANcIoa+rp+oWfzEzMGQEIKIHE9u+kPawKFN8/3Ojz7GG/5GroaVpzxaRzAszsPfpZWrillivse67EAOvMuICiQbs2zK7cKWHUNu0667gqqtg34qgYDBZfgr4YDRhYJbDBuwakCHAJuBe+UKxrFmVqFGoAGQw5CdGOs0BDuzKvRFAqgM0+rHOgaOwnaVP7cAtHlqa6R1TmtMvCxj15H8m61p/e70n56oBdYbAoJeB76W5gHwkBjyMIarPGWERlYK3pW2ld4BL6hzBDuevvCb8whUQ2QudSsX4yBKNzbPwB38z0jKzR6AlRkbRiCmjYKKk8AfdJtBTjPM8zq3CoP8Fv3fYx0DDUPIIt3rgXQkb0B2YEsbAh3vdA1CqmRTteyfSkPTn4tzzf8eunZEO4N7c+aBvjTu9cc6D4DurOnsT+5tzWEe88xynojRxhhBGMoeMnfMfSSB+AD+t9w8D1jHZ3NPN/ZT9roWa30oj2Mhizsacp75gR+V+Ypb2uwsDrjVs7Os+wtMLY8Sd/kC/ZQz3fU0OlXf/VX7wB0UgN4/qBmLOyRFOR3zzHs064J2vfMQc3eZvQGatYSew81vyGbjajQM6sAusC1RopcwzM0OKPuGpTv4AlK12qjF/DZ9AIC6DXk4Jyldz4ySDnF3Amg93x6n/e4I5l/9s7mHLIWOJdj8EjNeXMad/633/3dx942dvubApsCmwKbApsCmwJPRIENoD8RofdjNgU2BTYFNgWeLwXuC6CvRnIFNFKxU4X2lftW19xS1FTpZ3+rkDubjVXbV/s5FUpT0VulFwA6ChPDVav01xtC8Ivf8cizqPyhRjGn1T+KSZQYglE8q4q1flaZ03CYnZ+jOT4CYktjlW5n391nNUyFXZVbU9HjuFbtt++r+44Ug0cKqSOQwutXwLHPWK0B26und5WoVcAVIHKeCxZU0dz+1OtlejjpZe5zJigP6CYYrReWyl9DUFJzn4pRrjszAlAhjSKS/jd3cu8zh7VexK4bFIiAwYRFxbOLoscrbRZAV8Hn3NN+84UWzKeNzlHnge8LFM/5nvxfXps8OEGOOW8rmVmPXvjASBbICeSBfWUOqhTmWkAYygTQAYLqVdt+MEfQzpylzVXKPBhSFEAAegsY0i9AHry1AVgNoU4Ia/qmPAMQcpzU9LN5cgVwqQU1VTjXCIm5rMwp4IqXKbmFzXMKKKJCHMCsY0cRLsANDxWUM1Q+Y6OPANUU+BMgTI94gORGGMH71bDweCZWgQ4AoBECynw9ogG+mQeBW+bW51MzXtco/RQYoTaXuYZU9Mu+MT+EzG1UAUAJwAho5r4ErZ0/ao0UpHm96/pZwECwSiCZuaGfBdDhl3oFmpeWGllQGVBQgbYqy7rm5p7b9cmYG7IevjDfPPOnpz6gjTTWGKDRXKasrjxQDkMT/lw7zAX8J1AEzQXQ4UXWpQA6NFTeCqDLM3NfF1Cb4CNzOffgCaJOup2BY/fZsx9y7Tw7te/da+dZrL91rWrs4XwYNQPPcNYI824BlDKSBvJAutC2YaYB7+DXyvAjAJ3r8JD9/ve/fxcNgjlknZM2g5q5xhvZVBCdF+4RyANA5xrkJzWAH3ITQ0pk+DQUmWcO9/KugY7t6Gx9NBeuQZ6LYQDAJAZR9BmZasG403QX8HQNpBqmHBla2UH/Jwg398/VnlijMtrseCeAXrBbwyrAczyf/eN+5qj5yhm7ALeGg/a1Y+D8DoBuGhLkh4Y4yGCjSVEz3kbzqSFXowFxXfnceZ7nOfrNdc4TtMZIRBnXqAs8C8MAjMnYwz27KedWa+7W+aT7uH2Z61j+4/nSkzXG2c4C7wigI5MrQ1lLrklkZFOsQGf3ctr2vEjNvDRdiJFOqGlzprux3wDogNUaudWwk2ew12pkI4DuGazyqHsZfNOzEvLeNAPMe3kCgxq94xk3Bg8aPkwAffWOs1rjR/L5ynu199J/5BNGGdScK3zHdE/6r7/zOw/ZCvY9mwKbApsCmwKbApsCz5ACG0B/hpOyu7QpsCmwKbAp8LQU+Oqf/dnlB569jF95UV8BsA9t8+xlv8pkFTZVjj1EgXCln1OBcaQMRNHQsH1VHE5vCJQwgAx6HumxR43iZQLoKpt49gzpqGJHJZuKmqkwPVKgXgHQV6Bg5+AKn8z58Z7paVGFXWk9n6Fi6whAmIrolZJWhWAVi0f3zX5Ob/+p6JY+Bf14Tj05uaZeVgXaDRcpaNA+Vqkn4DbDs6v4KnDJ8/yeNlQSUsNjepmjTEaJKThL26u8kHrudG4KtPN7PYqrJEZBB/CKwp5ab2SuJ5S3+bwBJwRgDZkp6C+ALm1ov6FXGYe5hgXQ7cP0kmu4bGhTpWppX/7kc8c010nns/eVl/hsP1n3BdBRpjbvL7+reDWEu3MEqF3PLe5VmQ3dBF6om/saWgo2UDPXGC0Qlpj0Esy7wB8AqN7EgD14K6ogR+kMKGtpGHpBKY0pBBWp68lF32o0MkGGGkQAIgD4mJOY/gIc4DEJ/6zWi7Kia7dGSCizAeMsgOa0hcJdwFkPfJ7r+AHTazxFXwzjjYxnTQgyMT4BaUPyOi7XtQYrjg2FO+PRGxw6Vv4BnuMxBngEoOJ+QU2/9IyFV9h32GeoAX+cE/lFEKTAD/1rKgaBfnl3AuiGbWfs5lWn5lkFrWt04FpagT3uHa6vjh3jBOhvkQ7QApny2c9+9i5PPDWyYQVQCQ74HPrVPbhgGs92TVCT39rw3BgsNPWEADp8zp7vOqI297nRMSpv5jmocqQypqDi3Aflf/eznpXuA6pcPkguLuyZo58LCGoU0D51jBNAr3wA5EUGUAOg1zOXaBQaT2CYWNnBeUwvU+a5ZyBkFXxaD3SBMXhM0J65Z48yEgRrCVCcNcq9lfHco5ES+17zI7MWkbMU5MxKbsmfziV1ZQWfj/aa8kVpPHmA5yJnvv71r9/lmMZLFgMqCvIMGpr2AnlSGdM9H3p6DmbuCijL63Mdd01WRtd7u/Q0lYhRcppqg3Xf0OGlE2cajfIw0BOYndEg+L5GQ/CL8gUQnd+MrMMaN5oUc1ijRduX9+Rd5affcx3jE2CnjZ4X5n5d0ByjLCOmQNeeAeRhz4bln/IZnydvrM7XXuO9nnE9W9C+Y2Z99HyHsQgAOoXQ7B17DYN4xjQcdfysQ4yVLKxh069QOw/UprvhTMNZqecfAXQ9v7snwb/Qk/MMdc+CGk5o7NezJmNoio5GcJr7POtMeQBvYegDiE5dAH3K9/nee/ROdeW9eJ5jeRb0JWoNspTaqEOmSeCe//ylL73OlrDv3RTYFNgU2BTYFNgUeEYU2AD6M5qM3ZVNgU2BTYFNgbdDgbcFoJ+NtiDbCgztvVcUvG3j7Pqz386A3yr5qoScoG6VHCsAnXYE0FGa4EGKcgWvKD3PARosKCsK5pnrWbCwgE9D0KqUXgHoVV6v5mgq348UM2dzeDT3V+Zyzv3sD/9PpftUIHeMK8ChSvLVeAs4qGhc3TOViCqzVzSegCr/F2ifNCsvTZC1ffG3guF+V2/mhtREyW2eT3lEhZ+5DlVqMibDWwsI6E0Df3asU3lapTf8qbfx9D7Fy9dwnChaaV+lNApOFNyWeoqh4CyAXp6EHhocUJcWfK7ScOWBrqK2vDVB3KmcrKK5Cs4VgFW6dX6nB7rgMzRBVqhQhrZ4XVughQYKgBrSCy876F3jiSqQ9eRHYapsQi5RoJsggwC6fIJCHpmF7AIQbQ5y5sTwqYDsBZT13GZ+68XNNfwVWCxgxrilKf3XixzFNgA6uVP10kZpbk5ivNJmNJCu+YIH0FAACDCWNil4YUFTc4EDoBvCmBrvc8ePBzoAmjmQ8SYVWEOxD/2gM6UgEjxQQwPGKgABOACAboE3DX3PPeUl1wR0ZCz9jWvlEdaygIM5330+fDZTOrge6FN5EiBBvuca1q+FvjAX0AAgXQBd+mnww/o78kDXw73ycwLHylHmDFDLcPqGoDWCwOc+97l33n333Xeo4e3K0cqDKccK7k9AR/AQegOgA+gAouMNDyhDARDRGxm+N8y+vO7YHZd0cVzdG44AdK6Z4KP33ZI/T3Uynfuie7lgm/unczH3zFsAOuC5ADpeuYLotwB0QfT7AugY1+iBLvBNDTjLfCMzpoEL/VO+Ilvc55CFrBOBamRN5V3PA/1ewLN7zzTsnGeX8vrR3APsAZ6TYxr5xriUY8h2o0kw1nqgN5w79GzeegF0+7ca34pHCsZq/OaYWEsClALdgpmAyxqZESa7BpHIaPZG9jdqftPzvMZ2fC4AivzW+5waWeheoFGSBrE9L3huMSpP54hnlG6CyKszdo0waQvQ3KgmGkGyX/Cn8RK1hjsCoDX2q7yZn3vdrXNtwfTKTAF09gUMrDAuee+99+4K0UCcX+VgZRzz63zSvvtSAXTS/iBLWTOWvkdBD9MmyAc+g/Ml8lnQumulADrnDfYijS27D9QYgt/pp0Zy1OUf2uc75xt5wBmOvYO9BHogr6iRCdOYap5djtbv6n327P2rv/GZ/nGWATw3qo7vtIyHvw2gP9XOuZ+zKbApsCmwKbAp8PgU2AD649N4P2FTYFNgU2BT4JlT4E0B6FXGHg25L/d9IV+9zJ8B1mcKvqkEuAXAt69nCoTHBtBVyqNMMtQwihOUL3g2opBE+YMS1YLCQq/ZgoUoi1AANaTeEYA+vbpWSrDVfBYcnr+f0WoqYs6WR/vC54IoAswq8Gb4wObrnCBnlWDSXbBq8ugEUeS9I+OIFV9PRf8R/7afXDOBg3q/6J2uQq7XrjzM+a7ekyrBUKoaErO16QBU5hmam//1iHRcKPJU9KN4VkkJz1bpWS8r5qdKVMbRfNdV1BZAB0hXKY6iDpAPD168iambA13FvYYlBRlWAHo9narsXYET03CitO29nesVL5U3bHPeU0MKrleRz+caK5ir2Xy8eAZSADiQCQJMKMubsxZP6ZVyWkWvoDhgtO3RJu0Z5hbwBKBJABh+EFAGODCEO/PH3ANgA07gBVdjIgEVwY7yObzX8OPyHHxjyGzlScFRgBKABO6lBrRXhhpu2BDnBe2cB+eNe5trvJ8BijR0AgAu+A+tGD8gOqBYPbt5Pkp6ZDzzIthBDS0FYJkLvToBmvlzjdIvwXOALfheT8t6gDMO6LoyWNBrvCB9w+czR4IVrJ3pde5ahoflSXO6KhO5R09D+QAAHfCN+j4AeoEDaDEBdNdgAZ4C6IBbhuCnhocEbagF/uWB7mn1UGa8E2xSjvNbgS/2cz0i4UWAEAsGC3or0l4NRTTokbcngN49RxlSWVLg3b6t9uwj+fM2jrCuOfpe2dT9ec77KoS7gJbgOYA2oI/gOUB6AfSmdGCeNWZhbyyAzrPNf77KgV4PdNrQUAS5A58jE5EZrLHKGbzkzXlMPwuuIWPNyw1IfXS2VYY5b913+HwfAP0IaEPOvP/++68AdFNyMD7kq/mmkVkFCwumQ8965k4DtBVAvDpLudZX9GgUD8FhZSNzLzhJbV525BTGDQ3h7nkM2vF7Q9E3hzXrlhDuFniD/ZXCnMNflhr/wGsFTis3aLPnNPPIa/R2dN5m3dT7v9Ew4AP2HvtC/9xPm76iALVz1T15BaCvZMuctxok0C8jk7BHAqBrzMTa7Nm2HvaMv2cHnms0EOgHcK685f+mC6lRMuC3kQgA0vuewb5cOd33XOZBQz1qzywaMlY+rYww3TO7xqFT86ojtzzH8Tw88i3M12ovOHs3u/WefvYO3N/oyz/90z+9KjWcYz3w96Uvf/ltbB37mZsCmwKbApsCmwKbAo9AgQ2gPwJRd5ObApsCmwKbAi+LAm8aQK/SYFLiCjg7lUFHCrwqB+9D8asKgpUS6Og59nGCr0cgK0qP6YGuEtBQryr2uFZgAWWOYAM1ii4VSij/qnRXsS/QcAVAPwO3rxgQHNFnzvuKD47mpeBhQfE5vobZriJt5uE2lLjeePXYmfM4Fc+063fzPoGJAnArQGK1Phy7Sjbmiu9mWNJ6TFfphvJKgBsaVenZeW/IUPqGUraeeABMeiyhEESRxzUAAAWNoFNBZZ9HjWJScJbcmp2zjofP5SnuVYFLXYMIAK4Cb9BQvqiHEF5CKrdVQDcqQz1aC6Dz7Cp0u24nEDV54ggUPwM3Jq8XACgPlt8KKHGNhi9V2jbkP/QF5LAwjz4XuaH3KzXekLMP/o9MUUkMbxgKGaAH0NW8twDhgk3UPIO5oQBOmy9zO3JkAAAgAElEQVSXmj+fTx7oAl+MoZEzHCs1/cBbmAJArrc0yn/kaeUvABb5rikA6FW8Y9hRIENlOqAPfzVQqNEKz8TbnMK6cc1RAxQZsh4A3THRL7zHBAhoA+9/wRlAFcM0M3bXI7WAP3RnjZuqgFp6uIY713oYKo87BoAhc8EyN/yv8QBzVhlkmGDlUXlQeWCkiq6ThjQ2xDB9gSfLB9zbnMDsc4b1NwqFvFAQxfXveq5MlW/tzwTQBbYA0M3hynwCdH3+85+/K4QOngYZtkf7lWP837zKXUca8xjWmz0dUIfC3BYMgQfcwxhPwS6eXTnT+VwBysqvCVqVFqvzzdsE0I/kJf2cHvgds/TmunozN50FdDUfOQC6OdAB0VlnhEM2hLsAusZeE0CvTG4OdNZIowEhf0zvwHoUYKZuZAdkV8fOOtYbFoCqaxDvc4zEKLRz9tcz1tm5dLXH+J3rqv2zXeQ/+c8B0TEQMqKIKYYEKzmzCmo2ggf7MuuiHrs1Qptjq2FI16J98zxXEJ42WCv1QG8Id9IoaHgESNn0GeyJ7m0YLXiu43nIrUa2QcZreMT3eOQKLrKuzXePrEfmMv/UE0D3/M7aR64bHpxzGfLC/QCe9FpoWPnXMw597lmm9OeeGiwBWpsuBdnbPblGVUa6gabQsufp1blmnnedL+U5MpLxNgc6fSGVBiA6a7NjMCIOc8V4emb03A9NoA/guSA69xkFAmMW+FLDZOhLVBBBdPd/ZADXIBss9F95RB+YJ/Oglw+mkVn5s+8KfC6taZv93oIMcW9nDKYYIc2I6R/cD+ZZ9KHvbFfekRl7DUWYI40GoQN/G0A/FdH7x02BTYFNgU2BTYEXRYENoL+o6dqd3RTYFNgU2BR4DAo8JYBexdzqJf0KeC4N5v1nL/2l2xXlwIrOV5QRt5TZBUqPAHQUPygk9fSkL4IcgAvN94zCokBGFXACzCpu6pVMm/WyqLK1cyQdVmPvd0e0Ka0n8DifczQvva9ej4xvemQL5NK2oAU1bdRjsV4bKwDdvq2U0H4nsKd3oEox2lY5KI0dw8rDquNTmaxisl5O3NsQpPXybIhPlIoFIBnLVD7bPxR/5sgkzHW9XwXOUf7DV22zCjv6ZRQEaryaUHpSAEk7vgkodb0wZhS1esKWXyeADu0Fg1BG+zxqeKReblV0dwwFJvhc4K08UTBK0HoCWOXlCVqtZM+Z7FutpZVcsV0V2fU+F8zR65KauXX9cE+9qpAv/SsIiHLbvKko8AWlqVHg6hEJgA6t9VZHKYyHJaAB3rUFTqGfgBX9aN5o+iEQRV3gFJ6EX//lX/7lrqjYh2cEPKUV/QMsowCUdb7pk2AtCnKAb4Gfemx7j+sSPjTnJ+BL55329LgHkK6xC8CpADr9rvECYIW8zvyQl5cC0M4zBE6QJc0zDF2YU+aG8X388cfvfPTRR3c189B1Z18YB8CN4WsZN3NkMce8MmMakvT/CaBPIFNQoCARsql8QBvwDeNiXxM8py44oOGP8pT+VZ53zbUffC5YAa0AtwS4GtYfIEYA/Qtf+MLdnHT/65oof/J9ARABFkMyK3/c1wVH6QsgiKU536Gz68hoMt1DjrwOC5i1v4yjMnPKE393T5v732OcO2ebncPuu/ZJ3luBRN57BKDD/8oCACk8uwHOLewbhESmFEBnDguge5aQPo2AwdoqXwig81z20Hq/InOMOoFsLM8WQAeg6m9E7MBIDPkBGHj2d3TeOqNn+YLPcy2VLxgXaxnDNkBo9mHHhSzV4x6jJA1OujcbPaMGfjWWnHtkz1SeuZx3z3fN3y2/nAHoRBDBEECjMI1WWHPMy6c+9am7/Y269JgAej3QZwh31jUAOqCw53j2H8qqTc/wGjMKpNJXo6/IkzyLs07pVmPGGqN5JvBMCe0YIwYc1hqk0ee+nzSainutZ9E+uyDxNFbsmckzsnsI4/mrv/qrVwVaIRcBi+H3yoZG2mIs7BMastCu44O/NFaibeaMvYZ9BqMtjfuoJ4DOtZ5p4enPfOYzr0r58AhAN7R65UHXKv1sWPfuH9CEfZ89nZo9nbMMcovfoAv9odbQVLqvZOORjDh7n129A85zLGNvqgIBdPokgP7lr3zlKbaO/YxNgU2BTYFNgU2BTYEnoMAG0J+AyPsRmwKbApsCmwLPmwL3AdBVtF4Z0RVQ9aydWy/4t17ybXsq4o6A2lvtnfWnirwqfws4TAWKYXRRNuh5Qzso0OpNiNLEULoAM4Y+pkZ5ZBhAlXoq3vm+Ci3BQ4GBCaCvlOr2+QjUm2DhvK60PlLoXuEB2530LGhdhR3X1+N0KvYKqsjTBRxUMs8+r8brdxOUVzko0K8C0bYNGd++1ZNRhafKPK6rl30BOp5Rr8iGW9ebCfCRzz5fXhM0B9BpuE89Sx0fylU9ZQUrbavhcLkGJaXKSpShFkOLa9xQmjPeKm2bQ9IQ7ni8obQXcEXxiIITjzw8mamhQ8fRMO6do+k5VSUkPFHgtkACv01PzjNAvGvoiiy6JfdKM9oTQNfjUtCX+dPrUgBdpTDz0FyaAujlb40uoKW5U+EVgCEKylMBdEAG5ruhenmGPIOsE0Cmhn4/93M/d1eYt4bxZb7qhV2vemjputZzTXnH2PqHl7ohus1P6vwDGMiTgBt6YEMHvQWp4eV6UwNgyOvQpHsMQAT3U7ivgAEpOcz7jQFAaU/7emgCJOAVbb8B3uRfniXoT93xa1iAEQzt82xAEENMa5RCTf8EqgFxzM9rn/W8nV6eky9rNNNUDFzXvM3wo3sN/CHoBj34nn1Mw4CC+TM8bQ1ZXIOu2blWJxCnHIdORhCgxksUkJIaHsXzXA90+l0adH+s8QDjbWhjZSL3MncAXwAhFIAQADv2d9YVAJGlHvfQRb6mbgh39y7387lHlU5Tbk2AxTNPr+s8n52VrpwB73PN6uwgwNh9/whA5/4CUcpD90m9wakxgnGtUAugY8wD4NuzkfnPDeHeNc96EsBDTrlXszYM4Q7QDN8Z1py6KU5m9I/mQKeNerXjEa0nLPL2aG/pGXSewcqf0LX09Bzae+YakGcA9vTwhacLxAKgu6Yx1jHUuNFhNCoR/HUd1yimkSvcj/UMpu5+XVnL53ndDO3vemVtNjJBU9iwP7A3EU2Huuc2DQE9cxUMZa9pm5xpKmN7jmqb0Kae+o3m0n7xvd77ptPp/jnXQA3H9EDnfp5Xb/yjNCpc02gqrCujlHiGkoc08tSQpal9kOcaGlAzdunH+AS7qQugszbLoz3fwT8F9zXm5Bp+E5THu70e6BifEIXFwpyRNsHUCT0/ArAL5lPLi/SfZxidh/NzDQE1HKsxZg3AOmfTGNbIGNQY+7hH8UxkFDShZux9lzl7h6ssnrJ2JXt7/WofmB7ojI05pk8bQL/Pzrev3RTYFNgU2BTYFHgZFNgA+suYp93LTYFNgU2BTYFHpMB9AXS6cgvkOXtZVwG3GtJ92p33XwXGr1432z/rm79VgcHnMwDdcH/U9dJDeYPSVe9RlF4qt1BSAlZZAD1UypivU8W7SsYq3PXQUQl05NU15+9MuV3QbfLGQwD0tqdiv/0sOCIvzTlVMWldJdMRuOKYCwatlPUqlKeCqUpF2tDbl88NU8r9DRFZT+sqK7lHMIvr6YvKUMETAcEqxVEU1pMcgECvVoDJ/k1lZPmV5+sRjlJMjzlqvq/hBop+PF+paaPePXq7UgM2NOx1ac1YZihv6QYYCnhuQVGnUholqCGxARhov2HbG8q9wLfgjDxbwF4PKftXmTXXuPSUB28pJyffXJGHBc1XAPrKCx3+0+uSGk82wRgBdIHceqDPtQP9zG2OsniGp9UDHcBEoETZI/gMv6IYV6HNmPHq08OvkRfoZ0H6KsiZc8BvPeYAQQHD8CSG50sbQ6vS5+ml19DLKvblPcAfeRavyoavFcwGAILPKu+6VswB6u8A6ADHFABuPchQyLNe9PAHZGUsFuZL2QVPFqgVxKmxjCGIAWkMEw0orWch9QTWpyGOICDtT76v7OS58lPnnTVTkIh15e/0r4YUjB2vWgpAup6Z1HrxFSSXN+lXDY8EtKm5pl6tHQN8jGe/RbmF7IJXAdAtlQF93vSG53mV/eVBDSLgUwwjunagEyGKLQLoPrcAmsZWypbpzdl9yv2p+9TR+WR1Tqv8ekoA3b7w/MrY1Rlg9TvXHQGlyJdGzkBmEAnCaBb3BdCliwChOdA1KoHf4SnAemQvMkjQnNr84NTI3vIM9xCxggJ/lg+QlxpcsGZW562C53Nv8vp5Ll0ZhNV4wf51LQHqffvb374DHRljwVhkqGdUvH09x1AbXlsQvbxbI0/BWcdAnytnCgzP9VAPYs8VgpT10MYgSsMK50lAFBAXT/+f/dmfvTP08txWw8jV+RkZTsoOCpGkNAyswax9mWPqeU8wvZGU/K50gD7TQ9y9iPVQo0u9t/Vcb3qdKeNm9JWeYVdnGL5jHuoRrte9hmU1JICnNLiD5oRQxyCDmvvYI+F11mYjB0F/AW72kxnJy/lhrOw1gOfUPOvHfuzHXkVGMP87axAAnz3aYr55aozVzMdOXZlIm0aBoXYf6JneM3p5krE3rUDHwHUA55zbOa9z9tWojmfDjxh0UM+0NVcA9Dd1Pr0Swn17oP/I69b+Z1NgU2BTYFNgU+BFU2AD6C96+nbnNwU2BTYFNgXeBAUeAqBPxd2tfrwOMH6r7bPfbykT571nCuM3BaDTDkoVgZkC6PQHxQRKPcP2oWhUIYNyyvzSeNsCVNTDYSrdq5ycoMKRV1eBRedZBWrb87oqVyeYfh8AvfStQrkga5Wmeks5h17nuCZYOvuuMrhADN/Vw1WlouM48tqnjQKwtKF3DfdUuTzB9Y6poUBRsM05mn2dwAj95NkCRADngDaC2wAHpUOBdz7XKwbeMuQoIBwhWfHcoUYRqvIVfjUsMcp0lNINbYuyz4KnbwH0huSnXwWCSzOUiORaNecqAKpKWRShzQ2tkrhebgKLznnnU6V1FZr1muV3aTZ57pZsmuuhcnMC8ZVVva8AUsFtgabmQG+obmgrgCOArgKe8RmymFoQx/6V7xoyFfkCDwlawyMYLeiB3vF1DdMXFOMWaCpoCvCulzk1PAsfwVMANAXMiTYA/1lQeHMNBR5Zed+2H86XhirQjjmVD1mzjEV+Jc/wDBE7DXi6Bv2N51RW0D+NP1CMv/vuu3flvffeu5P3gHmMmzE0xDjtCfbTZxX7KPyNEMGY+at3H2sCsIACmNU854y5crngVkEbaFEZWhCD77uOBdO5B/ljyGKAEAF0fmNNmusWYwpoZy54+AH5YAEU6vO7DjQqsG6I6CnHypM8H/pb3GNZH/Ae82Hh2Ro60WbltHzUuVe29HkAQ3jqGoYXucw8M9+0Jx9QF0BnTho6nH7I2+5J9dYtTxZA7/7d/q3ORStZ9TYA9NnPyrzpMT3l5Azh3v2MuXYu8Op0zVETJho5CFgHoFb5Vw90801PAJ01qge6sqQe6BjINGw7XuiEdGdtYixSL2/6aAof2sCgyNzXnPmMkICc6vhX55vV/tQ9X9nhuWLuSfN8UL6BhoLEhpcWvGRcylAMY0pPaGiodIDQrhd4egK13asLHHdua1DI9fXk5v8ClAWUZ0oSw6ZTI7vw8oU34AvWpAZDjKc043/lPfxELm32L2r+PBvONduIBY0y0X24xjOrd5BGetFAyj3DcOvSqsZw7CEaC1AzLzX67FnTzxo11AC0feJ392tqjLgwcGQ/gv+N8KLBnkA466M5yPVAx8AM2tfArgA6fe75R+Mj5oO5IsoJ4Dk1z2I/b/oSU7ewL9TooWuOsy9GVd0XlLcC6FyvAZ/8Ci2UR0aZ8RxK/zSi4JoaVzC+7lGA6P4PH33yk5+8O6NQ027/VnK9v0/+me9cXjvf2yqTvaYAOhFc4NOZA30D6LfeEPbvmwKbApsCmwKbAi+HAhtAfzlztXu6KbApsCmwKfBIFHgogF7F162urRQ/t+55U79Pq/wzpfCbAtBtZwXoqIyYALrfo5gA8LQAmqigQ9li6GNqlFQqX/VAV/FeD0L6U+/lKuhUShf8kfYFnwTsCibO3213AguObSpo5xxPJf5U4NZDSRp7T4Eg2i2gXQWuSmPvm8BQAfsV387nOoZ6nThf9YiU/qU9n/v8KoUniFtghD7Wy7pgGopDQwZTA9jgwUJBEWc6AGqeNxXvKksBdASzUPKTG9YC76psRYlYT2eeoaKQvuAdbsGbp160VSALoKsQLWBF3wXPqQ1DjXIT5WxBVcOU1vNcRS3PaOjjGl1M76GCdBo9CGR1zm7JqRVPe8+kfddH11b5t4AS1ze86gTQCa1rjleU1N7LPQAD5tNFYT2BFZ9pOFToCfChdzg1ETEAdSgAoa7zKT+gWz3M+N8w/3goFtRAGV35V+9p51s+pE1DvxL2XG+vKtJXtOvzoGEBdEBnDTJQtgMCEFGBmnn3D56Qx1TkGyqda6C33mnMgV6lgDbSjJp7zXmKstz854CtjMM2a1DDs1kfMwysQBF0ArAAvGDN1SNcD2rmW/4X+Op65PMKRHGfEKTS69a2aLfhnHme18I/zXUL7QECKPBPw+cjY7o+uh66NjWA0PBJ2V9565wBlEhrvPwA/gy3TP+dF4zUoJlAFOul8v1o35rrmvkXDKVmL1c2YpiBh6vFkPWMTQAdkIv93H1EGhQwrJFB99/Sy+9XwIhrdsqps7PQLZn3Or9PEMhxuP/1LDHHW8DKfcQ1gkwBnKYG/O06Qw4ClhrCvXvtLQBdL3RkSiMh1AMdPjAiBDXgObKFmr21Mh3PbiMQ8VkAjRq+BECnCKB77zQYPJqDKed7nquBGN+3Xz3T8Rt7slGS6inPGgeYlK9Z1zUQEEDnOvZl55f+8vzuYT1/9Uyl/Os+3L2zcoxrGh2k5wr2Go0qqAVCqfVAZxzwR8OfV+4bRl1QGfmuwQy1wLgya3rOz/Ofe5Ngu/fNs6jrhPY08kKG9L1CD3TPwkYcov/IwpmeoN71KwNU11tzezd1EGOtIRf7gGdIzmzIVL6j8Mf8C+o3xQLXuiaRyQLM7gn1nJ+GTe5D9MuoN9TMEwC6IHojQiCXNcT7zne+8yplDfKX9TojkyiDBNCN+NT9ivlrdJemYuB+DTZ7fmP/5jojY2CMwX5FqgEKvOFZmnXFvVNeHsntq+B597D5uW0zb0ZUoYbuzpMReDaA/jo74b53U2BTYFNgU2BT4HlRYAPoz2s+dm82BTYFNgU2Bd4CBb721a8un3oV9L56ncqX+w7xSHF0tZ0q1lR8HN17pjQ+G+dULtpOFbFVaKOcEuxA6aBnB/ehlEFxSo5hCsoZvkNhgbKoOfBQ8vkMFBjmSkQxhpKpypUC6HxfpWYVP6VN+8znqWydv1cZOmk8n1FaH4GMPtO2Cuio4PWZBYMEFlVSQQu9JPlcxXC9ngou9RpB93rxF4Dic72LVmNXIdlwo9MjSQBwevoIDtXru7l1UYaqyIRXDLlNDf+g1KWgtEZxaO5HQPIqcOvhZb5k80MDbulBhGLQPvFcPGctDZGMAhBAUsWlXkh6j688xVTAlncJgdwQ7gCEApuMRzDCfKv1pNXbjbphSaF1wYSVIl/wpWFnoVHzjsuHqzlvm/Nz10M9SO1X15bebTXI0fCl3kvm/UXRyrx8+OGHrwq8oKc3inZDgeIpiEK7hiMFnV07eqKTv9k8ztwnEI+iu2Oq3KVtwrNamo8U/igQLKCsEYh5vKl5HjJPoNVw4HiYAaA3ikBDpgpuCMJoLLFaZ+QHh7coAEHkGrYwNxrqII8LkmOQIl9zXUOxA9jpWY6MBjjTA5V+mmPe9gBwKNBQIJD9orRg7Vr4vt63hrqHXvSroAZ8WlnZea8REp+nvC2PC5xTKx/5nXtqpMP/Ak7wIGCGuZOhvxFVANHNTU9dcMDnuiYElayn0VP73T7TD8EIaoBKDUyQD84LtXKSGp6rF2b747nGvhV4QubqiYo3Kv0VcEWu4p1rDnjm13s1hnM/n96p3UMqO+ae2H21ZxT7f3beuXq+epPXTTDItnuOmueI7tP1Rp2fNcoB7GU9sl+xV1EDknquwgO9sleQkTVq2gb7iew1768pV1xD9UBnD0auWNin3BP1QHeMRPfQSAmZYR+pC6ADoHX/ci3Ip2fn7e4jrtkaUDo+6WDfSnsMEIxsgwcqvO7agobSk7DzPTsLoENXzi2ltWcx9gP26rm2ui+d8W4NGZiXRsSp7J/GWgXQkUEYqbJPUgB7NWhBTjteamS4844cqdFDz1TzXNp+yUeC/e7l0ELDrdW7EPM2UxfUQKznO/qo3DbVjcaFjXLBcypD51nEVCYacXreZD5rlEjfHU/XCjKQP8PT045phjgzsibgG/gdPjf0OzVt9j2uPAl/NIS7speacXsWpXaPp2be3ZcwynO/okb+C6BjuFK+o/89A9SAr3Tn84xsNeWTc8i8aNxDDX8J0DN2I/ewb7hndO2u5PHkm/4/f+v9Hetcb4wdOYq8omZ8jkHP+A2gv8ndcbe1KbApsCmwKbAp8HYpsAH0t0v//fRNgU2BTYFNgWdAgSMA/UwBN7t99hL+GNfeR/FbIKeKlxXpz9o9G2OV033eCqBDyVMAHSUIykKVICh6UEgKuAAkobhDgcvfL//yL78qADYrAN0Qvx1vPTXo4xGAPgHBKlGrpJ1K1irZVrSaiu8jvijQyDVVSs35a98KonBPFXcCoCjqUFD1WnNiqrSdwJ+KUZ5dDzfoN0Neeu/0EKySn+cJ9PF58qe0a/sopzSiQKnH/OIBBrBMQYnXkOVVIMNP5ppkDII21PCP44c/6tXOWAXMASwbBpU+12tVkIEa4BCQFfAWD7XmTkexLnBIbb+YE9qsp1GV5SjpyB8tiG5oUAwB8EamXcBOw+/W0ACFtlEZpD30Z47KszOcvJ6/1BoiQGf63LzYAt6Tn7uOVmuj66Gg2wTQpUMV0/KTgFy9lFWeQ1O8Xi3MrdcBrKKgBrSkBvCsgre0r/EGPIaHlgWPMnKVUgCh5jhUwtP3eovTNwEk+GCGYe16Ka3hwXpuEdbfAoAuCEHdSASGFnct2y/noOOtoh/leQ2WuF7jDNYgyn5zKTdKA2vpgw8+eGW8QFQGjVjgH3O4U9Mn10E9G/nMn0Y79AsDFAtGJHr3AfA25UHDIHdvof/SQH7v2LsnnIEoAhWCQ+2nHpGC/bQjSAPNakhBPzXkMCWJXorM80rRz3fuQ9bTUM216LXuG9BU4wRq5BOyisL/DT+MfAS8oUDzo/2rexD9KHDC3o3csrDuzL1rLmzllqCDsrXeoRoo2IdpaFUQXZpNmbMC326dh57yeOp5YoI2pa/z2T2zc1+vcz+7ZwtKY5QI4IO8sAigYwzEHtKzL/Ng6gTWaftZz2bWX88VPM8UGvAW6xUZQQFAJ2oKQB7fV8YD6Jsmo+ky+Iysrgd69wT61XNH+WCea6dBQuV253zyUNcAIDF0pLDn13COPZlz6qc//em7qA7yGfdr4CeAXplTY0Zkw2rfdFzT4KvXlp7wQY2NSiPmpRFVCqCzVjEuo//U8AD7P4Wxc+4yso/7i2ciQWqNz3r+6rmiEX44YzXaSj3J4a3OZ+cImtaws3O0Oq/3fUGjS/a0ee6ucSe/SW/GVANN6FGZqtGP7yCVOzWU4/t6r3v25IxB1BRSuyCDiQbD/mZpWHp4ZJ5VpD0055xCmhdq+t8c6KxD1yTziREecpq6vIV8ds1RVzYIoEMDwuBrnOF8VL5O44/Swr0bXqVNZACyiZq2lT/8XoM+ja+dq9U7+5T7qz21++XcE6Y89lr6WSNBDUs1/OC6DaA/5Q66n7UpsCmwKbApsCnwuBTYAPrj0ne3vimwKbApsCnwAijwJgD01Yv70dBX4OpDrp1KwVUbR0rZo+edtXnWb3+byqt6+vQz1xWQFORAEYICSMUpykmUO+bkQ0H3K7/yK6+KuYtVcAm0F0B3rBNAr8KxivmpTOl1/FbwyXm/paxXKTPB4tWzyktVCtP/+Zwqgqv0go7m46OuBzGf9eilPgLQCzbpAVhPH4EovVs79yrSaFuvVfuHssy5n0r3hnkU6Fcpa9hNFIwo61DgosCi1juOe1BkFcQpjVFuEfqVAjCEAldFHv3U04Waa/kdRSPK3dlmvViZB/+nTygsyWON8rJesijW8aCx6IEkMFHlco0ABNBVcgLKm1tTQMqw3oJ7ApN6jVGrqDQkc5WF9Vrnez1FqblX2tDX/sa8z7Vku1VKr8CII8B5gnKl75Qj8jmgccPfMh7ChpPbk5r/BTWZT/mAujnt64nmc+VxlNwCoADi3AdQIoBeGdPPjMdQ64Twpi/m6AZM6rpqTlAUxAXXpyfeN77xjXcsKJzroW2ObuaLdXUGuHSeKgsx1KjBEvOq9x1rsAA6ynjBUMYO71OgvTlmXdOsf41F4IHKPGlOXZnCPeQW5hkU+oZHK89lPmd0jAksFACpsQhj99q5L5Y/e93kC65rnloNGeBNrkVmUZBT8I2FuTXUMyDV9DSce0/32dm3uRc5pu45htwVKDOSAsY+GDkoC+kX3o/2DSOPCVJVrhawKw1pU8MfauSWBkwYkAioUutxy/16oGv4M3mhRmXTGKRA2wqAbP+O9uO3cWxdndXsR0HWachQedj5azQKZIoRfQTQAT+RGdR4GpNrWQC958B6oLtP+XsB9AnmTQBdsJSauRdAZw13zRO+WfCMvZRoRJYC6OzfnkGo5QnPkhMQ7V63oufKi/UIQOdavM2NOgMNBdMx/GRPdl/AQKZAbgF0jNuUK9TKEY0Ze76z//ZT4x29v7tnVhZMAN31wl6CHCh961WODOtZxZzhAJqsaw1c9b61r9B/nj01jKKPep1TI7sBi5czGbIAACAASURBVOEBZEBTX3gWgsf0uu7aXq1jzyJzfuf5W/7tGW5eUw/0nqnYS5VL1L6bwA/Qr0YIyHzPVZ5La1TXNCDtM+81GLJQONc1tQd7vPnD9cD2bEobTS3kHkzNb6SLofz4j//4XZtGjGEf9xyBkWbXCrIfD3RB9PIWvMyeZi75VYSjeQb0HapRAiq3OGOxnjzbw3fun4wXgwLGQC2A7t40+eMh4Ll8dQScSxvGrhEvNXSvMS7XfenLX34bW8l+5qbApsCmwKbApsCmwCNQYAPoj0DU3eSmwKbApsCmwMuiwBmArrLg6oiuguNXrzt6/hXwvEqQM2XAVEQdjfWhAPoEHlSGVwmE4kElEMpzlSfUKFTJ10pB4fTuu+++87nPfe6uRhmrggZlmKGAqVFo9K/KnRXoNxWoK0W8NPXaI2X9ioZT8d35KW0nmFXgosD3yjjB3+lfwxYbzhn6Qd/ylXSv4tnfq5TV00c6OkauqYK4ikdDRLff3G8IcH7Xc5zacJCAtcxhAQ5DaHMdiudeyzMLyjXPeJWqPBsQTiAOwErFO/TUi4zQkbSB56X5n2towD1VbpdOKJebA7ThMFEYA0wBBFDqgQQtGjWgHtGsg7/8y7+8K4TtRuFMvwTSm5+dvgi+V1lvCPPSpiBcQ34zNsdL3XCnzGWNX+AD59e1LW9PAKLrpUBteYbPpafjUdldwIE2qqwXeLDPBdChhcp7vLnMPU2NB3pDzXZuC8Qyl+awZi6gA8AnIAntlC7mX6VP9BMAnXu4n/kxdDWeZr3PteE81auLdgpWalABOAnoNEOVTwDWdV2+m/mlK6dQsgOikHeUmmfXU66RF/AeVCnPcwDqANGooZvzx3j0sqZm/mpQM2Wn/YEe9ZrTix3QhXldjdXx1hhlfl6BrH43PVMLckzwroCAfCaAbhQIgIaGNGfcAJcUQMyCS3qg+sy5nytz3du7tsqzvY55EOShBkAHPMcDnX22Rh/MubIKEKXGGT1PdH+HJhpYIKcBZsytS43hg5EfMCCpx2nXPWuxfDblypQXzpOyfu5f3VPneefqWerqGfCh1531Y8q87oud6xWArnGOaXGoAT31HsYAzTzXBdB9xpkHOvwr0KmXsPzKuidFAF7ogIqAdaZD0QMdEL0e6NzLOQ++YQ+mj83djowVzANAdy0LoHtWMrqKfSm9evaTr8o/nb8pG7pncf5gzbDfc26wn+z97MsaHrE3VIazl+qljFyoTKEfjMHzcGW956+ek5VBXDffFZQHzEv3yHpWM4Z6+zsexsTzMNLjDERd40bOZ/W413OeZyHDNIxhvpkj9xv62JQrAubIcvbghnTXGM493XmZZ3flonJuBdj2XmUH33Xt9Bo+T5lSsL1nOsH0zqnfadDp2aL7CecRjRvhg+5L0lF61LCKudQ4hvXX1EJ8L09Ac/YaCsacjLUpMwTlOQsVQCeiTWURZ2XW3HvvvXdX+pu8rId4jUynLPY+56nvY5Vb7BsaZ1DXCAF6aAQAgG70siMP9KsA+tG7bcc65TNjbxQP5lie1RjsP/3mbz50O9j3bQpsCmwKbApsCmwKPDMKbAD9mU3I7s6mwKbApsCmwNNT4BaAbo+ugt5Xr5sjfeh9U/GzouCZIqDX31LiHs2Ofa+CUYVewSiBNn4T7EEJYm5iFA8oklTuoqBAUYdiDyUPiiuUOCp0zJ/J8yeAjgKpfyomqVfKnfsA6I5zKusmQDhpOxW5K3rONgpqNGw44y14UWUgY6kCstfxuV57U3k8lYpHfVYp3FoFWu+popI+V5nMs+r1zRzr1YVHj3NmTmtDIcMHHRMKWEBlvJngiRlu3THRL3NIU6Nw9Df4pSAD9BNsB6CuwUe9Jef6QyndEJT19ENhrFcngFlB8gmg18MMkKO5k1FMm08WBbcAuiHc9ZhuvlWUtA0RK185H1Xgyluu4QLa8Isgr/Sbinzum4ruFRhRPpwhU/tMx6P88DeeUa99le2MbXqgwzMCCfCLRgwN4e44Clh1PUJPDBgArin0Xy89FLpT0S14xdhqAAF9zHEKKNQw7YyhtOhaoi+dJ8B420VWdk4LxAssaSyiRxc80fC1tF9FN6Bpc2HDkxq8mA9Z/m9oefqIzLYIcGnYY+hYakPTMifQTwX7lMeMoQALNHMPgWaCNBpOFShpGP6VJ375vPtVZePcM7jOtgp8Necw/MY1AirIBgENasZAmOdf+qVfugPRm8JhgoCuKWvp5HytAHTn03HMHOgC6IDoyF75gxp+BnCBvwHQkat6EfN7z0XSQXmuNyZ7N2HiAVIpeD4i9yiApzV6or2CVKbsoJ5GBAXQS4c5R1PmzP127lNPf/r8t0+c8zllsH12rDVeWgHo7oV6GpMeBwDd9CfUzAfgOXsTRg5dgwKDRznQlV0C6PYXAB3wXAC9Hq8A6IaTRgZU3sI7RB2iINPkHdoBNMcTlvNfAXS9eyv/3NddA5Nu3UP6W2eke9Bcd9BFj20AZ9O2ULM3C6BjYFXjO+SmgCNyoTxKPzqGaaTTCCuVPz1/TznBsxvhpGuHfnA+4bxirfc/Z60azRT8RY6QnsGc76b9QD5jKGGUEM5P/DVKUSOquP6Ve0bI4Zope/tuMffnKQtXcyhdurfWeGGe47oP+jzXWiOYzKhJ9Sqf55bOTb3XOQN7n5FjoD905v9pYCcN+d5UMNQYJDkm+ki0HCPfMAai7XDeYO2w37r3YqyiBzoAemnBXGKsbKnMZOxNETRlsbKAuvzjfunZs3ILumh8h1EK45fXOR8IoFMzft85NMCac3/0f/fLM7l/9O5Mv9jfWDvUeqDXwPiLv/Ebz2FL2X3YFNgU2BTYFNgU2BR4AxTYAPobIOJuYlNgU2BTYFPgZVPgKoBeZcCtET8UDH/ofWfA9/ztPteeKSNWv1XJxeeCEVX4cW+9Jes5ynUFIAVUqVHWNB8fSn0VkCi38PDTCx3lTulZAL3KFgHlqWB1vqvgnEq2XuNvfeZUvkxF7WouqthR0aRSpiDRDDVdZSDt1htEpWG9zVVe0e/Ok0o/agGVepL7e3OZ1/NCcLlKzrZfZRpKpwJteJyYkxOlVBWHPFcAnfvwWDI8Oko+FWso55sLmjEU4NFYw5Czel7TNkCShd8BfCgo+2eo8IIMBYKbFxLPO7ygLYzH3KgAZwXzoFs90KukRbn9rW9961VB8SmYRSjrhvssyIqSjzVjqeKyHrMNv6vSnnvlt+ZO71qlz1xvX/ncNVIAonw9gb0Cd4JzK56cADrXFnyuIY4Aul7ozK/XYsiAd60FxXONAKZi3XVLm+ahp4YnVWADFtSrC970efQLoBvQHQCe9QRgBWgKaFUPwel5rNykrjcfcwNPoCQnJDg8Ir2ZA9YAfTDka8GX5rOFLis5xnfc4xpjvTWNAv2hbX+XD+ijhhtGi2C8Kv25vukHjKQAHwO+NOLGkfyc4Ap90WPZ8SgzuVb+hGY1EJr7bT0+V8AbNLFPBS4LfBVAZw64ztQiAOh4A+KNTc3vhP+nkGvefNXU9Lt97d4xP/dsMuVuATNoA/BFwdO3ADogSv/ga+UfMhVDCtNFMJ/d7wr01QgKnqyHK2A8xgIU5HX3JdvQQKTyZ67Hf88A+upcNUFW55/v5UNqgSjqGiiy7wCcWwTQjfSDl7QAOntJ56UA+syBXgCUZ/YPEOwf/uEf7gB0gGbWtvJRAJ191RDujhEwUWCWMx+ANAVeJSoC4LkAeo3MPM+YNsZ1AO945lBudC8qUDrPY3P/KghoSgZkKWvJXNOkb2Fvdp8HQG84fWSQZ9QVgF5AcHrYC4TX8M+1UZnYz557lf8dA3NrGg5q+IL1Ss2c1cDPvYy9CrrM6COcSQBlkRHm78YAh+dL7xoaGfHoaC2738nfPSNMGd4xdT57tvWcX/reeo+rjJtn2O613UcmMDvfH/zfCAacfzEWqXEo/KR3M7/XSLXGGKw/1q4FYxT3KOimoR81f+a059xjBBfqIwCde5AHRPyikD6rZ10N6jhfsh7O/uY7SN8tCqDDkxreUPsewvWc0wxBT816qEHEfP7c3+c8XX3fXoHo7E/QzUI/a+xMX/7Dr/3aVRbb120KbApsCmwKbApsCjxzCmwA/ZlP0O7epsCmwKbApsDjU+AxAHR6ffXl/NZL/y0K3BcQv+/1VSId9cWxFkCXBiqMChbyW5WBKARVDKGoanhI83SijEdpB4D+hS984a6+AqDbNwFDFXcTqL4FoDuelZL1Fo2mUm/+f8QDE6QtmHYGBLU9xlmv7yqcBCu9vgCS3uLSjWvr/VpFnkpr+4tyyTCX5vkWjC3wxHXmkERhi7JQjw6+B+g0zK/5e1Gwo2xUYUuNhyQekxQ++yewVWChytaCzbSP0l9PPUF6w02jnDTnMkrkKnQdNzVjat7YhtGkXzP3tiAkbdZTTNAPmuMlCEhq/m34Xg90AEhzZeKJzvWCT4xJxSx1+akhNI3KUD5ofnbWZ8Nsd60UOC2A3vVfD1LlQWlWJfoKQK/sqFwVQBfI6RqH3z744INXBhGAFs4ZtMbrEvCaGiXyam0VjOQzNNHjmxoeN8Q/NdEADHkL7xq1APoafh8AnX4KJAKiO+9cz1+92Lp24YkCF80zjszkT9lScHvmSkXZrVc0Y+i6tg3XTiMvQFOuhw7Qo8D/9HKvAU+NNbiHtWTREASAjbXW+yYYXECrMo65s1/0jb8q+js+AbXyoWMuIMl1E6iX77l+gttVnmvAA+jEs80Ti+wCYLMwR4ASn/3sZ+880ZVTytOrAPqkyzx72G9oYwh35Cve4QKUgOoNPY/BBPNBjYxt+PwJoNc4jvYBhACB+KzxADXyGfDmZ37mZ+6ie5S+TSEBn1X+OWflzcoPP899uODViiZdL7fOWW/r9wnAlQbl1wmgI7MbLrthkQVKAdApAHBGRhFAdz13/lxbyphGTIB3e66ZALrertSGcAdAJ2pMxwiwCN9QOAtg0KYcB0BfeaCzxmocuDI+qTxwb+qcrs7Fc111/0TeaJgG4I9BjIUxYpBAIdJI5SR9bbjvyjjanwC6hiV83zNzjQJpY+6hPZ8UgK2ns6HYAQHZPwydT83+YJvcz35myHV4C16wIMeQExTkhJF7qDW+VAbJV8oQaVyZzXNrlMP6LwA79+WeRyqj5zuI9FXuzHPylB/yRN8VrsoR7p33lc+hb3OmS0vPxEQ1MH1V+RC5aHQOeMl84NScY+wzNFO2U7OPG/0DIL3pQlhnGATifU46mMoYAXT2KUD0np89j7gOpqwqD/Y+v5cXGnkAI2ijObD2GY9nEAxwiFxCwbgLPpx7wmr+57x2/c/5XMn5KRs857NmXDvMRc+ftLMB9Le1a+7nbgpsCmwKbApsCrx5CmwA/c3TdLe4KbApsCmwKfDCKPDnX/vaXY+vvEivXsTf1HDv8/yjZ66UgPPas2vOfjvrn7+pvBAEq0JFJTuKBv70SEQpqALFMKC17AdAB0BE0QsQAXh+BKALVFDrgW7f6nlM/zqeqYBbKczm9WdKmavzc2u+Js2rhJJnpweStC9oNL2z2vcCEW2Tdut5TBv1SOJ/FUZ8LtiDghhFOAWFmAo28xkKkOghraeqimVqrmmoZ9rQW4p2AdzMqwporgc6ILLgIDV8JghuiOgVENaw0ygvUS4LVqKwxCMThT81isoql8s/5mqnv4wDL2HAbwpKd/OvUxt6Ha8tlO4Nu9+w0xiPmHubGtBBsLaeoXzWeMEQoFV0t59TiTkV272PNVpv6gJmDbtcoBxequdogUt+q6woMOHarJJ8Gt90HTRKQb2sUe4aPpoaZbVGHIwVANvw2Shm62FWML2KfGhqJADmE/4QVGD+DEuMgpc2DaNOfxtunX7ioajncWUT/TYsKnUjH/BbPYgZF56ZFEDLgkQC6NTMX/c4QZQaSRg6tvLANa4XY3mS+WmY+Hq8A6RIF2rGJwDiehSg1Utej/3ObXnLyBfOTWUj3zViw5Sb9dI9ApflO+UY102QtutnBaBLr0ZFgOeQgcgsQGuMHoiKQA0N9O6DHxpBgWetAPSCzq6j8mvX1gSAmONGaSE8NrwDH/G9RjnIF3hdOUr7zhP8NAGo9lOZqQxvyGZkp4ZOyC/7Sg2dlDl8rvetc7ECyo72bvm9e/lqX761B7+p892VdtqX8mnPUR0v31c21qhNma1xEQA6wDm1XsZGBxBAB2AjmksBV3Ogc6Y68kDnGci08iaGaHiQ4oUOwFyPV/hAIEwA3fmCDzWqA9j73ve+96oYwh0Qnc8d+wTruiZcx4K5V87xK/Cz8lVjItYJ/cVQzr2e8wZGIhT6KbhMTb+U75x75hqX9hNEngD6XB81jOxe3rUKHaCv8sgw+Rqpel6jhrYFWTUgZL74vv1utAPkhNEGqKX5CuDvOQJ6l++m0dw0rCrwXjniGlqB3107XY+ruV6Bpr2nv69kCN913RYE5zNryVQq8FANhuAP54K58rxMzfecTymcaWqMxlmhvN33KM4jGnWwzmtUyvsVXuqA59Td95AHRx7o9Kc54OUJ5o42ajg36dW9rnsE43N/ZI/kN9cPY/UMTm20HuevPLaa356Bbu0LR3Mtr7GXNjpaDZiMwvVrv/7rV8T+vmZTYFNgU2BTYFNgU+AFUGAD6C9gknYXNwU2BTYFNgUelwIC6H25vvLE1wG8p3LnikLvVp9WCp9VH88Uxme/3QdAV1FVJcVUiNXroGA642xYScFzlL0okwTPqfVA5556+jVf530A9AL/8sNUtFRBN5Xct+boCIQ/uk8QUUVjFeQFGqfykf8FxKgLdquYtU0Vz1Uu28/mNUYpVFAeOqiopf8FsFCYG5odT0TAaAF1lIZ6p9M3gTENK6QvSlnBYWruBwCgoPitRzgAuuGGAWbgH55PjXKf8NB4CMMv/k2FHmNuuHOUYx999NFdwXijIb9ppx5RbbOKddozByXe4yja9cRDoVlvdBTTVSBLa+jKGsBz2UII7IZtL500RkCxqWJW4HjyX+e+YTShTT16mQu9auHBhlemnxPAq+K4wHTlnDKigKmK23n/CgzhPviv3tv14KVfzh81PKOBDe3hUWWpHBGUki/rGct8GqqXGr5WdgGadj7hTxXIjLsGEPQZr2MKwCl/0oM5o11Lc4TTF3PUUpvugBplesOfN38tdJkefYLK8IaKfGr6UTBmyjuV5PbZ+QMsUZkPL2McYmQE6NDrK++lkakBvE6ZMtNWuC4KoFROFtgpGN7rO6aCYsr8GiVN/nSejgB05qBGHawVZBfzyRx997vffVUA2sgt+957793xQtcjfSnfFxyYIFHnlvvaTmlgzlplBOAmIDoAOusdUMLCfit/IcMLYE0gqs+o3ILPNfSh1mCImsgDPXMZLUO5M2VK52k+3/+7j64Akvueh27t52/y97NzxeTdnq+6fxYUY40BqGnM4d65qvFINRoHgFmjKcwQ7pVVBembt5q5mgC6RmzUTQ+ArOi+gIxmn6SwB7NeTMNRAB1ZO9dgeaRGM36vXDs6t83vJw+1fSO9aJRidBhq9kr6Sh8JZ17ve8Za4LQReZS9rrWemSeAXsDV81+98J1DgVxlWlPmQF/D+FN3X2c+NVCkVpZTM56eVfzsM2sQO8+XXbsNwU//akh2Bq47psqPrsUpH1frfs6te4hrbbaxMlw6e18qT9vm3JvmO5F90Mtcg6KmJ8HrGblMhAdSMtSIjXnoWBttgDMjRoOkCgFIL+2Ye9PLECmnxigYeup9Tt2IAuwnRqhg3XYfoo2+P5S+E1xv6hL2SI1RqFlLRqnhDE/0CosphHjuXANTNq/me7VfrGT66t0a2hpmn5o+eK7xvLMB9De5Q+62NgU2BTYFNgU2Bd4uBTaA/nbpv5++KbApsCmwKfAMKFAA/Ughs+rmSilzZTjzZfy+IOzVF/wqcFbKpSvtXFUwOIap2G4fqixCkaTip2AKihTaqJIP8FClL0CEADpeSAA2Ppv29a7Ta6OK5xnCvXO96veRwuVMWX+LT+7DMzynSkQUtqUVyiOVorSrl6jKG0Fq6nqS0q6KLtpsKO/pWVgjB9qo0lbFvW2hTFMBC1iJ9wsAtt7cAoIoBQUlubdAdD2d8Top4ML95nClXcO7U6McBESnoJDXQ4camunJjiKu3i5VBkpvlZx46hl+HS9N80dS8wzbMfer65qxabwA7RvalX5LY55N+G4UmhRA8HqO1cMMMMt8lngJAXIwVhSJKLQbOlzPdxSaKF4bNWDyfMHB0oXvO5/0y/XKOAU1jfIwwZ+pMFZ5WnnQNcfnKqgLoE9w1GtV8jbsfZXJ8BZKZkFAaG9uXeaHPLoAlxRzh0qf0l7PWKMl1CMSnhQ84Nl4HBqimjbtIzylIQVAOn02pyhe6H0ehg/0E09zlMl6BVPTl4Zibn5pZGO9ugDQUT5T83292Binc8azBXTgndJXoML5mBEpOk8YIZjPHF5WyQ1YpqxSXq3mu7yhnCwP2n9pRVtHe1w94Xqd15f3JjDdMbWfE0ApGOI8K0sNOcs8I+8AA83tXP5BdpnTGXCiz6OvBddWALrzOL1R7YeRQWxnAjP1QIe+gH4Cf3gPA17SXwAWoxWwDjr2rnU+1xAHoK0hd1kTgiF4qlYeISvhQ2SWKQJc+wV0+Fz+7XmqwNrZ2aXnlStntqe45uxcccSTng+c/xoQwXsF0JUVzCXnKfZSZQl7muGdBdA9LxUgmx7oBdB5dvfyhnBHnjUlgAA6UWPYSzuH7FusFQF0vVGpBdA5AwJOly7yhG317FQQV/6Z5+6j816vq2z03MOaos/Id42k2At+8id/8q4wxnoJQ6Pmu+45ivaP1i73FZjummeslWkdS+lAnw07PcO283+NZFifzA19p9ZgD/4AUG+0nK5Hnj2Bf9uV9q6nGqcJoLuHtR3Pt+61q3eoebae18z9ZTX/PU/3TDP3q9VaPTv7r85D5aXJk+Vr+lTDTt6HkNsUDAMbFWZGaSlPcJY2VzrnlEZ3IcJRUw11vlYAunshewa8b6mBLdf0bNZzHP0qL/e9hnNP1xJ7ZM8VnvOpeUbHXAOSOR9zfXfvmZ/nvZOX+J99kLmAdhToqSGA7wT/8YtffIqtYz9jU2BTYFNgU2BTYFPgCSiwAfQnIPJ+xKbApsCmwKbA86bABNBvvUyfKWavjHSl/Kly50obV17wj9o8UixVCXamDDr7rUqned0E0OstZQhIapQiAOjmABRAR9kLSATgYB5MlHtVmBqeUgC9czlDuPe32e8zZcsV5VkV+QXx+/lonjs/Kp0EQBoSETrVy2rm+a7nZj2weG7noqCYoQen0ph7UOTZJsojlGZ6laNkr/IM+qsE53PBfPpZxb5e9dRVuHFNPaBQIupVjkdkvXIACVVSc0+NJei3ilrGoTc6Sjm8846UpnhnmXv1448//hEPLJ5lDnZC0/bP5/lMAVwABdo0vysAgV5/1Cg49dihrjcPoIfhNQHSUR7qKYpiG3AVJTdl5reul9cEEsrLVZ5PkKrgFjxQhfI06piAWr1Tj9bcVFavAHTXQtuokhbQskY5AujQnQKAbvhz+FfwHHnSyAQ8p7wsiGtofnhCvgDs1tMbgEjQBK/D8gXtTQBd73c80Ls+WEsCrqwhc6tTM5eOh1oPKPiK9VivwIbfZV0XjJ4KesFp2p/zVSOLepkzXvcM5s9c2awLritP8nsBn6N9QtCkwGCNdpRbrtnuWRMQubWn2oeCs/Oes34WRJbuyp161DXvOPwHIC0PwSPuZQLorskCDjzrCEDvHgF9+OtarjEBvxe0oh+GlIe/jbIBwMJ6MUc2n5X18KTpIeBb7mtfGRPRNeQBgTdqQDlTErBWS2/asV340T9lzREId+u8NIG1W9e/rd9XAKiyrucGr4MfmNvpge5+WmM09jnn0vMUHuIapAmgA7ABkPacMQH0rrmG7mY+y3d6oGOIAYDO3BuKGeMaU66wH3edCaDDZ8g1+FMeXQHoc0+xrZ5xVgB675tAfH+b7SsPC0xDI6PDsD9DB4wEKIy1EWI4/xhlgbr7M33v2cV1Rc1zC66XT13Xru0akvKM8kijm3Cmqte55zJq5ou1bOh99kiLaRwqk/zc86Vyq2u3Z+vpgT3llr9zT/e2KZd7hpvrd/W+dSQTygc9G3VtnrV3BOJ7z+SzGmXVqJXrNUbhmp4P2EPc9zF6qAGGMlQDDdcuNfNp+HN4snxNm5xxPat2z0ceNFpPjTzht6Zd6rmJ9itHKssYW43MaozB2b5rib2k0Q9MgWSqickj5cPywi0Afa757j8rnmJfNzoasnUFoP/mb/3W29pO9nM3BTYFNgU2BTYFNgXeMAU2gP6GCbqb2xTYFNgU2BR4eRRYAehHL9NHo7uPkvbfM4AOfTq+fj4C0AVOzdWJAkTwnBolhZ5SKPEBvvQe1ctTwHoC6J2XemjzjCpU5px0/ldKsVsguv3pMyYoKC/x/VQItj8FtKoI5v4qRgtkoqAquD6V8yp/qbnPkMPmoLevKmRVsjYvNqCKuTNRehVE4bqGaS8dAFZQmlP4XEXajEog2EItaG+IV3hCAICx6m1LiFiUaxSUbQDKet/RT70sP/GJT9zlRldxCS2qwMWLHoUiikU89uwLYASKZLzeKQCb5fvSgbZ5Jm1Ro2groG6eVAAMAPSCnvUQMsSmeSpRhBKyHhAC5aJendQaFqAcV3kuCFljBY0lyofOO3xWDyEUrKZVQGHaENUoZgVH+F5l9vRSXXkCT3mx6stcQ+VdfrMvgpauA64DxKEANqNsZhzMA/w5PdD7HEEN1leNRuClv//7v3/nww8/vKv5DZrDx/AE/GaBJq5BeHcC6ITsRjENgK4HF7Qt+MH3RmEAhKE/eJ3Bk9TOCYYlgPk1lIFfDbvPXNeDuJ7Nyh9lTj3a+K1yxtt9OQAAIABJREFUs6kSMNYo+Ow8sD4EYOQNnicdaf9ofxUQtA9zz5gAROXmlOcFd7pvT0V6gYrK3cpl+1tAq/zteqn3tXzIGsRoBhAR3oN3KIDXGBsAoFOISLCSIz5zNR7p0TVHG/UE7nrpZ2j77W9/+52//uu/viv0E0MejXr4X76k//CaUUVmSo62i0xU/sKzGvZQT5nTeTFqhxFKOt7KZT7PPfnW/3Nen9spdYJ1q/NHZXONLHoGmMZohm+n5hylxyT7mXKRmn0ID/QJoMPPKwBdPp3pMwrwNoQ7fK8soAZYLoBeIHEFoOuFzp5tBKJPfvKTPyJH5hmu+6dyiv5pHNa9ZgXAFvT02vkM70P2YuD2zW9+867wPXIb/md/FkynRk42vY5nK2raryFk+aBnOMF0QWX2K9MysO83zQf7SYHNnuGgh0YNnIUAyzUM1NhFHurZxHOi4+/6pJ+VB9N4YZ6DlW+MtXxQIyr3IZ8zz7M9c3Ve5dO5/pUXV87x3WNWQPiUwZXhXK8c852gsqfruIZ63U9Y057DTbfiew5rs/sQZz8Nnaibo5vrNGyi7t4N7/CuxTmVYr+4Bv7lnGLKmUa5ga/MgU5dML9GX50vxk8b8hXroUYj9MN1RM25ymg2nD88D9GvRrbpXJeukx/O3u2u7gu0zzpqBCDG3jMobX35K1+52uS+blNgU2BTYFNgU2BT4JlTYAPoz3yCdvc2BTYFNgU2BR6fAkcAel+0r/RiKnGP7plKuN53tY3Z9mzzTGE8r50KnaN+n/Xt6LcqnyYYcqTsRUnWENwF0PHM1HOU3LF4Oaqgog/mOD4L4c5zBdCP+j1BlpXSq3RcfT5SFE5AcCr5SjN5cPZTJWW9MwuEM8YJLtnGBDhRYNUrsCCR3syGkARU0UsQUBLvMgohDI/4iPmsZzkA40/8xE/cFYCWguR6oqiIlzbU9aRkfgmXSr5GCgCP19IeYbE//elP34GT/Oa15PyFf+AdCuBnadh8zIBEjAv+QxHZPNEoIAWwAbNXSla/a7hzQH+AVPKkAloBAlhQCKLEttTDTQBdL3SerbczCsXmWHWO6K9glICwHu7MeaMNMOeCxVzL+mgObQAXAFvoBwjd8PmAx0YKQOneeapie7WmjhTbc+3IW3xfbzueVTC/HvxcK4BODfinIQN0mYY4fWZ5ovMH7xPO38I99S4EJNTzGp63HeakADr9VCkNnxqVgBrFt0pp1h3rBcUxNe255qgBpijMCdcWgHBdAXzwfYGT6Q3eVA0AOc1D3Tym8KogK0rt5koWmFJ5XWB6gqNH88t8lt41HpIH5JmOVXBCHuM3Ff30o399Nt/X6GC1N1Zu1iipwAXPaEqHfoZnTB0A/2mAAYiOHAE8BxREHvXMUTlcMEI6r/YXvitow7XTkKW0gCdNDYG8IEeueXKVEcwx/KjBErURYtinkcUFzJBNGCn99E//9B1wqBcrMkoAiGfBE/0z9QXfQ+d6nOr1aD330LP9unvIPNs89Lx15Tx4n2sKMBVoOzoryPvKbYGrenxOD3RDDQOuIs9Nb0ENgG54Zz3QBXKPAHTGN9NnVB5MAN39ZALoGKCVZwXQBQD1QKcGQHe9EMJ9npXmPiFdCuKu5EHlzFGbbXvKImTvN77xjVcFHnYfIL0KezVRSSjI48o4Za3h8ZtKZfalQH/BOtqDXkb9Ibw3+wM1+8MqCg00Qf40p3SNXQDWC7LKc56dG7VEIysNFKZstJ3Kaa6ZfF/5VwMI+Lzhub3PeZgybnVelpb9rUDxnNM+Y+4L5Zcz+XrGd/Pso9c4tR7agMzM82p8HYefWasabCKb5QFqzhY1dKis4P7mS+87CedSwXPq3sccwfsabxRA57ee/2oQhWzRuI9auc41GGqxlv7iL/7iriAf2FMo7CectzDSMuVReWbO4eSDSbOHyn/mjnWLHGU/pF4B6P/lt3/7PtvAvnZTYFNgU2BTYFNgU+AZU2AD6M94cnbXNgU2BTYFNgWehgJnAPrq5fyoV/d5GV8pc+7zrFUfppLn6BkrkGAqHlbtn43v7DcVUSiBmq+uihi9z1EYoeQBaBBEF0DH2xgFoeAnHnsoKVUK0Wc9M1DCmp9ZUKGelKXNkZLl1nxO5eZK8boCOaDDnOuprOv/VaIfKfJosyHqG2ZRhbHt6HFdL9sCajV0qCd5w47yPYCkHugYNqAYR0lOXSX1BNBRiOkdjhe6HugCNvXYKU0LKKG0w4PTcMjk9aQPFMYCgA54bnhsAU+AaHPyAnyjQG76gHpdoxQ05HeVkvAmALIKcQwBpiK4itnSk+cDnlO+9a1v3XnTGOKYz3q1UztP1BNAZwwaIXA/49C7qOHWpwe642PMenKqlK9XMvxZZSvPF4xmDdbjvWH263Xd9nyGcmW1to4AwSmLBNCZZ+6ZALpRDLjOCAJ4bCNP9JzlXnOQU+PlVHBihnDXO0wPdEBQeIp1Jj9NsJB+a3iCPGrua+QcwDlg5c///M+/8vRFfnFPQ2QbrYGa5zcEeD2BBWAEOhpGnO8aqrc8Ca9qzAR/1AOd/2sgwVg13AAYas5l5qLtKuP4XkMCZc70gJcf3CO8boIdtHkkKysnC77WY1keK09VsV+ApzLa+46AEwH0eqBLf+ZSOVIAHR5izepR+xAAvevK8QtGWrfP7oXSsQA6fPcLv/ALd/xIAdhQNsJbGBEhZ6kxCACQQd4Crnft6HELMAeP1HOVdlwT8GNpD9/Jo/BHfysw63yu5MXR2ezszHNrn3+KU2j3OXlw8l/PaA8B0N2rmT8AHyOhUBO6Hw90IqGwN3ddM78aJjJ//dNoDz6p8RvypAZ28H890A3hDiiGXCtQCwioFy19/c53vnMXwp0aowwih1AA0KcRTfeXyqL7Auirs9xqPpRF8DTesgB/77///p2cdk8mShIGJfSXAjCtfGNfKXBKexolQNuC1qyxntlqEMXzGkpbUI955reClT13Y9xSQLLnCAywjuStfVGuT0OqGtF1bitflUU9O5XG0xBvyrXep/ypHLKtXjfXes9p8x1o8kD3l8qePlOjANuqDNPw6ejdqlEJuLYGEnO/7tms7THXnoORz8y/hTXVPblh4Quea9jk+JHnnpUw+qsHOvMP72vwNwHquQalB200ohPjcX4B0DEUNaIDZ2HO2pw7OGNppIjcmMYwV95bO4/zPeyKrJcu0LrGjKzHGs7R1v/6oz+60uS+ZlNgU2BTYFNgU2BT4AVQYAPoL2CSdhc3BTYFNgU2BR6XArcA9Ksv2a+jiL0POP1QAHwqiFZUfaiieSpO+iyVVFcAdJQqeqALogPeoQQSQEeZo0IHAF2wmOcY/rgAun0pwDwVeaXFVJRNmhSEOQJzbO9I6XakyFsBsSsAvYo/lVIdgx6YKkv5zXGg1Kry1fDCKLkN91lFbQF3FW0FQlCe0UfAEvM1MyfSiecWmEZpK+gKEN1IBBPAqvKVMahU5fnmgaRGYSzAC7gjCETNs/XUZaxVuuPtDQ9RAFHrwQygo3IQ5bRKaWrAALzhKCj3Om9Vejselax4ARI2mQIgUHAJ+v3UT/3UXaHNAsUzhLshcAEgUHA2P6kKefquB7qgaJXnrLN61KrApP98ryc77QGcCcCgOCyoy1yqeGc8M9JEAby5Lvp/FdFdYwX95AF5kv9rfNNcmnpr640HfxvenjFiXIGhBYUxVAnfMQByGP4cmhqCmxogHHBEPpgpB1xb8CTyy7zD8A+AFd7ceH+6Hs0pXQ9F1oiF9v72b//2rvzN3/zNK88v5sTIAcoDQWQjDdQooGOFhgWcKyvoZ8OnorwGEKKwjud6WeVSn55o3Qc0gpiAhHxZOVc5PMGNgo70vzTg8xyvYyzPC3BMfl0p3Auo85l7y3tNSwHPGSUAIw6Ac8tVAN01UFlfr8TVPqQcOhs7hjxE8CDnLLyNFzIgKjXGUK4t2hCYETRH7itjuveYzgCZBI/UOAP+1mMRXqk8aroEw/w7TwJ0XL8C0CdwNs86pc9KBr3O2e1NnU7L02cgzwRVlYXQ7CyEu/ulALo5j6n1QJ8AekO4czZYAegFfOuJ3BzoyF5DhVObCgKDnALozK1pLHge+457JTV7oxGIkLvT+GXuJ8qRhwDoRzwzz3+0DU83hLs5p5GfrPGmamFNaEgqAKlRCc9sSpKOj7E0kgdAI5EgKNCqBo6ed6iZw5mDXSMz1nij1/C/ZxLum2dKaQINanQ5vcNrIFUZWzldg58jeb6Sxcrb0mZlTNPz52x/9X7Ssc69ZnWO973w7KzSc+HR2cd2PHNAV8bWdAjdu2mzIc/bb/ij0Ws03PLs0z1D3qEGXK/RXuUhBjUaLbP2GlkGGd4866szh/Kpcoux1fCxa4090ohR1JxvOV9hPMNZxPMm9RGAPs8DU77PObsqw8sX0LnRMTiDeQZgfvj7P3/yJ1eb3tdtCmwKbApsCmwKbAo8cwpsAP2ZT9Du3qbApsCmwKbA41PgCoCukuOsNw9Vwt4HPK/i56gvE/Cd1539fvbb1X72uiqQVgC6CteGEec7vc8B0QEPzYGO8h4vCIsAuqEjzdl6BKALoheoXSlTpgJbukzgZAI8He8Z8FJl2lEb9ViZykbuQXlUhXk9R2m/OdHbL65rOHLDueIxhlJWb1vqKj/pQ4E9aK6nGgAfHiJ4RVPzvQpB+lKgpGHEua4KuckjVcjTjorZjgHFH54gAIoUc7qitAYQQIHtOLgPIFN+QmFsKHaUcwW+BN7oE+PW65ga4BRvMkJao9yz/aksdg6dPwCBeiLXCwggwRDKeIKqNEXJTq5FQy1TA0Do+YyCUSMAAM7mQJ8A+lR0q8gv+MKc8MyGBzc3puFgeaa5KKGvYZpRvjeMJ7Rzzm4pMavcXclbeXhe1zy/9F3Fs3MmWIm3tn2DB3/xF3/xFb0BEdpuPxe0QGlK5AMLYJBA+Kc+9alXxjz0ARlElAbmnNoco9SsF7w+KfBRQc7SDNo1pC9tmbaAegLWBRWmwr5gRGVe95Qq51mzAOWMy4KBgGsSWlcJTl8EcaBZeavrgufpudgoISs5XODrzINv7nHTiGUailTmTiBGuQW9Jh9W0U9/nTeBA+UcPCltBNA1CJMfiWAwAfS5ZxQY7pgqC/V6rGHQ3IdsZ54fiIIBSIEnOrzduRZM06itRlfuA8wj9Kr8M3S4uW1LQ2WTBh9ND+D+Rdt87tgbPca8t6V/188Ev3h+5628Upl0tOc//gn0X5/Qc8bkPfsnv3qGKZDZFCTQlrlTPgKcmxubPR/g3IIc0niiHui0UUD7DEC/5YHe9CTstUSAobBn1aMWMFmPdwF0wHOMhjAsA8zDgBIA/cgTF9pVjva6CbrJR/LQXEeTX7qWvBZ+xghFz1kASQ0LGDeGUkZ3YM0ri5k76Mvao+avuaEr/1hr3dvr/YqBVo2+CoZiyAKtOKtQN+JO1x+fa6hSEHKC1sofn9l+TtpXFt169+i15X/p5fM8M1rPOaps6NqfssH/V/3qdxOgv/U+ONs7AuCP3s0mHdznqTXW0giibWhkoXyuV7uyGlrymbVPWh4K536NOKg7XlLHGPWB9AmlJ+0b9Yu67xz0U5lO3T3XqFReX3pyPuIcT4oj9ifOuvAu5yTkRg1xupZXc7iS733W0e9H89LvkVE9i/F/vfO59gf/+I9PuX3sZ20KbApsCmwKbApsCjwiBTaA/ojE3U1vCmwKbApsCrwMCrxtAP1MGXMEWt9SRJ1R/uxe7ruliFi1faSIqCJIhabK8XpRFEBHKSJgNwF0PDDNHUwNcKjSAoWNildqlETtV0Fc+rXyzFspulaKNO+tUmilKFyBQivlzKodAaOV0o/vUHZWYVVPWfrXsJoFBPV6Mm8hIVzx0qWgZJ/AhSA5/W64URS9KLNQEAP+AlZbUNIWiJqK7tKldGsYXz1qC7D3s0pbanJzo8BGofX973//lXIekBmveJTIgIEACnqAUzO25jJv3m9DyutNUuAb2moswP0N3awxh6BS1zf8TF/NJw6wivKSQh9VVOLpU89CAXRzoKPUFIAA8DB3KfNQkKoh3FViSjf6VWCxxgoAJXjL67WIcl+jC64TPKc2Hzq8AM3a5sx9rXyBNvVWok9V2nZt8n0V3b2O7yeAbrs8G6AbT3FqFLzOBfcAaKxADdrvGASGoSVAR/kAwwFTBQCStG94fZk3mvkrLfCeagqA8vUELmrQ0hQAgJ4FxRnb9FhU5h7tI8qiyj3TMDCfeC6aG5maP4FU2i6AzvjkPa6p11w93BlfQ7pX3gjUKBNq8LEyKFrtnfKK4Nbk89LJNSrdpFeNfyqvC651rusxiLwoCAbfNAXE9EA3pzOg4JyPCaCvxsQ102DgCPyxfX8HoICPBNANM22oab1R2WcmiCTv0WYBrc6JYI1ASqNaaBwi0Mi15ZmVbHKvr3w4khU9yxT06Xw+NwB9tR7b33lOoP+l2coDXRCdvd0igM4+BJAGgG7kAYyjup8JoHOmYv76twJgnaMZwh1ZaSQNQDGiqBiSuecD9hmexXMF0I26wZ5LxBByMeORWoOByk36WL5wz3NvLo9Ovi6N51mt67FyBLnnOsIgBdkv/yEjMYwjZQeFfd5n0p6h143kI8ANbQuKI1Pdg7nHfY29DeMwo/y4Vu07IbArw2fKnLkGuhesaKis6ZmycpTP9UDvnt81Odfh5O1e23cH2l4ZVnn/2dlhyoSj/sx5XwHoU5b2jNJ1PO8V3J/ruudZedlra7jKdTNU+Hxe30+cL9vyXIkBl3sRckFDDviwwDvnZ3Ogs/YE7k33otGyALrynOf6LGpp7Tgrq5xfas7IRGeicEbnDK+xIfKCvdVIP6t3pCP53jXv576HzDlf8YY0pMZIhncOiwC68o/7f/jP/7xqdn+3KbApsCmwKbApsCnwAimwAfQXOGm7y5sCmwKbApsCb5YCbwpAny/oV17Ir77sH414gt0r8HvVr6PrHkLZW+CMz6oXCfc0pLpAjDnQBRyoAY3wGqYIoAuiC6DTFsoUlBp6ROhBrWKtADrjnApAFSZVbp6NTWCvirMCLG2ftgtulc5T8aYycioUp2eUnih6gleRrgJMD+d6l6DsrUIO8FbFOkq0eoo1DyPtGxmAmj+VYOTELiCJgqvKJsercrVeyfUunDlBDZ1NDY+ogCc0aulG/wGmKYAD5S1AZZX1fMZgAOU+hXZVxgEW8btgNECiXnU8yxDx3AcASF/0vDaEOTX9POID+BPQ3NI8tACWgGh42MHf/kHHH/7whz8SIlYPdED0eqCzHgSpULYLZBqSv0Bb+ZHx1WuJNaS3IjX0lE70s3nPoZvrF3pVAc961RiGNn0mgAlzKP2gdWkGfwiyGs55BXZxjwpV6noAzagBgAwqdOknHujwLLVRCpSV0ot6eqB/97vffYfyd3/3d3fhb5VFtFVlOesKYw4KQJXGJqwvjDk0QgDg6Jp33Sg/WGuEWdWYyLzu1EdABXSp/FFWKePKW90L+IzC3JC/GGfAY6wfatoUQK93PPSETvAc8oVrCu47PuZ9yoAJSin3es+Zp+HRvtt2piyq7Kic5bpJ0ymrvb58XkAHeVajDmgBoIaXKHNY4Av+MQd6AfQCKPJUecT9y3HNPeMIGG6f+awHOqCfHuh4++GJDp9qUCQo51w1OgbtmEbF1B0Fsbov1RgEOtewovPYs4IGAhqETWOb+4BbZ+eb0mauk4eci173nnn2WPFsjQ6g51kId/PXUx8B6IDo7CdtxxzonA0E0KV5DWjgkc6nADqGeewDDRWOAZh7MntWwUNkiB7Z7JN6nwOiI4M0esIAqetMMG3yOP93r1M2unbmXFduyJNHQJt7FnRxT2BfqEcvbWhkBQCJ7O9ZU6NE2pDXlZOG4EZ2CGwiZ7kWAzcKZwP+aNdUNOU99jY8d6W3AKg51rvfzLF3D+neLV0K1Hrv/K30nXvNisfbTsdRg5p5dpnvM5UJq/ntebTPmPPcdstXqzP7ar1P2TT71X70bNb9mXtWIdw9N09Z371uxcvuHfAN71YU+KxRqTxzcO5gjZtaiNoc5NS8H/S+7qWTHu1LjSeRNd0XeCZGip6zMJrBAIRIP6x/AXr6Nefh6Cww+3JfIwvbrYEvZ/mm8/EdxXcm7vnff/zHr7sN7Ps3BTYFNgU2BTYFNgWeCQU2gP5MJmJ3Y1NgU2BTYFPg7VHga1/96pM+vC/9K0X3VAJMJdNVhdBUwl8Z5FRETeXSlTZm/6p40tOAawpoVymCIknFYQF0FLIF0OuBTlv0HaWGxXCHggvTA30q5Kq4OwJRqgSatKrySJDIMMaMtx7hk0al6xGApFLVe1deOCqGUMqidBW4KT0NFeq8qKzme9pEgW4BNHVuUBAJPFPzDMcH2IJy2LzSAC+lTz2pGmqePnTueUZDmgJ6WgCsBfZQFHedAM4CTsEvKP8KFqBYJpw7Xix4i9c4A7rAU+b11aubGnBXTzzogmJPb3G8TQQSAVkBGqEZNUBpeanKT+4xd7A5FFG4U3gWnj7m5RaUYt5RlL///vt35Zvf/Oa/CeGuhz01zzCE6/QELtCm4YVgCWOS1tBIowoAdGgoT/AZ0BzeoOZ+FaIqth0//ZZnoF2BNhSwgMjMKW025yc0bTjwlUKcZ/DcoxDutAF4bXQF5lmDDJ4FcG7BAKR9B6SwOM/mF3W+qAEnDCmMd2H7iYLaaAcoWgWh4S1AavgLUIl6ytmGP9cwBBCeNlnXlnpu8ezuLQWm/e0InKjxAikY8O4kNYE5RzGYoKhAhias6Rm1QAAdWs2/I2W+61jaTfl3ZHi0Aids60xOz/117seT15STK2W9Y5QXlckTQEe+wH/ImxnBAA90Ik8AoK9otKLLGc3mb/bRcRQ8IEyuYWiRR8rJ/8ve2e1al1zl2YSg5CAShIQ/KQYFKRw4ipMDfpx2W2676TZ9Ei4nua0YSHfbYOhuDLKEDEc+4Qa4ihA9Szwfj0dqzr32/vZee3/dtaWpWnut+VM1atSomu87xihsJfbWbASNQOd6CQ8dJeqwNMnv6nLngamfJVGRQ3Vbu9U5sGRX1xhHc+vR2ma1vrp2nfOU57VeUy98rgR6HYN0+jKVvrronAgpPQl0HCYgqeh/7Hyd2txTmXnZ/lb2Zg7iGRKyjtdGoKP72hBsJg5gkrrY/tof5i4c/nguc4YEOiXzq/uJQ6zhhGVKZ3RjpRPqgzrE/yvdah28ZhJtvVf7BHuHnTatOnOmjmPYRCN4XbP2Wd0OwbHiGNPZD+c9bEjHj1H69AtjFXl85StfuUTs9o++QeY6MKzWwd53jsGukVdZUirvjq+z8TjH4YpEr12t/VoR9qtxvSK75xp7jt05n7SvV+vz2pmjNt1FoHdOORrjEuLqbG2hzkS1+fNzZVm9Q59Y77n21dmW8WeGJHSa/3UspWR9wIEDC2Ma3Xc+aGYZ6t3MEn123104h2e7dmDMGxnPugnSXqcZdNs1OeVcz0xdmja0dlN5zrXRau3gfeqcynsmmYVwQKDkz4wtjDn+/uf/+l9POUXse28JbAlsCWwJbAlsCdxQAptAv6Gw96O2BLYEtgS2BF6mBG5JoPeFn899wZ+g013AbkGbFbjv/Sch8NS9cEZICAZRh0Y5mQpUELbELwAFACKALMRR90CHhBMQ5LkSgIBCgDlNLTsj0JtivCQNdSxQWXn1PAFbAatJ/DSClt8EtgV+CsCtgEhJme5LOUG96lMJQMBngR1KI5UokVFl0esAWWcaX6PMALV/9KMfvTqMiuJZkKmkHYdM5IBQFySjzo14F2wDeAPEEnSiBKDSAYI+bLQ2QDtgGsAdALy6ZCnYS30ghYiq5IBUhpziIIpFYpR6AHy5nzUZDiASjMDkeYJ1yMtUq5SQ6UbwUEfIRkhHDkDF9m3bLqhoKln3TKVEFqZ5JeVr974GkP/4449fHZAPOAMAKEJ4GBEOEWyEGrJ0L2pJfMFXyqaaBvDD8QDSHKJFskUSHXCe6ETIC2Sv3hnNV8eYpt2GUID4IB0n8nUM8GzaYGQTxEhTg0LUmDXByDyJOWTbcT0JdMk82szzJaAbZUX93W8eEl0C3/sWTJZ0R5bUibY4DpC7afdxfKitxWaR3pM964me9HmUOA1Ut3qd0ffUH90xNfCnn356Gcf9qw1DPv2rTandmJGaE5AnFb3OMOhXnR66TQT1qz0suKzzkr9rIwWrS9T0t46b6qrg+2zfJGFt8wTBq6/cY0a9W4f7zI1zzm0EYXUSWWDTsLsQiTpgEGEH8aX+MK/VFluXOTesCCPP7ZzveJnEVslDdAtbiZ5iN7sNB3WDnISkhIwtmWhfu0VE57ZJ6paEaz05jznS/X116OFefJ7XTbLkPn31Jp7r+m+uK2or7EuJ19qU7kWPPmLTnU9XBLp9j1NTx7x2GP1oZgmerRMVczf2u2OiBDpzOXMTczElEejYfw5sb3VUMg1CTQJdEv3LX/7yZR9vDmwT6xWzv0wCvX0+daeppfmtzmq9rmOFz7V3vSd6zFqCA9n2cM3qGgQS0jnS+dM1jPZVRzvmDfaDpoSQry402wryNJsKa5zZ9tr/kpo8tw5+08nT9jdtunZuzi8PeV+Z7zy1eat3mqccxyWqnacqt6M5ZdrjtqljdX6e955tO7rvPG/1vM5ntSPVc9cOOrR2Xc5ag7mBErvRlPE4ybJOZY3A2rNjxG2hKLlv17Cdz/3seDLLBU4hjHnWbTo/MtZdF7PmrW06k/2RPLlmOnK1PvNz+w1b6DZhOO1i1zxoq1mGcDzj791sy/KUurvvvSWwJbAlsCWwJbAl8PQS2AT608t4P2FLYEtgS2BL4IVL4NYEusBJxXJf8txrCyCsAKeCXHcBXI/VTWeghiA8z5oEuiQ61zd6GlBSAh0SzJTJRPXMFO6mb6cE1KzkrRVeAAAgAElEQVRMZuSNBEOBUQmIAoe9R4mYlbwbZVFyi3Pn83t9QZreY0ZwSO5LUjT6QxCd57p/qKC5UdaQOFxjOm7KkpoQ30aHUQIIeW6jrCAlIVyNrKQ/m+YRUNzoWsB1SRJKI525lugWQXhKI2poH0C6qfvZSxpnCcltwPMSOjxfuXFPCCHIc0qe7x6K1LHklnuS0x70DICe6GBKgH5TjCMXI6IpTRkP0EcdqRcHzge0vQB5I+6pp9F9nENEOcQ4JeeZBp+SeuK8IPnRc03hjhwgY6mrR9P3rwh0dRh9dL9VStoE8I8ccBAwIgh5Ej1t1BGyKRg6CV+vo+ReEClE0qEv7sdLCVFjWlnu2Whm9MT7zLTB04lFBw9TZ0oiTQKdMSAxzj2MaqJEdvYZbWsEevvdPdB1ukDHjS78+te//lN7eyNLyA8OIqncB5dypm137/CWfjblNyX6WvJZu8FYmETQzBJQQnJGYBboBrDGkYQxg27VNjXNP/KtDW30Gc9azVHOfY1AE+wv0O95E3Sfc2adaOYcekR4cI9JoD9kblzNC9b3LgLddM8S6EShM6+1vcql5V2kkvNX5aLMbKN9xv+QJDh4cEDyS07iECTZiZMIuiTRRt+adtosJCXQO0d1DuRz28d5KwLdVODVrRJaj7VOeRPuY7uryx0v9yHQ64yGbSLK1MM90GcEOjbZlOqQRxLo2hL0XAc4+q1/2H2yfzBHMtczL3KgVxLozGOmNPfaSaC7/zklczO6ycHcZ1Q7pdsHaK/mOrTjYLV2qLOP9mfalyObwtgwQw0l61Wj0ZE7Y9vtWVjHdA4rmcf8YnYRbL3ZU7gXY80tbFiPdMzpWKAjX+2bjlXKpZHkfNcMEZOcbN1mdPq029POnL2jnL37eN+7bN1jj9/2tfPpkY2fenDUns6dlddqrpvtmfrb/ztfTQJ99kPPrd51jtWZyTm8aw4cRXmfMOMBawMPCPSuU13rUvLc6kydHudn5h7fUViHNgKeZ0HWs86CQK+j2uyfIx2cuujcgn6vbGzfwSpf5OA7D++Yrg1N3242DGwif//lq199bDXd99sS2BLYEtgS2BLYEngmCWwC/ZkEvx+7JbAlsCWwJfByJHBLAl3QYrZ+BYhcA0jdBVJNUuFWUl+BPRNMKqEsgQMJBnjRCHQJdEg4wEVTXFNKoBvR22gpwKCC8JPArmxKjJcAKJDmOZXhEaEukeG5AkkClAVoSnrw7AKc87wS0QCqgFoeJTwFeoyOsB3UB1m7fzdlI38hI90D3ehDIhA5+JOQpwQodk90gF+u436URBRDjhJhRsRVyTWucf9O+lNSFSCOayWtkYN7SFMCPBMlR6pZyNz2bfsBUIu9fQHcKfmDCIS05KA+HgBfton21HECctS05QDUbQOgoqmYAbkLKnJvnUMAuUsiCSpaX9OyU3J/on+JIOMgikVygqgcUrd7dA9Z2ibZRVkCXX0R2KyckG9BeMaZKWMBM03fTN8je8gLDuRSoL0OAuhBiRruY1YI6iUBQEld3U+TexZsbSQenyeRWiBY4rxZLPhMX0piUFIPCTvqr5wpiWLsWCsQjI44thhrkhroJO2AOOdAB0osouPqL2QSfcvBubSbP21i7R1jFkAZgJaS7APcC2CZ72qHCuTTJmVBiW009SpjTL3Q6UZ9pt3qGiU6j35xIJeSKOqTcmx2BdrTSPFJUrWudQyqHOZ8Nu1fbW/nk5JEvccRwH4NgT4JjBXJ3vs/NAL9Pincj9YPrUfl4ueVjPkNJyNsChkwGKuQkma20F5SYpfb15NArzNcn1UbbRSrY1fyTj1sBLrRxCX7b7V2eYnP6djpuqXzFfLtvIMNLLmlXWYugUDHaUyiSgKd+RXHps4LRpVKoNcecH8d4Lima1YJdOwlNg175KF9gUBnHujfJNBxQGIep2QeLoHuvIcDFPpTB83VGrvj4YiQvJa47VzKc5v9iHnUfZyZVyXQIdGRQfuz6wpIc6PYyRxEX0nMszZDbsgMG91ML6yZ3N4GGTXC3jXHJB51Vmx/1i5Tx6MsTcro7L1lrpNnf3SNfPSeslpzP9X4nM4StbUrwvyuuk1i++xdTBJ3JbM5D63af3Tv1fd+N8n06oFrDtYd6GEzKrhVEbqIrnX7oJllSz1kPVUHyWZP4HveA3yX4JmMn5/85CcX+4RNMnsDmZCO3tvmumjOeXO8t79XfY185nqD9RhrNbY44nPXJ9hC1k8c2ET+fv03fuOp1HXfd0tgS2BLYEtgS2BL4MYS2AT6jQW+H7clsCWwJbAl8PIkcGsC/UgC14JRKyDK71Zgywr4v2UvFGwrgFlCG+DFvbA53wh0wAqjWAFk+Z8Ugu61bepl7gWYYYQpJYC/RBhATgGcAh8TPBFYEbyfQFPJl/42AZdGWczzJphZuczrSoi0fZBpADnu6d393yHQ3QebEgLEfTCJ1mo0GMAs8jd9fglRwCAJdX53b1JKAHmANg5AXn+DRAXokqCElGmaUPoTQhNgnWuNIKaErDG1K88lXbb7SEMGQj4SMUyq9EmgK2MIT9IkC2BTHyOtaQ8p4CHgqSPfuwc88gQsNDU7DgRGdAncqRsAioD6HESTQkC4fzCgYqOiC+RN0s89zSnRV9Poci/arxMD4GLTveOgoJyMQAfI5JB8dgx0KwHqUt0rYC7hAbECUewetThCQKIb0ay+GOldMhWiRNKa/uU3xzkAo3WkpG0Cjtyzf6Yvpy2M3ZIFJS5oS0Fb+5n7IWsjIKkT/WvkJLrsXrqU7kM+nVm4B3JUt5ELwC4ALwdy0XmC7AY8Q4cWiSr0HScNdYTn0f5Gj+pQgu4xrhzTlDxbEgt5VId0OkA+tIk+kgxnr3XIUA6I/pmK2b3dsYs6rVDWuQZ5luCpYwF1KZFqRgPqwT075mefNUOD/d55ahLfK7JiEsWOszkXrojwXjuv63ww58k5l856aoMkFilxWDCFO/Oa0eemcIdA53AP9D6/9TwjUkrwnNkb7+35ZOjQBmFjIE8hSJodgvHP3IG+GHG3ItC7lUrr2mwHdZLhnJk+2nuUDJ0RtLdcu9z6WStisn3WsaJulPha2UJJdOwKNqkEultclECn/3Wqozwj0LsHugS6YwQ7qbMR5DJOQx7MX5LBkN/9096awv2zzz57NdfiwEWWBOZl7FrnkxmBXjtQZx4JZddZ/O+8MB0m5zptOt443nmW2xq4h7T1Zp4gelYSvSnreXYdm7D/RP9yILtmQmH94xqDTDfoivWjn5xLmQPmXtRNzT5tRTOTdO1Jm/qbbeWckt8r+3k0bla2eNr/OQ/cRVQ/1hidBHrruiJna/vP5okzEnv+Np85302uaevqfW/aCvSYfqxDb+ca1sSui1m/uIUCpWnKWZ8ynl2HUtb5lnv3HUTnnjrs+h02ye2DWIObtYiS9wi3OWHdXnvnGFBvz+bB9teU+4qU916VJ+tbHYexaWbnqiMR37me/flf+IVrumyfsyWwJbAlsCWwJbAl8AZIYBPob0An7SpuCWwJbAlsCTytBG5NoN9FaN/1+0oa10QpPK0Uj+++8vzn7EYhGD0KYVMCHcKhaaAhlNyDjxIw0vsAonQfv6Y3l8gTSBQEnES6rWjkW0F/fi9xWyJIAt329lmCjwV4Cr7OaE11gO9LMpS4gJQREAfUMWoVAo/z+gfQBbFrinKBbKKhSojyLJwUPABjiQ7mgCxs/XlmiT/SrEMsUwJ0uY8yYHeJWlKeCxJzbkFqSD/3IQcwhqAWiKavJeUhK1sXgTTuRb9LDFCiM4CBEIjIs5HHtEtADgAcUkviHSDM1O+A9m0DOkm9OCDrm74eGUt8UwqCUscZMUjqZPfJhqBCVjwLBwHlDqlJf3AuJDrlikB3j1kBeffuXhGZ6mjJLdLOmtKXa02XT38wPgVYJWvNGmGENoQHJJyR+chS0lyHjUYhmqq5gLzjoJFLfNcI1wlm1zEG+2FGA+TePdAZFyXQTVNOCWnMn+Ouz0AvTGHKGDMaC92FtKDvccpAd41OoiSa0IPo3uoIfWu/YJsa4aVDikDtyoFHG6Tto6Td1Rmfpy41DauOOPQd8ncfYUruJbiOTBp13nS/7gkvMY/szZgAmdb03B2ftac8R7k/BYE+554+S31uvztWz+bKs3quCHTkZ3Qq8xn2grHBwdgugd7nF9SvXh7N/0cEgcSQRHTtLRHo2BSi0CFYu081NhwdQn8gKiVDShS6123H4Jxb1VUdYex/6jujXzuXTweJFRH1XGuap3ruSl+rEyUu26/Kce6B7hYglK4VJNCbnaMEOnNLMwKtCHTtgPd3K5iOqUmgmw2D0iwXPOsoAh27Ql3Zh9m5tgT6V77ylVfRrzpSlgSdY6lrus7ldWSSQJ9OZv7f+ZK+KHHXOQsnNOd2spCwVoVEN2tSyTnssgdziusPCPT2H/PLN77xjYsDIWuYo/HAvZupiP8dn4yvSUh3Pdu5pvrFOf1NPa0tPHtvuev9ZEVoTjL0qcac9629mc9akeWzTUdjd84v/X8+cz7n6P/7ysK+7DYcfT9xHp5t4jrW+KxROf78z//88mh1gflLR0vKbvuB7uqkR4nudS91bRUlz/D9gbW1jrmUZJxy+wOcZrqerVNH37H4POcPZdY2Vo9de1bmUx6s63CGhOxnTme9pWMya0HHq9tZ/Muf+7n7dtU+f0tgS2BLYEtgS2BL4IVKYBPoL7RjdrW2BLYEtgS2BG4ngZdGoN+u5bd5UsHCAqwCOAVWTOHuPpAS6EZ8AmB885vfvByAkhByAjHcT8AGkL/ROyXQjVYvkDiBw4IvM2qubShos0q9PiOYVkQ6wE3JJgkpgGsOCQsjik2ly2+maKcUKKUeRoMa1S/QI9jTSFPkZ1/wDKKgALQoAYUExbim0eJE20q0Ayr93d/93asDkFwCjwj0RopBaEsYApBRd8AoSkA4ADMOoiABk91vGgLfiFqA9+4zTP0l6ZAl9TcNJaXRLRCg7EHNARhNNL6kKrpjxDIlcqHuANekTaXtRji7PyngOESBBCRyBszHQUHCYBJbkh0AgaSZN7qHfjcClKhy05uj48imBDpyMtUy59qvlOi9kaLoyozUV+95vpFGlJDfpozFMkAKSw6jT83I4JgDKIQcNv0melCCGfmarhfHAlO4o0uMBQmJCXZWRvzWNO3U/4gMkUCH0OH+RDBx4ByADLUP/CaBDnlEfWoP2meMMyOI0VP1iRLCGP1ATyCFzF5AiZ5D2jNO6FtT7FJyXQkX9MlsEtg89wOlzjOtbmXVfkC2ZHBAzpRuP0DJONaeQISWFOf+jC1T9k/ipPoz07nXoaeyR18arS6Z5Ri11OmoNnUC3UdEyiQfJoHT/pwEjWD5itxYkSWT9OjM6fm19UamUa4IdEn0EujvvffeT03IK4JsRd4r25a90YyaVS7UF/sjOYmNdL7A1uHI4xiBuKzTRbcLoX1GMjZThER6SUfnUn+b0a91SFuRamck3W1WM0/3lBXJuOrvysWxqhwbgd4U7vSnqcAnge4WJGY/wV6oB6sI9BJYRl6i5zpZKSHsrg5M2E3mMec0bRPzuBHotr8OWRLokOgc3QOd+Y+5lvuuCPQVGajN6BjoXCJRXDtVO1JnEL7X0Qi9ri4jUx1T/vZv//ZCensgA+021zHuerilDHNCHZuQmZlzaHtt5rSFrUvrOYlSryt5OO2m59S+2cdzPK7G50qv5yjqdbOPrrn+sUblah6a89HR/9rfa23USvYrW35G6F7T7tqLmZJ/peeVN59Z4zeTT99V0IluE4G+suajJBq9EdrNgjA/19mGdZXvbswtOHBpm7AXqwj02Y4S6J3r59zu/+2Loz7gXGwoBD8H6zTW+NgkStZPOoKbjeNf/JOD4DX9tM/ZEtgS2BLYEtgS2BJ42RLYBPrL7p9duy2BLYEtgS2BG0jgJRDofZE/A2iOgKeCHg8FsR5D1EfPpn4T5CuI0v2LAT8gkDgmgQ7JNAl0wV5Im6YMNALXSPSmh5W4ESwpScV3rWvTWnpdgZgCi43q6H0EeHxOZQ0g3dTsTcsOgdZ9zgv2Ai5JilFC3kp2C2CZUhHCrmC3kRJ8V+KfSCj3RSWKighqo9W5t3ucUyJXnw+w5D6l7FXKfQWWIIVJge7BdRLvXAe56QHZapQVJDF1cS9E+k+wnLo0+gPASuAXgK2kPBHvEN0Q/ADVRIJ5cB/BZurFuRzUh/sJ+APQuxc8JYSzUTLcs84a1Iu0xxCrtGEC0iWHAdepFyVEa/eRh2hFdhzogCncIdIhbAHTOfi9/WKqZXQKsLN/1VV+n6nCJUQZU9TfAx2x3rSnEeHIwf7DcUHnF8YvoL9EPH1bsBW9V26tZ0khzuGv1/G7EZDUqWRIo6Cps/vJCngahc11ZhcgLa57sOvgUplBfmuP6iyA7gIQA+pyAKIyZozsRMd1dqG+TX2K/KoHyF1SsqnW+TxTrdbWd89zdFkHE8o6dWBflTX6oYwpaXMdFLr/PPWuzhS8ps+a7UDnEvrK9km2VZ7214qomXNQz1kRYrWxZ9dO0nHORav6rebDFantHFI9dLsDyiMCHRJdAv2DDz64RNn5d0RMze8n2bFaO8y2Vv5kAqEeHIzd7nPOuID0Y9sMbFH7Wl2l5Jo6oM2tUiaBLolOPTqflQTp/Gwft3yMtcpLu0fXFEd6NvXDcdyMFJLocw90naOwWzg5mV5dAt0tLbBlrqko6WMzuGA7GPeOa8a6WSeMunQ8MCe4z7oEuplIdBRjfoBwq07WYZCsCBDnn3zyyeXAxrqtCjauGU3OUri3r1e2YI5/bZ7rVn+fKc1rm+uownqDrRE+/vjjiwMgspUEZF0kscj17QfmDNOvcz+drnCIcj3lmqTjunpg+9Sn2u86LFWXShxPO3tEOj72eFzpfPXiqcfrJPFXz1u9Z0153VXPvuutnJscP7O873NmPSZhP/tvzsv+zxoEZw6cJCldn1CyLjW7CiXzmVlwGOtmvUJ/O6b6PsT3jBG2a+LATrmNDPdjLU22CQ7Ge9cuKxlZ7563mjfbXvvBLC2dRzuvs9Y1vTxrZ51DKXkvcF2MLbrUbeyjfpdu7N+3BLYEtgS2BLYEtgRergQ2gf5y+2bXbEtgS2BLYEvgRhJ4bgL9DBg5+u2uKIf+/rrAy327YYJxAicT+DBqjbIp3EugQ4QC9hKBDpFaAh0iHUDVqGiAY4koI7cl0QH5u+d6IxRoX0F/QVNlOAn0kgUFWoz8FsAu2cR5BVsLFlI3AWpK9gCU+ANALnlH3UrCl0iErBVoAgQ3Ogtijfa13iUrCpDyLAmVH/3oRxcgq6nfG/FFPexr+kXAmBKyxX7hmjo9AMobIQ3ZCuFOJCQlwDppTjloC7LwoK0C+0R7AChzuOe4fUGdmsIUQpPUkxwA+u+///5lT0VKADkJHoDrpo7kf4kwnicwCDHJNabMBzhs5DFAGnuUchDFOYG6EqeNkEb2HauS8JSAld0DHeJcIgESohHEEuiMBdpwlBlBXVO+6Ae6y1iEyHcvZErqVTK0KWFxcjD1PWk4u/8q5Lkp8yH91UHuRz0FY9GH6qF9gqz4k6SBeLB/7ePaJ/TDvWCpY50cAH91yuHZ3bceEmflRMO9Id1Nzd7ocO6FjrstAvdgzAgEc00jcydBVvugXKgDbS+R2a0uZnrspvilHu7HToksBHTtP6PeawtKsHAefUKb0Q+ji7WdjcA0wtx+QHcc83UQ4JkrwnqSEas5bZI3K1JgEgET/Pb3WYfOU73mAnz/zM/81FjsM+66Dnm6D/0k0NEJ7asEOuQ5adyJQD8jTldEuHWtXCoz57LWv79jDyHwIPyYc5hvnW8gzk07TQaOOgnVcYvva+PUOfShjjfogeS5+nctgVTbft/1yJty/rQPU69XThWTFOsapw4tRqBDnk8Cnb430wBEL/a+2Vbq0IOdbmYJ7HEJ9K4rcETTAY65sllo6hxGBHr1pw5gkGlsMwB5Tsl6j4hUDuYTyWTKFYE+x4L/z7VZyb3awynfSaA7DxrZbZ8h0w8//PBLH3300WW8sw5wTYCd1rGRMULbjLDH7kpCMp/gJMA6yP3emwGo9qDzJZ+n01XtRO3XtDdTxybp2bF0ZqseOuZ6z9rgW7/DHM0pq/avbPBs/6y/dnk6EPVeU3evec5dcm//qsur7ANzDDTrhNmiKHG6Yn2tEwhOgugvB2OcNaoH7Wl7O+fifOtWRrxL+B6D063OI6z1ue+ZXZw2dPU85VhnSd9NS6DzXe0Z57NWtq04FFBPHYNZg3fcXep5V4fs37cEtgS2BLYEtgS2BN4YCWwC/Y3pql3RLYEtgS2BLYGnksBzE+hnwMgZcLQiHI6I9VsCUJO8FwibIEXBhhLofN/U5IAWEugQEKTflpAFOBUoBjxudITRUhA8AEBNbzoJ9ALPAj0SP42Un8SK/3u/EkxNb2wkbWWhPCAcey6kuWk8TQNtKuhGsRL9VRAK8tmICIBmzvXgGaav5hpAb0kewTzqQxR0o745130LIdMhUjyQp2AsYJrkISVEoyQL9XQPQ0qeaxQbz3PPbEoIbffepi3dU5q+tQ3Umd9xFKAEyPePOhUgB/Bij18Oor2pw7vvvns5kJOkDtcbZUNJ/e1PntcUtGY7oN+oF/ppZAqytQ0A5x3f1Q/qiG5LvtPW6m+j9iEuul86xLSgPP3e/kRG6hNynmSphDpgvenNKbkHzgGAlJAaJSdogyAqbajeA6BCoEMUQFhLYAMo4tRhOwBCC/o3Ipox2v6zD31WIyL5TZIeGdZBoOQd19axAfmibxw8m3oJ1EJotE11EECWzWjQdO48D6IDeTHWuq8w10mU8FsJevrI+1Cf6ZRTWzlB3LZ3klK2h/IC4P7jPx4eBc5L4NcJCTnX/jWauGOM7zlPGyuZ1TpMsrTz+RkZc0Si3+eanrsikGpHV+T51M3VPFv96XhEht0DHfvIWKFkrF1LoFeWre9qXVRC0utaeg2kuVk3sEXOO5Q4vujMxDjWWYtS2469YixVvjrhMG9IoHvtdOKafTHXDmdro6daDz7Xfc8I9Mplfu4Y19nGLVzqYMOcBnlOSb9D8npA7kKe41Q0CXQj0HGoMauJ87cEOjYfG129w5lqRaDjUMdcwLwFyYb9LGHXTAcS6JDnOMAxJ5nRBAK9+6qXQG8frojI2jF1bI6ZaT+1X36vXbbu1VXWA5LirDl0QqRkzOt0wFhx7cAczDOw6Ubqm92EkvVX16nOEZ0r/Oxc49Y2K5unHvXdoLpUe7aywWf296FjqPdc9cdD7/s61x29U9Wenr1fzd/8X1lXr6acj/5/SHum3WjUNb9V3vNzn+caihJ7YsYmSuyC6wLWPoxRD9ZAzotu1eUYYqzoIMq7A+tn19Bmm8KBFTvT8Vp97feMyZLnXbPO81ZrlPZt5yza6JZSzJGswXEQoKR9dRDlHj/7T5HoD+mvfc2WwJbAlsCWwJbAlsDLksAm0F9Wf+zabAlsCWwJbAk8gwRuSaCvQKcCLEdgy0osR6BqX/4LFtxStAXnShob9cDvJZS69yrfNy0gwL7kpAS6JDqkpgQvYGH3dAaILVDKed17sqCi3wNQ8mekJmXTVdMWgRnKRtQBHpUAbaQGpFT3HyyZBLnQiFOINQk72iNpTHsAYE3rDaBUoBTy0xTuRkMI6DTVIu1z7z6iOmwT9aOeBdq7Fz33EjACNEKetmlGM3cfddpHtLcHdfM6wPmmcAd00wkAEFki2P3eTTnO9+5PTimwpo6X3IMkkEAnVTrOF+6DTvsbNVu9M8Ic2bk/ubLHKcDIW/oHosCD3yS3kVPHY0FLPtdZArmbvp+S/ceNMqfvjaKn5DcARogPCI/uuTwJ9NqA6gvtIgLVAxIYQgNyA6LCiHujfhqFVPnSbkFForyNLqRejE8JAQDGXlcC4OizEUEze0PtiGPXfSd9BmSP5CAlfesWD7SlmRXQgQLZ3bvTveKNykYvPBg7OgzQ74CqHtgN9yNXz0xFj+zNMoF9W9lsiZnamwso+7M/++pw/3XGALrJuJZUql1BJgXFa2+QfW2cqdl1PCphrz1V/p1TSsLPqPZJ9sy56C4y5oigOCI37iJ8jp53RhwUrF8912caga6DEvLUWYLobjIUQJ5fS6BPwmWSzPx+RDz1WmXedkBQSpoTTQjpyUHWFwhV7aRbUWhLSqBjb6qjjEO3BCiBjj5O0rH1njbgrC9uuZa51bOmzk7ZTBvh/+3PEugzhXudw7A9ELtubcI8AnlOJLoEuvPiikB37pMQu4ZAZz53LmCOMT25BLr2g3vrXIV+Mt9JoHMPty6RQDcTDW3vmk5dtf9qQ6YzT2Vf4u2IoFuNyd6DseT2LBDkOiFJgHe92e17mHdKoDMneyDrZm2aBGj1pTZbPen8Vpm03ne11zFZXTwjmO87du6yY/e930PPn216nTau5qLV2D16Dzx7P7xvvWb/+n/reDTX+n2zjzCv6eTKmtX1LHMK857bP7EOdO1MybtK13SfffbZZY0Oic467Wtf+9qrzEU4jrgew6aVpLb+rhNLdjuf1FFwNac4f875vWtP70sWNObvv/7rv744i7rtBbaTd5f5vv2v/vW/fqgK7uu2BLYEtgS2BLYEtgRemAQ2gf7COmRXZ0tgS2BLYEvg9hJ4bgJ9AnxngEmlU/BkRQjwXQGD20v2n1PhlqQ1slvyGSAFYETAlv9LUkHGQrJCopdAB9wHUDXqkesguTy6rzLPl0AXhCkIOEm4pqGWoHefbaOvGp3JswFC3dubkugM9x0lWqOk1SRSS0AYgUU597Am+soUppBzrTfknAQdshXogjS0LgBc6AUgtBG41F1ytJHqECMARgDBHJDk7E/ugVyUE3XVeQGymahvoiyJTMYZgJTppCmmBGgSrOI6o+P2u6AAACAASURBVOIouSeELaAZhGsJF2Qp2Q6xjyw8OLd/dYBoBDpE71tvvfUKnAPIN0ofkE4HCGQHIMj+5oCBfCaVukfbgOxMY0lJG4xKoa9WQLftn+AjxIYp1RuFwzOaypb7mq5bwsP+L4FuZLf2oUA+YwwSxQNg0whmyI3u4yxxavre6mh1hHtab0pBfyPhOnbQOwkFU5eXGC8ZMmXo2EXPG2XJ/dV76kLdjIKEtJZc53r6HWcOI4caYY/+eaCDOrEwxhuB1cwW04EHkNgUn6TgNRqdkn43ah+drL7yvG4p0e0IkEkjwtlXF7CZw0wMRoV2X3VT+Uu+N8qcZzdlc22ReuOcNB0gSuZPcL71LJgtMO14nXPXfUmBOa9NwmISzLX7fdYkESaRMAH21r/XTgIdHXE+w241Uwc6dhaBPom9jokV8dW1RCNjW9cShGZ6gdjH1mG/cKihxL6Qxp0DAr3RryXQGRPqL21tNhl0oCm/XY9Yt8q/zm5z7XJEQj3HmuapnnkXgT7JrqnH2gZJ9Emg49zEwVyGg0RtPw5fkEDY7M4n2AXmROd2twXBnmCXsO9uH8K5JVhnBLpR1e6NLIEumeZ60Htzf9YEpHaGRKeEXDajCXNxI7t1flyN6bvWzR3rzbQwCd2Sfuirc0YdlHgW9l0HKcj0OiIyd/LHM7mfBLnZRJQT/2PLmdcpaZ/2thG2taeTILRdHVvTzjkWtZN1Lji638qmPsa4eCkEesfWnKfu284j29W2au967zn/rOajs7qs5lHn4dpXddFyRSi3DTq4+D7TrT1Y05hhBYcdiW/sBDbGqHLGfucTCHQj0Flf8Y6hkzT633WGziGuGZ3PqH/Pm+uYmeVnJbsS8o6DjjneJagrEfOs050fKX0nqO78m3+KmL+vzuzztwS2BLYEtgS2BLYEXp4ENoH+8vpk12hLYEtgS2BL4MYSuDWBXhC84MUEMhTDBE4muHNEnhcQmc+5lYgLwAk4TgIdYEMCXbAEEMUIYAl0yFOASMEVABZARoEY7lMCHXCzoEkJdECRAkymnaWknoJEgLklqfnNPToBjuoEAMjsHqNG9knAElVRYHgCZb3P7PeCV4BQEqcQZkY5UhYIpY6NphbMBThH/t2bUIcCAd2CUJDgRj53/3lkT1+VjKmsAdIAxEg7jgzY35cIdEoIcolxrofY9OB/ATL6te0DiIZs/PGPf3y5J21wn/Gm4EZ+Jfogg6gHB9ciQyPpIY1NwU29BAPpf/rQPcp5tsA9pKjR/7QZPXJfREr0hQhxSG4cFVYRbY7hblVAmyB8iVjjcF9aiA3uYUpYStp+RKBDaBlpTTtK/LWPGF+m8KXeEBLKBRJl6r0yRUb0l2MNosQMEfz29ttvXw7GKQSaEXboZJ1IjFSFeDnaM1s5TVKjZFLTu/MMtzuAFFSelNSjoO1MTW7daCf6BLlJWQcTzqmN4dyS3bUpRIKbQQB9KCmPIwsOERz0Zx12GBu1VQWo+a374NYWosudG0p8cf9Gp2KrbAey1fFG++v45H7V344rfqs8p31fpRsu2F0beDaHXTtXdZ5ckRbtm6M5eJJLs47TSWBF1kmgSywie+czI9CJYuNAJ3AsgkRnawn/vO+KJJcweyiBrpMK92nGFByFzCTBdhrYAtK4c0Cgu1UKpQ4YXN+03rTVuZzzSqDz2yTkKt/qD59nFoPnWsNcq3+ve961BHrXB5OEqy2aBHqzm7Ae0DEOIl1ySwK99qB2hL6uDZdAR9exS+0j90DHgYm5hihUDzNz4MDG/Ns1R23hJNDdF5zoc+YrM6ZwHzOQnI0d7ePKPkgc1slrju86oDGOrOvcoof2sn7gwNYzRyIPSuyucsJG6sjofs8S6jgWNMNRI29LdtcedHz5DElTx/2KFPfedVSba9R53cpmv+4YeEkE+tF71n3beESg9/5TZ1fP6Py2Isfn3DHv0blr2teOW54zyef5HtcMNM1qxHqGdTbvDOh75xrWsTqvsg1Ut9TiPYN90DlwziJL1DvvvHMpfSdTz0toq9vzN9/vdByhfc2Qo+xX8/eKePeZvD/ozMO7VOspge4Y4hk//09R6ffVmX3+lsCWwJbAlsCWwJbAy5PAJtBfXp/sGm0JbAlsCWwJ3FgCz02gF7w4+1yxTABlkgNH4NctRTvJiAmQN5KgEeiAlJLnlBDogDGQdBDoppWFPCJapwR60ws2KgjwpIQOz1bW1LO/cV3Tpvc8AGTJXoDQprXm2SWtG3XE/UpgzVSrjaItyQlY7fMgYUzhbvSW6Uv5njYJdJXogyzD+cB95Kk313ENZSOeZiQ35DNkCoQ4ADwpoz0gnCG4Bc8LskHEADR98sknX4J8BjjzABg2SpG+Rm6mapf85X/0BcDcg/sY1c5nyHOjnalL5VYQjHYLzkEUm2JcGboXK4RnwXOAb4hXDqJNuic5BLrgNmOvRC2An5HHAP2N+ilxx2cINUh0I0CNsEffjWKH3EAnacMPf/jDSwkhO/dAN/K40dK0p6B0I8fRVeTIQTpKQE3T46IbBe8LvtJfyMZ0ndxH0hq9xnHAutO/JVz8TL06JlcR6CVuJXQpdUSps0PT/qJDyADipynVeYYkNjpb+yQZ4niuPTW6Vt3QOYGScYs+c6ATtSN8p65B8HRfdZwl/uqv/uqSChQidUbpNsVvdZk+loRi3HbPc55Xe1QbJtFvBCV9KHlq1LCZNrRNzRqgzCfBIaEkYN0MAqYb1tZO8lx7cQ15fkQYlFQ4mjslmwTNz8DzSUDNOfchBLoR6Nhvxrp9TgnoDoHOUQJ9ki4lzCboP9t35ARQYsR+UkcoGSsS+9SNMWyGAwj0RsMyxpxrS6pKoEu2zwj0zqWznjpnIC/a6JjHTsy+veU65lbPmrrc50rKHI0D9bJjt06JEOJmO2FdAvkjga5TWbcEMeq5WVncA30S6K4BeF7HMus11g8c6H63jZFAp5wEurYQXSKKtVuXMM+jixw4ELI3OM5eHH1+9WVFCB5Fo1L/ZgNRD71fnTpK3kng2WfO59h55lYcFjxoH/MPB+MfRwDmXkocQpUnzgmNeJ/jYDpP1L5px6zPEdk9SfGVbfQeK9t4RuTed9zMOq7qdt973vf8s/F133tVbg+9dr7HtY/P3gfPzitZv3K44No5Bs5I69p0nGXMYsK6su9KvGu41p4p3FlLMk440HNSozP3UDKu+1dH4anfdTLp+ORz3zcn8d71pTbA9UptBbaSTBg4B2NDv/3tb3/pW9/61qVkLEvYaw/+7S/+4mN0/b7HlsCWwJbAlsCWwJbAC5DAJtBfQCfsKmwJbAlsCWwJPK8EnotALzgnCDElcQaqnpHoAijPAULNtliHVYSZoMYk0I3Yg0AHiDGFewl0U7g3DXQJAUCgglgleySbBWMajQrAKUnW6Dq+BxBqmnaJ31XZ6D5kYKpwSglzgGqAUtM7Q/AVNOUeAkuUXGdaRPYXlPCklPDiWdS1kcgAW0QbQyAT1WUUK0QH6aUhZEmHDsjVaF9A3+4/Tz2pPyXPl8AHEKusAeeJrCXdIf1nRDYlgLkAMvUwigtg3j0V6WcIGohHwXbu4/6DENpGYFPy/EnmSToAdOEAwIEcTNtNCcFJ+yEiAbEbYQuo5/7g3OOMQG+EGfoIGI6jAWXJjwl6007Adg4ILJ7jHsT0qSnqkRGkFgfEK78Z3QwoKehOKbHMWJhbADiuIL27TQL/Q0a4rzwkbcnCAvI4YDQ1Ov2uPqG/yBFyg7KR5e7JLRlb4FV75TNnqvBGw7tdAGOD8YjslCO/KW8jf025jt6a8hfyuc9Q5yXSKxttQLc5kORB72yve9GbSp++cLyga3VeMJsCzimAsiUPp0NPs1MQnUgfeUC4GLHIWPYZ9P1ZunWzAmC3aEvtn0Q6JXXRIYGSvwLKrZugtH3Y8ybxXMB6guDqQr8/I9A7Rx59rn7Nz52v5nzZ57YNfl7N10agOyaRLzqIrkqg6zyBfrCtBce77777/0Vol2Se0aGT/JjE+mpNITkggV6HC+wP9toUtdhqSQzsWPe77jYR6EWzJMy5vM4hHfNT1pNAPyI5n3e1+LRPn+u96TiBDqzWhPZ950Aj0I0mr0Mf8zp2x8NsLjilacfcwgMb4VqGz03dXJ3geXX2YY5gvcG6A3vaaPHO65NMmwS6mTooseES5sxX2F6PSbTNsaONl0yTFJz2p1GzXdNMR5VpN2oTcDbE8ZODtQr23v+ZE1k36VAgqUiJPTjKkmK2myMNrOxXxKjfTdtVObW9c06+y2ZPuz3vdTZyVnbW+uo48LQjb333x3IQOHuP65Pv8753JO8pyyO5HZHnnN8sEPxfh9/Og52T+L5ZLnB+YQ1tFgYdCFnL9V2Feqi7Zv9h3es7ydz3fMprtqPjuWvvmfq943yV+n2VsQHHYCLsIdBZp+P05sHY1fFAAv0X/92/ew613c/cEtgS2BLYEtgS2BJ4AglsAv0JhLpvuSWwJbAlsCXwZkngOQn0gnBTaneBLmfgzlmUwS16Z4Jy/F9CxxSCguRGrEHEGYEuiSWBDonuHuikzjOFe/dAL/AjiKEsmsJvfi64AkBsVHSjo/ks0Wlka1PNQyQUUCoR3chRyEnJdIg1oqrc/7Ip6QGtIFxMDw4QbcpcgGyIaKLw2X+PlNmcX2eFyoJrIes4AH4aqU+KXkEgyOQSfYJgAGHIvg4KANiQypC5AOIFZnke0dIQvgDHnAupykEbjdo14t0+gtwXdIbUdc9xIs5wIOCeHBDNEOdEqHAgC9qvLpSo5jpliA5VDwH1jWIHtCs4SJt1OiAivAR606syngDJrTf1sK20u3KZ4GNJDYBG7gO5wb0kSekT+pK9JT0g/AUZaUOdMzhXQgsd7FgsqIl8C1wC4Ftv5GnEtfcQZOQ6HRko0V8jAdGD7uXKWNbG8SzJc++9Iis4vyQK/+s0Qonum/oenVRmyI2xKwFh9Kv9DWGBTJEdJEyj1lsPZGdfcm+IzxKNtdnqD7pI5H0dTNBF9ZC2N9sA9yVSC73EqcPnmzWjhLYp6gGS6SP3PIfc5DxtGXXsuC4BMe1diXaua2Qlz9MJgHvUEUjC3OjyXncE6BfQ9nPJ0RJT8x5z7Ezw3L64i0SfBP4ZiXRETB8R6HOuLYEOiU6fGonH2IE8l0DH/kOes72FBHqj6O5DoJ/N695HAt25qbrMnEZ0HQckAfaFtLsc2OHaGPSnDlqdFzqXMxaP0lxP/WzU41wfTB25xRrmOZ/RfqfPVs4TrV8JdB3wZgp3HbUosZVuh0KJ7XI7FGyjxDilBLproe6BjD12mxXsXedW7BqOdKSIZy0n8U0pgY5Dk85v1nsS6GSx8aA+OkFhC3VSo0TvVnbAtadzDrJsqvvapznGp30xwrR22rVjr2WeZZ2lMxyR6EajM46Y0zmYj3BEZE1IyfpXGbaeru2qC43E5fs6gdWGTYenVRtrl71WW6zu9Z61Jyv7fp93mRXhy3er591iTD4WaX5NXVfOC0fXzXqd/b/6rc9afe5zO8b5XgdGnVS6runaqHaKuY7sT26DxFpNG8SaonrImhH958A24BTDmp/SrUBc6/QZXdc4R3SM+Jk2NIpeZ27q7jhzzeUc6ZpMuXB/3p++//3vXw7eQZi3PVj7zXXiv/+lX7pGDfY5WwJbAlsCWwJbAlsCb4AENoH+BnTSruKWwJbAlsCWwNNK4LkI9LbqjCxf/XYG8vS3u4CSp5LsikCfEehHKdz5HsDVKFn3QAeIAYSRPKckklRwBwCk5C8ASGUhQMt5JRKMjOVagaMSAo0up05EWfzDP/zDpS4TtFzt+8uzIKQgJQGLKQtQA7yQ/pnDaCzBHgh6o5shcd1XkxKwVTKNEiDbaLO5pzT3MIU7wI+RIdyH6DNJeADdgmX0g6AX7aXdgMOUAFymUYd4FXClBDwn3TqAE2QhkckQrZQA4ILp9F/1G5DZPcB5XklryHWiyLkv9zRyHEJUmSJX5NJ7cp1R9MjBdOOUgHXuywiRLqiHrtJOZcbzTBkLWUxbjNRFn0xpjjzpO1PkQ9rOP3WSsqSGBLpkPPKFuKJEL01fT3lGoDfS2zFgu3Am8P70bTMRdF9adLGkLs93TNAvjV6krZBtOFIgG/TQw6g5gcw6lUzgdUYsS+4jvxLKjAn0j8OIJ7NCIHufDblT8BOQlvpxUOdGUionSX7T01OSurjRsbUH6B1jBl2ExGl6dcZR0+l37OIUBIlFX3BMsoD/JUi0C5TU3X3qKWtTsV8l0EtuN/3vilCqnNyb3gh02mDEegn0Ejgdb9VvbcKcwyZJvJrPeh/1d86ZJXtW82SJnt5j3m/Ok953kjsr8slzvAdtc/9zCXSyNmBvGHM4AEmicx7OS++9994lFWzT3itf2+wY0jGsOnLtPN579D5cD4EOMUB0HQfjuQS6WVIo64Chbpip4D4R6NXR6jL1XEWg35LculamT3VedXDV932ucqn+NAKddYFbhVBic5ib3fPeLUFYCzA314aXQDfbgOukRqCXQMe2swaAPD8i0J0jsWvWW6cn7g/hjY03KwIlZBprBmw585X7hzMfzj3YKx+Jb+qFrBpxWuJt6lftMvfr/MVvdSTq+pF5w6xJyBobqlObdpz1BLJ27ecWIM3YUGcwnjcdKaZtUE9a7+k8NW1Y/9emNOrb36csut6bn+eYOHu/mTa2c8bqmU813u5qw2M893XezaZuns2Z1YvVe2bnxc79yrvOtzxnbuvieSWidcTzvY51k86NlK51sT8zAxJj2bXZLLFjvrs5BlybTkc8+9Bx0Hm+BLrOWiXQbSPXdO1bpyAcgtxSgvdS5m0P5kXlxjX8bQL9MUbNvseWwJbAlsCWwJbAy5DAJtBfRj/sWmwJbAlsCWwJPKMEbk2gr4Ca+xDoZyDy6rezez+22I8IjQIfklWSMZQF3QE63EscsAWgolEMEOeS6EQslMiUQCLCQbDUNgLwci4lQEf3AS5hD0hcoLQEAddAhECIABA1Kg8yBEDZ1KcFJnmmvwFOG1VqtGcB6/YX4HVTxgNKm1acOhI55kEqZ/cLhzzs8wGiIZIh8SDvuA8HaVaJohWIJuIDEhCQmhLgl7ZyUA9IfPfphjAkCpaDz/xZd84DOCeCG6KwqRR5hvtkS7zbR5zLNRzUF0DfVOVG4xO5CxFM30NQc9BuSG0OgKwCwZCs7j8KkFciEwIdXXrnnXcu7ZC0pSQ6XJITcqmR1TzD/nR/WeTDNeizjhKUKxBYOQkmUlKvRj43ah/w3TT0lPSXafHpP1PiU5aIEiAUBNQZgz6EiC54L/lLiaND6814NFqeeqoHlPQnEdg4IPC5jioFWCeZXwKd3xoVWOcadKPR4sjZDBD0bcFOxqPjAF0oyUufme6c9jXSscQE92sKd2TvM7hGBxJK6iyhg36Yup4SW4ON4GD8NKUvMtQBgPbU8YY6Vw8buVmd4BltQ6OCsRuOxwmWHwHxft/+49pJGtk3JeUL2E9yugTziqgugL+qW+3YJAOOCBZJsZ7fes06ntVr1bZ5r9q+RqAzHtEd5wvGkQQ6JXaf/VOJPscGqQfMFyWxXDOopz6vJPvRPD8Js7n+UOY4L0Ggf+9737uUKwKdcSNRUBLdLU8o0fu5B/oq4r022vWBRCd1OiLzHnvN8pLuN8eKDkjag7O1H+0oSSSB7t716J7zDfMg84hZaXCAwiGHeZnIbh1AKOnT7ndfopg50HN5Xh2NWFswj7MOYK7hvhzYMwgzt39hDiqhrU3D5mMbzTpDib3VGY/5nznQVM/Mw7UHU++7BqluzbHsb9MmSKw5b/F708A7xilZY+l8x2fnJOcfSuaLOv4hS/q78+IkLh0fna/qCLNaf68I9NoTdYu+q22vPTn6vCK/V+Pp7B3kGgL9JY3Rh9TlaNy2vx7zvp2z5n3ti44HzikZ3XFM3acznmPEMeH5HVe+u+jkaCYbbAlrSbMzUGIPuh1Dt2lwLnQ+dAyYBaLOeJ3b5rphRaDzHsj9Zor6PqP2joxB2KG//Mu/vGSUwPmNuZuStedMff9Lv/zLD+nWfc2WwJbAlsCWwJbAlsALlMAm0F9gp+wqbQlsCWwJbAncVgK3JNCvATZep/V3Aayvc+9rrl0BeAVsCpDPCHRBd743RbPRUt2HWwKd0rSXpvkzVS6Arfs/C8YToSRxDTFsRBaREY04BehpO7qntJFRlAA4pq6mpC6QdgDClII5AlAlprpXKeBN9x1uxMOMjidyEfCGaCxIPqKTjVQWoKakDm1Do8ggH2caYVOISqabmp02GD0FEAbgLpFL5C2R66SRJwKs4DVkIQA6BxHv3aeae5N+nwPwu3/0s/cHoCIC0r3O6RcIWyPxIQZ0VgCIlgDms2AZcqafm0IV8tj7ANwZQUIa/KZPhXCQbIfslDCnBCwDyOfgs1Ht6B1ymFHYBeVL6jYSB4cBI5Ip6Qv7lD6Q7KCE3NJxYu6Bjr4VFC+oB6ivAwZ1xYHAdLo6X0D6Q4oUVER+RhNBCFBXHTIgX4ji50AXm6a9qUDR5coBWVs36tt9zjsekFflRF10NEAn7QfGnClAkR36MJ10TE2OHWj2iILJyK/jvL9RXx1IKCHH3TaAe5bQwd7oCIT+o3PoN9ehT+izxJSZACSB2mf0s/fFzkjC0F9G0TdDgJHAk5ioo0Ej+iXsSyStCOX23QT+JawnKN86nJG9JVhmve9LoK/u5T1b9jmzvdiko/vM+pT0lIjo+EcmOlIYgY4NB4jHhhF5zoE9lHw26q62cUafltSY9T277ohkxCkJ8vzjjz++lBLo2F8cpBxnOp9ILGCbutWJGQyck432Myqvz69O1W6VQD/SjWvWI2/SOVMfS1JVNmdt0t4x/9EPkueUdRLEMawOWdjwzid1yJoEem26cyHnl0CnryXQIZ2YazqfSZ5TslYpeVenIAh0toHhYLsQ5OA8DAEN6c9BJhzaqMyQ0VG09pTfHM+dMybxO1M0u4blWc0mw5qHeRYnReYr6me2HuYl5yHKOk9RN58hoa2tpi5dn6wcmzy3bVQm1tV1qTJqNG7X5F2nHBHgn0cCfTUvHI055XL23jXnntk3r0uir/T5GrvX9QB1qBOL9sax0bHU83jOvI/tYQ3jGoey7zU4H3YbINbhbscAkV6nwW5NJWFfh6wzPe2aZhLoXXuuMofp/Kn9o2Q8YzfZSon1L85vHthA142+e24C/RpN3OdsCWwJbAlsCWwJvBkS2AT6m9FPu5ZbAlsCWwJbAk8ogecg0O8CZB7S3CMQ55ak+oqIoC1836hK6lQgRtAdIglApOlGAXsl0CHMiNQzapjoY4l3QJBGjgJm9E9SjmdBaACAAOTMyF8IqJ5bgFFgn/YAVko0U0JkNgrcZwviCDTNiKFGOwAM9Q9ZSNDRvk8//fSyPy0H9QZENpoJAAoim3TSgLQT6BI4hbz7i7/4i1f7ilIv20s0LXuiewiKU0fAbIgfD8hSzoM45bkl5XBIAET2MAKc/4ko/4M/+IPLAUHePwhegDUAKggdCXRKQKkZeSwoB+krQA+JqrMCJeQ2/ez+30bGEx0HgP/BBx9c6oJOFQzkOqP/AcdL/ACWGXkMkdm03vT3JIBnBI+EAcQCB3pL/Uqgu9crBDc6Sbpd0+4aMYgs0buS+wLjgqAlYyEzSENJCnba5x7zlBAZRJdCkEEAmq2BkvHnPvLUEUCUMUQJ8YIjBQdR0c3soPMFJbpdgL4EOnXtXt98lkzkN8cqMnIvWYh85Ea/ewC8Nk17nzeB6oLEBYj5vimFC5IjS+Tg/uXYIzNU0D73paekDURa6TxiFg0IdL4rGeIe7xIqJaJ1ICHCn77GRkrAlMzq9hXI2/FuO2vHat9o64xobEQZdkcbJFG+Au0n6D6JiALd1q33uZaw9ppJxDrP1O7Oz3cR6N6jujIJkCMC3Wsbgc64RLZG3zHWtZ8Q6PSjDmE48OhIQUm/VE6riMES0Eft77zLOY0ybb8zniDOPbDp6BwHtr7ZKnTsUv+6dQD64limDSVOWsfpkFGyZtUPK515yDrppV5TsmdGVc4+PGpDo40l0LUt2ErnGmw4W4F46JCFo44R6DiGMc9h344i0JknzMJDn7evmcu1lTpraadLoOP45HgzAtv9yrGf1JH1ACXf62jFnI9tdI1AXSaB7tqq93ct2nE8ibbKv3apNtR7UzIOuq0I8jXbC2sIHGSIVIVsY23WdXLHBPWoY1cdATmv65Omeud+zV5Rm6VMbFPtpySh95oE+nTSme8Sj0Ggd1zPek853WLsznnr6JnXOvas5o9p344cFJ6ivdZnOjZ1zdPnVs+bpQBdcT3gPNLrJLu1CXVMYR1nKnRK3mHqAFzH5BWB3vXJ0Tpgyv2+BDrXM67NwMV6mbWbWTUY17yLemB/dGjcBPpTaO6+55bAlsCWwJbAlsDzSmAT6M8r//30LYEtgS2BLYEXIIHnINBvBZhMEOEW4i6gMYEYgeBJUknoAMICdHS/vBLoBS0AJU3hbrSbkX6UghjWoVGlRp27d3X3Uqb+RpED7kogAdwKGglKGsFLCQjUyK0JsBVcrowAp91XHRDWFKU8GwJGIpPnA0pD3hHdRN2NjqeEOJfAg3wtiVtCCDDbKGQiKpCF4Dpgu2QoJfcQXOYciFcIWA7aa/Q7wHj3deeekt2mM5VApI7vv//+5QAAL6ALwe6+qTgIuAc6AD9/EgASz5b0F5ErELi0vcAvuqA+IV/3faVEfyTzIbIKFpq2Hp3jeiN7KSGaBfzo+/YD8urepW0f/VCQmvobvQ6o2H2x3SOWUgLdukNaQ2wR1UY9GtEmKC7YXoCafjPykP5EZ8gkwAEh4T71gIFNqY6+GAGPY4PkNuMOuUO2cUAOUFdTOjPmBOepT/tlEmvd1oA6SyRwv6bdp18kjzixEAAAIABJREFUrZE1uuc4dPsBHEtmZCP3rP3pGOR7SRvqJWFMKUgsuYE+IwMOCB5tDm02Shf94PyCrzrr4AzANa1Lo++RfbMBMMbUbfqoziGNVqT+RgXXecj6N2LRrBfatNrpmYa0jg2OD7cGqF2xPciPtpcwb4TpCnQvUTJJmUlYz/HUOkhMHM17R2SG11l6z6O6OKYmoeS8UFvIORKQJdDJIgJRTgYPDhyRmlWD8df6TjlUpmfzOteV4OgYLIGOY8oPfvCDi3MWJTqngxh21S0ssPs6v5j5oAQ69dYBBl2tTW3fHcnads5+vcXa5Tmf0f6dfXtfAp3rsdGS55TOlcw3zDOS0pRuCSKBLikugW4kqXuga2ewVdg6Dvq8fc187zqDuUaHMNO3W5ZAp89r05h36zjm1hTIimd+7Wtfe3WYAl1bMvWuej/HVefIjpdG9KPLdXpCJnXYbEYj7LtZGaiHW9bg8MYc0WfUoWU1R9U2qZ+TnOT7OjBOW9G16HTOOFqX9jw+99mrz5Vhx9E17zorO3v0HvHUY9S6XFNvz5nzQOu4mov4bkX8PnXbev86ajhfTyeL2c/We86XRzo67ZZtZtzwHuO7jGtDns+49r2CErtiNiTGytQt59xVX7RfSuDXcYTPc+w4L2Ln+i6KY4zbF2FPmbdxfOPA/mgXfff85V/5lVt26X7WlsCWwJbAlsCWwJbAE0pgE+hPKNx96y2BLYEtgS2BN0MCtybQrwFmHlNyRwTEYz7De61AoQJIk0AXuCiBDtDRdJiAFk3hbspbCXTJJ+7V/coBZfzjuaZTBryBxJIEg+g1QpASIKSprQGTAXUoqWfJHveEpQSkXpHWtKfEE/VSTvwGCSfQTEn0hfsBQlpUNpwL2e4+0I3yhsA0pSn3aFSrIC3PJToVIhlCj3t1X3NANQkdSgge/wCFey7AloQrZKWkHwRLyWeIfsEySurJnoEcEMDVGUgcnATob+rYSBT6WXCdfpagp6QeEsEQyvypd4DupvZHfhAGkgcQrt/5zncuBymUC2zTBs53b3P3j0WP6G/IZ9pC9PZM7VoCpPeUQDfax3oZJW+kPmWj9GgDzgsS6PSzkXe0V5KT/moKdfSu+6hCgpsSl3booEA76De3IJCMsB0Q76b9h8wm8wP1o8QJwfT5jJFueVAAdYLMyoVzkItbLFCio5LP1NO+Rpca4Us/QMSYhp76mz67e+JyzYweLBHNb9Yb+ZU0dvwKupY0mZ+7zyd9Rjs8/I1xBPFYu9wxQD/YL5SQ5owtxhiyaeRY78H3TSE6geUC5uifTgJ87rmNZOf+OmdgTyTp3Re+19Vxg+vqKDIzAZRsrz3tnLQij1fg+TXXd35SZrURq/nrmrpMnS6BblYIzjFDBToNce6BbddhiWweTf1O/wjkt58lMa4h0HVWcKzRpjo21DYxxj755JNXB2PKLUKwMY51yiMCHR3X4cw09Gfk7+y7IyLq1mump1gbnd1z6nojybnuTIaTJFIHJdDd5qRzjQQ62V44JNBxbqOvJdBZ93T7Fz7XWcy1Eedhm2rTWSvgoMeBnURvPHQOw3Zj1/rXtRK2X4c65iDa4PNpF2MH8orSCPRJoLveqt6v9MkxpiMVpanwdYjreGRd4BqSeanOcIzdbi3SbDKN1J/kHXWcujCdX2xHdcI+V2+mvej/MzNR+2za1zodHNnDxxorbfe0x4/1jOe4T8fnar54Xdt2dP2RjiuDOk60Xs4Z7YPpfKLuTb3rM890EDtixgZKxg/rSkquY23twbrD9ZgOf67duv5ovecc33rWEUYn064FOyeyduM9yQxIfeegDWbqwpGHenYNifx+5Vd/9TlUbj9zS2BLYEtgS2BLYEvgCSSwCfQnEOq+5ZbAlsCWwJbAmyWBWxLoR2C/EjsCkK+R6BkoWEDhmns99JxJoK/AQMAX/krsrQh00x+XQOc7iHP3nYO4a7Rvoyd9Ds+CPHIfbEqiSE2Xzf8Fe0jNLXgDKSs5SAlIUmCpYKTyt82TRG3KzUb38HxSqnOQzpDI4t/93d+9HKSkLjlaPQHMIVLQVIiA4JCqHBAfguCUErZGEnWfUVKjkhqeA8C6e8yXhARMMmLf6HfBbuookQnxApEnYA8ABflr9Dqp5u0/iOCCYIBp7m+NEwV94QFAriwAviDa2WeVErDaaEmcD5rqFFBLAss9iCWDcVAgEh4CHYcB/uw/iE7Jc8q2HaLWPU2JLjsi5fh+Rng12gUZSRQjJxwiJNFLOEigK0ee/Xu/93sXHYHwaJYCCVDTeJsWGtnhOEAKafoahwAIEw9kAVkLoQE50T+uM+0/9SSSzqg69MttFGjbjGCuTSg4OYmfpq+mn3TyALw0bTslsicilgMHC8kJSBn0dUb0OS6bdprPjTLnfyPnkZ+ksVtKtA8b2aijiI4tOvpQMpbqMDQJ7cq3Dhj0Z52E1BfsHPXonpx32RjtkzbQdjS7gLbBc5UDz6H+jDsjqh1LRFfSz43qqoMCfVs9r53UmcG6ULcjInXOH5WZenXX9RLOnnfXPT1v2nNtQ+cKv2v9aZ/kufOFjl0S6Iw/SHR0UBCesayjFmOqBLpzmc9Wl9T1ST61Pnf9JkEHgUFaefdnxx40w4qZHii5RmcN7Ez3up3OGd6/bVitL8504K5100PXKy/lukk21eGEOp4R6J2zShIzJ0ieU6J7zjfMMd2DGAcq5wHsj3pYAp0+XhHoEsXYzLYDAp35mQNyueuoEsrY865r6lzDdd0ygznLdmCbWavg+EZJtHxtQdcAfN81V+ek6gD1N9MMem02BTMqVNaQ527lQWpnty6hpK1kzUGmrHeQjfvR82znSOp4lOGI8xqNz7O1qejHalzXZpUYd87iebX9rgd7r0nYa2vmWFkR3q87ns7a9Lr3fq7r5zvdJKtfl0CvztvGa+451zRdm3U8oiOdyzvPVyd1xJvjyf+7buo9+ExWJBw7WZez9nPsUGKDdAZmzHetW8dg2nw218wIdOtDu+uwVDlgC3SSocThWOduxqbvW5SMcQl0MwD96q/92nOp3X7ulsCWwJbAlsCWwJbAI0tgE+iPLNB9uy2BLYEtgS2BN08CtyTQV2BHwYqV9Fak+goguYtAv0XPrAh06z9B4BLfpoSmXEWgA1ByQFRJvlJCrpacaZSlka20m+8hzCFnOSALIOgARLhnAUbIi0b/Gg1OCZizAhJpI4CrADVl+9V9YY2y7b7C1AOC0r2/AZfdzxsS1chuykaNQixCnku8U2cjBiHeAXGNDua6SbZZPwBqACyIdGTR9gJuG2UGQNbMAJzrAQhmBDglf5LWkM/utcpzqKMEIURsxwQAufuVA6Q1BW2j4qiL0fCUgOdNJ18gv6mt6ReiLCWwkOmMQPfaEujoCQS6ESgS6BDZEMlHgLy6J1jJedXXZkVAD+rkUcJBAt39y3muThYl0Bk/jXqmLXVO4Xr7gr7j2u4hbiQ3et5IQ/pNcg0d8NkAh5AzAqwlB5C7Y//INiEfAczuud7oPsZq91wnQlsCHT3nfw4IP8ZVowRLWjdqFntQ+zMj0GuPuEfJmBIx6gj1pf+MlqREvv0rEc49SxYAvupAgFOApCql+si9kGmzbPT+JZ74PCOUCy5XB+e+tzpg8ByeLfFjhJXPN0JTYLo2lOvqyND9RwW6ra/j/675a86Dc645ssuTQFfnKlevLVHbPuo1q8/XEOiMS/RF20OJDuIIQwQbY4lxJyF5RKArr2nP257KpnI7InP4Hv11DmI+wqbiUMPBPOJWApT0nZkuaJfkIeNUgo62SfStZD3rdbR2mDbkGnLoFmudx3xG5yvtYZ1friXQa+8agS6BrrMWayHIKrORTAK9mXWMQC+B7hzDnOy5RqDbFgl0ItBXBLoOGUagd50oicV8TVYe7kHJPMycyTqB8cE6gj2IKVcR6LUxHePqmgSy/+sY4tzH784T9EfnVtaR1AkSHYeEzl+s4VgH4YiJPXfdxr1oW4nxOV6sC/VtthH+n9Hj891h2gBtlfMX7ZtOn7Vdk0RtXXqe9235GOOhc+J83mPc/7nusXqHm3POY9SttnHayWlv7es6+fld68J96rgxM+Cs9k5fzbldn0x5sK84a0wyJDHGXc9Rdh2Mrel2N3UYmvP61KXaRs7tOnHex9+wfc3yhe1xyx6uYR2OEzAlTjaunSTQ/8OXv/wY3brvsSWwJbAlsCWwJbAl8AIksAn0F9AJuwpbAlsCWwJbAs8rgVsT6BP0auuPgJZ+fy15vgLXnlrSBSkkIAT1jgh09+OVtAKY6H6SAJV///d/fyFMIe8k0AFNIc0KfpToKvAugW7UOUCIRBCgaKOOqLekI8SW0bYQpRCus78EnSB8jVaACO2ew5BPBYK6Z3VTo9PGRoYAGHU/QOol4AppB+EBIUrJPSWZeRapxT1KoM9+oa7uvc09+RM4hZSHpAQEhjQWPAJM5xqcGoi25X8i5z14nvsB0mcC9YD2EPQC38i2AB73p2+QJWB/dQZCB0CNPkCejUqm7e6pilNFdYJ7CFhzf6L2PSTQ2Qd9lcLdCHRAPRwW3IubfkEfOIgyU+/7XMdpI28kRzyf+/fQqaMgIjoOQQUp6/7zpnCHdJNAd/w0At2IMwHQ7kvLc00ZjWyJlCOK33TupqSFxODZ7p3O/5J+lJAzgvK0C/DQo8A9enVE6nKdaTSpK3IGuGTcI5OSuPSvKYDRc+qO3lNyHwFeyQLbXj1AH0rw0i+Ou3kd9Z4EhKQxeq+OUE8dHCgdS9qLRnFRzwK4psOnZKzpjEKfdAw0ir57tlu/IwJizhl1AqjO8tnoSEFgoy8p+U5ySRna95MEnCB8n9lza29WoP881/tOwnVll4/mzaN7ti5zrjxq3yQLjEB3P3PuI/GG/SHy3Iwf6ITOKL/927/9aksMbC3j+SiirvaG5x0RX3fJsyQV+tr9ppmXderABmkbKHneEYGOPpR0nMTNqp8qd/WxbV8ReU+9lrnl/btG4vMkSu9DoCsrI9CNQnfuZl6VQDcTyyTQ3ZqF0owXEuglkbW9pnBvPWcKd5wwdOir09ZM4d5xRl2NYqd02xnmR8ZOnSm1/+r0lGnvO9ep/k+fN1OQY9t5RYc31qdkMdKxk/lq7u1uBhmdPLX/jtWmj66DkWOh8w7nrubPrvG7zmi0LefUPtRuzvXKkV2sHDoWz8Z27fTZWJrvPHe96zzVuFy9V63mgIc+/+jd7q7nHl1XPZl1Orrnqn+7ZvD3o7kbfVmtZ53bV/VQX6qDXfvwGXvEWo+DdbbrDEqcJbFPOKOwPmoGhbZzpUdTl450t/NgZYDNM6sQma6wR65tecfxHeCrX/3qZb7WNrJG4u8//uZvPlRd9nVbAlsCWwJbAlsCWwIvTAKbQH9hHbKrsyWwJbAlsCVwewnckkAvWNGWXgNEHUlmgiUr8OQMhHlMiU9gcgIlJUsblSP5B0kDmAjpKokOKQ2wAqHGd4CmpnEvoS1AM6OOqBOgqCQxJYR59043MmuWACLuUUsJAFxgsMQawA9EI9EURHU3ghcgWhCIUqIb0Jf6NpqbdgI+02bqCElquu4S6IC5pjclCqrpVSF4JbOJjjCyv+CyfUObJUsBprsPNwQ8xA73gkjv/tqQhBDjRCZDvphOFSIa8sh+oJ7d9xdAjKgxDoCnRrTozED/QBpD1lI3DmQmKI08JZ6pM+0DiCdaEjC/ETMlK7nn9773vcvx/e9//3I+5DkH9S842H3cjTA2Op5nkF6Sg/4UsC4pWyKoet/xhs5IzKMDtBPnAUr3vkbHAfIa3Yzjgf0y90DvHtbofYFWxpJOJMitZCmkPJGwHOi5ZD4lEYDoGkf3fnzrrbcufW37GYOTZJXoRQbdtoF6VS4F9iEnTNFPPSGVTdkOaW7UOXrQiCTuV/K+adp5XknyFbi6AqVrV/jciCv0ybFLPYmgcp96I9AlH7rPpm2XGGEccADI0lbbR9nxUQch2tqUofxW+8sz2saZ2r562DljknUFrLv1g44GM42q96ojEM+aUV61o+37OVdpp1bzVImv3q9EgfcrkD+JgiNd8J5HJEPvre6UQGds8FzsGn3FOJY8p0R22HfHMjaMA71mLpwE+pSZxMU8b+qBdaO+nbPq0MKcy9zFga1h3KoL2CIj7Si5Twn0pnCvIwyfV2NK3Ww/Uefq0tTD6shjrllewr1KLvH5iEC/a/1YGWH73EqAcjq/MW974BRhCnfmefRPPWQutn+x/TobUuKA5VpGfVW/IJeJ0OZgPpNAZw43ww4l89vR+pQ6Q2B5kAFGJzZ099133/3S7//+719K6lGCrPbPed26TaehjoPq3VybdA9k5ii3m2GNUwdC2srajgPZ9/5dj9DuldOdOtm6OI+0jX7mvG4DMtO0z/cLx53XlwBd2TqffWTDV3q5eg+Z3x3p89HcdKux+pB6zjnkMep63/e2a8j4zn1H8+5qPqyu1V6dPVN90cmrdr/rA+Ye1/M6Txr5zbqIdSYH7yMr23gk+znPlyiftqL2wvth91z38o7Fes82Mbe7bRQl9lbbKIH+n37rtx5DDfY9tgS2BLYEtgS2BLYEXoAENoH+AjphV2FLYEtgS2BL4HklcF8CXTCpwPAK6DgisidodF+QZErrGqDqvhK+b51KJMzoX8GWCQY2jXn3+ZZAl0SX9IPYhVw0ZSel4GufIUhKm0tiSgxDIAI2mnoUENj9uikhSY1uhjyEEH777bcve2QTZdQ06raJZ1JPU7ETFQ7YYhpzwGijFSgBqAWpIX8LJrlHNaQz9fTZ1INIa50NjAJ332yBZQhZ5Ml1kv86JiiPAmAlXyABS3ZDEEt2AxJV1yDPIaE5SG8OkO1RMJs+I226+7wD0ENWS6AX+O1nSCfaQn9QQlqbchxiUXKdEp3pvsN1ziiJQ5989NFHX/rwww+/9PHHH1/6wBTuEuiCbtwXeXhAiKKTlNTFFK2CehKrjf6a0aHToaSAPPemTyUr1A90h+8ktwD00CH3YJdAd3uAEtiSYI4J2uLe4nzGIUVHFSJh6RP0DD2nbowDSsgQCG0O7q9eSaBL2Elgl9h1r2TqINnN2C+RwG8ScpwPOWHkD+QEBKMkIwS6e/TS57Wn6I+ZD/hsJglKn1c75Gf6qXuB15GiJP8kPGYEuk4OOJfQn/1rlGFtJM9tyvY6RDBudUCwL2ubmz0DGdaRQz32/BL/Hf9nJEaJWKPPzKzBdW3TJOh1zqB0rlyRPwXxV8TFbIcyvc91Bc4nQeT9VvP6ClQvKN95zzauCHTHQwl0bCIyg3hDtxnPOgFR0vc+Cx3s36pf6jjm79Slf/Z7iUT7jXFmqmxKHIi0R4y3Zp3g/jqqNIW7BIMk+hk5SL0690jice0cqyv9ue+a5iWfP8djx1XtZPVgNW47vhqBLoFuf7IW6n73RqAz3zM/4zChLurMZgR6t5Dgvmb/QF/roMRcAenEwRoAUhnynJJnmNlmZvXpuppn4kzowbzAOot5ifa/9957rw7q0Ws75iXCtV1z/MwIcMc9Om57GQ9N58x6C9KPeZTx7V7srCOIOu980ufN8Ximl2d2uuS386dzRdfW04mla1aefeRYNdft0wlg1Y7OTdOWH70P1cb2c/vvlmP32nrOOp21/aH1v+97WOfGVf06n5z151nb5vw57dDqXdB5SNm6vnK97xjjfYl3Cd6jfJfCWZSxxUEUetd01VHnb8eautT5uvKZziDzPP7HgefHP/7xqwN7YFYW5kQyBJktiPHu+54E+lf+839+aNfv67YEtgS2BLYEtgS2BF6YBDaB/sI6ZFdnS2BLYEtgS+D2EvjjP/qjn3roCvgpiC+J0qiNvqzzeeXdftSyFfBScmCCDwWZjkBU69DyTLKzfUekxRkoUwDD+hcgXxHoRsoAvpqmme8akQ2BB2hKtA+kpoQyJeBrZS2oD4CB3AQSOYfrjRoCaIQ4N71pCWxAUUh2QGaeTUSogC8pBE3FDkhaOVFnSD/TehrNDghDXRrV5T63kvjuM05JFCvgESQ8ALJp2AFrTGEu6GxENKV7gvN8/iA8jFynraZilry0LwtC0XaAdVK7UgJYSZYCFDWiBLLQCDZAZMhUzqXsfqSA5+zVTtp0Sgl0gGaiS6rPkr+SMk1vviLQkbEEuvqDk4EphCkb/YI8Ic49kLf7sUNilnjnvu57DlguOEZJv5GKnvT66Eflol0QyCswN8cD9/cZEK5GCVIajSqBbrYBSkBFI96I4mua7RLRfK5u0xemoaXUSQUSHfLEaFhSNlMvnTKqW9zTfqYEUPSP9jVLgSQqQCm/NTJO4J6S8+qs0AwUXEfUKwftZgzQx/T3jHos8Y3cu8/5JOVKTvDbTOm+soncv3pAPevkgY3xQDcnYaycqL/9C1mFc4rRTMi+Ubwl0OnL1qt9Td1KQtZWl1CtU4f66Lkr8qDkz4wKniC844D7zQj0ORdNgmQ1Z3bsTDKh1896r65bnVPbM+U1fzuqi/Oe7SuBzvzCc0ugQ5xzEIHOuTqHQKB3jui4qq3283RUU/f5fZJiU5dtW9cZ2AadZJjHmM90sMGe40DGnMvBs9XLSaBz72kPJ4FYIsVxWEJwtcZ5LkLtFivS1frSPuzacqWDXQO2P2cEuo5ZODmwtsFRz4O5HfuPDWJ+Zn3hIYGuQ2DJLvTCNO5uOeC4xwnDbUewk93Cxm1pWNuwjpr2xzbpJFjnRzOooO/vv//+q4N6VBbVwUmgr+ZrHTcq724pQxu6hmRMa6eZi3BC0IazPmikbPuldZw2ba7bz9blbUMJSdra7UKOnGh89hyb1fc6/LUNq3liZUvvOm/1/tJ69Zm3GId3PWPVX72mc8Fd97r297ueOe9zJvPqU/VnVZc+d/bT2bw859GpN9av2XSasp01v5krKBlLOt6YgcqSezm2qdOMTp9jrW2aulW5eR5rOLYu4l2Mkj+dn1mHNjMS1+ughI3k77/+t/92bTfv87YEtgS2BLYEtgS2BF64BDaB/sI7aFdvS2BLYEtgS+DpJfBH3/3uq4esQH2BoZJfAmeCboLAkhhHwM8KBBaM6DVGElrO63zeChg/AgZWwEoBhklwN/Kyz5/ASq+bzz4j0BsRCaFkBDGkV4lTSDwjYQE0SDEN2UkJyNvooZJbyM69xnmWUeWQ8Y0kMHLXyAJIAyOeAG6bBhoCHaCZdKcAppUL4IkRvpSSle7n7V6ilEbQUgIsG40FIEPElml0ITlLrvO7oE0j50mRCljtHrYAOBCsRikDQiFfrqGd1a/2H3I38oN91QG63aOXz5U1RL0Rt4DLkpw8E7mrC7T/z/7szy4HJDoRtkZrEUldIhVQGqCeA/CavkAGlLTh13/91y/pXwGv0AUJZ9pj/1GaKryRzrSTPjKFOyXAtw4CkMdNeYtMBevRHf9oF+SnaWipU/Vg9Zlr+b6yBviToKaEsNLpAvK+BDryAExENygngW5UDrpqVE+JV79TtpQ8y+hzSveaRK+RtcQwzhndVoB7lUCXxLZtM6OAACe/F+A0Gp260++Qd6bqRX/VC3TWFOeU1I1r3c6g7UTOJXWrW/xWe1Tb6XWSCXPW0ebRFvpJ+4SMtCs4HKCrjntsTO1h+56+xQFDJwwi/tEjjkkETQK9bTCiUmK9zhslRiaILeHiddfMV5wzZeZ1JXPV/9azY8fPE8w+m+mPSIQjsmD1DMfg0W99/nzeikBY1VeZNxsG30mgM+7IxCGJjtx0WsFuotvuP62d9p4lLWyL8i8ZwW8dZ3f1g+3A3jXatxlNsJM6GpGlgvtLlKLnEgeUs18710w9s03UsX+rddLq9zOdOVvvXKNrd+nWY69MJ7nVMTUJq6P/K1/sI/2mk2DXRsxrzTSDc55bzLAWwYmHg3lWB4kS6N7LFO7YLCPQtS04ermlBesh7gdZTglhr9MQZNhqbNJGnlnSmvUYW9ugp9g+ssew/QolddHGznmA791+oo5GnSuUd8cL82K3WWnGGOSqzWZd2Pax/pkEum3s2n2l97XbkwBs3Vp35zbbPx2bqstHNnzq+3z2akzO+14zJo5s6fx+zl/X3Pt1zzkb80dz0Os+85bXn80hqzlv6gB1nf3U+XTKr/9Pfa3tr4MLa986IjKn6LTDmGsmL8ZYx3W3CHK9Yp2n3ndN0nVM20hdyLTFuxAlNtVMGox51m0ejD3X79gt/n77d37nlt27n7UlsCWwJbAlsCWwJfCEEtgE+hMKd996S2BLYEtgS+DNkMB3//f/vlR0El/9X2BKoLoRrhJjTYta8LNSmF7/BSMKGDUCEfJ3As8lYxolwv0mGHBEjkxgoek3bYvPqSxWoJ7XKscViTIJ+gKMAL1GM0GOGY1qumnAfIBMCFMi9iQdINCNMke2kqqUyA1gV9K44CeEhn0IKMJ93HMaIuEnP/nJq2i8kvmAvaaQJyKvoBAy6L7njaKHZGt0ulFbkOMQyraHEnBYMhHy0v1zKSHujcSFeG+aZKLBJWcAfgGaJB5pn5ETyKORwALelNSZSAujLiDrJcb53Mgm2iThAtAEKG5KQ6Mn0QNIxT/90z99dUigQ6JTR8lQ9xA0nX73Zuc7CXRAa4B9gDX0gZJ+MLU9ZSOP0Un1k/NNO08J6K/saWcjQNEDswkA3KOjRrkjT3QBEA1A7RpwzvFW8rLgPE4I7ve+ItCJ6POQQGcsQOQ7BpChYKRl9zkvuQ4JYoQpJfpkinza6R7ojEUIF9PXcl8JdLINzC0IVnakBK92DtkbSQ5AStYDD/RMsgWAUrKFEv0tUdx08Xw/08RrkwrYHvVX7Zf17NyA/Aru6mCBfuCYUxvHda2nQC8luqNjCn2IbmMLKOnLjuteJ2GuDp2RDpO47DxUHXHOsK5Hs/aKXJhzptf6/QTlV6D2c60SzgjW1nv1+YhMca7HEQEuAAAgAElEQVQ1u8mMQJdAdzsL5sBuT4BDlVlJJgnXeX6uV1YEug5qte/VSfq7YwLbY6QvY109R8ex56bLJuqXe6vr6GoJ9K4deF4d5brGqT3seFS2HTvqSOV+RnY9lAi79v5PobPz2erSfNaRHZtrP+xgCfSmXqdPyYAgiY5znPM3BDpzAfaXkuskzNHf/j9TuFfX2MbCVMzMc8zZHjghMvczj00HNNqhbvFcnSddb+hkheMG5DnHBx98cHEUcO7hHtOJZBLozdJQvexYYv3lmCB7UbONMO/ixMlBW6rnfbYR4F0Tz3midnNFNPL7XPPP+q9s0tk4eIgOv874OCJj5xzm/9TdNj52Ox7S9s/DNav5uO1a9cW0zUdz35yT+n7J5zozOiZWz8O++M7F+wjvYjqOMobZJurb3/72pWSt5BZBjI86O1dnalN0Wmk7VtsY8DtzoltdkK2DeV3HR+wkNtKDerh+5z2Dv//+1lufB7XZbdgS2BLYEtgS2BLYEoAr+L9nq6Atoi2BLYEtgS2BLYEvgARKoE+yuURAwcESkJMUKIHd+xWkKzhawLjXlgApOFEAdZLnBZ8KyrUb7yIOJtgwQbM+czoWTHVpxIznWn/bB3hhBDoABSBIiT0iO43yhIwlrTgHEVOQTgXaG2FLH0l6QvJBBLpnJfWUXOceknWUgLYlxiCJjXoictT9+CARqTfkgmRHwVciUTkAVXAA4B4elQvPNB03JXUEuNV5oJ+JUjQ1O8CzIBUlERKA4hxcy+9GRxi5DeiLo0BlX4CM+navbeoGuM4BWWxbKQGTm64a8hVQiZLfBZG5p6Q1Ud/UxVTAAM/eExlChgI+6QhRGUIuGakLgW1KWkqeBSHrMVM5qnvcGzKf+lCiaxDnyBVng6au5dkQ1gB49JuZAKgHRADEOQckwwTE57j3f8eWeuKerpTovCQHzhJzD3Qi+jyos8Qb8ka/dUSQKCgJ6+fqHbI2YoYS3RYM5H7oodHWkAiQasiBe0EaqIf0W4HQRkzbXn9vv9SO4TAA4eJ+k8haoJLSbRQo0ZfKUwCVkvt3/9cJDrf9Z1Obtppx4r7qZkfQkQBZQJqbhp/xUAep+bltZxyWQO8Y4NluRWHb7NPpnFBbvpprViQk7X4Igb6aT0qg33e+sf+fa4lx1zxovTr/TcB/VXdkbgS6W1nYnxLobGXBQR2wPRyQiU3rPwn0OZa6hpgk+SQPO/eWoOsYxDYyz3rgPARZiTMXY6rpsrE11ofxTru0x27XIFExCfS59lkRNHw3nQ0713U9tOqDxyDQ73rGU+ktba+MZluqB1N2tQHugS6JztzCvMIhge56ARuL8xsp1SXQTbkuYT5TuPM9es46ygj02lfsOZGbkOjYxjopQqCj78xj2MLakeqkeyJrY9FJ5mMO2gFxLoHOWFsR6OhRndb4XPveNTe/NVKf52LnsfmMizqgISfHLuvRtt37S8zVNk4ifK7NJ4Gu3s91+Ywyfyp9nHPoXe8SR/Wo7Tz63DG+CfSn6dHVO+Kqj4/s8rTD0052bdZ7TKeSo7mUubLrUta8rguZo5rpirW4Tq2soergO9cmc+0332vn+ol28e5mthhK1uTYLg5sJe9SztmsD31fkUB/6+tff5pO3HfdEtgS2BLYEtgS2BK4uQQ2gX5zke8HbglsCWwJbAm8NAlMAl3gdtazIPT0pj8izAoCNSq9L/cTLD0C9leARsG1/t7v+7n1FPjod4Jy81nKoiBeI838vuBKgdAV6FsAEPBDIARwvntBA1xKYAPEGvkLoTv33ZRwAtRvNCrAipHNlDzLVHyUTb9JuyTbIa8Bgj0gaLtnbQmP1qVALEAzwErTu3e/Z9pOZK17aHYPaUhMiQzIDKKlTTkOgFsZAjIZ8UW0fQllAF6j0ZHbEeiF3LvfNcA4ZDHyASwCsPKgDZItAF6SyQDvkD+SusibPcdNnU7/kYKfgzoJwAOAA1ALYEPIEJXtfticp0MAdTElPsC+ThimcRfAdiypi5wreU5KefTCSDhAMdtKeyG0iXwBwKMP6GtJbX5XfyCdBe4p+ZvRYR3TBfKMcKfEOaT1bjQ88hVEJE0/wD26wIEe0NduRcAYMGsBnxvBXNJSYthzjYAmAha5VPYQCNYVoBBHD8YBZTMaUH9+l6iRDEIm6Gozd5hCHjmj56bqxZkA2ZJtgQNip9GL2If+lQzmGRJ29EH1fBIQ0xYW0C15h54JjFJXCRVK7IPbDHDO0TxAXZruGKcHCCQOxkAjp6gzMpR0bf+dZQapPVfek0C3jSWUStgZGXY0R1eP5zx17W8r8uS51gQrcrJz2Px812/2QSPQkalOJegS21hAnlPSD/Q/NghdN3U2JeRk1xlHBDptWBHoOklN4qA2pvM8trGZX9xKBIcqrmkEugQ616OfdVw7ikCnLV3r3LV2meNz6shqneQ5Z7+VOJn3nL+d3eepdfbo2UfEVscx10qg68yhTca2QKBDCEGgU7J9B4QQjnIS6DqIOc8yH/PZ+YL7mDkIfWcOqvxYM7F3sAR6tySRQMf+SaBP4g358rxuc8IaiC1McGxjXQWBLonO+uDIUaSkdeekufZGl11vUOIgpcMUTok6WjI+cQTEjnMgqxWBrv2trqzmoertkdPTdEbtebfS09cdH11/zM/Ttmqnjt7Hnnr8fZHvP+fo1btl5dP3WefAaack0O3Pvh/O9Zy2ipIxz1zEgUOnmbQosR3YKw7WiPNdVh2ac83K7lufvlNBoLv1FCXj3vc/bJiZxCipq+tE1rb8ff3tt7/IarTbviWwJbAlsCWwJfC5ksAm0D9X3bkbsyWwJbAlsCXwEAmUQJ/RHyuwfwKVAtUSN62DhI6/TZLhCCzjGY1mngDgBORaz7Oo70nwCGY0ZTwk1xnAIFloOuECYY1OPwJ6jUwrSQXYK/kJON9U6IC9gKYcRMJC9Alc8AzBFginCeq0vRJ7lIAtEHMcgMYl0OkrCQHIX9Kckr6Pg7ZDdLtfKISue+EBVLef2n/UrXug2x5KfnNvc0oj4wGlIecEoQGiifz95je/eYmCB/A24oI+417uSQ4ZaRQHpDhEKynnOYg2K4FW0hFQGtDYiH9+k5ilPhKZEsyA20Rp8YwSvgDr9ie/QaBzfPTRRxew2ehbSKPu+0v/db/gZg3g+ciaQwJdmdJ+sw3w3COShPNNJy+BLlFLnzYlIwC68iTijbYTRUeJk0Aj0LvvN21o1KWAorrZcWFEOSQV4Jv71dKWAoUAefQ/usABgY4M6VfIDxwWPIxip63I0rpJ7rc+rYvp1Hk240ZiGGIfsthtBbivTgeUOFQ0C0P1nPtr45BJI+VxhpGcQOfq4MKYVEdwLrFuRuUKiE5gtORgyWBJxo7Pla1XHr2PGSTUdSPxkcnMGlDZFlTmWUZ0ojeMc20IqZNbF+oogd7+q73Vzvq8SQTx/cphSx0s4Trns9UcekaWT5vr/9eQmGdk5kPm8se6pvVa1fHsd9otaSkJrpMHcxV2x4M+dXsC9AHnIg/mgakXkm/tX86pXvub107yY2WP+K4EALYIRx3tDfWHQCdtLiXj2D8JdB2f7iLQp+zO1lizrke6Nvv9Gt1b6crrEoSPoX/W/WxsHK2tut6hj+rI4bxqBHoJdOwR6wLsroSwDmKshdwqhT5udgyj23kOz6vNY+50OxhsJ/OZc31TuE8CvbaducxtTiiZgyTT+M3oc0rGS6+tbVyNgVVfI6OmjGcdZQp35kEcxph7KZGPzn+u/eb4rA3u/D/J9trMrovnWOl1Z/b9MfTwqcZH3xfm58qocriVg8BTye0l33cl21Uf9buOs/lOW5vd90Hfk+1X56yuS72v44hzGH86ETM261zN2p1MSLwX+V7jtZ07+dx5pnaK7+sA2/ch1n46/lLy7mH2LCLhm4FMR2nmzk2gv2SN33XbEtgS2BLYEtgSeJgENoH+MLntq7YEtgS2BLYEPkcSkEBfvXBP0KDN9oWc65o2uFEwvKg33bv3W5HIBfn43ai11b63E/SwLjM9ZEGKSZS0vdTRvYMLhK7ae3ZPwYjK4Agwa4SJ6acl2ErwQFiZ3hkAVbKfEjBXshtguCn8qPuMkhdcAQgh8g8ABjBXMpQSUMT6A6gSLcietZREYTUC3rSnkNmAw5V/UxbO/iLdOulNOQBmS8429TpgkVFiAN4QpgA4RKEDdktuE/2FnNwftHvYEtELcS7YDGHTNNuVGd83Oh6Zmv4bHa/DAOASEbgcAEaAyAXs/Uz/QJx7QL677ziyhwx3/3l00ucBSHFvAXTuJ7nE+aaWpaRuklbtP8eFxAIEAOQVJDolfYQ8qAdR+pKcEOmQo6azR++otxHqEu2cz/eNEkbvqI/jfoL6HVMQVJIMEMgS9JTuhUxJXdAZ9ginlECHZIZAl3inbDQo/af9YCwoB8e+9XT8a8fQY/pXUhuy2HTO3N9sCZTUT9lzfVPr01bHAc9oVgTu6bgGJK09oD/YX52DzyWGCrIL1pZAnlNTCalJoDfF7rTb3pvoeMaTRIoljj3IZ0XOzDrwHKOlIKiM+MR+APwW3G3KeDMI1AmizyvRvyK5CxRbp+lMMMfIkfx6/dn0vwLU5/lt70tbSqyIy7PvZlsk0LV/9L26xXjU9lAyv+jIRYluoCccbk9iH1c/1U3HcYm1/ta+uKtdpmLXfjA34TSGAxn1fPfddy8EOodrBO6PXaktngR6x/+U1V3/n+niGan2JhLoR2u6u8ZOSaoVga4e1inHCHTTE6N32CHsEp/ryIE9d1sV+tn5GZukYxP2H53ompK582/+5m8u8xtzuPMZDlfMuThfcaDrR3ac8eIagwhwHNmck5nL3QOdkvFybb9X71wTUtI+yDqy8HB0iw5+Q/cdB8zRc3xNxybJQtvnWqDPnPayNr1rh/l+0Ln8VjZ02pCHENurMd/7dj5aOSDcqq1fhOcc9d9RHx3101wbeN9pm+owPueJ3kOynbmDbFpuFcU6zLFJiSML45E90XmXm+vb1d7mHYvWs+9DdSZnDex7y4cffniJdP/Wt751eSaR6L4zUzJvQp7zPmcK97e/8Y0vghrtNm4JbAlsCWwJbAl8ISSwCfQvRDfvRm4JbAlsCWwJnEngj7773VcAXl/wV6B0wWxBMK7pi3SBSu7RNKxzb9tGAs/9bfv/JGkmALgC5grmrQiLAnUSaBLYtk2iv6BC28r5HpBjnN/9eivDEunUd3VP7gUJV7IAoo1oOMBYUncWJOZZTVddWbfP2x7uTTpR9+wGFIEAl8gAiPX5ACtECTeFoLKm34lCAASmBFAtMDojLtp+QVpK0hJWDyDGqQ8H3/N8QGMiuiDXjVaH7AeUNqoLkBqwiYhwSD5kRVQ6oDOEOyDzd77znQt43YgL5CnJgTzdtx3wyMP01MjK/aghzQW3IRIlR+lD04EDljMeAKEAoCghnyHQIX8hR5sGn7qoPwDWRK7RLkpAep0XJNCNtkYnJfAl0FfEphHopHGXQNeRArlIkFMCiAncIdOmr0fmpnTnc7MyVJ7IdQU6qkMQ4h4QFd1H3oh6SkhcnS4o0TdTuNMfEticSxu5FweyL1DZsaPjT0l0xw915j7Kl8gfZcF3zZjAM3WA0anFbQgKivKbBD3nA4Calh6iovJlLLrlAKTOiqScpEuJcvu+7a0+8Lm2nv87Jpo9At3TMYXxCpGj3iOjFTE55xvq0Qh02qTjBk4IlVNtmg4QEujTppewWpGlEyCvjCa4XWD5aL68hjC55hz1/6WsTK7pw1nX1ZzMd7S/zkTMrZ7L/O8WEpToD7rA0ShgyEzsSvW3zh/UpX3feaf1tC+OyNmOK3S+mV9++MMfXhzHOLCFEAfvvPPOpcTGaje4R7NeHBHotYVzLbCS/5SvsuhYeYienvX1/O1aXX4MPW5fVT531ddz0Y/qixHoEOgcXXtiyyHP6VtK5h3n9RLoOBoyj5jNhn6uM0+33mH+r9MgaybWbRzYS9YEHtg8513WNKs+pS3oI3OfB+sZt9OBpGI947pGAr16Mu3dJLhdbygb2uke66yfaLt/tNX9lyl53pyX2lfti7ZvtS7p73PO8rc+y89zTDyGHp7d4zHGx2o9NOV4NLc/dfu+aPc/s28rfTvqpzl+V2uxa+d830ud33g/Ys3FwTqUcemBQ6+ZfJgzuwUT81Pfcc/GZjNIuX7n+bz3EHluBi1sJGQ9jjSsv/sOi60wa5MR6N9+990vmkrt9m4JbAlsCWwJbAl8biWwCfTPbdfuhm0JbAlsCWwJXCuBP/njP/4pAM+oh0kylhBthPQk0BsBCjBXQIzfTHEMGNn9JOsFz7MLik8wrr9NYqj/z+tKmhSkAggoGW7KWerE/Ro56l6+gqH8b9px7k+bAT65tqD/rFej9kvKS6B7PkSbUbqAsgWMu/8xIMhMa9n/S4pBAEjcArp0T2fIWeXLPZtCFCKVA6IaQIcIWfbyhqCG0G6/lOAQPLLugEIeRHy7zyf3JpLCfXGpJ+QiUeSUyMm+gHBs5DwkthEQAOSNbqaOgM0S6JOMUU8aTYie0kbrRn/qaEAJgC2wBdFe5wXSteJQwMF1JdAhEpvC3VTl9Af16H7Bps2mhKgF0IdE576MHccQcpEoQGZzfCh/90CXxHIPdJwgjIbn3ugAfU80CaAYsjUlfaPujPxekVuCd0cgO98bAUhJWyRVKbtfOHI2YwEle8e6FyNODU0ZTRtLoK/GPPKQ0HYcag+UVSPX0VGzATC2TWFPieyvJQu6P3kJdMaTkbcQKrRJUtH9ZZVx7VbHt2k6ZyT5qm4ToNeO6LxRsolxpwMN5EpTzWvf75prqEP1nLZBwtCP6J7toKQO6vWKQO+ztDHuLz3JiSPCYwWEn7XhoUTi0XVnpOBdsnyd36nPisBZ3fOuus95twSBBLrOJd4f24bt4QCYZ5yi7x5kwfDQHqqrk5jueuSoLnxf3ZrzkNfxfdc0PAubZLYOdJ5tQzjIZuKe18xFyEkCnbLzLPdtNOEZeaiM7KMjB8YSzUe6cA0xtLr2MQjCh+pnydBr5ORzjtZ0k0A3cpxSAl0SHdur8xa66FYpzLWTQK9jJ/3v1iE6P5p5RbIbJynmDtOdU7JthVunQIJVD2ubsa/Mvx44E+pMiU6+//77l4N1DeuhEmbVk67lkVfXZthY1+TM926rQsnc5pqDsmPVrWJm3TuPnunqma5dY3v6nIfq3H2vu+/4mPa2zztaF2mjOm8/dP65b/u+aOdfYydXa4XqwUrHS6Ar045B15/ODZ7Dfdvv/G72C8Y772I4EpuFApuj4yXrRGyKa2jG55GNr53gnL5Hdh7CHjhfU7JuI/qcbUwg0Du3Uk+2ffJ9gfv8wQcffNFUard3S2BLYEtgS2BL4HMrgU2gf267djdsS2BLYEtgS+BaCfyfP/mTV6cWDJBAouSvqa77Gy/Rks8Abo3cBZwrGAoIYGpkvNQluyiNXDdtb+tvZI8v7CXsCqBOsGNGQU9w2/ZOAr1phLlnU0RDMJrCGvIZshGwn5K6CKbTHuupQ4Cy4LnIDADWqHeJvEbscT5EG/s/cwCcFOwwQn5Fith27icxJYhj9K2Ry+wrTnQdB6SgBCz3b1Qekd1EAHMQCQWYYkpPQOjKf4I0JfZKTgIKCQpTQoyyrx8kM/KdkeCQ5BzIS5KRsn1GpIbRg4Dk3E+wGYCp9ZzkS4EuiHtTJqKjkMzu2QuwDrEKuUt92j50wYhb7m/0OSXfs2chdXIPdKPoJ4FuRD3ljEDvnvYl0CGtZpscI9QZ4kpQDBkaVUZduu84etNsCo2ua8pz7iHoq1wLTE4ypLJ3P3ZKxr2OBZQFFXEgcAxAoEO6uh8rUTHuRWsK9xLoUye974wI71jlnBJf6CBgIgf1dD9b+o37G8HD5zrD8L/6NMFRornRdwkWCRV0DFLFaCIA0glwlgBZRZLblkmoHIHykzhvSmrGvJHykEK03wh7yZiSX7XbtUvtI8arfc14r52uE0sjPqnjBK7nNhElcyaxRr2+yETEakyu+upaQsA5Ytoarm9GCMaDOoredE9V1gMA/9hEyEqjcimZZ/tX4pLv67A07XltcZ0saqdW64aOF7YsMX0t4x4nMQ+c58yQgS10ztfhQzJeO6J+T1lVJ6fcZ3vrLHOXLl9DDK3Wh/clCK9dY15zXm3Tqm+8R+WkPD2/v0mg69zYbUaY140+Z32Ava0DkwS6EejoKetV+rm6pTOfW8mg667jcDaC7OKAQNfBjZIMI9h5DvS+Y6lyaEYc1his/3AMZC7kf9Y0kFmUzBPq2bTzzk+MP/SqdhPyXKco1jPYercW0dnPtUod1XjWtc5aR/r6OvZ46uo1Ova659xnfEx7ezbe5nuL8lrZ4tdtw77+nyVwrZ1cvV+t7NH8rrKuAw/300EUm+G81PMdw72O8UkmsjrR6EjLWpTsKB6+B3TO8/N0Kut7cW0R8163XCHKnehz7A0Eev+wIThFQ6KzXubvf/zhH2512xLYEtgS2BLYEtgS+JxIYBPon5OO3M3YEtgS2BLYEni4BEqgC9xQluTk/0mgC8rxot9oUV6gOXiZhshqdCNe6nrU8xvgncfKQ9+IzUZu8rwZ8VrgouSSIATf8dfrChpwXvchp21GYXJe2w5Q4b7V7P/cCB3uI7HJ9ZPo95nUpft3S6JTB8DNgiYQbe6lCYHVewr4SyaUBJwEuqQXJX/+DggMiQWhBSgCmCzYC2BaQIV08j/4wQ8uBylu3X+PtH5EzZrSj1KwZmpmiUR+AxQSaKYkOou0hByQKNUfiHGj0bkWMpuIRUp1lr6DcLaeECGQxEYQcv/Ku3oxgUzIQ/b/5kBvAbzdNx5A3eh0gKbqWgl0+qR7oANKA0hzcD/Jc0r6xHEAWE/0rweRbgL7lQvnozdGwqFXM3pRooGxVgKd6yTQIa2sCwQxv5WQLLk0CdwJ9K4A4QlC8n/JNPSS6E73uFdfGUdkJmhGAQh09kHnQO8kZylxdNDOMBYn6dp+6riW7NYpxd+wbd4Tm0W9dKjheZx/RKA7BhyXHdc4ZhhJRNSO448SBx0IEYm66cw0bZyAqGPV502gtGOxqYi1WRKB6LakEfpHCnfsEOOh13UsM+YlWLAfJU61i2bngDTF1mB3cITABmkPuWcJ/BJftKu6JhFEX/H9JCiVQ+eHM1LiOUiZh8/c97vyjEBfjZHKbGXDJ3lZW1ECvXtDY6sc8zjxQAIyh+Isgl1kXJOVgIPv+jedSLom6FzTOZDPJdqnjkw7WWKR+YPUtdhu1jJuGYHOYt/d05r2SWIYge54RSYdq9ZzRcSV9OS8uR76IhLo2uLqwRy/7cPqOP0ieU5ZuzUj0Eug85l51hKbvyLQee6KQHcdyZrBaG6c7HS4YGxAoOuIB4FeZ4nOT9TZPdiZ0yC2cV5k2xPmDMgsDkh05gvHhOtd1/MzAr16zlrdzEKUrLE8kIHbzVDfOod1bus8MElJf5v25HXIc+/1HPbaZ95V/5UcVhZ7tVZazVf3s/b77PtIYNWXU7fOdK3Xz3v5v2s/1kDcS2cbU61XD3qPvu9BTJO+3W0WeP/AOQf7wph2Dcm7Be8IZkeb2SK6lp/juOtubMOnn376pc8+++xy4PjIu557oGtfKCXQmSv/H3vvt2tbctVp8hJcIeCyCrflP0ABaQwulzPtNFCqeo4udb1Il1T1FFWXZaedznQ6LQSkMMZCXBghLCHEHY9RrW91f9lfjoo519rn7L3PPvvElkKx9lpzxowYMWJEzPEbfwTQ/8N//I93mYZ97abApsCmwKbApsCmwBOmwAbQn/Dk7K5tCmwKbApsCjwOBSaA3hdqAV9euAuO1qOF66ukNkcuNS/S9WBu2Gk+C6hwTdtAqaCHNkrKAukTQK+HWcMyc49jKbDid302SooZwr0KD/pqoT8Cdniek7PbQr8NwQ2NJmAv3eiDoBHKjeZRZwx60FIDtAEsozwFyKqivZ7Aegz3GSpKC+wLKgoQ8mxAyFUxP6f0oy96JKBQAfC0cD9jAchlbEehbJmvgvKAKCi0/+mf/ulSQ1PDnwMg6qVPDYin8gjaNicnYxRkQRFcD3RCrgPUUfhMuwKU5acqe/kewNDnASrqNUYNaG54eRRN7SdjABii0CeBGGrAURVdtKPXN4BMow/Ab9DEAl3NgU67BUddLyrlpoGJPAPAo/c58yiADhBdD3T6UgBdIKiKtyoUVyBRvQJ9fiUav5tbkRo6EQGBaAgUw8oCXqPQxzPOnLIrAN3Q8gIOzBc09M8xKGfquT15kv4WXEdWGFZcgwWBkoLWPKuyqqAX9wns08d//Md/vBhmwF98j+EAawkvV8BDDSJ4zipyRuWA8zIB5Dlfzole3s3dTJ80FDC9AnxN/l1kOYYufN9UGwUTGDeAi2F+WWPyIzTHqEVgBkALkJT1y1wahpR7uLYhsWt0IKCmgnnSuuPvGpjreoKV7gmtH2f3fbynrAD0FSjQtTrBytJHXqosd37qqapRmMZBzYGODDVlBDxfeY6M69o9AtC7z9u/AoaNJOE67xmHPnO95xh5iv0DuQTgD+/rHY+cxABE+c5ZoPw6DT5WHvCrWV95BQrEz7XO/WcA3tlvZ0DQCth/LA4t35WnJmBZWkwjjvYVvmvY9BohYYRn+hDmWQBd2VUPdGRic6BXFnN2MrUJ+3+NMDmrkPoCo0fkp/KcmjOIADq85JmNujIb3qxxBnugYBZy2eg/1J4fjDjUs++Ua937OMPQR4A5zhqVodABg0MK57sayspjNZyZfHfET6vzwIvy2asA0W/p62oNHvV1BdauZO8tz93XvBwFoPut8+STOtdz3v2/+wLtm+qhEZxW54+uR2SRRrvUvJ9g1MxZEhmF/PIMRmQmAG8Ke1XPqeWtrmOez17mWZB9j/RhGohteeMAACAASURBVK/SFobInNPZq3vuL4DOvs7fBtBfjhf33ZsCmwKbApsCmwJPiQIbQH9Ks7H7simwKbApsCnwSijQHOh9gZ+ePfX4mqBGFWLmyAYwwUtGIIy6SswqufncPOMoGRs2HSWDgJYKDgGSAl3myBZ8VzkumF3FAYoC87Uznio/9SoVaNKrnvHo1QbQA+Bjvm4U6/S7dKvSYtJMxWsVsNCAds09TY2CBAUn3kwoSlS8UDtO2qD/DYNfwJBx6+nPuPmtIQQbXhRjAL3tUJL0D6WwHswooA1FjscDChvzwlMb6lmP9ypfC4YwB83zWeUV4wKMBmSmxpAAb3wKc+rzqQVooD88iOcEfUThjFJJRTD9NLw6YPYMRVogA3rr8YGCSAAd5TcKbH6nACzW200jAHOJFyjmmXrfCqDr+d182swlc0/BcKEAOm00BUA9z+rFDp2Ze0FjlPGGTSe/7xGArge6a0xeUmFWvjZCg8Ya8EvBy+ktLT/RRj3zuceUAHi5oBA0fD+AR6MUsOYM4U7uWsEJwKzmjDSFhHLtDHAtn08AvfyqF/QKhO13Be40blGOUGMsAu8wv8x1xw7fVN4qx6ZH5gpYm+PwmspC1qSgkN7melli0IJyltQK1PxeI6h6KEkLnsn6Bgy3sMY0EuI3o2hQ82ckB9YACl54mhqebEjsyhGBTsdY2S84qvwQ6FIec4/yf4KV3nMLGHPtmmu/tx+PueFPRXmBrxXP2M8jIGgC56Vzw/Uzn/Iyc6L8AUhnf1O2w/NGlWBtTw/0CTJ27tv/7t3c0ygF9czlngnKayRI2+wdGhsBgAJ6WgpUsNdNgw95lvaVA/PZkw+mEZJ9E1Sd8uY5A+g9Qzm3E/Tx/xpylKenB3rPmwLohnFfAegaqzWiyYwwMAH0GmGyZ2McxfkBIKre6gLoRNkBQF9FB1KeCbxxDbLTPuN5yj5p4QzhGQs+nuf3Go71vE7/Pvnkk4tXOwaaNR6ABhZkc9fcGf8V9DubvzOQeSVHywN3kdmPKWfneM+evQLOpyx+FX1/zs8846v7GPcZgK5MF0B3PfW9u58njyMDBLepWbsYVnM2xjix73Scw3gvovBO55l8nqGUBZ6JOD+brggZgxEQ757UvDth4ImxJ+3bf2QL50feiXgXEkDfIdzvg6N2G5sCmwKbApsCmwJPgwIbQH8a87B7sSmwKbApsCnwCilQAL0v7NOzpB7igsENVeqLPy/yeLVQG8bdXOdnSvkC5oaeQzkNMHkEoKuI0NOxCk3AV5QF9hUFQoETPYtQGAAQGZ6SNqps0OofUBZACSWqXpj0WaU/Nf9XOTkBdL3e6RegX0F0QUD6aFg+akA2FJt4qwK6GX7csep5i4K2ebE7XujOODRmoF/SDCWI4Br9Amg2LCiewFVaohQWVABgAMi0oFzRKw/wo6Abz69yucYE0ASg076rvAFU16tVrwpyfxI6HoUv1xvym1qlMWNhngDOAdG5FkDbNsh1au50+tz7oEuBCj3QUVQBJOo1BujH3BjaGsWRYf0F/M2Tzfg0OqCGRnrD054e6Nxn2Gv6xPhsnxpeYQwUwElDwlI3ZD5jKFggGGybAOeAWIQoZk7gW/pjCHcU8SrjjwB0QSpBrRp1CEzJU0chlPkdAF3vfPppnnpC0jL/As4AHoY7R5mnBzr9BkA38gE167khdyvHVPghT2poIDBdZWLD3FYpKn0dXw0UNO5RFmrkwrzC84bKxbioHtm09e67717Kt771rQv9bcP+Fyia28URuMb3yjye75pEhkFfDXUAzS18p6c4fWRtKhsZTwH0GlbAS+aI/spXvnKZF3mU+5Ebhu9GDhWQNP8wtR69RvwwlQb1EYBuGNTSrJ6irmv3n+4DztkRoDxpfQaQ3wKe294ZAPUQx4GXAdAn/9O/yoZ+hgYzhLvANHOC/LHAg0QfgN+RfxrFUNcDnefVg4//PRPowSfNKpt4Xtex8y4fFJTnuwKE7BumAWE/UfZSkwuWPQRggn7X4EMjNmoB9Hr8+uzJB9PQaKZteBMAdGkz+WkFntdgZgWiC6DrhX4LgI78wThC8JwaWWVEIM9+nv8aRcgINJ5zjDDC3g2A3vPl9EBXLiPj+GvkkoLReILCk6wfeJJ8x3iDUmv0psFKja5qGELbDWdPVBf5nDOmZxNqwH2jg3AmbxSqnnPnvtc+T9lbPj4zzlnJwOcGoLtfPYS8322uKXC2R9/HnnwEoFf+uMZrdNrenhmgdP/gTIxM4L0IY52e44hyxVmSMzXRfjruvud7RrQvnP+MOMR5VSNeat6XAOTfeuutizFx92ABdN6F6Ad/f/Lv//1mw02BTYFNgU2BTYFNgWdCgQ2gP5OJ3MPYFNgU2BTYFHhxChjCffXSXiWvL9r19C3w5Is9oLmW6LxUCxpT1xtremTVQ0dADDAFgHh62ApMC+DM8O++2BdMnNc2NCYK0YKA9dbkOoA8AT3+FwBGWYlSgfCW1PS7CsIqdgs81eO+Y2W80KVGCITVRBkLmAugVaVF7zVs+vTsF1CYwFf7WXqSn1NvWML1VVEKkAmATUFpA1BOAexA8SwoBrBQkBzeqAd6wQH4ot7xANMaEDAngBWGyMcDC08p8oCidEaRQwGw41oVQyiXDdFKDQ8BdAikF/inX85TDS7oP4YgKpAwQDA3O8A3fcSgAK98eANlMwVwG8MPQSTGZth76oYqJn+7/aJ2DIwDZT1tW2jPMPso9mt8oQJb4EHF7DQIoM3mhoffzMcOkF5QfoZGrvK660OQqt409kMjDgEB/m/qBPLTW7hfAJ1acBfaYjiCpw0hbKmJjEAuYgo0aQ5twI6G3G1fGjZzRh44A8IneFVwgnYce9vkGiNi0D/GDb/IMygpNRCABxkzCk+MBwAUz+TxVAJXabsCm/gOuhQkN0y7OSsNLw/t+puy0TEWaKbfyiAAlnoQsxbkUe41pQLzTWQBvc7xPEfmUDDeYe1UVhWQRG6Ut6cHegGJMwC9hgUFlm8BwDeA/r8uc3BXAF1Dpa75AugAgEch3Hle08YwZ9MDvfOop1/lzwrErpc3z6i3OnsN+8xf/dVfXQxfkL9GakFuswcAIsC/TfFSIzb4eALj3U97avM6jaEm4NJ1XRBldfI7A4Luwr/3ASjdejKd+0vPTlOm1RDC6yaIDpCtISYgeunJfqI8oubswj6C0Q8gej2vjVSE/OSzBj3Ms/JNY8hGMeK8BngugF7wGTlnSgCeNY0NJ8gsb3DmMoIDZ0HOZxbOD/bH9Cuu0Z7d4UnO5xbONwDn9BO5X4NQZDQ0hPcZ45Sbc18sMDf3r7M5LI+cGTI9RwC9e9ata2Vf9+IUuLbH34fMW53Heg61D15Xg5me5VfnvK453g19P2Ad835m4V2F9yKMGtmnjApD3Wd030NGIRc08KRuyHhkJNGzAOdp3/2S/vfcKID+R3/8xy8+UfvOTYFNgU2BTYFNgU2BJ0WBDaA/qenYndkU2BTYFNgUeBUUaA70AqlTOVbF71SGFcAWiNGzu4rNgtQqih2zACvXqIi0XnkMqniq0q70U0lQJUS90fRoQyFKHzuGKtZRbupBT90w6TxPT2O9dqtkrDJwhj6uR7bKDZSVjNXQ4NQoRPToB7St0sJ87Nw/wXvGV8+mKjQFAAWZSjdAcMKC4tWEZ3f5AGUKACYF74cqr1EEG/odYFOFtUYWGk8IpPjs0hclNWO1wAsofwz3DICKEhlQg/tQ5Fj0QqW/hJ8uUMN3gqz0E8WS4DvzII8wR/XUR4FknnNAEpRGgCfUAKCAoSiuUBihfLcwH/IuiiVAa/pDTc5fw1yjSC+ArnEKc0c/VI7xHIBFDAkwKEDJ3zXC+Erv8iBz6zzRZoEDgAW9+KFjjTOYpyMFuUYZPnN6pnXNC/bQFmutISgxxMAggpp50GMGMBmaGo0ARaGh+6nxjnPeUeo1nL3egsgfAA+NNejrBNC7Pgue0ed6vBaA4LPKUNqsYQhtKDuo6ZeRJeBX1w0hN01vgYEF/AJwTuQHCl5/Xa9zPifgMOWe/3f+eF6VoXoZUcOjMx+6ueTrxauxgHwCsGLEAuSgBibU8LkyjvuYZ7x6mWuUtK5H6IOHFGuCmvtKQ6NTQD/Wp3RhDlYAuvtC50hDkvLi9PI82nunEvsuAKR9OZufx9rz3bMnyDWfP/f5/t/x3AKgwx/mQHdtaNhEdBDWN3JNL3Tm3wIfFIiY3uL1qp3AWud+nh3KA8ovDTO6RxF1hHXKPodBW3kS8BOgkX0Oj/QCoKwjjfPg1yk75vlA+k+gfQWgr4CZFf+cgUB34d/7AJNu5e8+q+fQuXY7n5UF8x5zoAuid/4A0Hs+YN82Kg17K8Y/gujMpWcC59b55cyl0ZlpdPQ0Z8+qsVR5lDOEfE7I9BpdzPE2+hJnH6N4cC4xnDI1hnka7SFbJz1cu+w3AOaC5shiDJowduUejVjgb6LqKKd7TrKPcy6c6zkv833h2n62AtGnXDo699/Kbw993cuunWtA70P3/7m2fwtdb5m7uZ+u9lH3mr6rdl26T03D8nl+bp+75jDAJLoFxTRHRmpiX/I9A+NEU+RgFNN3MPrWsy/vThj/UNj3PIdTYySOfOD8TZtdx5whNQhFnvD3rXfffa5stMe1KbApsCmwKbAp8MZRYAPob9yU7wFvCmwKbApsCkwKfPCDH1y+mkqvvqj3Hq4rEF0Qg88z1Gp/L+gnQGfbfRmvQqHXrRQb9Waukr25Q+vdpTc7z1VRoaJDJV3zTjbcJZ/rQavivUDV9HSTtt6LUh1lbmmhdxuAJvcTjg8FJzVKDJQagOd4CPVZKDVV4AJEFcwTDEb5i+LXcas8qSFA2wRAJywoBcVsgSaeX69o+0WNgkYQEAB+KjgnyCG/0Q+UL+auNuc3ymf6rKcx4DyABiELf/azn11ACkP+ck3Dn9MfwwQDWqM0VlmFcpx+WlB8O0fMLcofPXWhubmgoSeKbwvAozmsUT6jUNIDH6Wz46Ut85ZSo5TGIIDC9fwPiE7Nn/MCTfRYpgag5NmA7oDGVaxDS/lUYxDXXcFuaFwAizY1lsCgoDKga4bPKv4KThVAVyYw7jn3/g8fQg9p3LzY8HEB9M4DyjxDVVIz3+Z3hBZdSxq76DHYtSyALqhXuTbD0OtVSp8LrK28zAWKoUHTW8AHghq0Y/QEaubCP+aBqA/mswVULIBe454pv1dAQteasg0+NpoCfMv/8ja0asSIyjzBEuVzIx/QbyIusPapjcRBDSiqPKIPrFnmjoJHb9NZMJdEQqAGuOrY692r7JQHjwB0ZbuGQhOUqry7RVleBfZdAMija+f8PMapZCr8VyBV98G5J9pHx3RXAF3jIIwoSK9BLYAOv2OIATCN0p8aAN0+UB8B6NPQp7xDH1drwflfhdVV7iFzBEDZgwUHMERh39G7D1ChaQaMpkItgO7zJkjetTs90Ctne0ZafZ788zoC6J3rCf52Due5tEZ8BZ6Q8YLn1DWKBECvURvyCsM0CmC60WSQRY1UhAzv/CILTT00AXSeoYEd54h6oBK9QE9vDTA0FNLgEBow1hpaEhHBlCe0rxEgNcAY64jCWXCe6eV19l+jCJkKRyMvziEC+wBlq7zqylT3A/l2viN0Dju3vW/yadfDlJ0ThH/uALrz9xh7w5v0jFsA9PLrijZHfHskh+fe6xpyT5vGYD2HTz7oPqHhFrKDsxxnewzTqFm7GAW1mHqEc1MNbn03pGavM2UYRjpNr8VeJyiPMW9pyfsKeyNFAP2db37zTWKtPdZNgU2BTYFNgU2BZ02BDaA/6+ndg9sU2BTYFNgUuIUCBdCrjKyy13Z8YS5Q25fvCYrzP9eab7v3FZi9RUFchX9f3KsIqJcRn9vumcJPhYmKDtsx12WV2QJNKM1RgFQxOoGWKhGrwOWe5jKvBzp9+Lu/+7tL+fnPf37xGjWkMsrPtlkPV5SgM8+4YCJK33oX05d6U1XBj2KE3OcUAPQaSwAUm7uZ2hCl1ADAAKDkccaDeKWEWgFRKGgES6kF0Knps57GAGx8h1EB3oHQH0AZ4JoaPpSnALf1bKam3yq+6Sf9E+xX2Ux/abN5BFEGQXvAE+asyih+M1c0AKTh1QV0nSdAIrzdAM+p64FO35sznXsEDFFIMV5Beq7TAx5FVg0iuG8C6M4bv8nHtKmCjZo2DdfPXJeXoUeNQQQSrOs1p+KemrXev65b5tc84NR46QEEUAO4EvWAAu9xrR7o0EDwFS88jCkE0KGFXn/UjRahB/pKUTnlzxGAzngLoGsgoKycoHyVn82RC48AWFjok+se8NlUBIwLwEf+gZYF0CcgeCQXK9O4Bw8l8sdTWD8N4wudKkerpKX9/gZQZLoN+i3wxDwIpPO96Sikl7ICwyAUs3pOsbYAIy0ASo2yUb4zWoj96d5DnyvvV3J5gjDKvbN9circ30QAfdKnPC6f1hht5kCXn5g35TIgHrLWHNXIDsNaHwHo7qGuiRrtdL+5tiZc+wIZ9r3gLPJJ+Q6/IqcMj4v8IXIH4bPh/547CrCa07pr0bU8DY0muD4B9AnanIHkryuALp2mB2bndhooTkMO514AXRC9BhjsN01lguwyVUwBdIB05tDoHIZzZ4+hcHaQ15GLPevCKwXQa6CE8ZzRevB4bwSDjod5VNZSF0BnDBhyYExmvnLONhTWVP+ax52zERF8TE8AnfCCpxDKXkNAavOey7N9P3BOXDOVvVM+lB9fFECf+9kG0G95u9vX3GVv77VHMnT1/dGZ4Ois1jMVcmlGcOqeOvvUPar7F+cojYupaUPjamQChremyuH7vtf1vMVZGy92jJWRMb5TIid4t6Ed3reQW91nebfwvM77Fn9vv/POZsBNgU2BTYFNgU2BTYFnQoENoD+TidzD2BTYFNgU2BR4cQpMAF0F3gpA9ykFfwUufbEvsNeQySgX26aAhyDGVExUiVowpB46K0CWPvp9FX5T4TaVHgWRG9p1erX3N9ovEFePNj3jVXLwW0EGFRMoRlHEquygXwDngl14LwEmUlBS1OMepYY5iPUMVeHKdYbL1gNdj01+Q6mqYrhAEl7RAAOAmIB6Gj9Qc71eBgDLhFS3AICYx5kw1HNeVbaU7lxDP2wTJRBKGwoegNCoADqgm2GooaeeYtQCErRPeyiBpCH/C4zTTz3sqfVAh29Qlps/GyVQ80Lzu2FdUTbzGzQAiATkwwPMAp3lWZ6NNzwKe2qu0XMeQNzwxYbt1rCBfqDMMpziBNCrAKtCDrp0ndUYZHqgTwC9a6cShfZVjlEb8hUawWMo0wxfD32r7O68M3+AtxhBUORBauiiJzLGEuUJaIAHs0UAnesE0AUvBDfoF/NS8BceEQzouvX7RqeAF0y7MO/rmAoIaDBUMF7DFWhVzz/WE0AzBeDCqATUyAP5B1oK4M8+F4Rz7tq3KlsBc1CsAp6gHKU/FsZaZWgNceiHxhJcV0Mc5hyPRbwV6Tc8bGF8yjvkjYA5NWCkIYQxEtGTEhAdXurzC17x/IKVXQMFcqDLSvavAPS5c3YfWinG7wKg2/aUeX5/BnS++I6+vtNndR9cjaV7wQQAVnuryn5rrhFUNIR7AXTBOwA8ZLLXAvrBQ4Lo0wN9hls/i8qg/Oma8NxQ2TgNhrpnNTwuADpyi4JhG/LHPRJQojRF5giis27meqz8WckRfudv1bfO7HMF0Kcc61z2jOb4p6HMCkAHCG5kJAF006qwh3DuwXjwCEB3Xk0RUgCd9gXQ3YfqgY53aEFyvDiNuGEEAyPPzKgInudon7WDBzqFs0H3DPYQ9hLOQuzrpRt7KedICkYhnC810ARcwyOes4ihnt2XeGbXyxlo3bVTvl6ds6cRxJST3Ysmz/ucs77ct+x8mfZeRsaf7TUv06d97zEFoPk0+LhGr6N56v4pT/e91u/mu3bfGT1fWnddV/Zxtq9BKu8mnNVZ+/wBfFuQD8gsCmfNrl32OOQMhXM353LSQ1AjY5CPAOkYS1ZW83zfsXh34W8D6Nc4Z/++KbApsCmwKbAp8PpQYAPor89c7Z5uCmwKbApsCjwQBQqgC/IKwtVbqo+vFyJgUV/q6w3K54LoVSL0pb3eg76Uty/Te3sqnquUrmJ9eqT3f5/juKZlf5UYDdE6geCCZShpGxpdz19z9/ZZpaHgN8oM+mgeO2oAWoFwlLbtC8rahlRuO/RFMHEC6LSBkt/cnlUYoUQGHKAAbKHANcc0YxfQok+E4gUUxKuWZxsWHa/mlVJIhU8VS/RBb1jAteZAp03ACkF085HybPpSoKbzBcArEI8iG68rcz4znq9+9asX73oAuwLozJMKcmrnkprxGG4dBRTfeS33qZCiFsCjTwAxP/rRj37p448/vtQop1GeMyYU13pvAyBxfQF0x0B9K4AuUOSaXAHoeMOvPNCPjB7gJQwX8MqklpbMG0o686ZSo2zrWirAxtzq+YaCrt6nKOcM4QwwAN2MvIAij3Dvf/M3f3OpDeEugC5oUQ905296M3aMBb8nv2qoAv16XUHrCRQgewyHi0FMQUvohPetHrgAzYI2eD8awQAFJeutnoiVb6XtBHtLaz4XqEAxSmhP5h4v/kYQcIzwDPd0XfGb+dBZqwXxNbZBVmD80Fz09E0jBA0RlF3Mp3TAKMJoAsgb6FAPZsMmU9PnGjRV1rdfVex2PSh/J5B+l631RQD0VfsvA6zcpb9zzKWNv02A/xqAUL6fgABtGtZ6BaCbigEeROHuekFuFhAsgE5/5t5do5K5l3eNTyC693W9lE7cDwiggQlyi/4aBQP5oxEWoMSMmKBhEPxaL0GfbaSenocqf7p/yL+TX54rgL4y8JgyuyCqczj5sB7o8GFTeUwAncgyymLkTw3zlJMF0AGLkInwrvt+AXT2I84dRtMBQNeoAjnGPun5A9k/oxp5bmRsPSc2BzptN20M/daQDbBLGsFXRAtqZB/6ZgHA14AJYF9DTupG9anBq2ulNC/QVxmzki3z2imHJoAuqFk+eF0A9LvI6rmmN4B+F+pdv/ZIZl4DwFd76Ipn+908Y0xDnzOZVmOxuWfMtaX8q/EvexcGqnqSA6LrOU6NfDMnuoa7tvu3f/u3lzMiBZmBXNRzHcNh7qOQvqfnAOShht6mJ9oA+nWe3FdsCmwKbApsCmwKvC4U2AD66zJTu5+bApsCmwKbAg9GAQH0Knp5gV95atIJXvwL2nJdwcsCrnorqmDudVWKqZyrUuwotzl964u7XtX1jDRUPM8TcCmYPQHtKvToSxXbguJ6EEkD79EbH4Ut7c6cvYJG3qdCpDTUy4i2GB8eoio/ABLrhdm8d4xdBWs90QXiq7RtmED6JLjONf1DmUx4WgqKVQEOap4nbRgroDBe1dT8Zg5nwIXmJxYQ0CiiyiP6IcBNbV5masaktzY1bVYxJU2pC6yhzNHjFZC3oXihv4AdACy094/+1StaBTG/Qz+U5YJ7/Kbim8/ynAYlKswAgfEY++ijjy4FJZThugGMac92GYOAIUowjQnoPwC6OdABWQseqkSbUQ74vsCBIdwBzzF+oE1CpjNvGBP0z7VDm/BLDRsA0p0rlHOAARol4KVf2SENqVHIyTN45KO8Nyy+IXQx4KAwb84h3nYo9oh2QA0v6K1uyHwjJTQHOmulf5UvEzzvup5KyqnsrIK/hj6MG4MIDQO4ThAZPtB4gBpDCg0P8P4DMMT4gNIIBhMIn0BblcJTSdtrkSnyIAYvBZ46Pp7dkPzwj0Ai/FO+o99Em6AAos/1aP5MaFBwnfn88MMPf+mDDz64yA+MSTCUYT3CD+TvNDJD1yPzWTleMLQynM/TuKF8MGVI+31to33TAPTSpmPvHllac30NIFiX8iH8icGEoWYxKnH/Yn/R+xwgnfVQvmwkia6J7teeKWpkMj16Z+SOCcTJG93HkX0AChigUJA/8Dv7HGugRoPwqPt1DT5qlHgNQFf+uJ5X/PkcAfQ5F85nZbM84Trt/lK5zJx0by1IDYCu9zm1ADpg0TUA3ag01IDM9eSssWg90NkvNYKkhn9MAcBe1zNqjY0Yj2lAqFk77p+/+MUvLh6hgObUHQN7cI2n2HeR/+yfRP5gzzaiDEZ87P/wMv3ybwVaF5Tn9543uubm/ln+bRtHgHHnUZ5Y7cE+55rMfp1+L002gH6/Mzf3/Unf/j958wx8n/uivS7P9v2a648iqHhd0w7VQMtz2+p80zWIsY2yAoNF5IM50Dl360mOsU1lqEY6vLMQtYhzGQZj1JxZPZuZZsh+cO42MhUyjr9vvP32/U7gbm1TYFNgU2BTYFNgU+CVUWAD6K+M9PvBmwKbApsCmwJPhQLvf//7l64UUFmBNlV8qTAW8K03s4q7hiK17ZXys56WVYpOMKhKtSpUm3ey4cb5XCCPe44s++u9KPiiUoF7BK3NaVpgSqBYQ4ICufXArCKQ+wEMBL0LwnO/oWKpARENK47SVgUrNc+2Hdqa8yKApQe1/ebeeqDWkwhFi2AoIOX0SPJa2gAEBVigZnwAYXpX1yObOZqeeAJeDQuPYrf50FEaF2BdeUFJ1/IL424ucxRBKI4pzKf5ljUQkC9pS+DE8Lv+xvxWma0CmfnqeuG6KrcwgBC4pEbhrYc/4a+bJ5tnA1bq/ci90IQajw8UXxQU5F0DK4W1dGEcrk9oghIeL25qlGHSAjC3Sn49fuWTeubTnrwFHwAiWfDSr3LQ9QDdAU4FoQDxe5/jMkw+4WYxoqDmPsLxG5Z/eqCX71kjrhfzl8trK0W+vzln9fic8ko6F5QrEA+fawxB3SgFrGM86E15AB8YXeHzn//8ZS4sk4e6V0wAokrajqEACPdDO6Mg4P09FbFV+rrmDSXfkNSG9AToB3CCb+BjxlBZ3qghfFY2QyMAHUMRA6Bzr4X1Dg/oRuu91wAAIABJREFUBTo90JtLeGVM0LVcQG6lAO93Z4CktLkF0LjlmvLhY54D3NtuGc8ZYDDlTenMb90zug9znfIHGYRc07CLPdB0AEayKOBR+S793Lcrb+f6mEZ7Z6HfO3fdZ/Hg1SuPGl41BDfeeY3YwJ7flAc9A9C3CYbY98qReR5b8csZv579dsaf87db1sR98+8KjKocnn0q+FO+hp+cF2SxhozMK4ASwLll5YHuPsQeokGEucQ10oLPBemnBzogPSA3Zw/4p4Zd7F+eAeCfeWa0r4ytOdCR4Ub8QYbW0AlZbAQHwLHKRs6RAGNEffmHf/iHzxhdAqphuELh85SZXYNzna/2Ja+f17adfi5v954Vnx7tx/fNg6+6vSmnX3V/nsvzJ99NHrsm/yZvK6dXdc/n3DflVNfn5PvVXnckA9vnXsM61+gUA7DKEeQdxrgUjG96bsO4zfcVzt28Hxgtg7Of6cZor7IY+aahpQD6H37ta8+FdfY4NgU2BTYFNgU2Bd54CmwA/Y1ngU2ATYFNgU2BTYHvvffehQjzJb7W7PVm4bO5gqlRMJprjbrgkkCtSuV6i/PMCTDPPqhcrqdhQ9qhjEZB35zsBdMKeAriqsigL16r13AVsAXQ7T/1VIIXwKpCgb4X7BGYE2ytZzf913sJZSrKDwoKWEBE6ArYALg8c6DbDgrcKufrIU0/2jd/0zu5Chs8sFSYAIgXHCgNaVMwlBra4M1kKdCmR7xgRpVHtCPgSd0Q+MwPgKylq/VM2dr87yh2UDwDXlLgVwwELPRNujlnKrAFNfx9piNYKe+nRAEARyFF+HZqgGI99QGK9FynRvFk7m/m2nDu1ICrKPXxYMc7c6XMXgEeKP0NrQgP1TgDBfxv/uZvXgqhHQ3NTs09hvinjeal1vBDZZphHfFQgV/Kh/WoA1QAAADAxQtb8JUaviuITKh4gAe891DkzRzEeqBDz/ZNJR79Z67rcToNZarkrNyCtr2P6yoPuq4bPh550xDugPl6+rGOyTsr/QErXGeAF41uMAF0wW76UHlTGV3l7uQN/scAAbCaAu2VrSsPznrUMnbHyzMwejBnLrSHHynMfWXTVEaXngLorAdALNph/o1IgFem3lIz+kZpP8HSgjFHO/uU0f1//nZfp4MjMOi+2n+Zds4A1bN2C1p7fuA7aNi9zTQuRi9pKgaiTNgO/AGwaDHH6uTrGrisAPSuaX6fHujT6KI803Wjdy3PQwbBp4Dn1ICVhLsG8IdPMW5CdlEbsaNnBg3wPDvYB8duH/xeerovr/j6DNw+++1svq8BSC/DZ3e596gfc1zKxdLR5xRAZ09q6hsAdOdSD3QjnyCHBM+pm9NeQyL3Rfjc85EAuoZCPIPzG+c49rEaoGE4BYD+ta997bLv1rBTvjH8fyM60Zbrhz2xdKId1w6gfPcGvM8xWOOcBqAPz1p+9Vd/9TJe5Pc8V0zAukaQ0HkaqM45vjaPR3za+yZAuFqvd+Gtfe2bS4G7AujXzhOrd5AjQLvv2JX3Gkus9lPPnTVwPltzXU8Ynv7zP//zJXIUZ2nO/hbWPmd+Ik4ApvcMiIEb7yoUzuumKiFSFRGrGmnL9yNqAXTe4QTQ3xpRrd5cztsj3xTYFNgU2BTYFHj9KbAB9Nd/DvcINgU2BTYFNgVekgLf/c53/rcWJihc0FrFnEoAQCJe0AGIKHrsNGeknq2G8TVstt6+gCRTgWCn6Isv7fViNGR7FYwNE8zn5lhurmva5nfDqNNWlbBVWFQhjnJTAwLzQxbcQrnRsPWCPQJLXsuY8F4SgJz3oHxFQUoxXDagJgqQegtAD739GEsVOlV2zrD3EzwryID3kjkxUfTWk7yhpRkbYcAJB03NHHPvLHjamt/b59QLkO8KkjX0+wzPrxKqvOJc1ciC3+txhveVYcvhV5XXhFFFAe5zmJeCgDUWMexu+f8IcHFt0B4AqgA6SikU9d/85jcv+eJReFcJhYc4nsrMNZ9LJ8BuFNwUwlsX4OF5M4SqaxiFlrnEaRveoqAcY17wQgEUZd7Kd4BbgtEox+oVLMAAcIqncA1Y4OWCpXqqU6PQM5dwc18DhsMnXb+GjOce+qVRCbUe6PCpALpyAOAcmkM/nqnRg0Y/NQaq4Cswy7xW5nQtwR+N7CBo7nqu0Q79YC5RZrKOAS8AjynQXeUkQFzHbqQF+b352AUp5RvHY8QPx1S5xGcAdMMWMwdzDfkMQfqVsQFjc+0A/gC+6NlkCgsNJuhHDa2qjGb8Kmnpk/k4qfWI1JuyHqAa1xTQL8hzBIb32Sqsq9CeivWp7H7JLfZy+1MBJ6+NZQWwnn1XGSid3VfZ3wTQWU/8achEzdpoGgyNYqgB9ObfEZg2zw49vzTFgmtnGgS63rpmyleca+qxjNcegCUFwFX+xWiMNjRMYw/qGcc1614yeXAD6MfcWUOKyriC6J2zCaA3ilABdIB09pDmQNdQjZqzSdPdNCKGADqy3whAGlRxdmOvIuoNKVgmgK7sh4e6vzQyELzrvsZ42LM1wGIM7M+GTcaoCYMsChESaigiKMY5BNnLs5Hf1Jwn3L9do66nKRdn+gz3Vg2+rsnNI8B8ZRhxTU7t3zcF7kqBFwHQe3bo8yZ4PvfBeeZYnU2UV913+u7AGm56B66bqbFm/+wHMot3HeQO+yxGNKYG4x1EWcE5tO+DpokgWhFnb95VLLx3uMa5p+8nGBdND/R/8zu/c9cp2tdvCmwKbApsCmwKbAo8UQpsAP2JTszu1qbApsCmwKbA41HgO//zf14eNkHz9mAC6FVaAlSZY5q6XrOGvFR5WM9V2qyXVpXgUyF+lOe8XuQN5S4gDfgLSEjNs6s413Nd7+8+U3Ad5SVtVXE4leDTO6BKxYKchjQWzBZwmyADv0NHAMRZo8ivAoMx1AO9AMME0CfgWuC2oDGAwATQ9bJaAeh4FAOgo8jV65waxTCeUBQ8F8ozVe7Sz3qd16N3FRlg8skE0AUSOyY8ngkzDwiCkkflMTW84ZzpsVhP+XpTd010PusZXDCG6/Eob654FPUqpACC+8e1hi0HfDVELHWNQfh/eoNNINH/mZcauGjoAqiLQox5QokGgI3CjNyt1BhrsG5RwrGmAcoBtajrocf/fXYNGfhMOwD41HjiFcDHQMMCGF/gvbzPPQARgugC6ABt9UBnveptL4De6AHTG921RN0cuQLoGuxUwcm81ygAueI8sRbrDY/isrnju6YBiL/xjW9cSiMRwIsFi3y2xidTVnctlZe4r16XP//5zy/rFC9EvBgnL09PXWUJY4JPMOAgEgQ0t7DO/RM4dN3xfZW9XbfMJ/0AvMIAp3yO/DEnOryhcU1TBhi5pLTwc8c1ldb9vwrva4r1+9qNVwDwfbV9n+20n/08+avrp78JoAv+aYzCNaQwMJUBcskc98ypqUOoTVOxev5qvo7m80hOThCdvvXaGqawjjHAsgA6AqJbMCRBflHTN9cSMsXxUdfoZYKGNYDit0aFucbbc+6PgMqj+eoaPlo/98lfd21rrtsVeMV3PcMeAeicNQTQDcvPHmLUC+SPUTWoe4Y1dYlGERpAFkA3egdANXvW3//9338GQAfYQq55BhFAd741utAD3f2EtcT+CTBP2+zTrB8LoLnAOJ+bjgXQHWCM8MzwsvsONZETVmtn8pzy3XMPtG76ohWA6Dyf8ePqmiOZc1e+2ddvCqzk2ZExzjVqcd/cG+e7qv9XFvlOsALRlcm+x/RMI4DumhO01jBx9qdrlnOY5yTO36x/06dwZsdokygqGCw29Rkgu8ZinMF9V8HgF1nR992ued4TeH/hvQWjXf6+/Ud/dI2k+/dNgU2BTYFNgU2BTYHXhAIbQH9NJmp3c1NgU2BTYFPg4SigB7ov/Cpyqxjgt+k1rGU8L8wAbpaC4nqh67WjwpG64cCrPPC59bps3+oBXnBzKsS5R+9IFPoC5Sr9CjzxueMF8NWrDOBI5eb05J7KvwkeTpBaQIt2CnyrJEWRwV9DaeN1hOcqBRpXacH1zW3XMXGdwH/BZD5P5WdDiKJANu8dQFbn7MwDHYC0IC9hqVHQUAO0VaFUJRG0rfdvQbfOaZVFKxB9jl0whLEB8hO6GhAdgJVwhHqAAaA3AkDDGa7WhHOOgltwj2c0ugL9k6bQpd6LKOpRRr399tuXEIpVqnEtnsooxQGA4UOLSno93QrqTiVeaU2bgrgo4JsbHkC04bj1VMf7HIWY3nDMD+sAIJViuGL6xuc+b86zeWDhXzzgG20A3gBIlkc6h9CBIuguGAEgAYBuDmL4tWkc6Ld55JE/VSpOb/Su3+Y8hgfkCeryXg0+oE/Dtjs3gij03bUL4MG6tqDAhA8o8ME01Jg8rqK1fV4paZUP8J+ek4ApgCiEbseYhNyY3mu7NbDps8l1brhfwn3yWbDJyBJTqSqY1T2jgCD8SD5eCkrd/gYoaXoF5JBg1RmA3jnuTjkV1o75DOx5uJ329Wn5DEC/Bq533+2+xprgN8FzataH6TsAJ5XJ1IDRR6D43Hfn2pB/+b68KZ9MsFo+6ZmjxjbIRdaOBYMy5TJGRQCwFr1xeS7tNQ1Gny+o4limIcybDKBfMwCYstH/O6/wW9PP6IFeAF0jHvaQAug1iGD+4FH2FXi059sahHrGdC9C7rNXIXcBopTFAugN4d4zxyqEu4Yo7J8aq7KfGKUIQL0GWYDyhm+m5jyBwRzGc7SPXPWMpwx3rfXMOs9c5cleN3l5NX/zuxVIvgIEXx+puXv61CkgD04+u+U8UP7t9UfnNNdHo4ocnU3m+annusoGntV3zL4D0HblXw0iOfPrfU46K94lANEpvOf2XI+8wqiRwvkbIxtSTmls0zNU0zOhB0A+UQDS+fs//9N/euossfu3KbApsCmwKbApsClwIwU2gH4jofZlmwKbApsCmwLPlwLvffe7l8HNF/6GPuX3KpS1bKcGoAPktTTkXJWBKC4NN45iE+V6lQGlMM+egJbKu/ZFxV0VECoO+I4+13u9uX0FOduuihG8cfEUpqBk6J/jo+bejqFKFoF+gTjGIxjEZ7306q1nHnNDUFOjHMV7lBDMKGX7x9gKUhT0o2/NMV+Qmr6p6OWeelMDBBjeD5Cy/YSe0muGcEc5qycDfQJ815N0ehdPgKPPrxKoXoDO9ZHyqkqnKpboL8ogvcBRJqEQAkSnCKAbenwq01aKXr5TsY5yHToDMKOM1uBC2gNGo6g3BymKepRRAOh4Hlepx7WASgLdhk2nxpBhrhfpWGMBedL1DGCroh1luhEi4EXAH7zVKPSrOV6Z364l1w50EjSWNyZoLo/SF0AngFJqaG+ec/IFu8aoAaSUQ7Snpzw1HoOGriWPuAA6/An40agFDZXLGGv80igVRjew71PeHBlyaJiiMUxTQRixwnWITGTt0mfmwHUNHRjDt771rYuHj6H8q5ysTJsGCtK3vON38ivySWMJjEYAc/RCpD8FQLi34Ej5CtBcYwXyZjZP/ZQd0yipz+h+gmK2IUUNQ4zhA7zO+nSNFkDvvsN8TTrMXfoIQOe6yqDnu7sfj2wFcq2AhBVgvpKJnYuZSsW9hmfWAx15xJpA4Y4c1bAI2cgeXHDiaA2sRigvr+b4CDzn2u7tnh3gcfpH1AYLv2m4hhESUVaMuGIYbPolgC54KgBiHyrvev7ic+WW13WsZyDz2W9nczd/O2vnIdbMLc+rbCp/zDPsygNdIxzkst7n7M3sIRoJ8RkA3cJ+Am8im9gfe45qqgIBdM9jnNWQs+xbGAy5t1Ij70kfA4gO73QctG9EHnigBpKmBDGyCWdCz4YA6HqLspebK5260Q84o3DusHAW73rpOb9y8ugc1HW/2o+O5vSaDJn72er/W/jlvvnUZ571X7q97LNfxfhets9P+f5b9rxbZODRO8jcb+ZaKm3mvjr3uiNZ3zXWcz/3HxlhIr84/2GESkHGeEblnbwRpTinatyI0U3TPXBm9xn0r6ktkEkavQKi8/d//5f/8pTZYfdtU2BTYFNgU2BTYFPgDhTYAPodiLUv3RTYFNgU2BR4nhQQQJ/gR0FNRl5vQhV81HhnCZ7jFVPFr0C4OUELoE9vzVKX++ox1BDqKAqqbLafKr8LslRJIWgsEKiikudwL38qJwhpjYIRwAhAubTpfTy7IaJVnEED2mpu6IZz5XNzt+uNbjh3FBOG4CRsNd56KEJRglTRokdtAUSfOT1lCxAWAIAeVUqjQBYwQ9HbvuldJ9gAMI13NzWeUc4Fz0ZBbEhe8mtPcJ82CtrVkMG5gIYrhW4VlFVaVbnZMRG6GgCdvMsooVEKAZ4TRhXAW6U3fSx9V/3zOxTqAJS0B23x1LVwjcAfoDjPN188inq9OiaAjhJKzzHaBUSi4JULv9QbpTTomqsiDf7A+0zlGcoxgSh4GsMGwHOU71ORb/uuoXoo00bzWxfc6nqEBtDdgiLf3MGssYZBRrHfPz21UeIJRAMWUPDYhkcp8pb8ZbQLw+0qe6hrQGOodHnG65hLjW9W4d/pY0EUo0AIoAi8UbN2AQwpGMLofU/fMC4R8GA8q/l0vit7r4Fjzhd9NHQ+NYpTwUv4wTZrmCLv9xnwh/0E8OnarHyHfvXwnwYvBdCZW/ogXzYUMUYdGBZYmm8eWV2vp8rs1e5cZXN5tDLjGhDyHHf9a6DWVO5LgwIHR/Sm7UaEaEoDeM71QM26RtmOjESWdt5Z11O2Czyv+t/vymsrHpjtCFj3nFHDO/pWsBKeVM6xfyA/LYzd9rmmBj2MpwB+19IE9l81gP4qwLs+s58nP9a4qPt1De4mgN60GwLogOcF0DEWEkBnbwJEN6IJRj7I7e5v7Mk1MKzhCAC6xlMA6N2XBNA5I3XfhR80zELWMTba9zn0hXMBBSM7QrL/9Kc/vdTKadYQYzDiDlF32BsFyRiXezC15wqjK9VwjP5MQy5pPM9vXVMrIL2yegKNU5YczX33yGuy/yHk9lwTZ3vHfewrr2INPgTdnlKbZ3Jl8lf7PQ0nKnf62Tb67qKx5mpfne2s1oJrjja7B1cW8f3RmZz3yaZOwuid9xdkGuu7EVSQKxg3EqWI64wGRA2A3nQs5jynBjw3Cp2pxv77//gfT2nqd182BTYFNgU2BTYFNgVeggIbQH8J4u1bNwU2BTYFNgWeBwW+/73vXQZSgIHP9T7l9wKZgtVcg3W7odu0PJcyBfymN43eyoIuVYhxbXMSF8znt/a3oeommF7PGq8zTKueRfQfZaXAM/3Cg0fPXABMFRPQYHqSrxTijr/AO33x2XxWEUFtKFAMDOhHc4KjiAVAp+DNVAMB2redegjzWRBXQ4SCCnrHS3u8kDRuAARuCFMALQvX+Ed7KFkICUiN8gSFDGADChXD8QJSo9AtDQtuT0Xs5MUqxavMvYtyC/D6o48+ugDo8CgKbEBLCmPDi5DC+ErfRlBAAS4YgiJbIwe+gy8a5pr1I1jK8zAwEETH2xoPSwoGGuV7jBD0EgFUxCubflHr2VgFmvRgvlW0Y/CAV70FxZagFW33N+YZXqdPzFFlAHzDOCmMsb8JTsgz5XOuB/QGJEWRpqcxNWNgzBSMBxwb46MtnmFb5m2nnh7o5JDVyAOgrbKpIDXzVzlWgxONQcrPvbZjKu9yfY1RoAU0F0AvnaC3axfQpmAigNtbb711KRgT9K+GG3xv5AH6XH7pPeULPjMW88FTIzsAWyiAgV1XtsN99F8eQS7QN/spv9qHgnw1OhA8r2wuXQD0zWdPjdLWcP3IHz3zAe7dB5CdpgTRm7NGAEfg2xEIcRcw5HXf6SegNcGdI8CccR9dewYQ1XBsAujsF5amNcDL21CxGBixrqdRn/+XX+c+MPeW1dlGXvRegYmZNsa9HZkmAEEN/+o5DwDpXkLNeJVjtKf8pC6oQtuloX1y7UxjqWtz2LHcIiNWPP0qAbuO7xowOefYM0TlAfNiCHfkWSNZmAPdEO4A5+yB7OHmQBdwZu8TKGJvqUxr2pYaRPJ5Auj11uT8wbmIMnOg00/3MHigYej53j2ZvZV0HBbWi3KaviPn8SSlBvjiOchy9vvmeG8qJehYA7CezTT+uAagy7+TB89A8TNevA8g+j7l9wRSz9p+2b6/yvV4nzR7Km2t6Hm29636Pc9Z7pE1CvEcVcPH1Z4171nxy9wX2qe+08316R5EzVm+6YNMA0GNbOPMRZotav737M35GUNPztrUhHrXUJV+eL7knY97TBXF+Z+/DaA/Fc7f/dgU2BTYFNgU2BR4eQpsAP3labhb2BTYFNgU2BR4zSnwg/ff/8wIfImvAlfFr0BOlQa8ZNfLqiDYBOULYBWUQtFQpbYAUBXa9YCdIGIBp4Jg/VxAENAchT0W9hQAmSoqschHoYp3EMrGelYyXsNg83kqweuJMwGkAgJV9jaXJsrXKojxGhYAJSRow2wzDxoiFJA3tLLKWMY+FfD+Tz/Ig2cByHQMtIPSVeUriljnCZrjVWsBDEEhgxIFZQoAMUAIZXrxV3E0vbyr+JleTRNYLK/Z5lRKQSMU5QDoFIA65tWCwpz+UROeuvQtSI5iCU9JPSbhAcF2AFRBYYBhaKrHGdcLnlPz3Ol57HpyrjFIgK6Gb0VRv1oj0gOAQCMAapRhFuZDJTseccyzBhHwtl7uKN0LRLNGUNKjDGMMKs5YC3iLC+43rCP3o6jTU5waXjCvO/cYlYA0AfWug4+rvBdQNQc6ALA5ZVHm/d7v/d4FMAA4qJLRtUmtN7k8Yft6n6+AGL+rPKpnD3OllyA1c6QhAfNUox36bNhnxqGikrlBvpB/nsIc8FflvOAF3yt3XQ+9Vt6ZNbKnkSyYC6NFIE9WbdIGY63RDIALfcSgCN6df11vnQeeL50MGaqMQvYCMP3iF7+41PCosuOXf/mXL+vD/PAF6ZFn5symnmH2j0D07lcqmpUdK/q95lv6/9b97sOlxdnY3ddWgFH337bhg2uMVq9c1h97mIU9w9zM7MPmhaZmTXRPm/xaeb/iSfs1zyBz7XR8Xbs11mIdNSIG/aZgFMP9ApfUyAOfKYAu6FnDNQH01fqZ/GqfbwEh5z5f2sx5m3R7lYBd5e3k0Y5pep93zmoUBN/VEMizEDUAuuA5odwBznseqPyroSV7Cs/zLGqkBY1E3M8E0OFz5C7yrUZ37F+mkOFsVeNOzh+ep/ke0IooBxSNiBgD/Mh5gtQw1MhNZDSymjNA1xlrCaMznss15jymlg+la421PIdL4wKC7k/S4syQdK45+U6g8Uze3sLzz01e7/E8DAUqR46A8zOjh6N9b9VW302msdSte/CU+1M+r955pFzfNTV09+zEuUvZxLnU8yu1ht6c2Xiv+dKXvnQpvNcggzxz8WxTBGFMxruC5zhkE38bQH8YPt6tbgpsCmwKbApsCrwKCmwA/VVQfT9zU2BTYFNgU+BJUeDDDz649EeFWGu/F0AXYJvK7Co1Czb1s8q3FUA6gdJVfybQuupvv1P5Z1hWFJP1lOeF39DBKCwBAs3vi8IRQJWCMlWQmhpQSJAVYLr9mp6iDRsKLQREDZvuOM0pjQIDJWzphpIeQBXQC6WHofeoGWNBhgL9KFv1ZKIfKj70vFVpy3ygQAYoo/C/wClAF0Cl3r7kg68X4MxTbc5PvErxIn333XcvYBjtTyXqkRFEFT8TEKtBAu1Nhe7kXRcayvIf/vCHlwLwwTjML47C+Qtf+MKlMNfNx6xHPTXgOfcaphA+8A9gWI8ywB/mRB5R0S2IjkGCtMETrXQAcAXkBPDGS7g5eV03Aukq8qEJynOBcHkXYBn+pb+EcSWkKzzkXFPjgQ6grvdJeQkvS8BNCjzYXKyMF/oBwEPL8hbgxJ/+6Z9eCuBEUzFgqAA/6IHvfDEWwSX7IKBKjWGB4b6p4UfAqq985Sufgs/SkefpbcjaLw9Nj6CCIeVP7um8nAHorFeNbwBSGgaa+STvOIW1AkijYQ7zZJ5d5q9A3wQHCwxNgOxIqcvYpD28itcv88G80J/p3ev4jcDRyASmEWDO5zqe4KxrAjpU/jRfMOsJAxF4i7l1XVED/jQXdueP9gxhjGxqSH7Xxap/c6+4Cxj7pDbrF+xM91f3nJXyfQUeHAFYk0d77yqEO/KDOTLCBjWyyT0Y+cp6tsBzE3z3/EGfpof2nHf/n/x5BhJ3LSFXXcvIEwBQAAhqZLNhbllbyn7qFYDufcyDZwnGUuOQVf+l8TQCmLQvWxytxznvk5XmfWdA0guy4eltZ/Kvczn5toaV0wO90VYqi/RANw86Mtmw5uyZGp+xN3I2dO5po3vWTJ2jjCuAzpkIuaYRBTVnKqMtfO5zn/tMlA1DxsMz7P/stZxNNV70DMT+7D5LDdhlShTGrZEHNaA5z2PfJUrCWZj27gs9Y/B5RhEq7Z0/PdDn2e1s8s/W5C3r9SH4cbf5/ChwdHZSNh6NeHXGuga0dz2s9tDZ5lkfZr9Xa+LaGUdjdGr2Lt4zKDMtGLKD92DkDfIP+aShJ78pA3ieUVgE0DmrA8gbiW4D6M9vDe0RbQpsCmwKbAq8uRTYAPqbO/d75JsCmwKbApsC/x8Ffvjhh5dPVQyiLJtK2Xqnzs9VuhVMax5R88AdKXtVOKgsnYpS/6/i3O+qHLZ9AXTDuqP8ROlo4SXfUNOAnVjX6+1TL93pYasHOu0BUPXZAjOOdQLYeijpqSrNJ4DeELiAl3qg483UsMyMzbmocpPPKEoEEwECep1hp1G6Av7pgU0NWACoRcELGK8lCwCaACfPKD1RSgP0o5wBYAAoBSgGDCNEag0nqjzqPAuk1tO2oHlDZzeNANdUyTTB2J/85CcX8JCClwSewICWFEJp62XB9xoFAOxgpIAiW6OFjpfnCeAB+hnmEFrxfEP3AqAbTpWQqijq9a7Fq8M5ojbMNtfjG+ugAAAgAElEQVSh2CqvV1nPc10n9IPnC2gDapu/FYCWeSF0PQVvaI0FGDfXwt8o6fVGk4cBKAG4UMDDBw1XOz3Qm24BfoXeGAEwbtMDUAPaC5ABgE8DgRqq1MsTXsRrxgIAQTt4sZsr2XXfEO4F0OU/ZRX/NwRm+bMAHfxZz3h+a5h/1jSKRcZH/5ujWwAduiNvoD10p2a+NFxAYbkCkJTDR0YllaVTocu9XS8F0MmZ2+dVnjMe+mgKC3jJ9QKfnMnvyl69JZWTDXGMDIMv4RVrPwugC6K3n7SFp7LRQwrUrgD0KppXhk7StQZgz/FgcASgy1/dR+f4p7J+yu7V3jsBdOeePQPjKtYxNWschTsFOdm9BgC9HsQFR12fzukEGBxDv5ePjoCPCfhVNrHe68GMAQoyGjmHd7rpSqjZU92LkS8Cp+wjzIORPPhcnpx9Lp27Bvj8GAC68/pY6+FM/q1+o1+ln2ch1zT7FfuUPHQGoGMsZKQd9hONypDPzK8GEHqgCyyXz2tgJoCO/KewjxZArwc6z22kpJ43kN8adnoOdd9HDmoQRQ2NvBYeFPinRpaby5i958x4pp7kE0Cf3umVm50j+zj3iiNeOgPJz357bCOPx1oL+zkPQ4G5T0z+OeKnFYB+TT5Omd2zUe/tM2/dm+ZeZXt9X+Ca7pnd4zFe40xKeiHeM+pJzjsRMlBDXN4JeX+jxsDbsyLtNQc651vfnZBN/P3X//bfHmYid6ubApsCmwKbApsCmwKPToENoD86yfcDNwU2BTYFNgWeGgWOAPSpfF4B6BPYqWdfQaeGfbumRPO5Z1b/K+v9Vbs1CjDUvIrMAtEox81jTG3ITEBF/q9iQmU696BkLw2mh2s90PnNUJ8o0du3Aug8r8pYgCUUHSg8ANCrtOD5/k2AsKH4UNBWMQpIhZJERQlKE0AyCvTR8xiw2bCg1Hho62XFWOqBAMippzwAuh5WhCpFAVP+WSlwVQJV8US/CzCrBKc2PLVAdfnNsNqCt/QH0APgEKMJwXPogAIbwJCCwh3lEuAONcpnvZmhtX2Dlhof8AwU11U0ofh2ngCGzAMOiIm3G0ALdMGzQ+UVNcASfeU6wCXGodEFyis9nfnc8LF6jeg5AtBpoU3A848//vjCRyjvCeeK9zsAuiADbdZYAfoyv+a0L4AvQCTvA2haANvNFwxwAIgvoI93H7xg6bpi/upRrBEHnsp8pk2/A0A3FHxzt8NDDbtvlADlRddnQTh+nwBA1+cE0OEFvVOZH+fGCBWGLgc8wfgFumN8oaEGNWvJHPDImwkSCQ7Rj8qYlfL1SKHaUPPwFeF+icbAWrAd2mdulU3wGIYdhu0E6Ie/4BN+OwIraa+/6cFLH6BXaY/sNZIDtfNKDd+a4gCPyQmgl9dqcDEB9NnPCaC7V8kHZyDyU9uz79of94YJvk4DtFW7KwBr3jdp17zn/Yzc0AjGyBbsMfAAynf4jkI6DNZ15dg0Amj0iO5tjrH7ydHZoDzrZ9sqeKgxGrzMfgR4bkQRAE+ijlhYJ46ZNguc8n8j8XSNz77MPq9A5BXgMuVY27kr8P6YAKX9rlzy+XPsXtM1XeM75rAh3JmTpvaYHugYdmHYRoQQ+K4GlIZwZx5po2mFalQ2eb5RU+DxpjmCv//gD/7gsofx3I6P53g2hd/YG+i/4ZPlH/Zl5LkFvvRMwLmh3vdNw8H4GvlgAn39fwLolSNH/HnEx0dA+BlAfm1NPCZ/3lXm7uufHgXuC0DvGcxRTl48AtBX57dr77Oz30dnsGnQ4rlxykv2Ws9fvGf0/KXXOZ7nvKtwTlUectb1PY42jbJFzbsCZ1wiySCb+Pu//vN/fnpMsHu0KbApsCmwKbApsCnwQhTYAPoLkW3ftCmwKbApsCnwnCgwAXSBoyoA6nlSq/Z6c6rs8rsCJn3pPrLmP6PpSjlR5VqVr0dKNz0yBb/0KDNXcsNaztDAKCdVnheUAiRq2OvShn54H/fofcb1XHcEoBvG3bzoKHsBzwG9AMEaStYQ8nrSVrEyleWlIUpUgVQAC8BgnksNQAWATAG8r3c6AHu9AlGUqOylnwCFAIYAxg1pzvPqub5S5K8UqYCUKJ4nWK6SGWWNhfb1dBTUNvwpCiK9wRif+cL5HSURyiKAdJTgeE0DtFPrcUZ/4QnzxOOZ1tCqRi5A0U0RfEapBIBer0uU2XqD8WxDGFNDQ0Nbc5/e4YZwNcUAzxNMZz4ctwr05hbHwwTwHBAdAwcU9yrvAUe9lns1FqA2f7i81fUB38mHGAo0BDdKNEEjFGtf/OIXPy2A6VXsV8bQfj366nEOTfSG51l4n0NDxgF/qthnjZnnkX4xjsqbyiSuLR9O4KkAXQF07ms4TAF0jRoqKzDC0KgEviN8LuAJBV5iPplLaKLcEgBcAeiukf52BIAwtobPJ5TwJ598cgH+WKf1vjciBWOgPxhYaGRBP50X1tiUtQVPJ9BVGrbPyA3DfVIzv/K9ALrRK/o85lMAnbU1ZW/l3wpwtA/T8Ou5e6BP3nbv6Z5wBMZ2P53Xd/30t4ZeVzbxHetI4yxq5J25xPFC15CJmnVNeggKSvzuD/Zfgx/PF4LfR0BxZQGf22ZlSGWDPNPUDKwjwmaTGgM+VJ4ik1jT7qX0S+AUmbg6+6zWz+ostOLnNx1A7xmKeSrAO0Hk7m2mGTEqDQC6qTUwKpTvqGcOdPmAPUADN40ee27kGZ6jkHGeYajZEzECIwoLz60c82yDjER+N4JLr2N/IwQzvEjNOcy+sdZo14IBG3s9hbOPUZmM3FPD1zMAvfw2jVaOzt3y8jzfXQPOj+7r2tgA+nN6E334sbwsgE4Pr+2ZHcXcdyfv3vouPM81R2ttnmddo1w/jWONUIFBMe86vvdgVItxLec/3ot8t8GAB/nmXkufuicitzQG5gzO3x//yZ88/KTuJ2wKbApsCmwKbApsCjwKBTaA/ihk3g/ZFNgU2BTYFHjKFFgB6CqXVQAcAegFN+ZL/sozeyqwV4ruI6XYqv0J8heE4vNU8s2QdgI8BRT6WdC9lvaGb0Z5wLX1PKp3Gc9vaOvSkM/1vq0Husp3axSxek/jmVxPJr3gVWRMenQOqkDB85n85IBUeEMX3AK4be5rw0wDnqN81csZxYrhRqkF+gHnAA0FiQmzDYBe5XIByMlr5QnG5zPqec93ALWAznhT4PWs17kgoHlMqesVzb0C6NR4Q6NoBtiGXubupmau9bZm3IDsFBRLgDp67aNcKn1RJNE/QhlCz+Yj5XkozlGgAxJhpGARVKS/tNFc7YbRtu+Cr9T0sWFgK28ATgHQKfDPN77xjUt0AAoKdYFxeKe8RRsFv8pLzIXAP31tXmPo65oAWJAPqKFZAWaVcfRBD3fvpU3AfwoGENDGAoCuIQD0LABguH0ABdZtwdFGQeCeKkSnsrPzOQH0AsPlO8ZQ0JoxGH2A+RSUxnhFYxQMLqDTBC5WHtMF1+lf184K0JjpAQRcMHJpiGqMAOQnojM0lDb8dqQULoDF51UfvLdh7wEd4RtLQVUAdOQSBU/0yv2ZA71GOSsP9O5P7Wv7KQ8UyHzK+/WL9O0IfJ0K/Nn2BBy6XubeXfo1gorrGfnPOtdYYkaWwEsXD2AKXrmAmoCZ7B2UeXbo+mz6EvrcvdUxrc4eE0CfEWR6b+UrwKtpMZDzyHNTU7Be9BpmzDUAY811Xbf9M7BlnrOODAR6/lkBlHe97zEByvLaBII6rjmPU05Kq2sAesOf9wwArwk2s/8awp19jf2kZzrktsaHPE95xLyzp2sEhpyjHe6nJpqPRkqcO+rJDr9omMj5x4g/1Kb2ka+IhGDhnOEZiX5oYEbNGQggXmM7ZT9jQRbO9SO9u8+53zg38zxb2bCSURtAfxHJve+5Twq8KIA+eXvKxbN31srujmUFnq/amX1e7cmrdqc87TtXz93Imo8++uhS2NMwcuWdjf2MdA81xp2Rp/pcZJuGs8g4/r7wxS/e5/TttjYFNgU2BTYFNgU2BV4hBTaA/gqJvx+9KbApsCmwKfA0KPCD99//tCMzBJyKtAJUAhVTMdCXf1/eC7rp1eXDVMRN778VkHEEzhfgX4H5E8SvgnyCP1Xatg8oDuu9VACd3wwjjNKyz2OcBan4vx77HfcMOV6lKeChObQBQAXzUVLQvuOg/XorqXBVsVtwFOAWD3HCzgKW6bVLrUe5obsFN6kB2fTOwjN1Auh4bgP2A6KbF5bnoJSuB7M5jKkZx8pTle+gtUpn6oZwZ04aDQDlcMOd9jMAHeHvAZMZX3OEF6Shj1xnMXIAfAMwj3LJgle43hn8VtAGgBDPeMAVAH5DmlOjMDd/N5/JHYjym9Ic68yXXu7Ujkcvd55p6HD6VyVfeRkvOMK84nmMF369JQG0qxSTxuUxFf8FKlTyM07DvOt9wrM1/mBOzKVNDb06j/Wom3mTDaMPCA3dANgszYEubwly1wO9OWvp/wTClW/WyhDGUC+9Cby75qg1fjH3cSNbAKCwZinwHf3W8xCgzTmkjWsAOr8rQ6cHeuVKxyDYQw1PwwcAR6zThucFNIeOrAVkA3xpgd9WdJp9qQdoPZ+U3fVWgs9rOMJnIwzQF8BzDHxWADp8Jt9VprgGuvdIM/pf/vX7gjrPHUB3DlfA99FJ5Ej5r6w52jOb717QTw90jYnMeY9sBkznfw2GADAB0JUdGCxNAG5lYCLfrQD0jrFnFT/LE11LPav0eaRBMKoHcpuIEoaeR6aaEgWZgPy01HvZ9dJ1388TTOlc3BUIn2euI6Dm7Ez30KfVOb+r8yTX9PvOCd+XfvCgoDH7UI2J6oGOoZwAOoZ0yED4z3NOgSE+98xhlCDT/2gkCK/zDOQ/+xgAes8uRFgAQOfsBZ+7B1MXsOdZTS2kEQr7Jte5t1Bj0GY0HujQtALwo0Yt3FvZz7WN4DDXSfe6gn5zvUxAsO3Mue1+co2vVveWn6/dv3/fFJACE1ReUeYIDO/5+mgvme1d2z/nmf1sH16N4WxmV3uz37l2WfecS3k3IJIFhTO6kSs4CyI7OKtSI9e6P/YZyi2MeATQ/83v/M5mvk2BTYFNgU2BTYFNgWdCgQ2gP5OJ3MPYFNgU2BTYFHhxCnz/e9+73DxfuFVyFaT25bm/9T4Uc/2bAPfsZRXdq+dXuT3bKlhdxal9o56e8wXQfF6B7CoYbEcgV8UpSnBBdEC2CcpVwVAvuamYqcIRRWzzW9cjCYABL6Of/OQnF8/ugvkqjXkmilE9oqkN863XUcFZlMMqcFHmAvLqUUz79ewEkDRcN2Caub5RNBesFOgH7CfkPJ7O5DCm5p56fRZQxku7Smm99JpD2d9LT/pornr6VbCZMdfjHQUzoCEF8E1PRxRFhjcldCFKZmhhMcc8/EV7DaHeUPvMV+cXwwCAcQp0hTZ6XvJMvbIBhqRvc+XyHQr/guT1Bq8nmmEVux4KsPJc+Id5gZd+93d/91JQ3uOZVuOYeofDL/WIl++ZC0FiebEhm+mzOVuZH+hq4boacsy8sTOEu6HvoZ+5kqnhXcYAGG16AA09DE1pztqCBa5VAYvKigle1WNHGnGfSlhlRQF02q/xgTntSb3AnJq3nRp+lW6Mu6BugSE+u3Z8dmXWCjxXzna9sAYIOf3jH//4Iksqe1nLgoB4HTVCg+C+tJp9MRR8AfQVKFh6si6MWiDApDc6hjmA50bIqOIYfqvBxpS9VZAX4KGNronuX7Z/pjh/8d31ad1ZAPKawUBpKb0m8Oz/0wiu+9dMh0KoduVKw1yzxjUOosaAAxnFOme9d//3vOJz5/5f0K9rfDUb3fMnz/TejhFDFAF05Dty3DQg7CfKO8Yxo9f07DANDH1+edI9vn15jgD6HN88R65+d55d2+WD5kAXQDc6yBGADs/NEO7Mn1EEBNDdJ2cI9+7RGIQYwh3ZhuwSxEfGGuUD8L5/Po9nIjObXqee4gDyjdzBmuI5rC/u04CR2ig13l/Z3/2jRq5H8rDfdy+4Jk/m2jsDxldzf7R2n5aE3b15yhS4lefuCqIfjfkMsJ97qXva2TqZe/LZOpnvnn3/ajucSzF4tnCmMsoY75E1MOY9tWt+GtUCxgOgc/bm7w/+8A+fMjvsvm0KbApsCmwKbApsCtyBAhtAvwOx9qWbApsCmwKbAs+TAu9997uXgR0B6PxWxSQv0P2bSsy2Ne/1f++fQNFUfNtWX9qnV/kEa2yb7xuqruAZisTVmKeFvmOtJ3kBdL4v8DVB/SoqV8YC9hXFBEpeQfSCDoBwAF6EXwZAL9jMswW7aUMvUmrAURUhgJrNOQy4br5ZPKAMNYrClz9DmOJ1oNcvHqK0Q/h3CmF267kOUEs/KQDVAmB4kVZJDI0JIa3Chn6hDBZokNYNmSvtGkEAD3D6TtvUAG8ofAxXWgUSADJeg3jfAth/6UtfungMkouUsfa+huCenr6CtOaxb0qA8iEAul7lKLWlLwpvAHS9/5mD9pOxC7DwuR6205ulz5vAsKAxNR6f8A0F4ECglPEDlAoO0175nHk3/Djey84Pc1XDAu5Hyfbrv/7rlxr6N2d7+Zr+NBS/3nXNwy7vQyvoRg24Bv9ZGAMABMAaz/Ue5sWIBXjBmOJA8BY6cY1AQmm6AtClRw1xpvwTRFG5aK5bABD6DngO/fjfeRfUqKFKAcIpFytjpnytYnTK18p05p8wnT/84Q8vsqQGPKxnDF2+/vWvX6IjrIDp9s9nKq8F0XtN+8znAu2AjnpPQh+NTagx7kF2fPvb3754ondMzKeRDlDWdl4miFpZTBvTK/lWZfpz2vVXSvvV+Fbg+bxunhfkBa6rQc0E0GugBMhomgbWenkGMBN+JNUE62XurUcGaZ3rCT7PcTkGDf96zliBFT5TAB0Qnf0LA7EW9iT+x0hmRk0RRD0yvpOPVyC5fXquAPrRWlvNm3Jw7tHSD75j73H/qXEYfIfnuelamCvTuAigE0kAWcT8GUGAzz0fwOeNFuReQK1xCIZCyDufz/4OgK4hG8/uvlt+gUc0oqNuiiBkIWA5hTOGER3YK3mWa4caQ7Z5Zu85ee5906hknj3mPPH7GU+eyZhr8vVMTp8Bndfa3b+/mRS4dd+/L97q8872rGvPaztzDKv/kSlGIEJGeu6lruzkXMoebMqkRgTjfE4UGN8VeT/ts/qeAWiucaMA+tvvvPNmMtke9abApsCmwKbApsAzpMAG0J/hpO4hbQpsCmwKbArcjQLfe++9T1+oVwA2P1bBprLMp0wA/UjxO8GqPqtKUIGOtr8C0CdAs1J4n3mg0/7K+5zvJzBTQKuKCRSc0sf7podmlfQqHFSWSBOUsHiroexFUdqxCaADTANozvyVgnAoOwS3qVH+ApRTaF9vJYBuQ2ujGEHZT2hvwptT00fClONFByjd0NkoULgHBXC9pwHSC6ATxt0wzNQoiQtg4Q0NyE4NANFQ0469IJ0Kn4aTF0AHPKcA9gNYUBiv80RNaEI8byl4VjfHM+C5gC+091nUKKJVaKOwblhvnmEIdRTmBTJRmBuqGPr9y7/8y6UAHuH9bs5c5sk/xj2NLLruyncabsjzpQtK9l5LPwTCUbLrLUkNz811KNDJGAx7j2FF1wDP01scOjC/GG1QA6A3MkDBfeYZ5Zpe6M2vCBjRHLIAEIABlBnuG/D/t3/7tz8F0OuRXw/wAug1SNAAojJjgghzndVYomteD3QB9BqVsOZYVxQUk4KB1KzLhob3+XoBHgFD8qcyZALo5d8qZeEBclwCov/lX/7lZ/LesqYLoE9v7e4B9Vjk++mBXjqWTt0XAH1M90C0Cj2XMK5A9mB0Y+luxnyaYkIAfQLlzqnfG9p9Auht91al+t121qd19Zny/ogWqz21+/IE0aVxc6Cb4oSaOTHSCTXr2kgErJXyEjKdCCZGMWmYaXle/rIfXRv1Tp978gqIPgLby8OOHYMswt5S2L8asQEgFuOy3/iN37jIwnoeN3LHNJCaHoJzDfb8tAH0/3V4ZnVu2RMM4U5dw8MC6IZwN2UFALrgOTVzVuOxAujugfJ7vcU5D2kcAsDdFBacn4ieAojOvtmzSgF0eMA2OWuUj7mOvZ2xULOePGNwH6laCONOzXmvBi6V5/Nz5WTPYivD2e418/OZ9LuLvN0A+tPaR1733tyF966B2tdoMZ91bQ9ePW/V31vA9J5faVdjXM9DrldkW42kSQOBkTHvSdz3W7/1W5ezNjVypOe7vhMUQOcMzN873/zmNRLt3zcFNgU2BTYFNgU2BV4TCmwA/TWZqN3NTYFNgU2BTYGHo8D73//+Z5SRU9E2Fcv2xJf9FYBeZdoEzjuSgnfzc6+bAP78XyXgbLtK6em53pf/qZBehXq27YKofJ7KjKms975a6/O5fUM5inICQBOFaQFlAHTBZrw1bcdnCyzQBh65hmZH+Wsuaq4BxDO3N88yZyuALsC5IDoKYoFogFCUKRS8qgH9zEsLQNCw4wCdhpoHFBMAe+eddy5K4nqU87sFT+0CwA1bDtDZuSngiFIcgN+i9z41im3BGOoC6IxDABslNmPVUw1FeJ+Ht6vj53M95QFHAPsI2Qt4X6MHlOd42DJfAMGdMxT10h6QqOBP1418I68zLyry+Vzv9Omp3nyvzAse/3ggA1LpKcmcMN4CAl3TjBelPKA/nsHSqB7l8i20sMAzDeHc8aHUqydg8yPrISMvNGQ7IIEh8KnxQIfPUewBeBgKnnlfAeiCF9PQYNJYWtPnhhw/AhL4viHc+V+AF/rRV9YVQAr9AqS2sJYKRk/gefJF5Ux/K99NQLP/s/b1ukSe1HMSwI81wXqAtsrTlfJ2AuiV26Vneck9xPaIJGDOTcD8gltEFCid2g5gViMYdF4m2KsRlHJ2BaDb9hlQ/HA77+O1fE1x33mb++5qb1VOlb9qjFYAXcMYAfQaZCEbNexCTrU9ZCOGJhS8aLsnT7B58lp5cl67AjV6/5yVue74nbWETKUAoNfgjn2RyCYYpWCE1tQXBUdXEUZqGNDzCc/suWKeV47OSnMsd71v8s1Dc2yftwKJ+K7XTP7rPXqgC6Ib2YX6DEBH/nB2onC20IgO+e1eSRvuwexbPMuc6z4PvtYADYMhz43MO/whgM5+3DNlzxh83zzrrAFlHmcvo5uYIsR+9SzIPkmf5pn86Jw6DaJmfvTVWlO+H8mKlUy5hZeugZ2PzZ+39Hlf87QpcI2nVjLzRUa0es6KX+/Cw9fA9K6/vnPM9822w/5kei/edTibcW5lP8bQ1TQqGPvwfjrPf9JGAB0vdAH0b7z99ouQbt+zKbApsCmwKbApsCnwBCmwAfQnOCm7S5sCmwKbApsCj0uBDz/44FPl2gQZzhTL/tZ7+FxFnS/0BdE7ujPAZyrdCnJMwOMMIKiyoErDqWDwebSlh62gXpUGKudRNM7nHgH7fD+f13DkKDjN/wqAbs5NagB0wWY9xCeARvsoTQl1S5hoajzQBQx5dkFrQFC9sAHEBdCpUYQIrgF+oNDVcw5Pu4Zwb75pwBA8ygHRCc9e70FAziqJDSlODaDt2OkXYDTPoYYW0lslkHOI0rqgeUMU6i3l/BRAR8FDDmo8s6gBfAV8aKP8DHgs4AOYDHgnQArAgyKccPAowQtk4u0rQMj81UOR+/RQBHyfHl8TSJUvUeDzfJRTeDM332q9S7if3w1ljjLMuceTHL4QIOBajSC4pwo4FGsq81HMN5c5XvsAwKQIoK6nn/m8HUeNQVwzzov9blh11wW0x3NPb37zyUJPAXTAAQF06TFDuPt8ASu93HlO5dsEojX4mGkapuwxEgG8ym/wswXa62HLGsKYhHVBDd0qH0v7a0re1foXXKrnaj+ztuFJwk+z7uB7c9XLy/AzAOD0jK+cnqD/EShXANC169wiK4gGQU520ir0eUTEUI4hy9o+oJVrgLryfM5L5avyt8Bq96mjNfe4O/HDPW21j1/jsSN+9L7SsjKaz+4frknXHPPF3FsAMlHU8z+fO4fygbxQWdFoEJX1E1Dl/xrO1Yv2Ghjb8c8zDX0GIEUmAY7Kk8hm9lM99vQu1htQeUqNXFql6JAGNThTNsnvR2vuLuetyW2rNXAXcOdluXf1rLmm5zPm+bG/93zAuaL7EB7byB4Niti/9UAHQAc4L4Du+adh2NkTK2PgdeUpshXe0IgOIwvlIfM6AfTKSkPGs4/RZ6O00D78Ij9zDsH4iGJKDo0w2Z+NFERtZB3p0zVROQA9e07TMMSUJ52jaYDa/fPavF3jlVtk01yT19rcv28KTJn+2BS5RZ6u3inP+jnXSvfnuUfb9jzr+r6AzMHY0/cFDGdJ6UPBwJLz/jRMdE/iXZB3qwLo//brX39sEu/nbQpsCmwKbApsCmwKPBAFNoD+QITdzW4KbApsCmwKvD4U+OiHP7x0ti/b9Saromoq4lVg9vozULlUOWrrSMlwpJQ7asd+F2yqAqW5pw3F7j16FRl+VgWi4e+OFNizj/V+6/OgV5XnAuiCuSoiqAEMBZzNUb6iI0pScgebPxgFsLRBAUwIeJSt1Ch69cJGmSvIh/KEZ5YX6l2HYhmADQCYULUC6NSAIHi2UgDQ8Rw0LDRK6eY21xOeGgAXsFzgHKDWEPL0s577pW8V/gJkKnWdZxVFBdDxDNbIgBra693I9Q2niqId+kN3PDMARqEPNXQDhKcAmrQ/0PjDDz+85JuGptDMYp56gF8U3eWLM6AEOtF3ng+9jS5ADb+qFGfuZhhxFGLMCfNMuHoUYdSM1ZzS3FNAoGsAcJhIBRbmR6MAPPgLgDIHBStqgFG+t899ZhX7KO+ITkDNPEBHvbnNgY4RCPTUA536CECnTwJ5hnDvOnb+BNk6L+WnqbAE4ICHTL2ANw9hMKkB0OUfwBfSGQCeU5uXtkpN1/Xk7ZWMU6IsUocAACAASURBVFZ1TUzQuqANPAxfAraw7rrmoCEAEmuaz6VT15aAZBWwUxZ1TygNm1cd8JH1QSGsfA1h6IcGLr//+7//GQMTaAifshaoV6Cf9KjnpGDpkUL5yBvz9dnFz3s6+edWgGq15x4p6Gus0egGTc3Avcw9a4ICaI5cZX3rye1cAGrCBxT4YEar6L7UPb4GSfLrUfqFybvT63tFVdrUuMcc1BpZMQbCcwM44GEML09wVPkkgO66UO5I30bAUC46jucMoDO2M76bc7IC0flOAN2IKQ1pDL8Bnguiw2umgpkAOkA55ydD8Xdv674Af9aojL2WcxvGdPBH+4nRnTnQMRTpb+yXpjjhWTWUq0zjDILs/Pjjjy81+w9nCkrlOTzIepxnInlJ2eh+0nMav2mEOQ3Oure4zqZ36q1yZs7prfcdvSs8F7m9x3H/FLiVt+7/yf/vO/Z9/x0B6HNva0Qu7lGWzP2c9wTkIgU56R5MzXtDI0V1D+77iR7of/i1r933cHd7mwKbApsCmwKbApsCr4gCG0B/RYTfj90U2BTYFNgUeDoUKIB+BDCsXvyrlJ8Kekc3Ac/VPSuF6Lz/jFqrZ8/n6Bl/BjapQKRWuSBwXiC81/F5Am/tawGeKhy5RsUkCgmUn+ZAR/GLgt58lnqxAiACUldh0vYBoQDnCJ1ODUBmyFE8DMyDTQ14hwIXABIPJRT/ggCAfwKwKHLNZ41yGAAdBTMFoJvrDKkMGKLnAopjwu6a85nrpRtzA2hC4ZkACnpO6YFO3wGXAW6r+JlAl/wKbSfo2HnAcECFOZ5bAOcUcoTyDBVB0KsAKACu+cv1eJU3UEzjjQ/9HJ/8UAAdwAjA1wLd9LBnvIYcp5ZPaYfPfFevRUOz8xv8wpwwP/CSSnhDMgriQmO9PAF8DMUOvzBugRrabL7Ver7xvV55GGbQf8ECnt91pQebQIPhuek7fSxg3s8zJH0BdHiLFASmGSAfY3PINs/yCkDXKGIC6AX9CgoXNO6cVNkoP7N29cDnO/ptge4AhfAAdAA4N7WBHujl04Lp9sffCxLOe/pbZfX0QMf7nIJnJDwr4OKapv6VX/mVz8yRvOhaK5gnv88+FkQX0GyfoYn52FHUyksoaAGynFtkVEMKw0NGTEA2Vf7OvtwFQD8yCHg6u/TL9aT74QqcXPFg6Tn3nPJEZbBzPQF01zbtNJIEe4D7HLK2BjTImc997nOfRjxpFA+jPVTmdww1upretvOe0qbg+xGd+B7w0rC3yFT2ZgBTagF0DNQwSOnZoeG54eWjvtGnCaAXaH8TAPRrfLqSi6XLjFBTz2oBdM8EyD0N2zzbGHFF73PmjjkzHQjzU/kDgM5eiCyjwAueuThf9Q/jO0MjA967l1BzVtMwkT2jxmGuO/iUcMtE77BwXjK9DoZuRJqxQIv+FeieAFzlLfdM45PVetHowXanLL6r9LoV5HwIQPKufd3Xv14UuJW3HmpU982zR+OZ78U9k7kHrs5PvMNhlEPh3dO0YNSkafI91agWPh+ZVWNc2v76v/t3D0XG3e6mwKbApsCmwKbApsAjU2AD6I9M8P24TYFNgU2BTYGnR4EJoFcJeevL/rxuAue+sE/vsKlou4vSVEr22bMfKvcdU8HuKhQm4N7rzhQuAi8qGVd9Kuhmf7iuoJ8gHEAcYAOAIUpeCp8NeUtI69KsHgDci8e3nt8oc1XEAv7q9QeYh4LXMLMoXQEDUMhSA2QQNpsCEKgiGWANEBVFLQA3nseA0SpN6CPAOXlhycnZMMwopwsW6MVNjVIaWlgM506N8ngC6PW0Vpk9w+FyTfkYQFtFM7QAOLcA9jhHgHPSidpw6YCyXNOc69DDAi3KQzwP7/OPPvroAl7Xk9LQ9DwXvikNGYdrhM8NBw4dnG9oxTMFlWinYYL1jKRmDs1hz7P0aDNsvWAXoBRtWgDa+W5V9BjWu68gWj39/CwYpKLd9VXP9Xq8M74JoDffK+ADICsgFbxV8P0sB7oAuvmYBdqkbYGFCVJNOePv5oGHX/mr0YU5nlFEMp8C6NSswcqWPm+C+VMZ2l1kes3WyKRtQj8AI0Kns04x/hCg1OsS/oY/K2OmnJwhPO0LfV4Be/a9gCBri35QWJd6wyNbANAxkKB8+ctf/kyEBmSFABOybe4X/b+ykT7Ocfi/Y5VuT2+Hvp8elX8n3Vb7Zue1/OC93cvLg7RVAJ21piEa7RjtBCCd/UzZxF5Qowf2r4KArHPARmrWTtfENKya4c/nevL68sDkj6MzAN83dQlj+NnPfvZpwaAKj3m80InUUqMdwFjD5cLLRzSmLxNAb5qO1TprWwVIyj13vW/yxf1w4rqVzuc0cui5ap7H5tnNvWh6oJcnCqAjE9nHiapC0ZgI4yI+d874XCDedUGfOKs0hDt8DoCOrGUfLg9iZGEKnRWAbpQNz0aC6PCEBmkYyBFNxBDu9Jc9kQIPavhIrfe4tJr0rTxwXbtXzzP6ET91Db4sSHnr/Y/Jnw/J+7vtx6PArby16tFd7z3jz5fl3VVfjs6oc5+Z+0CNvNjLeG+hsEcjqyzIR0B0zmkYO3bPFEDnHYP3KP52DvTH4+v9pE2BTYFNgU2BTYGHpsAG0B+awrv9TYFNgU2BTYEnT4EC6HS2L9fzJb8v7fMFfgVmVFHH53qGTQXdvPZMUWo/W68IrTJVpeD0JK9idjXuKgjqSdm+HoV3b9vzM/ej4DUsrZ6/AJP8oXxFeUGNlx5gNop6QMXSGcWoIfUAMwGtBa4B9gSqAWLxgkKRSw1IShhRCiBavaB5Ds8G5ELRDAhgAWATPKXPgB8+A7AQz1YKIaL18AaonmGh651sXmzpW48rxjfDQAuMcb0e9lPRzH0FdcjLrvetALrh1wGSnWcMCLjWUmAehZGKJBTU/A9QBB3ocwEl7hdAZ/6ICGBBoe219Nsw5dRV0POZuTAPOPOupzNtFMxnvNICRRaArYXxCmTz3AKgtKNBBIqxGgUQ4l3DDsZYYwWex3cCZfXKawh8PlchPxV8XTvwcb3eC6CXt+AvPJPNzQgAUa/oFYBun2q0wj3Nc14DDz73r0DbNAJq+gXmSOMTokjQbwwoKPQB4NwigL4CJAVbJtA3ARD6WKCN+0rT0hsgB6UofEmYTgEcPIt+7dd+7dPQ/vLnCiClvYKck05THldOyp/wNUY8hk/+i7/4i88ApQDoXWcdnwC6UQamYriy8a4AujR/8hv2C3awvNB5mWtyNYelc/l18oiyXLlI3VQNPAvPXD228T5H2W7I6hrUsFaVB8gavHbhC2pTXyjjK9Poa0HOea7oGWDu+f1/5R1O27TXMN7I53oCC6ADopO2wzFQTwC9ESKmvHEM8L/e56vUE5MdJji6kmMr8GZ138uCPHdh1SMAnX71N+dgdb4qP0IrDbyQ0T0PsCeb/5yavRRjDaIeAJoTVt3SkOruzxr12RfPcwLo1A3hzrmr0VbgYz07BdBdd6wFI/tM40L+d39jfzRlDjXnuLfffvtyziDajRGOqPnrPnzGM6tzd6OwHM3pGd/dhQ/m/J7d+5j8edcx7OufJgXuCoLPM8ZdR/UQIPrRGFbnVJ8/jUNrUNQz409/+tNP008R9Yl3P1M3IauM1sH7QvdZ9nHeNQDQjQ70zje/eVdy7es3BTYFNgU2BTYFNgWeKAU2gP5EJ2Z3a1NgU2BTYFPg8Sjw4QcffPqwqaicSvep3FoB6irSqlz0uxWAvgLOJxhfxcDso4rHqegQsBdEb9/bR+9ru1WkV/GqIrF9rtLfvqz62xlFmVGguF7BKCWaIxzlq97heHu37yiJbQdATk9nwGEU9nowAwwbop0az2U8PPFCxwO9oCNArl7vgAMqUKjxFBX0B+AwjC019+DlCsBJqG3zjAOgo3gR6KcuGMtnwTW8qybtGlK0tHZ+nR/BZZTXPEPQlPZRMAPUUVD0NIR7AXToZRh6avri3EAzwBEKNDP0uyBix4QXhwAhNCxwilLfa6G7IeIF0B0Pyvp6kkMHjS6YW0AkC30wRysejoC4ALjU0IE5YxzcX/4RQEcZRgFAsPAb9/As7q+xAm3oMU7NvDEm6uZQNcztXFsq85tPkWcIyPNcAAJoA10mgA74K4A+oxvMMMkF9+0zz4Jm9ZAvCD9l0pQHyhTGIYAO3xVAh/asCQF05q98gAFG5VzBNJ9/K4DuOAoas1Yqg1mbeHwTmhMwvZ5FAOh6gWM4UTk9DSAKVh4ZGkAfxtDwv6YfoMY4RwCLNYlnE32gBkAHDKIAQHb+DKesvJoyveOdnvLT8KFyRvD8RZXrj7dbv9yTnJdb9r8+ae7Hlb2uBeU0/xdAR+Y0dzd8aGFts17NMa1xFjXP4DdDZ5tyhBoZ1X25+wLPr2FM++48u9Ynb1dOrQD0nmO8l3XOmjKiAvukfeVz05PA+8qngrEzHLhj0HiEvigr6018KxDeM075fs7x5IvHBChXALryZdVn57V9rAyFXo2U0rmeADp7u3spcgjAyHMPskaPcOZuFRGHOZke7xghalDIGaB7iiHc2cc4G3Xs7N+m0IFfek4EnGJfxPuc/b2GcpxJiD5Eof3OZfev+XnuNe1n9zllx3wHOHsneBFpdRcZ/Jj8+SJj2fc8PQrchb9We+BdR3TEoy/Du0djmO9Oyjz63P3M850Gb90/kVl/9md/dikYAZluipq0VZzJOJsR8aJn/Rr+CKDvEO535ZZ9/abApsCmwKbApsDTpcAG0J/u3OyebQpsCmwKbAo8EgV+8P77nz6pirz5+Klc7Uv86vOR0l2l3FTmT9Cqz6/Sj++nsvVI2T+Bu967Gl+Vgb23yvr5rCombH+lsKyicgLoepahyECx3nzlgAyAvoYTL51QruIlDJgL8EVIa0Nb853h1QHgAa3MPwtYhoccBSCd6/Ak93r/57nNjwxIr2cTfUWZC3hODcgpMILnguHkyYWul7AAhmGYqVsExgROAM9KSz3xVFjXu08lOGPj+wIzAOiEO6XwPPOzU3Otfyh+AD0tPNsQvAAhhnlFyc738giKKPtMzfwRWpVQ7tAGzzALQKsKLBTkzZnNeAVN+Sy4To13h/ThN/OtmoPc0K6C2QKPgNHmZRXklc/hEX+zBtjlM/dNr5WuH/vJnE4AvVEDpK3zWHBWYwxBAgF76o69vAWPYfhhuFoUeVUAdh6gbz3iG/WhYe+lu6BrAVW+q8zqZ8ZiCHf4QwBd44UJoL/77ruXHOjUDeEuIFkFaOk7vQcri2dI4elJbzusfcP9YqDT8NjwsznRiUJwBDbTvwlMTzmtrKSP9WzSa5f5aAh3FLXMoTmIAdDJHW3RMENDG+cXOenfBEknUMr/cw5L68rUR9p2X9ljJq2qyJ/77NG+Wn51vgugN+0Da1u5zbU1UGKdIDtcp42AQXtGc0AWYBzmnkVake61RwA6bXRPX63ro7NFPdUFcnvOcY0wBnNpYzQFH+stD+DAvmRaDHi4+1I92Xs+oM8TqJWGyqMVqOxY51ltyuAVeLNaAy8D8tyVweeZTvp3nq+12XPa9EBv+xgR1gMdWcz5icIeby5xjOU4E7D3uv/WOKNGgfC5UVmokXGcgyjwcfsGf7h/4eleecseb0QG+KNnHKIHeYZjDE1nAeBvVBE+d+8+Opfy3LkmrgHo5a0XBSOP5vGu7T0mf17jvf3760GBu/LYag+8daQPAZ7PM09l+zyLHZ1xehbinp4ZMfjUEJrP7s/UnMk4exM9AyOj7v01NEIu8fd7b711K6n2dZsCmwKbApsCmwKbAk+cAhtAf+ITtLu3KbApsCmwKfDwFPjee+9dfchUut+iVFiB6lNZPZVxtyh+J8i/AurndyoQ66E0lRtVOPb+An96oE9lb/s9gXfv5xo98QCW6lkkIEH7KE/JI06YZQrgt0oMFKpVeKJcNWc4inrDgqJI5TdDgQKO43UqMI+3lbnSUeQC0ltQhEgvaMK15r0DLCydGn5cL2GUL3igG7Ic4FgvKxXF9McCWK+Cmv72e/tCf6SfuWDpi8AEYwdU0YsVzzOV0NR4hANmAyACYNg3QH6U3c4fdMbLy8LcOWeAr83PTp8Eg7kPYwML42fuoDle7QXsAbz9Yz7rxU97GijwbDzN+J0aEElAiTYFmzUAEDDnPkBwC/NHiFq8NjEuKG8bJrme33rcc9303taYgN8K8ACACeAbtn2CvqWXoG+fq6e7z2e8gFOGQm9UBow+BAsAfgWXoJ3erMyzwH5DuNt+PdAngF4en4BVx8Vn+EdPR8Zon6kF0Fkb9GEFoDsflTMFMSZYOYGuAjquk64XwUX6glyhEEKbubewbsyJDoBdOT2BOuVPAS7HMEG/5qav4QQh3H/0ox9dCkAWz2zYZD8jN2oYohe7czzHWxCy/VSeXRvXyyjXr26iT+SCM6B00mfu8723oF/nVqMS1oTpLQQaab95m42QwdrgN73b8HBj3l3z8KupSahZ85VjMwrMyoBHXun+OfnC8WooMkHIyR9ch5wyhDu8jGFKQ94a0QMZDG2MFELtvg5f2y/G0vMA90yjmGuGDrecoyY7nvHFY7DuLQD6PLN1PronQbPpgd57AZ+ZM0H0Rq9BFpLa5stf/vKlsKdzHuCcwnmkUUuQn+4nPc/xPeATHpzwLnxeYwnaxdiRKCrIvspN+EJDOZ5leh9qwHjOMRTax2jLCAdG7kCOa1RWg7B5Lq2h09zv5AWBNtd6185KVt4F0L4PWXuX5z0GD+9nPH0K3AffnY2y7c931YemztGzj9ZJ91DXPAa9GOogI6k5N5LKy3ReRBQjghcysvsQ523Tsfje9sUvfemhh7zb3xTYFNgU2BTYFNgUeCQKbAD9kQi9H7MpsCmwKbAp8HQp8N3vfGfZub5cV/nsxS+qiOjL/FTaVvHb61aKfX/vPW1vfk+/J9jUNupZWe9PlewFzs4U2CtFpQr5An1VuNIvlekoawF88dSj5v/+1TMOxS9eU4ClAKXkvkQ5Sw0gCXiMUgNQurm9UeZ/+9vfvgB6KETMjU6N0haQlyJg7GcUw/5BD0NsAxai0AXwEECnbUNW45XXEOf1LsZAoJ7vBfPpe5W2AnIox+kToLlF0A1FMv0WBAecB8xm/OT3A6ywX3gDA8RPUOWW1VrPZpRHgNrmg4cWeooxBkLqQ2dqPcYFcBm/hecabp0+GQmAdlFg2SaKrXrjw1/yNjQSkKSG9noXA+50jag410ig44YfVeSj1K93HdcV2PQztDUsZIFX1wQ807CPBQcE0PVKF4g2FDq8pUcfPI4nDIWxNd9rQ4XzuXwnbfWK7RwWwCpgZcjkCZw7PvoND1EE1AT/mbOjEO4zB3plypS9AhkrmSd4Wbo7j64XxgAdzT9N6F/DEsOfgEYY30BPvC6P5NvkHfcFn1fgkms1uKDuH96Z5mPHaxfAUY9z1nGjXjR1wPy8UgBXdq+8WOfY+H/S+5b1/7pdc7Sfd79a7bPd7zv/XQ/Np8r3GpSwJgAYBdBpS7CZyAOEthY8pG1Cn2PQRY1MJbz/n//5n19AdwyxMHiiRqY1PcCLAugrGeV4u8+e8QeAA320sB+znizlZZ5Xjz690ak9fzTcvet+Apdn5495piqf3vW+xwQoy4er81fnqmPq3BSIFkA3D3qvqwc6/AiPGjUBD3QNEamRk+7DnKeaGkYDMO6ljZ5PMJpCzlGQvTX+4XxmNAWiFBiqn/7XAIwxu7dQc4b58MMPf+mDDz64tMu9FkBz93kMHiv7O3Z5yjUrb61AdK8VbO++OM//nb9bZOOLvj9Mfr7lWfuaTYGXfW+9lYJHIPat97/MdXOd++5qrQx1j+j5yOc24gZncA2PqYlswXsdhX26f+xhRhPjM3//6l//65cZzr53U2BTYFNgU2BTYFPgCVFgA+hPaDJ2VzYFNgU2BTYFXg0F3vvudz998FRqFYTmomtKr5XCdX53pMifCo6pkFspfyf4cdS231fR335VibhSQB89e0WTKnoLMhQ8b+5ywDwUDnph420sEE2NAncCRSoyAc71cCP8Ld5HepLSrrk0AXcF0AGRUbAKoONNoBc0QC7KXBXD1IAhKG+pUcqqjGFsAO6AIBQUxgB0eF3hYQo4TcHbG6W0HuEoWQCABe0Zd+daJQzXA34KjjDmhkylT+ZtpmZMGAZQuK6e3QCv5iOFBwynjhc+7QhaSOeVMnjyfsHChn4HNG24dfpi3nRCw2KEoGc0Y63HMrQ37DV01qODmjY1CuA+Q/fbf5Xd3A9QDl9QGz0AAws89o/Wo+vP3w2drXd5FfICQQLnDU97JgOqvOee8plAG/SBZtOTG69++Isa7xe80AXQNUbh3nrw8XkFoAt21MP+GpBg36eUFnxhLFwDoGZkBtaEeWqZ2+ZAXwHoVXj2OSv5U15defsrmxwXcoXcvxQAJKMZULM+zSkPuDOftwKqV6Bi5SvPbwj38gXyAQCdAoDFukBuUeN1bnh5eFhASfC8hhvdnybgOeW4Y5pRROa+82p24cd56moeu1+VRs7X0dy7HiYgN0E/17VGFEQBsdQDHQoAWBpZAhlnLtZPPvnkYnxkgUca2np6iiuP4MfK7fLEjCyxkouunTk7pRn7TMPSI4P0DEbmNh0Bz1TmwMdNN8GzXC+zb+VzPq/kQfl4ntsq29v3juvo3PM4nPnZtDxdyzz/SL71/EX/uyc3hLvpNRyjADrGO3ih1wgKWci+4v4ioMTeC08aQQB55H0al2nIxbPx3ETOUeBz5Rg1+xfyFi90AHD5lbmRJ/R2N+0IexwGlR9//PEv/fjHP74Y1NEO4eCpOf+Zx51z4Qrsdi10v55gWnnHte31NVpxr5rn6Fv45dp7xC1tHO2Vt967r3szKXBfvHcr9Vbn4VvvfZHrVuPr+8zZuw33Ip+QQcgfzrIYsbH/UrOX8T7HOZa9uvsK900A/f/4/OdfZAj7nk2BTYFNgU2BTYFNgSdIgQ2gP8FJ2V3aFNgU2BTYFHhcChjCfSqap3LyqFfzhbwKg/lblXVt37aPAMyp5F/15aj/VQg21GzbmIr1qZzrOCagMMexAiS4BuWjAHBzMaMYBRw1FzbKVpSueBhRo8Cd/VM5isLU3MHUeG/idUzheYLyAONHADohcQW3AWpRQqvIp25ear1xGSPXCcZRozAWLORzQ7gDhNEHgHxK84yjrGk+7yrP+dww0PVopV94mgtWGIaVuvlzAWLplzSlTcZsEYA2dO4ZONG5bghj6Ey4dsPkM7+A+uZlx0seBTc1QKrAOJ7lpaGeGzyn4X5R1tM/gWJz3qMox+OR58kjXFd6SiMNISZIVuV9x26YdT3GO16+a671CV6uPAirbHN9Gf6WmjEUpNeLmxqwQOMMagF0wF487wrEN4cs9GzoXJ4jP/OshuM9AhIErBy/POAY9WqnXejXsPt6IcJ79OMMQK/MWSk8p0zy/yOFcOeSz/AofUPOQFMMXShENYAvDZGN92/BUZ4zAa2VrJVnmwu7wGbHZAh3wCAAdMMlM5+Ao6wbiwpdgSvnE/5beZv3u/ZzjulFgJ/H3Zkf5mlnQGlptAKUS9vy14yCUOMe1odymxEJNgMGwofOJ20IWgJgsicZZhvvbviSAsAOj1TGdU+ufKPNCT53/HONVEb1uoLW8rm0wjvZyA7U8KmyE9mL8ZQFOrg+GLcRPqh5xjRS6lli8vJdgPCO6y73PSb4U/lwBKBr/NLzYud+Aug9ExRQBkAHhAZAp9ZAkOuJHIAcMpoPe4jROgCInDO+18CQ+/jc8wn7OnKOs4cAuhEHmgOds1r/aF8gShln30m/YaQD2tToiZqzoGchzgfuUyv+7xqZ8mDy2ZTnjVbTswP3zX3/YSTY/9/qY/LnQ49lt/84FLgLgH5X/ppt3/X++6bAXMueGXuWp4+VAax3jbx4ZzNiDDWyyigw7NGV2QXQ+czfF774xfse0m5vU2BTYFNgU2BTYFPgFVFgA+iviPD7sZsCmwKbApsCT4cC73//+5/pTBWSKuFmb6sYWIE9R9+dhYDsM3q/L/3zu9mnlWJkKger8PP+1XirWPc6n6+i8AyoWfVV76TmHjZcNV5sKHULpvo/yogJoKvEBPgi/DGh9fAOwHvKQr8NjU77eJ5TANLx0jYUH/m5DSFqXQ8l+4tymDH7G9cCEAKGW9N/wE68yw25i8IFMAwgW69XPbMwEqAdQFBDkDZ0PIpgPZKtq6Tub6UR4It9oW6Ieu7Xk/GrX/3qRXkucOH4BEdWq3TFZyia8JZU2cS8AAahhGduCigBnmtMAIAkuA9N+K2gbucBQN5wwCj5zWuOcQJ0ou9665dGfDb6QedP0Gs+b4JoroWZu1fgi/t5hnMBLe0LtetXWdJ5krdYB/M+w/zDN8yh4eupASAEOeAbjQOgs2kLAD0AIwr0N288z6uRwATMKh+mB2RpXWMYrsNAxPltKH/6cQ1Ar6xZeV0WyFPGTOOFyuaGBtawAB6jj8iCv/7rv74UjDuIFsGaZU1UwVp553x2XXQ9zEgEc5+Ql+B1gCsAdNaNwCi14KhyQG8oagxJyq8rw40ViDPB3qN97ensyg/Xkwmo/T/sveuvrUl1n9tyQnSiRJFyrJM4NgRLJ8YYFD4EMNBxumkMNvylOVJsY67du2+mGxvjSyMw+PLBn/jk/yLRM82z9fQ49c4119573XbXkko115zvW2/VqFGj6h2/cZl7ddd/57YAmR7S5RPlCfcbDrs50E3/QYoPo4EQqcGQ5swra1q5yfrFOxg+gUcwmrFgKIY81OP2iM8mOFAZ1HNFQeW2VVpNHhJYpJ9GdqDGSMX1j1w01QQ1cs7nMl4BWeoaiyGv57mncnR1Pqm8ar/nuapjnet43nebAFD58DoAeudUeU49PdC7JwmgK4ME2gGgmwMdfiswxDzV2FDgnfsA0Hu2V0EPUgAAIABJREFUgxc0KGQPa7SBT33qUydDEOQdoFTX1jQAk89YX6wbojcQThkZbiQdjBUxppsRP5xr51W6Hs2r+4t80UgO3OO5U0PK9q30vQ5I+TSS7jb582n6ue+9PxS4lDcfMm9131M+Vu5raMQexBqf5yjv4f0RGamxEUbavC8SuctIRZ4BGvlJQ+D/9ulP35+J3z3ZFNgU2BTYFNgU2BR4KgpsAP2pyLdv3hTYFNgU2BR4Hijw7W996zSMI+B8ZcXuuFdA91T0+j/Xrl7UJw1Xiotzyoxz168A9CoS5pg7rpWSuopIjQG8ZwVula6CjCsAHWBZgBDQzRDQAgy2M8EsFBqAiRTCHwsoUKMc0eMbr1OAMrz+KIT1FkDH87R/hpZFkWuYUgERFKcF0OsVjMJYL3oABBUt1IQOb95zQHYL7RVARxFMIcQ1CuqCwc373by3gqEqhhh3PWz53/DntEnoVHL4URibimfub25onm14VvNm+1w9NQCSGXc9NQDQCXEIGISBQ/tK++ZLx7CBuScEvnlSOxflXwBz5tuIAw1ZDzB8xCN8P4GueoxWmVYAQiWc/RHoal5xAdoaMgiEd32sQCnGdgT008bkF+eTGmBDsA16CGQIoJu6QADdsN/NWcuzCzB3rU75NsHs5lzvuua65q0HQKG/rBPoJoDO2gMgruyYcqRg9JRjgpzcM42SKpM7t/CpYdDpI56M5pgmZDp9AkR/6aWX3ueBPmXOBOAqQ6dnk9fyPXMhGA5dyGtNaFDkEqC9OYEB0AvA1uNTAF0+7di7t0ygv/2YvPg87OHXHUP5qfwiX63muHww9zrlifPPOnMO9UBnzXCfaRiokZvyBWuUSAQaxgBUyp/wibJP+decz53TuW9Pw5h5npnX29Y8G/S6AouGunXPZl/DoIya69xrqOsZDA8LyFLzPOWKBgpzHlbnkzn3U1b099WZpnLnPgHorue5f50bb+U5tNQjm7rgLwA6xjsWIgVw3qBggNioAchNw68zT+wtRPOghs/NsW4edKOqFEBnf4efnW/Oa/CDIdwrx8wlDF81dQvPxPCIFCYUrgNAN9KP+4l8e+lcnzvfT4OoguS035Qdpe+lIOV15dYl7wpP2+a+//mmwKW8+TwA6PN86ZhY1zWWnsbg0oh3Jt9rMGbjncMoMb/1W791OndrHEx7nu84p/G3PdCf77W0R7cpsCmwKbAp8MGiwAbQP1jzvUe7KbApsCmwKbCggAD6fNk+UjQ8CcC9AtCumow+/+gzbUwAoN+tFAgqFq9SNNdbfSrhVXhWWelzJ0CvckKgTa/zeq7ixY13ESHAAdwMvU6NAtc/2i5QRP5MQGC8mQAeUKIa2hZlBgAFHnGAkYT/tADGCuaRA700Q3FLaHFANp5PiHAKIDh9l94oTJr7FS9vwS4UzrRLAZAD0BdYpG5+ctozXDNehc25LmjdvOD2VY89w+IL/jBvjPu999479Y8acIY/5otxmOMUmqEEFxxCwQ3wwXxQo1A3lzj3GQKcfjFWgVrAb7158exlDgR8oHX5BdroxUYb5hqnZiyCT3plC77TpmHhoZeGBtRc01DrDcGvonsVXQBalW/Ndw69+K0GIwWRq1jncw0EpjLuCKDiuQ3P73oQgKgHOnMhcGAOdOcQOhdwZQ4BHigF0GsMomFGQ/5OudHxFlgU+K/RgEYxXAd/a6wxAQ9BagH0yi55kHrSdyVvnLvprVl6t981+IBvzf+LYhQeVx4IoE856XMKkpc/VqCqbfBsAEYLRkJ4Iv/0pz89yTvDx1MDoJe2hjTWoKdzNgH0/r/aG+z7BEev2oueh98LDB8BpdMAovvuylDD+Z386npElinHWOv8EXXEgpx2rbJfCZ5Ts16Vqchx9gX3BkBODMY++clPnmple/dJ57/rap4jzo137vnd13sf/XS9UyOf2Mvhb8ZEtBMMRIx20nXkPmCalqNIIUd9WZ3FrjrXHIHyq/tuE0SaZ0T5rfv6VeNtJB090AXRBX+hMQD6G2+88bhwvnFvhbeIGkPB+I1nGtKY+TSqDzV7lSDSrNmz5POf//zn7+MRQCjkLLwBEFXa11ANfsIYwwg/7Imc5yiMgzY8Y2EE0L2ge8u5/Xqe80vj7h+usc7L9kB/HnaGD9YYPggA+twH+x48z5fzXFDjWmQcES+MesFejnEwBTmpERuRsZALptvxfetjv/mbHyzm2qPdFNgU2BTYFNgUeI4psAH053hy99A2BTYFNgU2BS6jgDnQ+5J91Z1TkTmVEiuvlusqY6fSeCr928cJGh0piWcfCvb1t+l5M4GiAlpVMk6w0OvMf24O64au5jPe54RWJzQnync9ZqlRUk4AT/oCIAhUEw60+coBJggdauh0w+ai2Acww9u0HqfSE6Ut96isJbyzBQDDP/pFaF29BAGRG0Jc0ADPUp5XT9KGZaa95rDWwKBhvQVBqiDnvgJtpT39x8PW/tGWgDNjIYSqxdDCtIfhQD318cxFwU0xVLgeZyiXAIAABVGQAwb+7Gc/O9XMu7nHAZMK2DEGw5/zPSC9HvcaKgDWA5jPnO8C+NS0q/cHc6GXHDzT+wQAmmtY/p7gUueFawqaFezWQ7Ig1ZFicq6PGqYUeGeOCkIUQAdAgK4WPFXx8AdEB0CXf6CLIXANj6zXNXVpxrwLALjGlAETcOgYGHuNXxpRAnrU+AUARZ6gXwDnANXU8EdB+tK6SkyeXc8/aS6AXtk0aS3oIbjteJENAkh4YRqRgr4B6sy/8m+9jeWfgir2r+AqPI8xgYAS82mKCuSG6R7wpmQ+CwSZD3gFoNfrsbJW/jy3L5zbT67a/x7a76v9uuOfdJIv5R/qaazQe+qRzfdG7TAFh+ucdph7DCiokZ2Cz/BkAXTaZL1raKGnOjKK/QTDMfY86hXA3PNM9/nOXWUR/S6fr4D3gpJ+hrcFDqiJ8ILHPBEWkAUYhViQb41g0nDg9EvDJ559zlBknjM6pucBQJ9GQQVqj8bKuFcAuuHZG70G7/DXX3/9JAOpMfCDpzB2AxgiRQCGPNTyBDRnfpuigz1LYxHmFpluwQjPqEKA6UTl0XAQviW1DYUzXOV004pwj0Yk8BWyUJ7l3GAUHWq97Juj3HZ75uB+jQ6prwLQpbf7kOtirvlpYHMbMvK67xS30af9jPtNgdsG0Mujlz77uhQsCN712vfg7mfzjNZ9vpGKeB/CANnC3us7F/LH9CQYBHEG54yNjNTo+z9/9KPXHcq+flNgU2BTYFNgU2BT4J5SYAPo93Ridrc2BTYFNgU2BW6PAt/8xjceP+yqF/wjhdVUPPeF3Jf1+dK+amu2M5XYKlZLnanIL3DTZ0+KzrarHF8B6AXN/Uyb89oqLQoQonjQu9awtiojAAoMlYeyYgXQ+5zSllCggF4ATwDWVWKi/CB0KAWAVw9eAD2AYe4BuAIw69hR2qL8pXAvSmTydFID9Pp8FL2PHj06KaBfe+21ExgiGMx1KndRFvO8Am8rT1HHN4Gazlu9s+hzvfnLu4yXPr366qunPuJdZuhfxlIPM5TIzhnAO+OxMGa8+ymA6IxPD3/GKwio17reYoA9DW/qGApuME6UTvTHgvIeWgHyo9SvMQF9VLkOrQpoo7gSjFHJ5b1cK4iMYqv8Sh9UpvO5YWZ5VgHKGjkYpt3xHK2BArpVuEsb25cWBSAA0DXkAHDDAOTHP/7xqQZoY04A0ZlX15UAul7L5s02f7sAOmAHa688ea6vE+ju8yaAbgoAagAUAEAKfWoId8YqMDRB8s41nytHlGn2qXJszkOB964P5pn1wdqgwGvmQEcerMBDebjAHteVR6Zctj/wndEqAIJYL3pyQifowvOpMVQprzRPNHxco4cZ+aDjPdoXBEo/iAD6HLuGFd2b5Svq7sfnAHT51XuNomFeaOeF5zD3AJjUyFDzhQOkm/+cmnsI9Y/hBYUIJxbkOeAjuVipV+Cde1rB2I537t3ua1NGr84cq/OHY8dwi7XFHoKnsP2kr6x55Tb90/ue9eg693kFg6Wfcvc2APS7ACc7Z6X7pQB6weeZA30C6ILnzBPgOV6V7LvsweRBtzSvOPsIIDjzSo3sd18EqNcQjpqzgOk7OEtpEAbPv/jii4/3Agz5js6zXEv/lNPQBOM6DO3oL4ZkFFKaAKC3r+XjgmLwVQ3ANDaafeiZZXV+mUZmG0C/vXe2/aQnp8BV77i2/Kzk300D6Kv2GWPXJ2O6dH02lznGQrwvWjR44+yGPO25jb1Nw28B9P/4K7/y5BO179wU2BTYFNgU2BTYFLhXFNgA+r2ajt2ZTYFNgU2BTYG7oIAe6FWWT4X6VC6vlAxT+akCdL7I2/ZU0E3PqSqJz3mDtZ0JmsxnTc+mIyVJQXhBh5USUYV8Aba2OT1sUbYKvvUZgNt4rFEACAug89x6ylURDICuJxP5NDuHKDnw7jTHNiCEgASeVoZNBugukIiiF8Uv4B+K34bKRXnrPKGILYAOANL8tIQ/Baj+2Mc+dlL4znyZ0gY66B1N7fjqjee4qiDnPsFfwwM7RwDo9E0ggxCDjoP+1Kvee3kGRgcAfIJ9eOYSJp+Ckt054zl4n2ugAI0boprfBVaZb8MPUzM+xwPIDWBuITS7CnKA+hmKvTleqxAzbz2AMZ8LrjO3hqAVQBeQoA2v5bMeJCjRuK/PaPSEjsE11jVQOVZAriB1QWPao/2GaYa+FgB00htYANDxfhFAL7gveA7wCj3KWzzDaxn3kZED/S9o4/rgO+auHu8awcCLXNccuQLoGMhMAJ35rVFMad3nOQ8C1RMEVDZXZsunR4Y4AHYY7BChgRqDAmgKGEP+X5Sh9I+a8bWdCaAL7tG/Oe+uV/iK1AZE2CDSBmvF8UA3jVQwtmGddc9gDvXwZS4LoE9Qt/JdOTzBxsrzS5Xpd7EvP8tnlhbdZ1cA+qSXNCptBd265rtHTQC9HugaZ1ErN1nnAOkaxVDThvIV4Jy9y8J+ogEYRmD2rUYRR3t7x9+xlkbQXt5aybqeK2YbeJ8DzhLZgb20XsLIdj2ikT9GV9CzuPxYenr+cZyzr0dnk8lDlb8r/jpHv/atn+c5rWe1efZr++fmoUY5tD+98fuMyibTmGj81YgmPTfBT8g+CgYPAN7uvezFnGPwQKdUriKL6oFuJBgMs5zXeqAbcUMA3TMCZzUjACFv+1dvcfgH+UyaDWra9ozVPtJP1ovnhRofQCvaFNyCNqYT0gN98tORXOz5Ul5SBlQWH8mu1Zq8jgyecuxZysjd1geTAiv+O9o7npRCtncdXr/Os656j13tD54b6VP3cVNKIS8w8MLQzYLhG+9WFM5kyjCAdAF0znoC6P/pV3/1OsPY124KbApsCmwKbApsCtxjCmwA/R5Pzu7apsCmwKbApsDtUMAc6FO5WVCVngiUqDyvMqsv4AVAua/Kz77I+wLfF/npdSRguFIgFySaStup1BY0KaA9FYBTOWhf29b0yus1fJ6KDJ+HYrPhPlFc6hWMIuLv/u7vTqE6AZkA06cyskCbQCY1ytdXXnnlFMYd8Kl9bSh2PHn1+qMGQEeJiycU3n4FplEu6+kLAGiuaWoAZek0AXTGoTcUwD5erVxPjXK3YOUEeBsC1/DjAHdc17mfAEA9mKU/1zAGwX08uPAehz4UgH3BQeq2AZBhvlFqFPDmRkVZDk31nDV8O0pxvNFQNul9jELdfPQo56G3pR7vjK9e+yjhDQnL87om4YEC6JUOVZCjvCr/TABiAqDOBXQQgKB2zbgmV2FfJ0hJH7ueOyf+1n53fdSbD35pyFvmoqEk4TPDRwIkGMoe2hnCHZAYvup46y3Os+V76gmYVaYJalALoDtP0EWZxz3wCKGbqQFQDDtvCHeUjjMH+pSBKwB9GtUcKWMrgwpSOVb4A9oAZFu4Do9LvS9n2obKzSMAvbJbua/xAsATxkGAixTog1xQRrAmMWzR2KbAW9NZyP+Vh45xBaJWJk/ZfCTvb2fXvf2nrPiivXDv6JotjcpLfJ77YteLBiaGcFfG0LYh3DGKQREPSA6QjjwFbGZfokZ+YtAkYGkqBNYTv6m8p24/OybBAY0u+G3uGVNGuccUxIW3Ji953fyefLFvvfXWC2+//fZpXHgYs09Tswewn1CUVabNaDSKc7w6zxxzvHOejs4x87wyaTjByrY7+cb1yDX1gtZwy/2k+9JqX7edgt3uX+5NM+pE57P7F89qKoHOJ8B05V8jkzBHGs0hj5gXZBBj4XzA/u85QOO4VR50zlkaLRptQQAd/sYABN7FsK9zxLkQnqDQT+QmPEVt+hn4ib4B+ls0dHKcPV9LFw3omCP38/K/e37PHUeSyvW/AtC7N80zQvtl26u9bH43z/RHa/72Jet+4kOiwNOA2Sug+qZA8evStOvsqjVb2cu1yt1pNMr5mWgbFlMSsRezN3cPBkBHdnleo91f+/CHrzuMff2mwKbApsCmwKbApsA9pcAG0O/pxOxubQpsCmwKbArcHgW+8+1vnx42Fa8NIcpvU6lZBVoBj+Zf5r4qUVfP8bsJ0Ku0pK73m8p7FXdToVpFfpVuKndVHE6QqkrDCa5MY4JLZmfSTK88lK30AbDVAlCNd+2PfvSjE+i2AtBVkBQsRJFKyGUKgGL7iZK3XtF6owOmA1zpwYtiX6ALWuMtJZiPooTQ8OQxp8Y7yz+ULQ0DzXjN9frSSy89zpXHWBlPwcp67fK94cepNRBAOe29zvEKHHCuOtcA6OY4xRsQIwFC6FI+8YlPvA+UL//A8wXJGau/o0yqN4ZekwC9AIL1jMXT0JyqKL0NgU/N+Ao41CCiYIDgj9d2PR55Rwtulj8n0FVjCdeEoIf3rRTpR8YKU7FNG9PzWbCp88c19bBnrksLgDMBNEA3ogIQHYBCyFoNOwDQ67kOyCE/MWf82cca99CX6bEosKCRkPfWK4fvBEwAXgoYTf5pDnQAEYBzAXQMJ/pX2qwAdH8/8rZ1zmxzAgz0TQUnckcjGWrAfeUTilBTHFBjAKJMr9e+3viV28py6j6POdHjE09K5AzrkIJxS8F0aNr9pHKjRjgrg4wJ8h0BkZNGzvMlcv2hXnMOQO9vK+C0+7afXdOz5vdGhGBNu66YH73IARcN504qDPYn9xr2G3hCIBH+MTIINeudtYTnG/WUW5MPXefK8wL6Xts1pwez8mLKA8fsWaM8ATCLxzD8joEAaUAsGqlgqMK6Qj5pPFZZRLvzDFA5e2685wxJ2u/yfOV92y7YdNTujAhRWVFAhbbcSyszpO2RgR396RmyxneVvbRTQyf+b6qN7l8AQsg9I5rYH64BkEYmUZBPjAH5CC+yr7DXG2WknueC9TyTAk9jJMLeBZhegzsAdCInUADQu/7gdUP7c1ZrRBwMjTyLkTu9xoblFw0+elYrfXuW55qemQXXViD45I3y5DSOODqDTPm5AsJXoOQE7Kesf6hyeff79igw97buE1f1YgWer84RbfPcPVc977q/rwxMXMuu8b53KA89B/fdQVlPm0ZJQfaRiogoQhj08I7FWRZDIApGbU0VxTM//JGPXHcY+/pNgU2BTYFNgU2BTYF7SoENoN/Tidnd2hTYFNgU2BS4PQocAehVuNGbCXDz3QpELyjGNbOdqfhSWTa9ZhvKcgKnfW6VgRNcnwB6AbQqzFUgTyWxfSugc5UCsEqT0gKlqsAb/dDDlhowQQ87FK4r5blKdRTvFhS8eFUT8hYgvJ4EgI8oYAEmqPGS9pmAE4RspqCIVWGLYhjFL17w9Ie+6BFIjeecHgYolc3bTg1QokcCYeVLe3Nwmot6epgadpsaYJEQvRSU0vUcq3LXuXY+Gn4c5Y4h8VH2EOrbUPeAgg3rXaV7Q6Eb/ltgAxqZ8xyFOAolAR6uqVcXSni87ykA6AAohFmlLoBe0HPy7gR0joBEvp+AzgRbypP1YhdAnwYKKuCr3J7r9pyhivMkOFKgqcYwBUMMK2vudjz94GEKRh2C59REOMAogrIC0AUh4IkqTSeAXj6sHOFz/yqLaG/mg3cc8BXrzMK6JroEhb40B/oE0Kfi1b5NHimQvtolVoAE19UIAN6lb4YYxlhBXua5gDoUDHSQFXrbG0mifet8dgy0pzc+7TeEO/QybDuGEOTvtRSkh+5H3lEF0CeNjnbPCczU+Ob2dty7eVJlgDxkT6aiv8Bp57T3df372TkxVQl1AXR4paHYjfbB+kZmY3ilQRgGSPWcRXFvCgD2UuU5IOQ0oqusmlE1uidPkLAy1ja5XjkmXTreyhdohREcew59BUA3NDg18t9IC+wN7oeGvS2IvgIIy6/K+M6P57QjcHHO0zlAqe1PA8Y+c9KsADr7qSA69xTwbh+7f9HHAu3c1z3LKCIaQnbua3QpYO8zG32EPcXIINRtH+M3zkTKQHMCCyR5VqIWQNeoEV4XtOeMAIBO4dzQ8x6yT4M+nlVacwZDblI4u8FPAv3IY+6D9znvHc3flGvS1+ecM864BEDv2d82j84Knms6xpUsWoHmlZQ90yjvpxy7G8m6n/pQKHBO3l01hrlHev3RmeJob73qOU/z+8oQxrN8javp8wpARw7WmIjrGgEIWeQ7H3u2ADo1APrMgb5DuD/NbO57NwU2BTYFNgU2Be4XBTaAfr/mY/dmU2BTYFNgU+AOKNAQ7ipGp2L5nDKgSomVkqFKrnNKsgkMnQOt+5wC+7RR79yp3K4ieCrkVCqiWKhyd9LiKkWh/VZhLLiGYlUvT9rQI5waJatgFkr3IyUmbTVnNh5JKFVR9qKYd0z0ARBPDz/axHNK7ynClBIGm4KnFQC7Be8sAC8KSmLbp0ZhLLDJ73gFE1qbGq9AFLsAGih5+4cS2ucLqhnmGtBcxTcgH4CoHnsos52XI7DLubLPKKoBY8zjjnc/48S7kQKQrWIf5T7j8V76pLcZAGC9vr3WEO4o8AukNi82YCAKJWqMHfRGh+6GcFfZ1ZDYE5ip0quefhM0PwKzVXR3LvoMFWlVppW/e1+NS/j+3DM7Z3Mdd50X0IYu9RiUz6hR1umBTg2AjvEHAPqv//qvv88jvDnQmbM+XyMHwRfX2cq7sjKgIC5jb5SNAjPwr3mbqetty2/1moU/Oj9TVh0paDsnK9l6JGMbeYD1yBppX5VH0FvPcGoMQDRoAfSfPDqV0vaJdgCOLMg31iLrkrHrSYlhTtcOc+H6bM7zPrcGGZMe7mH9fgLCd7DN3vkjbxNA1wuXutFGmFtDuFO3sEeRigQQnQLfKfOQw4LS1MgN+MdSwN5Q1sqgylcmoeeF8krXeD3QlY3zvFC+L2/C3z/5yU9O3nru5a5JjLeInoH8+vCHP/y+fajgefvMZ/osECwgWfk7mauyq2PsGFZ7w5QdjnEFoPvM9pX7C2zXOI3fZuqWGuLMftq/KRcbpcQINc61HpArgwQNdDinAFJjIEjBWFBDBuQO+zVnHQsySOMi9xYjnDQHusYi8j57Vs909VzHaIhoPfA756/OC+cjzyOm09FbHr7Rc53Pq7ld0W2eWaeMPNozjs4Cc04E6F2vBeFYP/MdoWD6PPdPud1rV3viuXeKOxe6uwP3jgJzH7xOB+f77Yr3jmTodZ7zpNeu1lXfm5S3PffyrBq5+5tGpI1OBoBOdBWKALpG05wNlfe0x9///cu//KRD2fdtCmwKbApsCmwKbArcMwpsAP2eTcjuzqbApsCmwKbA7VPgW9/85uOHVmE2Pc6norRKuN5Xjy+uUaGK8pS/lfJNjxLbrAJ4KoxLoQLNWtrbT/ox/6qonErFejoXUKvyeOWh3j4IeApwduwqVlG0ch3gNkoISkODA2TN8Us3wIGGhG1ocMLDVsFD/kwUuHiaAlQYKhZlMOAEinwKwDvX6JEKaC4oiLIawBmQEmCb9lHqWlQQU6NAATgnJzvK4dIF7y1CmFraBsrs9htg1PzWgAylRUFkecU5oU28vigAgxgC8DxqlOF4oVOgEzQwfC4An3MBzcxJK4B+5AGLZ665ovEmrIIeugmy8pmw2BSuqUKZtqv0n6B0AYYCwSsQc4IjXWtHUgXaztDs566V1rZdg40q77pmKjdc585pPRL13hNM1VABb0HmB+Bcgw287wDP4RV4U8MUaucPnoO2lQfl6wJ706iBfk4vPeky5Qb9ts8AMAUIXd/UzBkAugUQWeBhgnNVcFYhO6+jT0f9nPNY/kEpqnc/NQY8eGICKNFXgD6Mc6g/+tGPPjbagc87z5V3fO5aZS3RJkAi7TaEMYYkygpApEZvoB0BK9Zo+93x+7zVvBzx8AcZSL9NAL2euBNAd7+jbj505DC8ILCI7K98aS5ovjeCCjVrycJarFdyZWXPF3qVyysTBJzngdXaUw7W0Kmex+xJpqJgnbEPEb6bwj6ux17llIYu9d5mfSi76Ff3pJXcdx3O89Q8e3Xs50DUFcjpuWyeCxv2vnSB3j0PNQoM/ajXeSMPKOP8vcYZBdDpj/u6e0Aj22CMZ75wvgc4t+hdzvfwEeC0xVQURrjhWq6jMCftj3zPd8hUjCko8IGGedScb4i0gEEfcrb7APyC8SPnFgwwMMYw3QZ90usTo8DKW9qYxqPyRgFt+d7fVmftnh3ci87JVNoyzD61c+0ZaJ77e65Z7V/yaddueXCD5rf/nvg8PbHvm/N9cjXO7p1X0aHnwyN5e1UbT/t7z9nuAX236Jrn956xJrjedY2xNOD522+/fdq7jaiETMLwaEab+zf/9t8+7VD2/ZsCmwKbApsCmwKbAveEAhtAvycTsbuxKbApsCmwKXB3FPjmN77xvoerAFDZKbjU8Gx9Aa+3KZ9VNFLzV6/SCYBM5a8KBz2u9FiqIpbPR0A299dr2IGdU/ZObxk90AsC2o/pqTvB9Xp50s96qtZzij7ijalHpjlgAc9RnFYJowJEWhogA3JUAAAgAElEQVRalBrwUI90AN3eB4islxUAd4FEwAkBdEB486/jYUDfyNHKNRTaJXQ7NeC6/abNeq5zjR6EKIerEDc0PONEKey4qQEWqlg3RCne7PStfzXOkA+cP9pyvIy9Cnq8vAAvAF7xBlcBTk14bUA+FNUAtYJ31FX0Mp7m2sbwgDkgBCv9xIDAwjzYV3iy4cGr/KX9Kvk1vKji7dyaKZh5qbJuehN2/ULrKgtXoNsK0J3ekDWeaHjcgqw8q0AX68NQ4UY6EEQHbEN5Z9EDHfAMgNfoDtSG3BVMKRhTgKPAh6HJVRZO3qqMYGwFjpuaAZlnyHZqwDT4XU/Ur33tayelIzUGFQUIJqhQ44IVD3jvTHFQnpi7SnmkRiQASe++++6pANb8xm/8xqlooIPxDAW50L/KO+hckIO1JOhJ+Ha9PKkBD8mbieKVdV4Zxxzg4SmoVd7iszxaJfiRvJyK78nPd7fr3v6TV2vZXhzRaUVXv5vzIghIm6ZhsHYfZB1p5ESNEt4oDfwPeG6B1+Qn2jYlBzXrrHmq2XssGCnV03klFx3DSs66DmtAyOcJQMizPXOwHjAUYV/EgIR1D5DqGJFXjA8jM/rfkOMFP/V6dp9qtBM+n4ta0rU0wdFLua4y/hxwydgngD4NL5VHyCmNKZifygP6NXOna1jmbxoRaKzEHsE9HaPgNjVnDvcPaozdOCtRQ/fKaa61IJc5Gxmhh/GZ/oI+9XxQwwYNqdxXTMuDbAVA79kFPnjxxRdPBTlbAAvw/J/+6Z9O/MN5qaHm6Zcen/TPuZ570lybjbxSAwz3454BXMc9i9dwbsVDXNt0BFzvXsuc96/GH3zu/lV5ZD+8njH22kvPO5fy/L5uU+CcYcbcI1fUmvvlXfDoHMNqr6vc4PM0VOl6bxQRzt+A52+99dbJ0JKzLPKIGgOlnmFPcnus/c1hmwKbApsCmwKbApsCD5cCG0B/uHO3e74psCmwKbAp8IwoYAh3FZ2+TKvQRAHGb1X2FsCeALSevdT81RutL+p2XwVoFWsqy1SEV6k3lRJV8KoMmC/yK1Cwni8TVJxK4+ZNneB9re77HK5reOeC6Shi9SqiBvA1bCchPI+8SlEe43mLBxM1IIPhlfGcqjIZJb5hzFHgo1Q29CjAON7YtAMAXK9ZxgMYYe5WQGG9+wiPTn8pgM71CAeYFpSnrhKXselxSN08onosCaYCjtoOCm+VPdQTOCgPAYBjAICSB8VzDSmgEwAgBgfQq17f0F5Qh/FJe/pjXm7mEdoLoFNDQ7zZAXAZe72g21eBPueG3+QTxtPc7dLMcU1eL5A6r7lUHAhuzzWskUkB2Am6VbHW61YA+mpdF/SkvzWyKIBOTlk9N+Ud5tb5xRACEAIQAfobwhnwouH5DeWrMYVAu9fXSKgRGmhDkJy66ReMLiAo0TUHCFNgBoMYoy7AQwXQpwd6QRRlqvmX+1v5h89TVpRHVgpdZWkNTDA8MTQnXv5GVqCGt/E8pyAT+vzJn+0nIBC0QAYBJhmFgZqoFgJUrPf2uSGTAav625HsV0Z0vCvl9eTnS9fM83DdHPs0hOkYvfZZAej1nkbWGtaffccoJhhcYIBlQWYrH+iHIdzJLc4603AMHoWfMMqgRpFfg6W5XlbjnDymnJrA4hH/dB9sShCAUwFQ9ksMrkwlQnSH7jU1RmEN9Bwl+Gw++SNP4wnydM9ZgUPz94ItlemTnhM0rwzsft0zZY0iaa/ADNdVjh0BTzyn+6xgsPTA+JACCM2+YZoYaqNq6PHNfFg4F2msgCel0Q2QUe7R7tNN8cL+UcNIQH0Bfgz6NMyDD7pfc74hCsHnPve5E9/Ko4yb9WHkIAww6h3PtRoCwvcaCHBmZI/yrMb5pIYMNSgpgL6SrZ3LnhE8Wzv3BbT53PcD/q9BxJTLfe48e/e3FbAnnzzp+ed5kOV7DM+eAufA83N7SHtyHwH01Z4wx9OzvGdK3wfcl6gF0PVAxwiSlBLU7Lvz719+6EPPfqJ2i5sCmwKbApsCmwKbAndCgQ2g3wnZ90M3BTYFNgU2Be4TBb77ne+culOvSl6WVXqjCOOveaoLMKtcVUknEEXNi3kVjBMIqpKvCmTum0rbvvS3HQHBKoOrXCsoOb3KVkpb751jLNjnffSzYKyKQ8G1jl0QnntRwuKV+cMf/vBUAzYJcEO3euZ2LACLeC2R+5UaEKFK29IC4A7gCvAcoAJw2AL4S+5hCkpiFM4UfodeBYqb5xuwmT5T/uqv/uox0A7gTpsCGYDVem1Ro9RumHjAQwE1aFSlrcA0AAoK4Qn0dO5rKEF/BFkYb69DKa5BADSsNxjKdRXR8Lih2K0bfp3voI25zTVe4JoakghStl59po/NMVhl1wSbywcrpd2lMqWg0DQGKWiyAiunJ9oKeKIfnc857s5n1x/yhrmhwNMAIPAjfInRBeC5kRIA0AVg9UDX809gpnQ1ega87DMm3wGiYNgBOGf4d8F45ruGJLThGuEavRLpL6CxoYHpO+AGhXsmgK5Mk0bybIE16FXZXLk0wY62UxBQZejkS58HyPfmm2+eCmub9UKBv8v/jGGCH5XTBeUZM16UyDbogDe7BUMWI1xQ11ihIZORrVO5O3m/NDgCalZr5yqF+aXr6aFcd1cAul7orG/2QKOQ6J1tNBJktvnPqVnXjfziXsl+CT+5jlmHNbrC4OPIq3XyzqXyzvXjep1ASYE+ZIcGYuyXf/mXf/m4AN7+9m//9gk45TNyTnlXT2fWEbyv/Cn4zOcpU3s2WvHjOfB8JU8YT3Oy1xCQ3zwLck3TL1TOTFlEv5wXx7DaP/hOT3W9l7tf9zzC8+odDviMIQY15596lmswiNEg/QAM0iiLM5e05pyAcaJFYwYjdgi08z/9a1QT55KaPYD9igKAXjnJ/kU/6BNnpZ5dMWbCiInzDAZYGi9REwXIiECcy5siBACLtjiDcS7snDWayaT9jJpUsH3u9z3T8ZsgeQ0iuMZzaA1gVudzzworw7wJpPdsy/VX8fxDkcu7n3dPgcrHKSuPjHnOyVnbuM69z4IKV51/uga7vlZnKr+rsZQ50AHQiaxC9CAjhiF/agxzkve/SNv2LMa229gU2BTYFNgU2BTYFLhbCmwA/W7pv5++KbApsCmwKXAPKPDqd7976kXBPBSWKgdVYk4AvSCPnrrUzV+rMtS26qnFy7zKOu6rBwt9KYg8AblaxatY68u7fZuAfb3A23/H7/Uq9qgLjFYBzPdc33DD/F5v2H4uWIli95133nlcAN4cE21WiVnlPYpZcwdTo1Tt+EsDgUdzzqLMt+C9BEhBqHWU+QKM1MxZgYvOAyCHnqqA1XivG1IewAPlM2A6yhT5AIUzQFo9cxt+l3uqzBFUYKzy3kohNZX8f/qnf/rC9773vVP/AOurYG3ua8YzlbMCICjDyc9MUWFtaGDGVHC9ec5VIDdsu8+wn53fAob9XJBLHpxgTXmzCrFLAMGphFYRXfrWKKE0LJ/1+wmCKNJWCvPV+ORZ6CkoRm0eWGr4TjCCGi88AXSiAAie00bX/ARjBb6ZR3iitMeIwrzggL96/rG+AZLLD/CCBbDM6BEAHgXQMc7QYxEAvgA6/5eOK6MgaVOQY8qj8sM0LpkGQv298ghPyUePHp0K66hRQ5CZlQEFC5ET0h561mvWz+Z31mAHw5/OGfc3WsQ0gJhbZNdD+Xl+v+LLCSLfg+331rpwlwC6hmTwC8A5gCIFJbzrhc/sRxb2k+ZPB4gGVKSwj5VnzCdNjXFG+f4cgcvLKz47Av2mDC5Q0tzlyAP2eVIjUANwGjkDAF0DLGr6UmO8GqNMkPsSYGbK2tX4SqfKd72uGQt0broLfnNt87u/cdahjRkl5uhM1efR1wL2NeCj30030Sgi/Nbc4oDPGi/BI0bcoSZsPoUQ+vAj/IQxBrW8RF8BqAW3qRljU770eUamsU/02z0GoySAcAq8XmNKzkzygQC6c0GfCJEMSEUUIeQmMpOa50hP9ivbp0am0l8K3vYaVlIbyWQC1dBPYw14Dzq0n71e/nTu+c30TNChZ3KNt1wn82ze83zXkvth+bsGVPO+WxOe+0HPLQXOgecO+hJ5O/eEeUa+DQJOAL0GYj3v0Zf+du5do9FOCqBzJjfdCnKV97hp+P1L/+Jf3Maw9zM2BTYFNgU2BTYFNgVugQIbQL8FIu9HbApsCmwKbArcbwq8/ujRqYMTuKgHi4o2lZxVLDe/IvdUCYzioWGSG+6cNgto692CwpLrBIqq5NV7puE/C4SvrlUBQJ8bln4q4yZwqFJBAFSFNt+rjOA3gTZqFAhVNlcZyW8qjVHoEoqWgmcdgF0VhQWw6+GF53bzxKK0KAjg+HkOoJ7hcs3DjCKXz3goEUoWT3Y84iYQNQFmaQgwLYBOLlqUugDw1CiCVR5TF0DHG8w8sAAlAOif+MQnTgWFtX/0QyUM41bR4/ObN1XlvopbgBVpyrhLtxnCtLzVUKMowAHP8WKkNpQ9NR659TCjr9K+3oMaIah0q2EKPFQ+W3kSlhZVbE0g/UgJfRWQPue6a7kA61QaTgB9KggdywQyK/0mqFOlXgF05oGoBYY/R1ln6gAA9IZwn2CsMqa5z1279RyHzxoeF/DcsPGsRz3SBdA1qqgnIJ8BMvCyprC+5HPTJvhs+IdckYS7pOb/yqspfzovHRP3VD50HiaAPj0+azBQZScgJoANBiisIXPBm16ha6nAHn2pDPf59Jf2NaxCJiInCFtMgZY1MKlhVfchPs+/8n2BmakI3wD6+yl3mwB6je/qoQsfAWwWQBf0ZG8RPGdvAginHXgHPmLdIwOo8WJnjWKgQsETjlCyFMJcr4C2gnrK1ZX8nXJ2ymPvXfEl33WtIhMEz6nZ68h5TWG/JPqC6RJYO9PoxL2ta3x1mjwn84+A9O4D89xUwyM+1xBwBaA7xwLoc4+bewDXdU/uGYv2u89yr1GNOFsKVlNzLfOPQSI1aVws8Jn05Cxi7nB4hPFwfsEIkMKf8hDZJBCNFzrP7BmvYHqNBwCqBf7pPwC6Bh/wewFtzj2mqcFQpHNBf15//fUX3njjjdOeYr+pOVsYpp410LQm7IN6zdN+zy6so+4n8hO8Mc/dXbsTcO/5yz2ihoHK8RpW1dBQIH91dpGHV+C5320A/X6/Sz603k25eSRHLwXQj/aGq4yZnhXdVgA6stV+Kefd93x/WZ3Z/a5nSvZfDME4J3ImNx0JNfKm71Kn9+QNoD+rqd3tbApsCmwKbApsCtw5BTaAfudTsDuwKbApsCmwKXDXFHjzjTdOXRAEFCApMM7vBUeqgBNE8frpiVLl7MoD3ZfuhlzmWVPBKxjEs70W5W4BpQJy3F8F+VTargCWzoUKBJSWephSMwb7Vq8cFK3zGVUSF2iiTfJcEr6WGpCulv4FvlC84jFLKGWUFABRFkC4KneqCAEQFKjAEw5vJjzBKQB/elmhyJ2eA52n5pQG/MZDFeUzymEAD0B4FCgAAgVL9GqHLii3DedMrVc3BgCMrUYWNXJgbE0JYEhvlMiTZih0DBPP2GcYeuhIqddUPRx5Lop1PIMt0NyQ7XrEa1giGFnARN6vMYQAuhEWJpBTPpT/jhRaE9yZSvFLgJQqoadC+ghAp48rr86Vsnu23zU4xzcB9HrwCZ4DIjC3ACOC6IRsxoMPwMAc6ObGrRc0ckJZRd3wv8wVzxCQMNS6gEyBEgxXTAFALYhODa+xtlaFvujdyFoF6MNbhxoPdsEK5MSkU2nbeVHeuWanHCt41VDWXFcDpv5G2GO9GaFz88/TN9YD/WetAiZBG2pzxftM54+1wtqBbhTuJbSwhe/qAdWxQq9GxJgyeQLo07OqQMw5GX9urdz1nnwTz79tAF3ZWpARGWsUFD3QAdAp7IP1JG9qBvYVI5j8/d///SlMt0Yr7CeAiximUEgTMIGEyuOeKyZ/TJ5Y0cxzxZwj+bJrlegZeBRboIVe5wC1AOkf+9jHToVnAfSytlxXlQnTY1BQxLp9n2CkfT0azzxracSiMaNh+I3w0VDeDQ8+n9u0N9LNPvQ85PlT+dQ2Pe8pRxtthLNFU9MQSQNeAryGP+oNr4EFspdnY9BgKY9i0GB0E2pkuJ7syj73Bu4rMF4DQj3QjZjQ9CQA3OxhGIIBfPcPj3gAKgp7k57z1IyVMw5rBQMt1oERhtiXMB6xaKgBb7HvlV961px7fs+Cla3MWw1X6YvnSvrZNpHv7I0aIc689av16LPKo0dGZfMcdBPycrf5/FNgyvvVmeA64HnX2Erm3jRF577n+rFfE0B3f5l7R98rXKu0hXzl/Y+C3MH42pQkyB/f/0z7tgH0m57x3f6mwKbApsCmwKbA7VFgA+i3R+v9pE2BTYFNgU2Be0qBP3n77VPP6kWLglQlJvVUjK6AcMHilRLal/AjAJ17q5wTpPbFfwK8U4GrMhYFAX9Vwvk//SpoVOUqyoEVQMi9KEtRVFpQKtsvlYoFTvv8CRCqqKUvAnfUKM5reGD7XAd4hecaCkmUuyhdLSgqV+PlOzxjC+qZ55waAJsw2LSDN3gBbO5tztF6XwFkGkoXoA1v+JdffvlU4zFYz9jSF0V3PXrtM/TjngKb9dpnXvAuMze1OT/N6d52GK+GDvRfwBOg0vzV1ICA9XCr14Qejw1LLRDkOlC5VA9nPhfsmErgCQhOz+DVHB6B6OUNP18iWuaamO3zfxXWeq64dhvdoGt8gugTQJ8K+gmACt7oga7hgwBZAXS9CzH6ADzHCAS+ay5hwQ54BrrXe7reday55pAFOC9QUiCePslDDefOmoTnABIABumrXrEA8g0NzH3meGbNsAbtN2M/AsznPFQW8llgbQLStHcOQDcKA9cAQgLKaIDSXMKsD/OVM17GxVqjhsaCSaxxIjcYvcHP1s6rBjMFLwvg6eFqJJPy9hHv1FPS6yc4WvpWQXwEiF6yph7SNbcJoNcICt4WZGT9CaCzZgABARopBdD1QHdfQB4j8y2Chu7JRHSwAKD3r+uD7xt95Bw4UuDA+wryXQLKY1xTr2hkivexd+uFTO1Zg/UE71e211jLPq/kd/l68uZqrEdtaPSl/GqKHtrp3j7XsWsZWjWKketMeWabekd3/9S72X21tGh6Cc4mPeMYvp0agLfyj5Q3pr/heyLpEHWDUmOfj3zkI4/BbUBu5sOzyzkAvWcKPpvLHMMkeL0GfZy5OHtxBuN53XfxKtcznjEYKYgavtcYgzEqh6l5Jmcd9hnkteAWNTK3crHpDyZvr+RtIy65nugLfSUiBEYt3eeR+aQooLAeoa+F/biGXCsDDM9D02i3EUfs5wr0fEhyeff17ihwFYDePXP1Tnmd8/dtjPJJAPTuY3yeUX0q35FpRExDPnFGdP/C0Ij3Lfd59usTbX7xPn4bY9/P2BTYFNgU2BTYFNgUuFkKbAD9Zum7W98U2BTYFNgUeAAUePedd069RKnVPOdVNM+X6gKs3ItCsoC7//NblXVHwDvK1LZZ0KjtG9ZbQBJFa5X15rdW8TYVxAW09XSkDfp1pMgDEMPynoIyHODtSHEiCG6bVQqjVFDJihK4Hvf9XKUx9wOe440HUIiXt55F1ChlV94C3Ee/BSHxtEXJakHJinIT7yQUnKtw/Rop1DMXpamAAEpTvLks9HHS5UgBVTCf5zS3eEETaGFobYBK54A+oDgvoMazVfZAZ8LUW6ChXu+MvQpdxi7ICv/4J6DsHMJT5VFzhxpKvrxmX6i5r3lx9SA2t/QENqY3SGk6gb9z9J6iZz6H/4/A7hX4eASgd6xt07VWD337O+UJ/7MmCjLAu0ZMADhz7qlR2BlmF6/m5k6H7+Vzc/QagliaM9/wNcCdHosYaph2AKCrRg/cr3d1DVoAlAE5jPQAXzfEeekI35HL1oJ3nsANisf+1ZhmGhMplw2HOw0UuuYmWFjgq96h0MIIFYxFeUeN3BIMQf7U8Ic1Ka0B0/WopUau6HGObDiKDEB/K3vpozmPp6yVX1f8M5XhlwDoK0OQB7BlP1EXbxNAb/QavXThcdY4ADqAIgWDDQF0orEAEuqFrmGM+4HAOzXyAI909iDqr33tay989atfPdUC6AXAPXdAuOndPIERidt1xXfKv2m0UpmmAZ9tIFMYl5Fm2IdZM8gMaFF5AC9qrAaAXoM+5YFnqSm3a4BytA9NOT2ZqPcVsOez5znPX7Yl0K7Mo41e272c8fQ8NEOF2x+uAbCWFjyjBn41sIO+hDIHzKHAD9AankCmNZ1OU9/wLEKkWwCeOR941iJHOeWTn/zkCUBHtlHoVyOT6FltdJuC6PD1e++9dwKZ4fWecchRDnhOAezuGbme65x9CoRz7iG8OwXgunNagyjG0tDv7FmVh92jmmqDz90jyvc1UmKeiQbz6NGjU18A1GoEgBf8Zz/72VPf2avZ+6AxRWNZx9woTXP9rPpSXj86hz+RgNw3feAocA5APwLMu+b6rnAfiPc0ALryofuOMtvfkK9E1MCIGnmLfKQQUQMA3fP744gXG0C/D2yx+7ApsCmwKbApsCnwTCiwAfRnQsbdyKbApsCmwKbAQ6bAW2++eep+laaCNhM0U3FbhZ9W615bIL3t2r41v9Wbcno1TaVwFXi9tsp6rinIWW8ogUsVdg0VDLhjWGIUt/Xm5H8U9oDH1LTZcOBVOEyAs883lybPqcd5vVSrtPczHkooKVDoonjFC11guKE5C/TyGQWyIaobqhoADEWmClzarBKTeZG+KFrx8kNJTU07AuookwmjbQEQrEJKry0Uz4yxinXDuQOSQovmWK1nGv0wpLbKcvpCgY71LC8wQnsqbFHeeh2AZT3QmUeVtva9iuaua76XtzQ20eCE7yeY3/ZqICHIIO9PwGMFoK8UxVP5Z1+PAKEq/hzjBCQLcHiN9831eGQcwfWVGwWDlRUrIHQFoAuiG8IdAAFQF88XAHS80AFpG/pdD3CAXejeELuNGgCIhRcfYAu1IckFzitHGpkAkMSQ5tTwJcA57fHsGgnV+xXeY60AKFADnBgKnnbKBxNAXwHGfjf5tYYSlU18b9/oVwFBxm7Ydta4SlJqxqunEZ6Trn890PXaR4Yqm6j1REcuAExpnKDsm+tF/u3aMtpHFdW9b9JlxePl4/JyZXXve8h7+bm+3xaAznMa1UMAHT5ijWOgYR50UoIYwh0wvd62AOjNdw1fIg+okQcC79SGbwc0BECv/Om+OGXvuXk/B6AXnC9vKqddy0avEeBl3/r5z39+2r/4M/0J44ZmRl1AbvUZPTtpXFh5sTp3zH6t1obfTVk/+ajg7LxnZRTpXl/5I1Drea39R3Z0n2/UG9qofCcdBAWZCb1qWGGYf2rkckFrjBW+8IUvnAp9fuuttx4XwB9kFIWQ6hoMUSOv7I9nN2WZ/On5pecYwCbTjnDe0ZiA/Qg5ikzFwx1Z2dziGABowMSegvGRhTOYaUw4j1b2Vy4yHtaCURmIdjANSjzjeS6G//g8DbKcJ67X+IOa8ZmDnc89H7B2GR97HedW+mMxDYDrstF4pkxeRY+YvP68yus9rtuhwNE5ep79Lz0jXNLeTY2sMrWygc9dn/O3rrOeCwXQHTsRYzDcYd2zj5sugj2X9y0Nk9nrT+8BOwf6TU31bndTYFNgU2BTYFPg1imwAfRbJ/l+4KbApsCmwKbAfaPAo9deO3WpCrb5ws3vVVzVq9RrvUZg0JDXBeWqbC2YVsWd4P0M274CNvlugr/NvV3FL9fVe6kexIC8gnXUtGG/UW6aj5ka5YDKQJS4fX7zehbY5zPAteAvCtWGp5xgUg0U8BI3zxwKSZSh5ug215zgSA0LUEjXW1SvP2o8lAAfAfIIJVogqrwAjVTYojgBLNNrlj4AXuKVSi0IqBKHMerVCg0betW+oPymzRmW2v8Zj0prasFRasaOshvlMjUKar3a9PbXM7kh4vmtHvfTcGTOiwol6FIAvWkE+P7I2ETg0ntPiqVf+qXHCq1pgDHlw6UKuQmcz/9tdyrd25cJpPT/FeDZZ/i5ijrangD6BM/9XwAd0APAZBXCHV4ElDCEewF0c9UDnMgn0Lzh3QFC9CakfT0WqQFjXHeuI3lBQEjjDg1oqOFtvRMN0ewaKhghcAJ4QmHdyLsA6aVvPU71AFWWHRlYdH59ftucgFz5DnknSITXo3kuv//975/Wu8AT8qfrUU99aVeDFuSUBivMae+rVyu0nVFKZohhx9bxTCB9rpsVyLlqR1q1vm979LPoz20D6O6LjbzCZwBklO/UAOgasaCcL4DO2uieoYEH/AmAzn5kMTw30VBQ6tdjuXxwKYDOdQWtldmuQWk5gYh5pmF9NJIGYer1mmfN4G1PWgdq9ijPRzPSSQGOlVwvcOI5bJ7ZuGb2u+2eA1HcI3zObEf+7HmLdW0odiMFNQ94vaCZW40qODMUsGYuDU1OjfEgoDOFfrhPcN5oCHdkcu/jrOOZh2cTwt3CeQ4ZTMGwifMMfETNPBU453+jaZQ/57kCgxCNQ+hjw+BjEKkxFc/TCIka3oZPKNxXcB5A3ZD10GzyhfzIuInIIICOXJ7AuPfOOTtqkzHTJ6MpAOZrDOL4XHecx/RMxQhB4wRq6DTleHl2fp572er3ZyEfdxsfHAr0nbVngtUZYp6rVueEozP6pWf3Z0X5CaDPvvYdvntX9zqu0RhZ42LlPUY7RmxCXpvaByNvZI7vppzF+fuXH/rQsxrabmdTYFNgU2BTYFNgU+COKbAB9DuegP34TYFNgU2BTYG7p8C3v/WtUyf68n2kkLW3BWr1iPKFvOHcpwKhwNQK8KtSrwA03wuqcF9zWxZ85beG/9W7hrYATeuNKoCOQhSlPApP8wDThgpHrkOha1hRwGcUhBQUrgVjDenZ0KUqWQEIyIdJQYmuckn/3OsAACAASURBVMPxCDioeFbBjKc4AAHgwOc///nH3n16DFURUsU7ICIKV8Ol6wWH4pN+0xbAGIrcKlqq3FTR/L3vfe+kbIYm5l/Hs0hvMGrGXAWN+ZSpUWYb3g8luopXajyFp6dR+ayK9vKledz1pAekE9iE5qXnBOgLGpcPmnsVXlW5rDFIgb32y2snGK4CqgqqCWSdWy8r6bACrXvdJb/LM4LdNRIoL0ywfSrg5rXKkdKhYHABpqlEnwB6PU4B2gTPqfHcEwwB5NDTEB5jnQKiU5ivei8COrAeMCxBAdi833p9rsZU+ahMcd5qTKRnt3R13ukHwAGeeU3FoKcjisjy5ATQZ1SP1bxMZWcNGipr6sHqPLWf0O/NN988eWdSs7YFKPHinKk2amQxDYgaFaKhj3kectPr9bwViG9/V2vgCEj32hWwOQ0PystXPe/ud+mn78FdAugasbDGK/tZ1+yFFIBDPLIt7K9c7/7KHsKapkaRT3QE9lLql19++QREU+MNV0O5zu0E0AsEzzNQDan4rZ55k88KTlb2sVaaOgXZZZ8ZC/2lEF4cOaUMoF/1SnbN9rmVU+WOeY6bRjTe1/F1f0L2NKy3e9/cY6Rdx1vZyHN7bmJOkCVEhAFoKUgOT+g9DkBrNCBqeIdoFhTAc+bXFBHwRs84RCMARKfmXqJfUDjvNCw7tH3nnXceF4BdruFangHvAQpRm37F+fB/ZFXD0PO5UXbgZ8P3AzCXTvTFFCQYAjSqB7TgrMY5DbC8nvmmi1EGz3nzf2gMgG6B3tMgRD6Z81d53ntYd3/2Z392Mq6ixmDBnPDQouHyGZOphtifpS0157+eeXie5z957BwPT0m4Mih5emm5W3heKTD3wUvGOfeJ+b40+XYljy95ztNeM9/b5x4x38dd6z3DVoY3pRVtYQCuEQ2yiXcwjI+oAdCV7xhO8vehf/WvnnZI+/5NgU2BTYFNgU2BTYF7QoENoN+Tidjd2BTYFNgU2BS4Owp844//+PTw6RXLd33hnoq1acFeUE4ASeWtbauQ44W9XgBcp0LX7+ux09DL/C44yjV9Fm0UjEEBUKCmoWVRiKrEBVQTQEdBQDsq73lWDQZQAqJcpRRA5/qG6Ww4T5SLgAQoHimE6CwAC3303jEPpbTC25YQtYTkBMDyr0qdKkIEeVHQo1xWwaxSlhqFsV6lAOhVYtIvPawA0/78z//8hR/+8IenGlpyH+A7XvFVmk5Fu8AINQYKpX090FEQV1FbEE6+kRc1RuC5KLsBz1WMA0BIfz3zu6omsCzNqiDnc8HLKnrpSz3Qz6UxWHnsdb2o2JqAzpHHylTgTaXxSol8pFi2H9Dc508AvTy2At5WvOc9rkeNXOrV7doueOlneEvvc2pAblMPAEYQNlKPU4w49ODDk3t6OgvAMMZ6iwOaC+CZO9fayBfy2sqIaKWALK0KVkFTxqtXKePTyxHexQsdQwAKIMOUY/IhbZQPeV5lZQEQ+ar1/M75r7zvOsF46O233z4B6NTMhaGmAX0ENM0nP/cJ2yqoyFiQKRo30YfK9xo9TWOUOZY+r/SeO2jXm/x6BMzMtXl3u/HNPXm1judeMv8/twYEvbp3+J17GXvCDOHenNUFGQHFJ4DevUCwjhpwkTysgNHU7EcahE2DGsdAP7tWWFNz3stP5d95Pprnop5rNLqi5vuCyID9RndgX9b7HA90vIQF/rm3KQ8KMM69YHLMJYYilSErIN1zk2en1T66AmBnPuvmDqcN92fGWa9rAXTAb0DnygoAVz3OqZt3l980UOCMUSMr6G6qG2rkLbl6qaEtADqGgdTI45l+wnuNNOO50ghH1DWeVB5qrAePYjRJAUAvP7F/mSMcw4BGP9LDnDMS37MPagTJ84y0wudG9eg+ewSgl49WsnDK1vaZ8+S77757ohc1dK9hYvmefY51SMFgDIDNHPPsx93P7JNGIufA8/521Tq4OUm6W37IFJj74CVjcZ842i/nGWjK4Eue8SyuWQHoV7XL2Poucw5ARyZh9EZBNhmyHQMdwHPAdD3Ree7/9a//9VWP379vCmwKbApsCmwKbAo8EApsAP2BTNTu5qbApsCmwKbAzVHgj7/+9VPj9bDSm7EKgwlwFySsgmHmxJzKMsFo2q4CruAkv9UD3XzleomqWEeJOBX4Vfqp4ERhS38LruP1gxIQxSsKyoK6KATM4YtioB7vKLpRUKooaLjYKlQLNPG5HuiEwdNLlpo+9xmdC5Str7zyyqkAWq/A1BU4i/IaJb1et4ZIpTaEO4AY7VeJCV2kBcrchn6HLoRxBtTnPhXs1OUZ+qOiBZAEZYsK8+Zbpm8oswtc1Ksd8K7ehJ1PrtNLjJrfGnrwCHQuqMm4NWSAx/i8AkOYG/o4QfPyvfM36eAaWoHj08DkaJWvlMVHAPlU8s3nFvgStJXfVgCxY5zK6xXoKEBeWkwgajVG2p4Aej0L4aH33nvvccFowrzcKOjrge48Mpf8lWdYgwA0GHUAcPQZKvBVhpYna7AjMKacq/yZn9sGckKgn5r1Y2qGj3/84+8ji7S1TwX++tsEBWnkSD7M347AZ2TkD37wg5PBDDVziac8qSQIa9ywyNB2AiA+v4YonRPzmhdsK2BGezMEd/teQk1DjK6JFX9uAP2fqVe6rWgrHZ8WQGcekd8AnQBnfGbdaczFHqHhGt9rqEFNVIZGESlYCAgPeI5MoMYIhfVEjUGNgB0K/Z5TaqSigcsEFb3maC1XvnPtPH9UptK2Ib+pMUQTuGVP/NznPncC/qnps4AE66oAuvuOsnTysXM6ZevRHtF9q+tEWtSTenohdnyTj4z0ozd2x9DIIJxN+hsgMSA6hfMJMsJ9Gd7Rgxmg2wg41NDLqAQY4mFMgZECNd/rtQ4YXuCdZxu+HSMhzg/mGYfv9Fqnrsc5czgBdM8nE0CHR9m3PP94H+Oi78w58h9jRoF2gSn3Jc6mjo+aM49e9awnDcygH+17duF8avh2vNA5s85zwREPrAyyuJb1Z/5jamjYdW2EJmqeb3of6GrKIfoPbxztPXPvrWyaZ6XVmejm3pJ2y88LBSoTV2fyIxl6Cb+tgPNLnvEsaXsOvF+Nne8uBdCJOqEBHLJHA2pkIGvefVd5829+Ecr9WY5vt7UpsCmwKbApsCmwKXA3FNgA+t3QfT91U2BTYFNgU+AeUeDrf/RHp97oQSL4VYWboKPgdwGOCRhWwUgbehqiOGs+ZEEzf1dpqiKwz2ib9KVAtW0KrheUr4c0ykUUkoC2lIaIBkBvGE1AOb2V+Nx2/Iw3FYoDn4fyeBohNPQyAAGhRfE+B8RrXnVBJeeBZ+htjZc1gAJeanqLV+ldRWiVnygyGade6Cg/9HQCWBBwwCOrIAAKbPtJWNWOD+UtYB8FQG2GH2+/zPdOTc7bAvgzH3IBShTYhlBFuVzv4kYTgP7mWabmr0Yek0YqY7lmhqEWDC3Yy+epTK6iaYLP9cCSngIS9fadoF+VxBULEwyc1x2BI7ZxpLjrXDuGrvneN0FIfzviP55dutTLs/1fgbwN4Q4gbs5jaoAFgBELYIhACgr6AujKI+lcMJ+1hyc7BY/XhhXvOnIdOm8z0sIM9V8vzvJWgajKM/idtYwHKoU1fk5BW8DBfpa35NPJIzWWqDx3nlr7OyARnpyAJNT8r1ELSlLkoWATIE4Nn0pDjZ6U611bjKfzYsQLav6M/kHtmFb0mQDvXD9zTjeA/s8Uug0AXX6vBzrym3VnAVwEPAREB1SfAHrlr4ArPALQ2ogUhvUmbDQAOnsIoCh1+WzKhmncszJUkYcuNSaY4GDlAUYppkdgP8QYDTlAAew1JC7AZAFmQ3cjd4yUUaOnGgasZPNcB10nq33inDHl9FCsAY0GE67fnuk4f2hUx/z3TAeg7tmMc1jnBVpwXqFwHsBwCrpRkEdGG8Ewz/Di1BhHGvqdutFqoC0RNizwDDyEgRB8w3MEg1Yh3O274Dk8PgF0zjyc+Rgr5y7nk/5i6GHUBMYgMI285SyKMQCFM1zpBD/TRwrnItoWpGddSDeMnIhYRAFIR37XkKTnpEZXgk96Zq2coB8F+uEhQzazDzC/FIwu6ZupSjjLMYemUmE9TiO+CY77f3lrnrcuATTv0WvW7so9ocB1APTVOXWeo+Z5+76C6Kv3Bfp6KYDOdcgm9i0KRjvdg5AFGDohO5Fp/P27X7yX3ZOp393YFNgU2BTYFNgU2BR4CgpsAP0piLdv3RTYFNgU2BR4PijwR3/4h6eBCACqQKvyYIKOArzmmlYpT11wlDYKBhdA53kFpgRRAGy4rh6K9QKizXolG3Kc+3xeQW7znqPIBsxtDlaUnPyPYkAvSWqUtIaTxdu1IK4eqHqHVrFXcJLPBU55FuHhKSgizUlODc1UanKPYToBBgEL9VQTaDsCMOu1r6d3vdAZJ/+j4DCkKaBDFZWAGXhnEd4UjzmUyypDzeEsiFYwpsAe7alMRaGKkheve4B5av68nj43NDvgvMYLAHWGBaSeIWK7AhtdQGOKFZ3grXq4TcVS71mBISqcBUcFigq+6AkGL9HeDHXadieI0/6slMSr36cSr+tx/lbl+QTQCxL12Uc0qvem10xwdLZ5BPDogS4Y3tzB8M9f/MVfPC7wLuuS9YCC3vVC3bzJAvj2kzYMoQyYswKmpVcNIpAhtE1hvgtq1KiCz/VSNIS1crJpG/A+NDVD0yjQ18qUGi103RwB6F5D3XV96W5FHzHwMdcl8yAISF9MmaBcrGdlZQD3mDcYmhTAmV7BBdB5BsYxyu3yS8dWfluNbbV2NoD+z5S6SQCd9rsPCaAzn6xxAT9r9kLWInvz7/zO7zzedwmp3fnq+YC99Cc/+cmpADo2xDd7U/Nke56ZhoGujxkRx3V/TvaWfoIQ5c1JX/kT2fPo0aNTYd9nb3c9IcccBx58BdC7t7GuKptqIMBzu+Y9jyjzu06mjOlZZcUjzoXh3d33Kv/4rqlrapjGPJO+hqgWGEIVuDVMuvtyAVX4BnoA0AAMf/rTnz6FPyd6DmcCaQN/4E3O2YUawysM/gTR67kObV9//fUX3njjjVPhDMSewtmDMwfPsRhBoDnQC6B71mwOdGgEyKS3JgC64eypAdBNoYPxHyHRv//9758KhgT0jzMhdClIhdGi0RY4w8n/1FyvrOQ3wHP3F/53HUDbRonquZfvG92pZxp+YxwW5ln6smcbSYIamnhmBPRvFBj6ONPklJ9rDFIe6bnCfb1r7tL9bV/3waZAz7Ir4yGpc+4cPs/D84zdfWt1Fr+tGeg+NPczf+P7qzzQvRfZpCE275EaklI3Ogayk79//wsg/bbGu5+zKbApsCmwKbApsClwcxTYAPrN0Xa3vCmwKbApsCnwQCjwrW9+89TTcwoqAUEVb+fyVBdA4sV7eovbFs9T0U7dUNpcU8W3ClaB0bapMrMAukrchg7Gm8f8ktQAzCqpabceonj4AOJSUASau5MaZZ+Kyqk4mQq9KlIADPTsxLNbD3Qs+e2789C8zYRPRmlMQdle4wH6odKZsdZzE4WvYeoBwRqWHWUHCmUASJTGDTMLcIaiH2UuIXINfUpNKFTzVAMmVsk/Qet69DNWQ7RSG9KTGu+kRilA4aoHId4MKJgt0KfeS1UK1TijCiG+n8qw6XVVpVnntop8n11Dh/KocyeIIZ/z/fTUr2KrAPoKqF4p9CpauKeKwKkUnP+vvLpW4JK8fKQsnN7NBTSn5/6k/woUhXfhLY1V8MCDh6hZOxhz4MFJLYDOetAD3fDHyibmhrHXAxTgxtDktFkA3fmjpv/N0Q0goEyBVjUSKkjEuGYEDGUHbepZSM16BuCgAKD3ryBCQbEpd+yr11f+9NqjOVzxPeu40SJQmCKjKIQRVhZRs35rTFDeUvauQLG5NXaOGMuUcSuji9nGShl+TtF9Trn8QLbua3VzAgel15HcWQEBftf1Pw01ej5gLjWI4Hu8ZvXM1QNdgzIAdEF09oCugxpZAOJpjEbtGmPfZI+qt7H7+jkA3f6v0nAcranKi8r+Kds6Bgx4MEyjQAO95KnNGU3NvlfQvGNnfU6DrIKsguYTPNcwR6aZXuaV2RNcL+AqgG40mPIB54HmPXef5RrOXBrmMO89A9BmwRja4LxGjRx3/+ceU3fggc7/hg7nWo2jqAF74IUJoMMbyG8AdAwZqDljsadQptGe6SUYG5973qwBKHxevsfIw1QFnH+6Z9AHDKgwBOAcZW5xzlzseZ6hmQfOahoQ1DgEXuc8ael97IX1QAdALx/WiK5nIc/dnmt65kFGe6Zj/zJsM/2jL5wvTfkDb+CNSsGTv3ShzfLT5LvuydO4sHx+1bnoWsJxX/yBocClAPqU+/PdbnW2OALOzwH1N0F43wnan3ke9Le5T1QPYMQWx8p7pGdBDJS6LyGjlLUYNvH3y7+ob2KMu81NgU2BTYFNgU2BTYHbpcAG0G+X3vtpmwKbApsCmwL3kAKvvfrqqVcFC6dyfb5kq2hehX6eXiP1Gp4Ksb7gV6lHf/RKmcpV+lKFXL2X+K0eUCj8DNmOxTwv/3hhU5ubVc/S5idG8acyAOVjvXKmMqQK845nXve3f/u3J/COgtITha950A3L6rgLIAHmG24dQL+AMs9WMYvStZ73KHpVRKPwRGFvQekJaIcSGmC8eTYBJAApKXg2oeSloPCtxxfPk7bmMq9Ss8AaxgoF1PFqt9Q7SmW5ynUAVZSz5tp0rnm23t31gpaP9TIXvCt/t48F4FWQdT6ncvfot2lUMQGlroEVoD15v328jsg4B6S3TftXoGQqyyY9Vsq4FRA+21yBn5PuPAueFwSn7voAcBH4xoMRow89NwE8uiZq1MBzBCOoMQgBxIK3WQtV1rffeo7Xu1BAnb7aN+ryH7Kq3vDyLTV/hrmlBgj68pe//BhAn6BVAV75QzkxZbX/l65Xgeblq8p31hXgE8pSarwoyRlPARR68cUXHxc8jYwOYuqN9rXh3Uvr1VrzO40XBD4LCE5emmtp8qhtzjVU2vJ5xY/XWXcP4dq7ANAB0hpdhDkVVBREx2PVEO6A56QqoQZAr/wVyKRmLzeSDPypIh+QE/AZ72S9lOUjU6x0rjRyugpAX/HrpKd9nQZRPSsRqhv5RWH8yjv2ObygjbyCJ3qjVRTEZZ3VIGt6704AXbDS/lZ2CMSvPNr9jevti892Xqm7t3KuQlZjJME8exZEDnDGMAIOZwEMBTjbUCMzm4qnho7c69kMOa/cB4TmPuSUhoLIdvKfU3PmEUDXqEKjQc4jRgKgBkCvwaQh46n1Bu85qx7oPW9KF3ge/pTHAdAbzp5nGbqf8w0GFe+8886pQCdpoSc3exzgOeOwwM9NY8Ca0HiB/cYc6IZwnzJKfuhZhe9qRNJzVKNAsZeyrngOhXHXOIy+lbd7/qEf04hv7sPyVHm5fFbw7yHI3t3Hh0OBngd6fli9K3RUq7N3zyO3RYHK+a6Z1Vl9jk/gvRGCuvexxk0LxtkQOUrBiIl3NuUtRjP8/T//4T/c1rD3czYFNgU2BTYFNgU2BW6YAhtAv2EC7+Y3BTYFNgU2Be4/Bd56883HnZwv/BOQ8SV8Kgvmff2/nk59iVd5rZJ1gkIzfKRexbTRPI3m2kXJy1+9RQF89HjDq7JhoQHIG2bS/G3UKAVV/KMcnAq+/l8PVEGwAjSOGeU5OTcJL/rXf/3X7/O4ot8db3OCE9oVhStAN4pePXsInwkNBb9RZNRznd9U+qJYrcceALoeUCiimysdMANPXfqIp/wXv/jFF15++eVTjVJU5TYeR81tzjNU2FDPXJoFFlQeA+CjdGn42HrXGaHAiAPNd2qof9ttvmloPvMqCxJMoHKlRFJxWyMOAWYXy+SJCcbYLtd1PisRfI48NKXFBEEnYNjrV8q61fUrD3R572i9d16rvJ6Apv055xFZerf/rLfmtEcpZ2ENm9+WMMATQNdDj7q8BF0bJQHAAd4GZAF46xx2ruE3wQHWVEF5PfEEbqCn9EH2oDwExKOwXjTQoS/mrKVm3f3u7/7uqbAejnLP0najK9DngnI+W8WvczL59NxOVFmsPNXwALkBzSmkX0AOvPLKK6eip6yAUj1O53qY/Fl50DU/c1YX3D/it8mfK4BlAp6954gn7//ufXkPbxtA10PZfdQ0Bqw7Q1sDtgqgAzYKnlPjlV0+1wOYGkU+oKTecAVckQG2AxBPP9xHpgwvj8oPKy9X+WOC09K0/aRNDUc8q7i22U/ZVzHkQQaUn5Fp7IcY1mBcVkPEgrisy8qKPhu+r3zvGuNz5Z1rrrJt7r0aHdR4Afo0hU+fr6ETBkrI2kaW6DmJdjXMowaodi64pykkONeYPxtDA+hkuHX6ISgPLxRQZu8o4Iy8tdDmq6+++sJrr712KrRppB1oT3/MR++Zg/aYByMDIPOMrmAEhBowwuPKe/pWXuN5hmKnDQB00+bQN/mC/VDjSWr6pHEhdGK8FoyyNGiE57/61a8+LtxTXludFaaBBdcwVnmPz+WfguLwQKP+8H8jwZSvClBOsG/K5CmX53nocum3r9wUuJoCPS+X13qmmkD6imeP3oev7sHTXdG+zfcTx+B5dcqDXj/fUVyHvONpXMn5l3dPDWcE0DH+EkD/j7/yK083oH33psCmwKbApsCmwKbAvaHABtDvzVTsjmwKbApsCmwK3BUFVgC6fZkAnP/XO6ov5NxX72kUZ1MJZtu0YfhN6obDNJ+kircZcrsKuYI/E1xHoYsyFu9JlOy9Fq8ecqVSANILTKMcbL+rbFBhojK+Smp+E8Djc/NLojQHQKfwuX8TQDbkLeAdIJW5UfHKo98W6KAXAEpu8wZzPzRT8Y3ioznIUUijqEeJizJXAJ0aIANveZT9KIDJBY/XKTVz1BzyhqE3RGnnpWHvDW8qqAJQoAc8hgxVVqmINfR62xRQZTwodAULClQ4d82Z23mZwAG/tZ0qoc6FF51rozwqj/jcgvur58lDV8mA6wLoq/ZWirMC6CuQku+mgu0IbJ+GMNMj0z7Zpv/DWwDOgujyNTV8SHhbQ/QKoAN6sHaJYoBRiKFq7YMyxkgMRFQQcICPO09N4QC/aozStA1cT5v1tmMcrl/WVdcnYwGI53sAF9YV65CaMQBCA0izHuq9OIG+maOynqNV1s65O1KKTvku6CcPd27p65tvvnkqgH8a09BvjHj6zAL9MzRw+WKugYJ4BTD5PEHAlQK74/E55bPV50m3q9beQ//9NgH0plhpWhHmufsH+7OGXaxxQ7hTA6AL0sHvNYRhH+gaFISnBmTVwAMeLZDXvVmwubJ3gg4TUCkI4Z4BX3SPcg0YIaVjYLzsq6wp9tlGZQEU/tznPncybMMb3X7xzALoeoFPQxPHxvXdz/q5noXtc/c5Pjd9Bf2vMRrj61/XI6H4TbOBwWD3WsFm5DxzVAAdwEXaQref/vSnjws00ssbmUwecAwJKfCZZxDC+iPf/+Zv/uZUA3wLoHPG0PscD3Z+0wOdEO60aQh39hP6Y6nRHp8bwr3RFXreoZ8A6P/4j/94KoD8pQVe9/SfPQD6EpHA/PDsL64fInw0dzsglc+hH+wlnusYP17oFJ5VOc2+egSgazBVIygNHzhjaYTJ7xqiaFixMsgQPPesZy1PubfNs8wKTJ8y95zsf+jyeff/bilwxI/zPdD/j/i17awMVW5ylNPApOuz679GVr6juAecG6/7rvtWIxVx1vU9lXdW/n71137tJoe7294U2BTYFNgU2BTYFLhFCmwA/RaJvR+1KbApsCmwKXA/KfDotddOHVtZzfcFvErW5qgUyFTh29yWKBgLiNKeSlyAsYY0BgBDYUhB4VcFXEOBogiYAJL9pA9VcKKUR6mOkp6X/ipGAcwBgCh69phvUhBWmkzr/dVMTuUefS4IiGJXT04+r5QrfMezBfOpUTg7XpSnKHstgHP2jT41lziKWJ8P2GD+dWrmAEUxBVC+IdxR9uKtj4c5nlMoelVa0z6/6/VVgwT6WBCwodcZQ8PuN4Q7/FLvrDnX5TuV2dSMbwIeBUjMqSqQoWKIe9oXAYcCIhOEc32c89JoXs+Che0/NOJ5Das7lV5HUuIS8PxSCSPPuB6PwJcq0yYAel0AvXzafjougRXD9cK7zjfAEwC6pR7o8LByg7ogEbLAqBOsf4ArwBnWHzxepSK8qxHPzGdbgBm+KpgnDZlblIj0TS9J/jciBmPR+5Sa8MXme8aQRY93ag2PpH/XR5+34tMjoGQqRiuL6/2pQZRtQ7M33njjBKDjuQ/IZ0FhWkOD5jFuag0+T2OU/j/5wWgARwD65KXK0iOadPzd7y5dMw/9utsE0GtEV+Mp+LpRSwAXTQ/AZ4y0LADoBb9dc80l7XcCifAq/AiA/qUvfelknDKN8WqsVrB5JZPKS9M4pfxUXm4Uhp5VGDt7qt73euJbE2XG9AjsuX0eZyxBbGTa3IdW4A/3zzPGyiCssl8aNPQ+n7uuAVHqeVhZyPgEjTGUwKAJmUzdaBx8Rv5Z+N8/6Mc8WpDfGtjQF4FnZCz8AYAOeMxZErmufBdAbw50PdDps8aM1PQDowWMKYn4YxQRauhOWxQ+K9eom9pHoyvTdhDCnrMnRgUYJjY6EMA+z4HHob/AP/2nTc/QPJ/9zRDuhkt3TuQlnsUzjIoCLdlTLBhw+QdPVBYwl3quc79nRsYL32ksy7wolzXe6LmoBmj0kzGYWsUIAnzPdRPYm+eM1Vqc8nv1/0OX0bv/d0OBo7P1fKe7yoCj7aze7257dKv9iz70PDnfp11Xq7FW9nOexljHd0EBdN4nBdD/80c/ettD3s/bFNgU2BTYFNgU2BS4IQpsAP2GCLub3RTYFNgU2BR4OBT47ne+8z7lmi/+0yu6YUMFUalRuDVUZ/NOojRsJvQH/gAAIABJREFUDuJ6PaGsa1hxXrxRKqIsJIRmw2JOr66GDdUrBsUc16lE5AUfAB0FJkpd+tEwnoDlBa30+qam/XPK8wI4BRbrLcnzGjK+4VsZ91QiqsxHEatnPDUKTEPVQmvGoDcVClYBOu4r8MTzzYmJpwCgnaHZUY7qtYvy2rCkKov19PY6FeG0r4IVJXQ9f1GgCJrrdWv46gmgqyBmDlAGz1CvDdevkpbakKL0k7muV1eNHFbGDE0VUK/IGgHwuSBDARY+T/Clz+zcM7fnjDwcH/cUyDySGlPBdw5Mv45iubzL5+mZUjrWM9jnTxDd8Uxwtl6QU8no/8wJnonmEK+xBAD6u++++7jgLYj3Od6Ehtw17G77CZ9UVrHujEgB4FIvada98oC+9E+jHPPYlmcKKgAWGV2BCAsaAsHjABWGoacGPNHjlHHU8GgFoMuLpa3efPb1SME754nrSyeNOjTsKJ8XQCe3sPIHGYSs1ijJfOg1YBJcYx5KJ70UBV1qNNO1w3WuKyNSlJeUDXPPmiBRAaNpsHLVWno4O/n5nt4mgD6jyQg0wgOArBQMWFjXRmRgn/7CF77wGERmfeiJy/3TC9s9A74wqgRez6xd0iIAoAOkc2/3xZ5BVuvC744AkMk/5UFlaL3au59wHlAeMX69pamRZ4Sef+mll04pW9o3zgCeo/g8wfz+Lxco2+up3nNT9wnXv/2G7u7lzGXXHP0HHKdgDMHZwqJnIgZ7zJeGcnhcm9JCUJW938Kc2V+epVEFNW1X9mmcxB5AP5HjAuj1XGf/EDyvBzryC1qac5xagFqDwgLoyDPTByj/5T35ijNo036wj9R4kzF4VjJSioYFzAPXWgyFzDkaA8rSSXnJ8+iDwDc1+4uGkNCLs7SFva37RvkF2gHAU+Z8Mt7ySc+sPR9Dh0adYKy+B0B7x8D3nlNruDHP0z3zzc/zfLNaj8+LzN7juHkKrM7WR8D5lJnt3Qo8X/HuTY/o3LuC4zqK6IZcmXtL+8u7H++UyBlkfSOQcdblHb4A+v/7X/7LTQ93t78psCmwKbApsCmwKXBLFNgA+i0Rej9mU2BTYFNgU+D+UuCb3/jGqXNVGKtsU+GqglBFeL3IUArX27CeRQBi9RxrLmhevgV1AXYNo4nymJdwQVjqAuiCnPZNABklIf1oPlRzUKKo5/qvfOUrp/J7v/d7J4C+yoIqlx3/SslXoJT7q5DnN721GDfKST2k8EYyhDPhWwtSFZBjPIY3B4xD+YqHEgWl9Wc+85lT+FNqFKQoJSnmuVTZjQLZMLd4CpCX1PCqKMGPgOIjAMtxSzPu1zOdGoWpynFq5p6CYgVa19DB1aDivgDlDP1cZVav4/uGml0ZWWj00ZQDPLsAT8E7xjjn03Z5XvlCpX75wc+00bDUVbzRnjwyeXkF5l0HPD8HFErzuc6rFJ9z3H5P78VKtBWoKX/PNldKeL5DAa+nGrVefyjtBNABOwDSzVkL8Aw407zjBYxowygXyAXaoWBQw9o0xQLzwTPhVQpK/vJMvSz5vnPbEM2ARHjQ6llOW/IT6xgvbjweqYl8wfqmIPOadxe+LqhQOTXp1znquprK3qkYrYGHvCyAXlkogI4XOjIET00LtG8kixpLQXsMcVC4Moel2fT27330pfl16y1VAw/X4xE/TbpMpfjckZ93IP02AfSGszYHuWGfuz+zDgU9MWwBQP/85z9/qgHQ68luRAr4inVbUBy+xLiDmrUDgC6IznN7nilvlQe6PmoIdMQXBRCP2qFN5SDXa6CGPMGIwIgayDQAdEF/QN7yr4Ct+0a93Pt59tt9SOC1Rizdv9zjlHnsjxoyAaRX9nMGwegB0B+jQA0iqFnHRg7i3GZOd2rmUxC5OblrRMZz6BeGTkYO4uzivg8dDLWOzBRAV8bDS0YjKICOrNXoENrSjtGAMGbi7EL/OHcC+CLH3VOm8ULTaVT2QOMaDpo+CL4GbDLaETXXeQaB9pzHNJIkqgeGk8hY+lLae07XUAO6KDtrYEIfPXtRO/8ahnbuOSMzl9ANg4Xul7TTs8yUoa4N+mg4e2royRh4F2CPMNoTNfzUPdp1Bx+s3kP63Vxnq73v/r5p7Z7dNwocna1XZ4VzoPoReH7EuzdFh57tzz1jvk/PPbFn9o6hZzpkGns58oK6ADrrnL/f/PjHb2qou91NgU2BTYFNgU2BTYFbpsAG0G+Z4PtxmwKbApsCmwL3jwLf/ta3loorFXcNO62yVu8jgHReqlV0o9BsDmCUsPVuNgQcoAoAFl5nFhTIeoijzCzIaZ5GlJmCjvavni8oEQGnLTxPIA5FIvlFKQDQKPn7Nz1sqxRZWeWrUFGJyv0Ff3luw7QK3DFelM1VjDa3JIoIQm+ao7yGBtw7ASwUlHh6QbMCmTxfbwE8lAAYLChrq7js2PU+EwRp3+oBxXUonFH4UuNR1bDtBVGmF2AVNM0Tz/wK4k0lDv0tkMDcNWxogTZ+K8BShRG/NT1AjRcEPLx3er9WYU47pXfBvQIVggLyWp8nLwvwXAXiXfV7QbKrJE0BID93PLOt9nH2o+tDhdts80hB7nX14BNAF7hm7egxCNhEGF/kBSCK3o0o7QA+BOqgO/fXS8aIF4Aa9UCnb/CuEROQZ+WnCaCXD+R57gXwQL7oWQ5Q4h9A0Ntvv/3Cn/zJn5xqvPIMR8ya1ltQz1vuK4ju/3Pe5jytjChWYPw0oCmo0t+QOeaff++99x4b7ACGAZ4zBxTGINBlmHtlL/TreqwxDZ+ngUujnUwDlcqtI/Bc/jyn9O76uGpdXbWWHsLvE0B3na5kxtzbvLZ15V0/c01lP2vJ+YYHanzHutbbmM/uz9TsKT1XdA0KoCuT4EsLz3ePZ583qoWgZaOWzHlzDZRv/FwgfDXfRzzXa2toiPxBpn3ve9871QCOGN8Qxp311HQS7F/1QF8ZmSlfC3h2Hbf/PbP4uVFg+rmpUPiecxvnK4BXzjd6QSPfmHeBYmQhstnziR7ohnJfrWP6yDiQzxbar8GZ8kYAvSCOADo1sqd9afQh5FRTgiBzPbdynnEvoW74fOdAT/TKMXO8sx9AB2ikEQCGjADyGElBB84t8iF06BmZPrsXcM88c5TPenayDVMqdQ26J/JM7uH8J2jPesT7nLmElpXF3Ccwzv7cvrg/yiumGKBmL2ScAud6+HNOxXii63p1dqic6ecVsPkQZO/u4/2lwLm9f3WW8hw2R7Rq5y7OFUfP7PdH7zzI345vng3Yg41OhkxDXvAuS82aR3ZiPIPc4u+/fupT93fid882BTYFNgU2BTYFNgWuRYENoF+LXPviTYFNgU2BTYHnkQKvfve7/79h8bJdL0QUhniA6VGI0o0CkI4CDcUgBRCVF2hfpFFa18uT6wWVeeluDjU8hPTIRIFY4LZhgQ3dXYBfpTGh5QzTjAIWJaK5GFFMAvLgLU2NgnqCggWnqqwrQDCVz1UA9jpopQKVPjFu6YYCs4CS4B3KfmhYZS90+sEPfnDyHsdLSE9VlBQAcHirA7ajUO7zUWQawp0oAXj5k8OYGlCxivHS+ih/JQoSlcOGuzc0JzRufk69Duv5VsVMAYB6dJmvfAK5Vbar/JFHBdumcrVGAQXhuK7esPM3gQaB7/ZFJRT1BFnKB/KVbXWBdY64ZyrIz4Ezl8qfq4D0KtPmmCZo6zMncNu+zHva5pzL2c4KQIfPVMijtAOsachd1jD8jjfi9HCrdxtggjkaqfGYNAoEir/OmTwtHzM+x1HPUWRR74P3zcEOEGMId2qAAnmdNe8YAM14HsACsg5godEcZnSM0vMcD1yl8C3PFlDrePjc3wBXACeJFgIwVZCRvhMJg4L8LvgCnZxD5qF8XtnH58oAxjc90Ocatb9tszSa63MqhVf8f+naeojXreTBpcr9yXv+XwOnOT9Nh2IOdEHDGpWZYgUjDfhMXvr0pz99OkM01Qa8ZCht1lTnvjmk4SUNU6gB8fQmZn+tfJg0qBwryMCcz9DvXUvn1udq76L/7MEY01hYS4ybQr9N6UA0F67vWpoAiM9gLWkcZlj0o31qGrF0TwYcEWQFwK73P5E0BF85v5nShZozlgA3Y1AuUgOcmwdc+ebeoKyFjnzXEO48w/FyHe1jPEVhrAI41CsAXRDXMxVRS2YIdwyBBPuZB+7xvuZAl/+ci0Y/Ykz1woafibAAb+Ot2XQ3jhOa673tvZzvoCPPhwf6N/lsnqMEs5nz5mfvmYYxsA9aMIgwBD9GB56XqVkvpjUxtZHrgGdBB2jJ3BtpifaYLwF85r1h9wHWNVSDH+a5ba5J/+/arDy7VI5dV25PmXlTz7luv/b1N0OB1V6wetJVZ+uel2+mp9drdXXW8Qw35e/su+cox2yUC9Y7e0Sjj7CWMZpCdiHD+Pv0Zz5zvc7uqzcFNgU2BTYFNgU2Be4tBTaAfm+nZndsU2BTYFNgU+C2KPDotdeWj6rCGMVacwkLngOIc51hfKn13kFRxku1HsXUKLp//OMfv0CuUnKA1tMJxTEKdLzHUGJWWagXEPUM36rylRpFYPOK0o4hP2eo54a11PK+yroCBPWKrgcb1898cvQDhQMAuop9apQNhukE0C59UVZqhIASQgUxNYADXreAbwBZVXyjFP7iF794Kni9ts8oN+kDyg4UuABgFNrA+02aAnQ1VC59aQhTQ8SjBOc3FKIo9akbQt1QuQVIZSzooRd4vcGd/3r7Hin89bCrkmeCIRNEU3FcgLD3qyCaIHnHsAKUVwCd815+PKJF6dLrb2vNr57TMV3Vj0uVjQIF5wB2adS8u8iNrvl6oLMOMIBhXaOYZ13X03AC6M3RC8CC/KEgwwrC6fGJ4p++dH0K3iEH6VfXPGtFgyGAcAAaCmuTNjT+AWBgHev5CG+aPxxvW4xgjDoBaKGSU/6YvDQVuVeB551Tru1amff2N+SWhgcYAtUgAYMB8zYjf6bnqp6aAOvzr8/sHsGzjwD0CfR3/kqfqfg9Amk+KKDIpWDvnKMJ2FVWzcgA3XsmgG6UGNYDoLkezICMRovhPKABHUZh7IMC6NxfD1v4pXK8gCBrFSM+czB7NmFtYvBVw6qV7JVW5WUBSfmyoLhrae49/t+zQ/vMWYB0DkSjoObchNxgz8eYRgAX2UYbRnNgfJU/bZOxQXuBXX7r2up90FSQc0bcYM1r/Md8cX7gzELNmUIgZfaFfiMPSGHBOa7pLeQB57R7bvmO75U31AD4NRDwbAStBNDpL/wjgM4ZEHoVCFcmcz/9rvECocY1rMSoqfsJ7Wg8WkMCPhvmXuOAgtac29i3pJ/pQTg7FXxmTbCHWJrz3H3As8Vcj+4RUy7K1zNqAvcDfLkPUdfDn/4bPp6a/cm0PIaC99yMbNcbFd4wugs1/7t+4AH2NQ3L2OsYo0D9pWehozV3EzL8CCS9iWddddbav28KXEqBFd9OmdF33MoN5bHnqPnuxO/swchD5D/G6shcC3uJMox3Rv5e/O///dKu7+s2BTYFNgU2BTYFNgXuOQU2gH7PJ2h3b1NgU2BTYFPg5inw2quvvk8ZXW8VwSiUbnpPUxu2k5oXZ/MdoohUMYbiDUVulfeEEMeTmgKIi4LQEMiELTd0OcrvKujrgc73DU3avNiAOyhPUaRSozQ1pyoeUc2xXC/kCaDXS3jloaxiWO9JlYWdLRQMeHvr+Q2AxnfQEiVEFRUoKlEsGkpUZS41CgrpBvCHV7mRAFAGk8+dQvjXKkugi0p3nmuuWWqU9wISXNdw+Sg39dijrheZADrKYBSqKnatqxQvKD5B83q/z5DtKn9ts0qeFWBWQKQ0tZ0qjKaydgLrE1js+FYr8UjR2jGs7rsUgL751X/zT1iBnj61Cv4JoDckbD3QUfoXQAcYa35Z87zSNnzmmqPGcEdvaox/KkeaCkIvTsEC1oohpAWN9JpGVtEHCmA+csbCPGsIwJozkgQ19+vdB9ADAG3od9bW5PtzPHUpmP4ks41Mhf4FPgWGGLu5pgHNZjQJPdKNLDHXdEFXxyuAblSRI+/zApeVC9Jpru2u5RUw/CS0eSj3rAwILgGDrgOgK8d51gTQBU2ZU3jHojc6a5FIKxqRUAOgd012v4Kf+qenL96+7I96uFJjaKNXNAr+CSoezeERgI5MWEUR6X4jPwpwShu+N/oCntVEogDIpea8ZKhra8F/2nEvnwY89t+2J4Du+pneysyFgC996jmK+Who/RovSBfaY31XTvc88tJLL71PHnRd8+yjvZX2a3gIGKuBH2PTm5ma/htGGBC9Zz/6ZSh0as5Snqs4P2G4YOH86u/QnP1Eb0rDFhdE1+se/tKYEFneSD6GRsdAhDE4L5y13E+YU3jcvYP9A9mvYQN0agj5KRu517XlGXa1Twh88Tz2IfK+kwOeGjr5PM53GpxSs14KoNewSQAdWjA++IXoLhg9sGdobGBECPZEaAxvQ1tzzU/Dp67HKbdWZ8GrzlpPIqM3gP4kVNv33DUFzhnKHZ15jvYoz8Y10uk5mPN0dQLINQ2veYfk76WXX75rkuznbwpsCmwKbApsCmwKPCMKbAD9GRFyN7MpsCmwKbAp8HAp8M1vfOPU+XpW15uYF2mUvSin8UpCWV1FGko3wV88MZtfWgBe5S4hxM3DjWdogS8UlygSqXkBrwJ7gii2R82LvB5SgNT0U4U6Xi96RDWvKC/7Bc0nMDtBvyomVCwI1K28wbgeoBwlpQVjg+YILsAM3QwvjzIXIB2lLzXKSccD8GC+SsAH6PWlL33p5IGOoYAKcWrzphqCVK8/avrm8+lrPdBRBKsUpjaHLDXGDr120qmA2PRQFFyTXv4/wYipEPUZBQqml8QKWK/CqArRI6XsXMEr4H1eswH0q+Xe5BHv4HtljqGHNaZBoa+XI0p/wNt6b6OIFxhDXuj5gsFHAXR4rO0AniuDWEd9fg1qGllB71fD95pjVv5mneq1hwGRYDq1ADr3IEONAEGtEQ30QN4BQFPIgcy6K59OxehUhp4D0Gn/HJ+uZrDgKrIVkEqgCoAEsIQa4B/588orr5z6XpnN53qgzzVYWdE1z7ObPmQD6FevsauueJYAus+aRmYTQK938wpAZ02zBo1mg0FdAXTOBjVkOfJApz/shbRFYb8sz+DNTnQbas4pE0Bf7S+02f255yN480imdY8qnexPeZt+akxITb8EK1lXAI5G2eCZhstmTR1FvaH9Gh3MsXbOTLGgYRDrnMLZgDDcGO4BSiO3TM9DTV80iKNP9UJEDv7+7//+qQCgr85t5/ZqaIbc+OEPf/j4nAjYLTADXWqsxPjoK7xDwcAQEJ2aOTIaCLWgLTVnMcFzDBhok/MX/a8HOjzYEO4aMQgOc1bSCx1+1+BKYB9DBArPUw7TLyOaQHvuMyw9taH33Ts40xq5CNq7rniu6Xyo2b/6V8NC2mj6JKM+UAt8QWPGy1mUdUKBHxvCvXOnfNdQs+3D2+67rNsaaNK+xgrQXYMSebVjKHjH52kotVpvV8nCS39f7ZmXGB1d2v6+blPgJigw+facEZwyqUZW3aP43LNDAXT2CeUbNXLL6HMC6C9/8Ys3McTd5qbApsCmwKbApsCmwB1QYAPod0D0/chNgU2BTYFNgftFgT/8gz84dQgFXJWvffFGOal3D14mzXOO0s1QxCjypudWgSmAIz2yUULW07o5InkZr0dUPUWnAhYFagEew3lSE0YUcIeCd1TDn0/lXJ/hDKk8qOJsPr9KYhUS1CgRGyYUoF9locpRxwgISA5hPPBRokpPaq6hLQqK0B/96EengjcttAe4wvv8s5/97Ps8/+iDnt4oPlTC4h3E/yvvW4EOFJ4FyvV0EpyUBucA85UX//Q25/8CGCpJz62QlQKe6+f3qzYmiDeBJe/pfJ8DHzeAfrUsm2BT51svY9Yl/AaArvdqPf4wHMFbzgK4JOjA2jFKAvKnoBHPal5uwHPAKjzAAfCUTRoMyUe0Uf5nDQo00V7HAAgg0AUAo2wEKICPXOMYDBkZA1kqyEC7gBSmYqBu7lvllOuJPhYcqcyZcuvq2bn6Cj0MzX2M3LFAd2QrIDrAfz3QoRNyxvH3SStgpGPqHE4Dm9J+AioT4Jjg6JTnHxRA5KYA9M7NCkAXOOv+MT3Q9WJjHzeFATV7Ww3CmtKhIdzhK407qNnfDDeOkv8LX/jCY+MUATvmHR5r/1eyv2tLnqSe9DzaR+Q/n1PjO/rGOnIvZ525nxLhRWMCjAChH2tLWVYAvVFf6O80Cmqqmq7B5jnnbCAITQ39+J0zC8/lbEJKCmqAW8949Bmw2tQ8GPx99atfPUXEefnll98nJ+c69izkmcK+MUY88knVQQ3YDLgtwG14fmrmkTORBXqaIohxcy5CLlEafYgxAqBzPqOeOdBr2CnfaUBlCGNq9yrkN7xefoWfzREMT/a+RjOhXxh4WKCLxhLIXAxCLfCBKXQ4G5q3nZrf5FdBMPdXwqpjPEb5h3/4h8dymbFhUIDhFwXjAUPNU5vXnb3QyAtd584Z/GBUKgwuMHrQSAAegb+cI0A2DVrgqRrj1ou++57rvelZzp3Rr97VLrviCIy87O591abA3VDg6D1qvscqL/oO695YD3Svmx7oGnNTI/8E0A3h/sVXXrkbAuynbgpsCmwKbApsCmwKPHMKbAD9mZN0N7gpsCmwKbAp8NAo8P/9z/956jIKMr1bZuh1lNyATxQUvuYzpEbphneyYb1RulpQrNWbk3vNxc1vKg3xDuM6X9p5oTc0KC/ttoGSUE8blQF40eh1Tj9ROqLMo0aB+pWvfOWk0MULScCF5zSsOM+r1+O02q/yXGVCFXgFCf2dPrz++usvPHr06FQEylC2Mg69magxJCB8M17kgOj1+uZa6cK1b7zxxgtvvvnmqcZDyNDPKNyr/GQ8KkagdZ+np5ogYRW/K08gx2rYVj1L67kwPxckq5K/nyfAxXOu8phwDlfX9re5Did43nk8pyjdAPrTSbSujTn35bsJoBOKGTlCDehmJAfAb8L3mgvXiBXmjp1el+09no3mIKfNKu/pZ0Mt12uu3poAPAVuAXb0dDRvrAYwPFvQC0AK8MICoADYgJyADsgpype//OWTR7rPsF+CZio4lVdTHq3+f5IZdB3qYYj8YgwYIEBHavoJ4A+ILoAuiM599RpuHyaw2Hzzgig+fwWgO8YJoFcmrEDNDaD/79M0nJOTnaeVLPb3aTxVYM0c3AJw5wB0PZhZD6ZwoS6AzjrtecAQ7vYPgJIiEKw3LOcBjDtcW+yz3cu7Zwk6lKfOyZLSaYLY3dcq/+ptC8jY3O2MXxASeWDqGQwAMCxqX2c0l85F+yXdmQ/PEY4PgNfUDNSmZaAG9LTfnFcAxS3INsF85DNnEXK4U+PF/LWvfe3kgQ6AXv7peYvPR8Ap8vK111574dVXXz3VXMs58TOf+czp3InRjh7xjLtzrzECNcC0faZPnSMAHwF0QHSiiBguHyOA5p/XEKih1AXTzSOvwWH3M/oFjSmdW+bY++FpjKU4p2oICW2NBgAA36gl7JHQn/HTzxqcsNYq+9sXzu3QkoKRAfdbMP6Crqw51sfkf2WzxmDuZ/CyzzBCQteoRgDsGRrN0g+eC28YNakRqwqgM5byOf/P/XqeH2/CIKrnv5to/0n25n3PpsCTUOASAH0aq/c50wN9RrJAblKQ0fy98qUvPUk39z2bApsCmwKbApsCmwL3kAIbQL+Hk7K7tCmwKbApsClwuxT4g//1v04PnAC6AAg1Cmk9e/CixNvZgvKxOU/NDwlgixKtXok/+9nPXqDQBi/zeIhbVP6hsOIewRfaqOJMb1GV24DnhhTGs6hezihe9UAC6OJPBSEKVUEpnlnvMK/r9QW0VsAv16JQxnsL8B7lp0YHhK03lCW0YgwdH960KlExJtCQwWtVvEPT5k1lzgATzS9ZzymNIASyJ5hV79+VJ24BKJXPM5e5NFzVKxDBOW49uX2CNkf/d47m59UKmkD40f9TSboB9KeTRwWQplFFjWsE3fRCN3c5CnhSGDTcMUp/vNcArgE+DH1MPaMklDcAIwR/AYoKzk7goOF4BdBZQwXQaZu+CGQAQACIACxTK8u4B0OAAlbIB+QVXrM8W0MfAHQ8eApyVlYJoCuvVmvpHM9eNZuT/5XFyGHGQBQAjBComSsAPgoAVyOY0OfuIUcGNXxfWVQPX/pacHDKlA2gXzWb//z7NCZ4VgC6czqBaNfyjGTCPLOWWXvUnCtYB6yBFYDuvj8BOj1S5dUa7dGW6WZIOcN6woCOIkDo2eE6AHqNPqR6DTK6blZ7J8+q1zXrybDzhKAHjOB/asbHecD0M4DB9RKcHujKB40AKvPsN/d4NtMrWK9zDA80VmKN8+fcIVM963FWw7gPecbaRjbrxU0NgA54Dq0J4e4ftDkHoJd2yBvBcwBfxubzOc8hGy3cZ9h5ajytLZydMELQMLH0E0AH+NcDHQ9sPLkF0AWDlP3N9e5nAO2mKqj8K4BuVAQjI5RfuYd9TIOwzhPnSNMTUMM/zVeuBzqRFaC9oDj80vMeoDkpUCisCT3OrW2HsO0rAxKB7UaX4rqC6/3NqCP0gbEWQGfPMNoS42YujSADPXte6P7c8/lMo1A+u0wiXn7VBtAvp9W+8n5QgLV5dAacIHr3Ndab67+G1N4jgM57KLK/qVOQS7x/FkD/nf/xP+4HQXYvNgU2BTYFNgU2BTYFnpoCG0B/ahLuBjYFNgU2BTYFHjoF/vjrXz8NQW8aXoRRnqJIpeAphaIbbynCt+NBiWLSAoDe0OhV3PGibTso0lCao8BDwc3zAF70tOLlveGWDf87w43XW5HP9IuQyBQUwfXCBphGWUehn1OxXHBmAui9tiBuQQMV1iodUN4bota85YbfZGz12DG8OopHwEC9cgB8t00cAAAgAElEQVSiCiw2jzyeSwBXeONSo2wVNDcUJ8pQFKMoUR2DQJ6eY7Pf9TrgnqnErFGCn1XiF9wrkH60LlZeEL12/r4CyWbb5xRGvfZJgMUNoD+dhJtgUoGMAg4TQAcQMXUBawrg29y4XdcA6IA6RsGYHjQFCzECIowtQDptFhQRrGPtFYSnvXpTTw90gA/WLAVDFvPisv4Yu+scOdr0EgVGWJeCfAB+AAoC5VC/NFspOJ+Ery+ZVZ4lMMI4GIMGPABm0MpoJMhYwDYMByjQsGk4jsJO03f3D2oB9BWQUgDd/k8wWPkxQePVeKexwCU0eYjX3BaALp82eoNRTvhOAN29EQ9x9kyAXEBGvGAtKOI1rBBA13MXnuy8d3023QyGeqwn83JPD9sjAJ05nlFnugYnH65CS3fd/h/23rXXtuQqsEw3DZTUJbXUJTXCVoPauKsx5SpAjSExtnH6mfzX4mHwI51pG9v58Au3KT5YYPMBsGXJnxB/oGmNbY/LyEmsvfc593XuuXGkUJxz9t5rxZoRMSP2HHPOcM0UoDPOmU9GT1O7jyEdOoDb/QCRuuqSwvCuw21b283eydTh7MOMiKYGzgqfuV+d9tClOiWhizx3nBqdrbyBKKRaB8xSA3GN9ieiuj+0UV1iBLr9275ELmTsAZ5T88wAdOA9OtZMI9R83rO2qRlP6lh0k46F9Hv7GicFwDkAncKeyRTx7BN5Dgpj0FTkOoTW8ZExrcOXUf4eg0Of4hSCrMk0UmhOFDr/oyCLpqVHZupNz1/3zHWdUXkWxlDhM3s+jxJhT2gWJmqcVl33kA9OmhaguRH96O1VBKp6sjq8+tc9o7X7TJ6Dccd6izMpIJ3+RMY4KlAzpoz+11GkmWCOgH7Xh9V+8FHp6Q3QH5Uk93WehATmnma1N5zfZ/udtvOtepnfXU/Qhegz9rCeg16Ajj7h5/defPFJPPK+x5bAlsCWwJbAlsCWwBOQwAboT0DI+xZbAlsCWwJbAndbAp/9zGdODTQCHYMgRsAa4DBMCr6JoiQ6yoIhjB+/bDfiHOCCEdEzEP2yTQ1o6nVMlWnqx8KXGuu4j9GhGBExkmMcJG0nba5xTphMjUF0/tQQPiFy31ujxDS693M4F5iiHqOlRlJq5OJ7Bb7enwjWj33sYydjP4biIwiIkZhodoyR1BgnNXzjOEBEDzCe0jTQ3q8RPYXdRwYVwbvRY35+GvInTOd9jomOjabEPQLjE6AXCNQYNA1D516zL3UcuMmM3AD9JtJav1cZTmcLUwyjb5r2GR2k/gH0ANyazYFxbtQ3xnehNfU8iqHjDAcgz+tFj81IQMEfeqXzvOd5F95xbcCxkY5kgygwLDTC6GiaaWoAvpGy6DwBOjVgpDqgjj6dTxMWP3xP/dsRCl6remIeIcFrOBDg0MCz48QDDKJGlh71QC1UcX2o7m264erG6qu+f0KNlVPOBuj/NhqeJEDnXs7n1vzOvNKhjDnNvgLgLWQEnhudKkDXYc5zo6nnHKyhHyAPqGMdpgbomspbgO4cWgF0X5sA3TWQuvCOezdDTufgXD+baYF7M5+Eo+xhcIqjsF8g9Tz7AfYFAO2uYW135ye/F+azP0B/UtiHVfbAb/dYPCv7Jo7joWb+Gk3IvqkOSjyTjkcA+Dr08V7aTNsF6NX9Beh1jmjqbnRtj77huYkiZ18ESNdBh/0NeqP7TR2uqLmmR2lQV07oftPOU3P0BmMD4I4MeD/PQs14s4/4vVk1BOisVzPbAn2owwLyb/Q//2ecUliD+LwgvvoPGfkaa5vgis/Qlo471kOi/slawPMAtwRcROWTpYlCv3PkhkdvALtMo24mIh095lguaPN350P7s86wfAdwT8x8RA6AcsYUfamDq3vWpm2vs+yEeecAeveeD7smboD+sBLcn39SEpjf47jvwwL07jd16FEPsX5b0FM6c5vC/f/5nd95Uo++77MlsCWwJbAlsCWwJfCYJbAB+mMW8L78lsCWwJbAlsDdl8DnP/e5UyNnCvdGK2HoM7KH/2PM9OxtjK01rPWJMbCalpRaYy41BlCvQY1h0ggzUyULYAoAGsWFwQ8ghmGOwv2AOUKdd73rXQ+gDhFV534wPjRt3TQ+aJyYkWiF4rSFSCwKaTMbHSVUtg0FZEQDYXjG2I8sVj/cn+txXdPpY6Q1ah9ZEKHleaEYRid8Lvhuys3er4bJAkDez981ZM6o0kaqz0iGymmC9N5/wrDZLyswdu5/R30+IzWO3rcB+qPTYQXojCdhcwG6IMHzwamBzc5xaoztAAOKAJ3PARk65ucY9LgHHF2IQgRkc31qIIL3RhcaOd6sGOgjo/8EBgAA0wQDYZr6XejGNTA+erYtgAeA6BnIQAXmv8CMudv01XVc0aDZ+twYvbb3juZD9QH6h8hNC3/jQEUUIzXgxgIkmbIT2HmGte1uBpPpXDSddqqXazD2OadTwZFsrp3/18rvLr/vcQL0gjT76hJA1xkP4ztg1zOiC9ABmHWGMZK6AN253gwGAHmzVVDPM9B7zbmWr9Ysx0nhb505CtDNXOFY4H0F7wJBj6FpFhqOqOAccQrPADi3NDKY+7XddUzp9TxLWyc+9m3di7HHUhboPSKwLcxnIfrcR6jL+Dz6jGw4ZsShz2gzMsc5cu4rul9QFu4LfG8BOiCdH/UrAN3IeGSCzp76yT0XchI+UzdiH93fs9vR2zgAUVhPPGecmnEHBEZHC9DVYx5d5LrhuAemC9AZ20ag49AA/OZ/Oo7wd9fB6iX+byQ8NW1xD83nzNJEe3AqI6MTRxbxDDwjjgLU9D1OrKxzyAt4ToYDCvJUNrw218/q2+oR94Z+djqRCMJpM9mh2BtTumflXv0OwFirM6ZA33E69+Sdh1P/Pir9vgH6XV7ZdttW3526B7pm/zO/v8910L/Zw+oIhCNOMyqhA7tm0K7f/K3f2h20JbAlsCWwJbAlsCVwTySwAfo96cj9GFsCWwJbAlsCt5dAAbpRoBjufvSjH50KRm6iQTEiUjCIAalJF0mNt3kNuj1P2/SRRH4SkV3ggXES0O35j0Z5Cs+PAG+BKgY4YLLRZhgom57S89hooynNpxGubdJQMCNtVhBX410NdUTBk9qYwu+Noi9Ar9Ed4EabMTpjfMZIPH80gmDAMJII+IZhVCjHvTRG4uCAfGsIqQFZo7uAq++bBtNGePFaQfiMfus4mP10lBp0Aq+VIVSjbo1B10DzaTyacP6aWbMB+jVSuvwewU+BkuluASEzhXuzNwDQnePUQGtSh1OIGGwEeoGKrbLf0WeNzNMAyP/RW0agY7Av/J1nvwpMqNFhtoU0ugUJnWfMXXUoNTAfnYhuxBgp0CCKkLnrURoTEvFMKzjwMBD9EmxQpuhm0+hTA3OERsjCrADUOEjNIznMLiJAV9c00rDRqL6+6lP+twLoymelK+Z4uDxq78c7bgvQO9bmGKljQ9cB7lWQWJjO3PCMaiA6ewuzMjCWJkDvmlFnNLO5uMZ0zgEmzVaBsw1A0chcAHHTy7vOK58jcIAcGhnbcWQb6hQ2x56ymmtggTIAHWD82muvnfZdQE4LGSnM1mF2DOdEowLRK8jR7B3sDQCt6Bf2RqYfZ6/AvkPATPYa4IeF/ZKR3rzWH+TQFO6vv/76CxTSuKO3jEAHoCtPntv2TlnMvYcp3EnfTuF1ATr7mh7Rg0y65+h+i8917E2Abvp2nIEA6O5pC9ABugAj5Ir82PtWpzWFe1Pg83/6gP2ZDiKt6Q+zn9B+U8YjP+TkPegjozqpeT7XEEEWbaLQX76X9dDz7XF+Rf7CfvQyz2phDJzTr7N/HAt1huP3mbHBOUCbPdaImrFtantk2ixU7Nf7s9ozntPr/eylNe0mmr1rzU0+t9+7JfAkJTD3Q9c6mEyAfrS+6UzEvGVtqY5B53T94Br/7Td/80k+/r7XlsCWwJbAlsCWwJbAY5TABuiPUbj70lsCWwJbAlsCz4YEPvfZz54airFO4zKGSaKVLBjtmn7UiENqUjHWgF6jJYYyU45j1MYQ7HmLfNnGWAkAoy5sqrEaw+fKiKchrQAdIztROEbiYAg2/SgGxGkonAYH7zMjq5sWdX6mIAG4Z2QTKVl7nRr+MAw2fTUADmM5EJ0o8v7U8IwB3KgialLhAwEpGGR9buoCdK7X6DR+19jsmc6NBCvU7jPw/5mqs9FLlcUKoDeSSFnTtgl4Kqu+T7lcAumXZt4KvB2B/A3QL0nz/OuVtXrC+e0Z6OoewTRzVYBuunPmFnOKIkDH8WSmcG/WhJn1AaghsAMs1LDvnKRN/N7040Iaz+4FVnjeN2l/dQJCl3V+CJsETmbYAHoB0Dl+gug8ItIBfeouQAJ6C6cf9dZq7K8kfwmk3wQs8N7OTXQF7bXdpiDGoMozFYYAhRrFP1Nwt+2FjzM7xTndUEPvw43S+/3pmwL0CZRXcj4H0E1n7X7CPQFzg+wPQHRqYJpZIJgDnn/O/Gb81FnLCHTqHofCe+q0B7Q0ZTS6gowspv/GwUUAa1r0QoZV9K1zoI4/q/d1Hetoqv6b+5iCi7feeusEjCk4FpACnUJKbtZyM2wgy/YnezOBLDqTiGMjzfm/8472sx+isA+zeKY48kA21KYk91zv7pu6T2PP8ZWvfOWUcYeadhqBTtuRk2v+1DtHYJbre/45suAHvcgxGfSj+zlq1o1VFhz3jDMbiHsVz0A3kwaR52Yt4kxu96jUwnOe1bEn4J4AvesXa41HF6En2y/s43TKAjyRtcMz2GmjUBz5eSQGNT+uJehb+53az9DftJn5BOSiJhOTEfbMAdPT01/IqGtL1zrnX/dtfW8zDnUe1XGC6wnMqVlzcf7EEZRxzr4XBxccyGjnasx07BxBwdX4ut9afT/dlsDbJXBbgO5a7n55fldVD5i6HX2DbqmDUAG6Z6C/77/+191FWwJbAlsCWwJbAlsC90QCG6Dfk47cj7ElsCWwJbAlcHsJCNAbgYlRjRTDFox2Nb4KkIBIjQLCoMYXaQrGRAyHRmRTe9YkET+ctck1+bLd1I2mCu+X+hnd0jSPAnSM5hgmOd/RgkFYYz7PNAHvCqQiSY2bGEr5zEwlWdjcyCacBIgio2C8P4JZjQgCkAHQNSJi8O9Pjew8n2dnAs2B6MAIovkwTmpw1+je6zQ6y9Sf1kfnRvP5RhrRbs8rbiRc5aqBs9FDR4bYCehqqC/EoR3TiMr/Jhg6Nwv6+ZXjxJR5DcVH1z0HK8+ByvnaJeh5+9n99D9ZUDIBumNJZ5JGdgPWLBjdmU9kdaAGtJlpAoAOaLbUOaSpwpFx0/Fi/DOFOjU/RrLS5s6XjkvT6nq+bnUaAKCpiZtVw3PABVAA9Ka1xXHGgnMROha41cwZHZOPw7Gjo2U132h7nQ76O9FInN/+qU996lQji8I2AY9RnHNOO5910qmOnc86HWye/ii/2y14GIA++8lxcQmgT3juGehmUKEGoAMaKRjkBejUQL7qjo4fAXrXLecd0BI9QeG4E8Co56oDR93HULv+IB8dvgR4cz0oqPU9pmwvdOwc9ZpHELlrGGeJA44pAHCAsU41RBazl2G/xd6q4x+YobMRewJ1CjWvCf7pDxx9OP6C2rPO0TUzTftq/zEz2NAHOM4IodnfcR3TzrMXqdPlkdPBnDlGoCsLZChAJxKd59e5iOv7fLSnznbtT36vkycwu/tSsikhEwrriQCdMWLadSF194YrgO7eV4DOeMTRsWsN7XHNw1mKPR+FNY3rmzWAfkaPUnBWZX3yh/XETAPU7AHJZkJhX+g59dSsK+pmnBCmnq/c6mjJ/3uUSPdNtK0Afc4PP0e/mwKfGjkw1ilkYDFjATXHgLgnoF45T01Qf7Rmndt/3W1tvVu3JXA7CTwKgD7nXB1ayHphxjMyneiMSs0+VWcfAfpv/Jf/crsH2Z/aEtgS2BLYEtgS2BK4cxLYAP3Odclu0JbAlsCWwJbAk5bAF1555XRLjJGmVMb4BeCxYNTD0EfBsN2UyUZsaiBtNBgRJhjKTPOJoRKDNgUDrkZhz2Gckecaprkm9xGCm1aTGoOhEZF8+deAi0HOKCU+x/PV6M8z13BYuTfabAL0GvV5n6llMfBjsPd5idQs/G5UDs9jilSeHaO258pjxF0ZDmkf8ilYpH+MCMVIa9QaNX3VCL4aVI2u1VjaqFk+U9nUSFqDKs/g8xUwKscasFepOCvvCc5nlNE54HwNfJ6fn4amc3PucYDK5w2gO540umts79nFwgjTCvd8cgF6I9CBDTieAMUalcg4N+qS8d2xJ9AWPngWMzXztymOe3SB8wM9gqEQmCHUwGjI79REdc77GTGoM47zqQAdyEJKXaMgAQlAM+Yw17wpDLitY8ecBwJG/m/feXYvtfoHHYSzFbrXs9yRkfMYHTpTcDsmvLbvnXrjSa+H9/F+XU8u6b45duYaeQ1A9/iBQnT2FsyjgkQAes90LkCfR5Cw1gvRmZsz7b/zDpgsSKRmn0FmCAq/M7cYm5QCdPdAK8eNruOmq+7aWjjb8bMay6u+4DM43wl1AegekUNNW5ueW2AOOAW2CiiJNu7RO+gadBZ7J/QWzj4UopDRLU3TXie3uTbXia56EbhMm4Xo9NknPvGJkw7AiW91zvnReFIu6Esj8YHo/J9jbdgfAZltMzXrhzqbuk6X3Lvp+psNA4BO1LyR841AB6DrZNEIdJ4VHdbjPJCt55cz5nUepaYvXMPYm3VM8rqOozgwtF88Ix0HL2TheKU2OwBrJM9HmwT8XN/MC+jlHo/CkRruDXEmWe3X1MPuuamnE0J19VyTOgd4zTWTceV6zNrM/CfdP98JcPJgnOj4yfx0/W/mldX+cKXH2qabrpn3Ue/vZ3q+JDAdXJyvKyl0fnSfNnVDATq6xvXao0J0gEM3mcJdgP7e3/iN56sD9tNuCWwJbAlsCWwJ3GMJbIB+jzt3P9qWwJbAlsCWwHUS+OJrr53eiMHL6A9+BypZMMQCiCw1TGqo01Br1CE1hkNSuHtuLqDYaLAayzCaNZKoAJvfPR8Zoxp/C5ExJGMspJ1EYmNQxYBLIeIGQ6WGPAwGNbDW2FBQhCxqDMSgUGO9UuX/GGUxlJouk4gaIR/tqUOARkUdFTz3khoDrnIhlWfBdME77SICwBR6RPFpNAVgkUIZYyQ1BncBJUaQRvBhmG0Uv9FC9OE0cE+Dah0kZuR5R1wBg84VGmSng8B0bJgAfY7ka6C5nzmC50ev3+RetwWVzxNAR54+r+NaiNyxhB4xeg99YLp15ngBumegAwUE6Dih6IzjGbEY+5ifM6LNNgAqACkW7mNEH9fouPd8W9oF0H73u9/9oBAlbvpjXu98nUcldGwVoAOjcQSw9GgL5nFleAmA9h63HZ+rOaDcen4vabjR7RQges9tBvoVoJm+XghVPVN9x73rhHDdKrbfdU4Cq3FwBJhWAH01/mYEumsm7+16LWAUoLNGAvuogb2mmWa+riLQvXfPfGZdbVYYxxI1a7GZc9Ab6AXmKMCV/QvZbyxcu2tNx13XqAkY5vhsdLbtbZt8f68zZQpMJI07BYAOjDCiD32gbkBHsrdg7Wf+oatcy5GLjnIAZfpB3YgMek2Aun0DYO858hPE9Pr9XYAuRGcvQwYK9l9k1FlFnSvXyqd9IEA3jTv3M9sIOl/wDKynzXWsKCTnmbouFLSj83t2O+MBRwX2YQJ0o9BNiY6ckW0BemWGrJsJBT0pXMKRtOMeOdGf3As92exOgPMencQ+2WLWE9rGvfpMZGIyspu1hff4fpyzmFvID1i/AtJH8777XddE3tv9rM6pzoO+xu/N5iJAx3mBNuMYYeE56TMKa+pqDrpWdPys9nIboO818XmTwLUAffX940gnFKA324lZY4xIF6CzXxWg//p73/u8dcF+3i2BLYEtgS2BLYF7K4EN0O9t1+4H2xLYEtgS2BK4VgJf/tKXTm8VdmAU5EuzqcGp+XJNBIzRMIVSGsuNHMGoKsT6x3/8xwfpVAHLAC/TVZqu0cjyRjbVSIlRFGOhaTsF88B5CvfA4EhNW15++eWTEZe6QItnrAGwhu4aCX1fDQoFQRrduRYGVQyeFkC+5ztipPWsTCNhBdq0q+fIz9T2hXczXSwgXKMxRlmMpm+++ebpvj2DGGO5aUK5r31CTXs0RPI87U8j0JXJdDpoe2a0woQCKwO6zgrnjLg1qK/gjwbcS2P8Ejxfff4mcPu2gPIm97j0jM/S6445x1QdUwToTYFrpKUAXWcRHHGAARRARKMSAeMa9TDce/4yuqHpaAEjADzgBrX6hBrjYMcyukfDPgZCz5MFunD9GvMLhj0DXbBTpxIgn+mWub8RpkSGEiHK2eoUoMK8/kp3HY2D247R6sSCvzo6oXO+9KUvnQqOUj23Gf3eKMhmwOAafaZmueC+ldMRCFGPPEvj/2m29RIgm2tgdWwN8/6+Auj+T4cTI9Fdh+hXssVYSDmuQxjrkpDPFO6dgwJ0asZL04NXrhj5mdPO684V5lbvwbP0OSZAn+ubf3dd4/p1RvN+dRpzrE/9x/99H0DcYyrYz9RpB31ghgr2Qs3qw35A50V0XLNxAFCbOahA2fTnPn/3ALxW2R85N9JnwnNq7uX+izOtp7NP5VlHo+qXRqATiY7u1LkQvY+eNNIRfY6+p7DvRMcIlT1qQ0dF5GQkNHsz903U7L/Q6YB0MhX0DHSu6X6rZ5d7jIBjhjGu7HHaYBzqXIl+Z8yzX6PGAUtnUvR7xxPp1z3mgM+bPWHW9G3l+e1vf/ukh7/4xS+e9u6MGbMN8LvFs9T72e6LuyY7Xusg4ljnfe7dezySkesd23W64NmM/OeYhTrN8Iwe64Sj2gqgO143QH+aq8m+912UwBFAX63l1e/9vtXve/y/AB19RLYkCnvzZsBA57mHFaD/37/+63dRTLtNWwJbAlsCWwJbAlsCt5DABui3ENr+yJbAlsCWwJbA/ZLA17761dMDzRSeRDdZ+CJtKtSeU4gBbUbeGMVJijcMwRoNMRwSSQRA50xGrlNjXaH5/B2jMV/QKRgxhfsAa7/M84We141Ap6ZtNcJNGFzYhQymwc6ermx6BiYGZMA9BfBm5BA1UaU9A5hrYGjE6Nt0qkScN70sRugVQNexwZTQ1MgUw/VXvvKVE4zjzFQgOjWGUo3w9JPGDiNzfVZkINinfROga0TVCLOCDJ0RNeIUIqwMNpcg+uyTOfPOwbVVm66dub3uOQB5Wzj5vAN0x9QE6DiWmAYXPWJUOABdeE7NMQfAc4zvwAjPC6cuuGCOzGwZRl0CZjQGUjOHASvMXe5bA32PmsBIaAQrgJsx7pEIPXOdsVZdwZzuUQk8E1HbFHSHUezUXFewAPhYAfqpu47G9rkx2jl57vNHkBGA7lnFgChTLVOj0wRK9Cl6W8AFUOlPAU71zARwR+299IzXzvv7/L7K6Ehvqm+7NlTmHXPnADrzmLWHuk4UzBXHPOsVAN2MBkBKnWKoAZ/9MU25AL3Rv20jr+PQ9pOf/ORUNyMFhn3O0bYI0HkWryH4W+0FXK8KB/ncPOZkvu5zTIDetRRwanp7dJHzhTlDpLIp3dk7kALbQtt1IAI6CowF58BmdBbAtbqQzwmb0VMToFfn1LmxZ11PgG4EOg6MRKCv9lcdW3UsUDbo0ldfffVBoY04D1CQQVOa02bGj2OoWS54VmE7dTPwFKDjfAhoRuei19nnGuVO7ZEgHvHR7Ej2K8/BHss9KnoPqM8e2LT67IMtPIdjkL6tcwh7W2E7a2DhN2sdDmPUPFPhFg5Mpr7nGqwfOh54JAhjgTHSeT7HZB1TeG0eqzQBuhC9EG7q0e7zCtBxGDHyHwcG1gzHK+O3OstrXAvQr1nb7rO+38/2/ElgAvSuYef2UnOtO9rvoc9YU/luSxa4Hl8mQGfe4gTDz//1n//z89cJ+4m3BLYEtgS2BLYE7qkENkC/px27H2tLYEtgS2BL4HoJfP2tt5bG455VitGsZ4cabS7wwqjruegYrgVTGIIbyY5Bjyh0DOREYNcIXtg0jXZem/tgtPXMc4zxGFg1amIk7jngGPem4W0awYW801inkZG6EUJGJGH0xKBAJCkpM6kxLPjsGE4nfMY4ybUwsBqBRI0saDsGaIzhM226hlKMIJUNEMIIUNJhAs5///d//1RzTWEkxmQBOvLDSN3naz9wr5XhUrA14cA0nNZQUwP6hNIreL4yvNbYuwI/83/n4NBqVkz4Ng1NG6Bfr0uO3lkDXY1zRxHojFujz5vCXYgOQBcwG4FummbPhAWqMM4LhppOmraaLYOaeavu4rNtc89nJ4qzx1kwXowwb6Re57DA2LYw34A4OhehJysLYBGA5cUXXzwBhv5MmH6pd24Kl+f8KdzWCUDwh4MVsOu11147ZcHgDHcLMESYh25DT+v8gw4z5bfwss+xgr0TxvF3++iSHPbrP3UQuwTPuy5MXXgTgO4eoQCdz7NOsW5RE5nrugSgdG9AzdjpOBCErwB6HVMw6nv2NLXzmrnN2tosCY6hI/g31yx1FzKasEK5zfnZPUDXPPcV7gnYO5hNh+j5H//4x6f9BDW6zXPbkatH1lCzlzA7EHqJ96oLed6mxG5f0JbqrZmByHWednauVq/RJ+w/OAOdGuDM+ecf+9jHTnKu4+EK4Mw5T5vQEURRWxgXOBlaAM6mtOd5GgVZJx32fugdYbgZMBgfpnA3kp9rm/HDCHTTnwuJqI1Ad7/ZZypAByaRWYG1izHIOOfYAuAxNftgj9vhWTxXmD2jWYzYfwPhdR5ArzIG6ON3vetdJ0hVgP6tb33rpIfRx+xFcWLCUZWaz+hkxh66e6pzY5LX6jBR2M695zEK9ufcc7ef+T6g8wcAvU4BdSTlGZ1nynm2tfPQezzsfnCvE0eQGFIAACAASURBVFsCz7IEOlfmWn7Nd6O5XjUbEPqM9YjCuqrjKDXrDPCcdVsnnf/z3e9+lkW5274lsCWwJbAlsCWwJRAJbIC+h8OWwJbAlsCWwHMvge/81V89MKgpDIykPbMRQysGLQrGOI2ynlUo4KYmqowv2NQYgnvOMOALYEzhOk0B2bPTBSwabgvsMUySrtKCEdVIRwyMpoinxsA3oxs1KjT6y6jrCZsKHDSMY7A1NSfe+HU0IGJIQz8G24L3wgfa20g4ool8Bp61hsoaBic0AkQIsDBGFqBjVO81CwtN4a5Bssbz3qMG0dmOwgdlWgPNkcG8sGL+vjKCHkGyo+tfaySqcalKYAP0R6sSV/09xx3jzxTuOuMIH6gBAoxvihHoQAhKU7gDjgBszkEMe53npnP3PObCgWZoAJYUGjUqT30DJGF+8eN7Z+aMSpJ2qO+ogWXAFPQHUe89uxj9yHnipEHG2WjOgUK6S7210mmr8X50HXURsuJ3oQ0yAaALz77+9a+fwNYsQpGeg+vRFur8mRK7RlzaNZ93gs1zetvPz+e7qWPBJTk/i68fOSEom9sAdOTQ9Zr5Yopxrvfd7373VEjfzB6h6yXg3CJAty09gsSI6WZOYU5RGGesz0b/sv8gupvCfH3ppZde+OhHP3qqu+5P6DfHZMHxHDvNtDLHap1qOo95X51m2NcAWwtcjVjmfe65kKcR19Ss80JWYKROc9QF5nUk4vc5r213n7vOhXV88rPo2sJuwAl6i4IjXx3zdBToPmi1NqAb0CkW+h2dgh6hJiIb4E3UOOPMzATUddLhGetMMM9AbxQ/18NRCYjOPYTn1I2yLEDXKcrnQdZGoFOzF9R5gwwjzejEGFdOrF84SngMEM6YQGbej/MAWZt4PzX7RMA5cuYePVqI/bB9wVgX0FPzHGYjop0F0R3LHbv0/XScuGbc+7k6enZM4SDg+fPoAL9XUCN7xjCF/taJ48jJdc6n1f7xSP8/i/p6t3lL4CYSOJrbl/Y+01FMveDaxPd6dFszuuGgoxM4epef/+NXfuUmzd3v3RLYEtgS2BLYEtgSuMMS2AD9DnfObtqWwJbAlsCWwJORwN/8j/9xulENyBi/jPKmxnBIakWgN0Y8o3ow5mHYFXphtDWdOTVftAvUSdOosZfraeCl7nnh3L9Gvp5jDFAjcsjCl3bSblIwvHl9as/51IhdiRYEaUi/RuIY5o1UxTBKJB1AAJgNhNO4zLUacYoRQoMDxk8NqNQ8Q9+7MtZr9GhUF/f+/Oc/f0rdiQEVo7UFeRiBZuQ+RmZTuB+l6VsB9CMj5BHcXhky+94jcO59Vkb2CXXaphW4n31Zo9Fs95GhyXlxNC7OGaLOgfz52iWD1jXj8q6+ZxrrK/sZgd5MFsIk6p6BDkQnGk+AjtG9Z6A35S4w7UiPFC4B3pgPBeBN1dsUzVyvoKF6k/c1Koc+ERwBkxoBX6gC8ECvePwFsIQ0yJwnTARh71GoeRNnEcfHTcesukgZtM+AIRwfQfnGN77xwICKPgMMAaUopEaufjcSXajVSEbaKbiZZ6VXL9SBZzW3jxxsrpHDXZ1Lj7Jdymelw6euXY25VQp3x6mZaUzh7trGdTznm5rIXCAhIJaxIChk/DOGui/RAYw1bAJ0MkR43jpjhshdITNOKqbE5j3Mq09+8pOnmrHc5y/sLpyk3TMSt2tD58TUDdUp6g7XLgEzn+f5PWsbB0QgI5CX86L5v+s+n+kZ8zgl6oyHXlTWZt/x/vTXjBg+6vuCy+lc2LlGu4h6NvKZveCHPvShU/nd3/3dk0ODxXu771o5NiIX2uuxNOgV+tKMH0BWIDf7SAoOEaZmpy3oGB11uF/Pg/c1avSt53BTo5/UVQXoOHEA0HsGeteF9rUA3XPmWbfMIICuB4oLx5ENkfocM4SeNPMA72tGI56FLCTu6dhvu0YyBlxbqJlPAHQyAXAdHUVwFmF9tE/Vm6tU6HM96T6U36dzSEFbHdWQUZ2k2k5kQLYS9u8AdLMEUCN7+oI+xlFizqvu+aZDx9yjzme5Zq18lPp1X2tL4GlI4Gh/N+duv4N1fZ/fzfo5vvd6ZBm/d36i95zLAvRffuc7n4YI9j23BLYEtgS2BLYEtgQegwQ2QH8MQt2X3BLYEtgS2BJ4tiTw/37nOw8M1RqFMYBpdCYKCkOe50kCvvU0pwYGFwxhFAeaG4HuF25q05YDvzCGNiqq4ElwYuRJjdkYJol2tBCBpVEVo5uRStR8zp9pWKjBr8a1FYzpNTAc4BiAkZLoNtJyWjDm+sM1a2CowR2ZYdg0Eg451ph+LtqtbQXae+4lkbkYW039DEA3lSuG5EbwzQj0pgItQJ/QWyOlRpVzILxymDI9um6NoEd90uv2/fP3OQvPAXT7ZgWKzgHHm8LI2fajsflsaZDzrV0BdP8nVBEuN5NFU6oDFYxapW4Kd4zunlFODfAwatDjHQSyjUAXoBsdy1M0omaCryPYxP8L3qrHTHNrpGz1JJAMkINzABHowBYjEYk6B55TgC2dZ0dj6KgXzumza8ZZ4f10HqDdpA6m4MxThyj0sufwAvYKnpCR/YTDw9SThfbnons7tuZcugTQq4+vkcN9e89tAbp69rYA3WMYcPhij+BcZUwAzi2NQKefmyGCsdTo83m2d9c69jGskxRgLunFWXepzQjBtZBHHTcmvCtA71hwLVyNU9rdKN4J0LsHYU3WoQQ9ADwW8nLvnq8NRKWwruM0KPxlz9M9lbrJjD4zI85cM6srprOKzzxTuAttqdlvmDmjEei0SYjaaOKVXmsEOiCdfkeXsJ+hBrBSiBpHBjpgUOuYQ02fNiK8+hy9y7UpRLqzf/QsboA2Y889LuPTKHd0VcfBzG5iVhJq+pA9IoW9r1kQqNmj4cRBIZK+Eehmb6KmzehOnULdazPekacZPJAZ+lenUq7H+HasA9DP/ax05QTtR+uf160s6oyGvOr0yVoOQH/rrbdOAL19xFrOdwTWdxwkCu/qAOBcnfq/e8YN0O/birWf5xoJrL6TzO815yD5/G7WOYheMaMcGTO6n0X34+CDcz0wnZ///Zd+6Zom7/dsCWwJbAlsCWwJbAk8AxLYAP0Z6KTdxC2BLYEtgS2BxyuBb37jG//uBhjAiNyyYKArQMfAyHlnFIyYjTDhizWQmRrQjMEMSESNcdwU6xhDa6RuVCL3x+gqVK5hm+s2hTvGVIATBWNkz73kGjXsrQzEjT6fhoVpNORvHAQ885zn0jCKYQED+DT61UitIQODpkZ8atpsmmij5jVU+3mv22hYU7hjvCYCCdhGxCo1BmdSfZrucwXQa/y0L/xfjZNti/IsgFkZwo9G7Qqe970zUuKmht/5/pVB6RJULDzYAP3h9M/s70LqznFTuJuC2JS21OgOz00GFGBk97xkjO7CpEYkAlQAHgUnADPgQ+G5IK7jjjb3SIkJyTo3ClQKNIQ4AnruXcCMIxD6UWccHY0ALjgYFaAf9UCdXVbvORrn58b0ud6efQkAdY0g5TCwyQwARI2q601DL1BENkZ1Uq8Auu+d4GT204QotvEIoK8chB5uhD+bn74GoK/WrpXe75xG/szhnoHeCHQdLgrQGTPsMRgv7hEE6F6bSGQh+ioCXecY7s/c10EDfWGWGMYZ0dEf/vCHTzV6g3YSzYsecC5z/Tr38Myd56s1vuNurh9H62Mhn1G73Jv9EwBdyEv7PAPd416EtezB3JsBMNSp1PwUeK/W2aP02Lx3tV/SEYb+oj9MtU5bub/QltThdXysg0HbMXURz28qcqKp0Q9AbQtOkhRTuAvQzWLgOeg8PyDHLDx1cmLPxrUt7CGB1EBbAbp73B4JUoCOXJvFqEcJsQ6h190fsjdEr6vrcS4gAwIFeE/6fo8FInMChf8hG6PvqQXnHk3UY3lwdMU5hXlFJhP6wfPokUP1ZB0put9bzfe+PrMGdJzPfXb3qepw3sNarvMrznCFcMheBxrW+LaZa9QJ41FHoE/gfts18tlcDXar74MEVmN27oPc/8y5NdeBle5nv4dOowDTm3kOgM53TbPSIc//7T/9p/sg1v0MWwJbAlsCWwJbAlsCHKn3/+3d8R4IWwJbAlsCWwLPuQTefOONBxLQIIZxiqhqzuelLkDHWKvBlnqe2U2KdQpGPNMUcw0AC2AX4yGR0p5x6D01fFKzPNewxv80iPPF3XNUqYFNXhNDKMZmjeKNxjIafRoGaiCsUaFG7/4f46vQiBTGRApZMP7OSByNjjW6Y2yogVOAroFwpjDWUMs16AtBHVARYzNGbKJ5fud3fucEIaiRr+dlYkAVoJvqtMN+RtsVlM3IuxrFp7yunUoTek3DbQ2z0+i/usc0fk6j8OozR3BxGpzObRXPvXbUpj7rNe28VqZ3+X3KaWZWaBSpAN30z6a/ZW5hdPdIib/5m785zXnPhgWgC+yoTbnLOOf3pvWtTgFoO5ab2lg9MVPQ6uDCXCwwFCgJ6puqHP0z7+nfABMdjTBM4pSDPuFZgQemcCdacTVm2t9H47Dz+NqxNq81YWH1AU4ARKEDiHAAqNMDYA89T0Ef9Tro86bkXmXAEKDXYWe2ZaV/zgH0c9D4Ls+fx9G2RwnQ7SvnReejZ6B77vY3v/nNFyyMe6OumT86XFAzfjrPAOgWAbrre+cYsup512auwMGMH1NiU7MOm72Ca3huswBdB74J0Gf2muq1FVw/WguOovjJvtEIaaL6es6556FTu9fRMahOSXNvUwBaqFknQj4z9XSfCdmYJh3Ia5Q8wB/oTFQ1qclxUujnjsbwlA3605Tw1AByI86B5kBWdD41ez30vAXAbfEMdAA6/ayu4NnYw5l6ntoIdKLQuS5jrwAdXcXY49rNKOCaYAYVHbmouQdp2yn8boYR1jOcC3SQIsLcva3rlWsJsnE/Sz/TT+o3xniPOeE+rJEU2gs8tzDG2/cF//RL97qzz7oXaxYRPlcQv3KsdHw71qiBbxz3QWFu+sNryN41g/V9Oq3UyfRRAvTb7B8fh07e19wSeBgJdL/X7zGr7zSdP9OhZuoD9584j7NHZa+KHtM5SR0rREff8PO/Xsh88TDPuj+7JbAlsCWwJbAlsCXwZCWwAfqTlfe+25bAlsCWwJbAHZTA17761VOrajjjCzQGOaA3NUZNI86pSeNuwcBXaIRRlUIUDQBd2EyEDMaxD3zgA6cC4O19MU4K0fl/z/nEIOiZphjduRYFYyER1xhr//AP//BkCC2M8fxNjco1DNgVNTrM3yfo5W9kAqym4BiAo4AFg59QDnnWEG06Z14HbHtGJTUG8vk5I3hq6BagCwWBiURRAdAxRjbCnwj0ptQzDWkBus+7OmsS+fD6NJr2vecA1hzqNVJeAugdF/5+bupMA+g5sD37vX/3OhMwre6/AfrNFJrjybHd83oL0IEFzHOPgwAqM9/RJdSkBhe2AVOqKxqRCJBoWl/1gVCvumJGQTcataC9EIPnmeDcv/k8z2d66XnmOvORc88pgGf1JE5LQBVT/OJ0VGB3k3E4AfptnEEKPwSJgkZ0cjOOaFzFwIoxFT0PLOIZhJHURq8aUdzoVO7Rdte4exOAPnVI9cjKseBmI/nZf/dNAfqU59T9BXQrgE6/8yM8o2Z+u5YxX3T+om4EOtd2/Qdk8pnqjp61zXM16wTroueu8zkdb8hggeOaBZ3TuSus4z4rgN71eoK+OZ4LIbveKDM+3x8cEHtGN21EJ1DMsmO7kWv3NfOc81638Jf/T71iO/s+fq8OQEbu1QrQaS8OlZ4xz55sNWbcV6xkwmv0USPQ0eeka+e5KT2ihz7zDHSzDlgjByIihTqd8zj8cPTNq6++eio9A/0IoKOvWU/aZz12B/3eiEzWLHQ6+hyA7h6RvkUvot+RFenKO16VNeOrMup+kvHCc5oinhpHJp2ZWPPYV5JOn5qIeMcocmh2hTmPp461PfRNHUwcP3N/Op0xuH4B3gTo1RscR+B57zhdPW2A7lh99rX9foLnQQIToE8d6zycGWPOZaSoDkfPaBcAoPO91e+Y6FmPDBOg/y//8T8+D2Lfz7glsCWwJbAlsCXwXEhgA/Tnopv3Q24JbAlsCWwJnJPAEUDHAGiqcgxypkbnCzPw3Ch0AJERSdQYGo0uxEAu7MaYiFEMmGKK8RpwvYZp0BtJjvERwyMRN1yTL/HAGmqgPEZCCik4GwlTA6eGvRqbrwFKE7YArUlByRmOPFvTaJrWs0ZHZW+KWZ4LWX7wgx98UDD0tt2rVJlep0ZF2tII9EbwNYU7kWo9KxQjdeH+KtWqhpMZgV7oeAmgz8gHn2EF0DtGp+HYtqz66ybwfEL81by4yfU2QL+sWzsGBDMCg4Iv9Ihpn6mb3hyjOyDCjBjALxxn0CcA9J5tPgG6gG5CN8GY827O87Z7GiYL2xuR6bzi/TyraduNkC3082xd9AcRp8xlMkrgFATQ8YgH5nQzaRyBp9VYvBagXxrHhSrVG8iaSHpAGjradNnUQNRGoNfJgWuYGplrnNPJE9C0LVP/zOc4MiBvgP5Th7kCosquv1cfVp7XAHTmcSPQuZ/pm6lxktH5jjFRgG4EuuPN1NYToHtEgrUOLraPOWXGGsAvcwtHO2rTor/rXe86RaJPp5lVBDrzveslMnG+C5s7RtWQvq9r4FHkOk417C84K5rC3GHPRRpv2grkBTZSI9/2Y2H3XH9tZ8e/v6sHeTbfhzwEoEIWnt8If+Y9kecWnB6IPie7Dinye82jvYBtt78YD6+//vqDgn7guB+L0ec8Ozqm2QZ0EqTmOYTn7K86pgHawnNqAD1jgsL12dvqMNqMJkag22/VTeh6s6fQLvan7n3JzlEHRva/3bN2HLjXqRNG9z/2DesGzpw6uaJ/zdDAXCBziYX26LTG56ezWMdF5/t0XnJ+NLLc8XytkxffKxjbzH+cUNsWxrRHEHHsR8dGZT3nuH07ddXcUx7tVuaeb77v3Pp4eQe037El8OQkMNfuld6tExDvX83d1XXQYziNU1i7zUaHrkTHGpGOww4/v/gf/sOTe/B9py2BLYEtgS2BLYEtgccqgQ3QH6t498W3BLYEtgS2BJ4FCbz+ta89aKaGX748E6WDoZEauK2HObUGRmrAV42YTUeJlzpASEMi4Msoac9ANxpGQzr34gt9U1cS5cgXdgpgjTZZiOYxVSVpTmswKJSuAXsa/zVQroDLNJ5xzqTnkwKK6jygAd3rmZKdGuMqRnoKBgeMmxhSqQHcl8DQKmUl0I0UpEShY4wsgEC+RmBxT/sFg7Rp4I0oKhSvMYU2CT2NkuvrKznWmDmNN4U2/ayGUgfiEbS5Zj4dwZ/52UtGU99/znh67rVz15+v3WcDbYEOY6lHEDQqewJ0zwQnqg6A3owYjHMdcQApBdMF6J6trG5pynh+75xrKnb6w/d6NrLt5rWeZc7/zZzBfKouMYV7M2GYDcPP8VngB/OXSFlgHyCBjBpEcaIzG8XeyMQJ5eY8Kijrazcdb1M3OTfQfegVZA7QEfhR85z0EUCE/sKoqv7jej2numCmOpT7TH10SU/6nEcQ82HkcI3+eVbeU118NG4cy9XLRzq8Tl+CxAJ0I9CFZwXozBvGZI8gAcYWLArQqU2xXscSf++ay9jRMQWQzhgtNGeeeaY2a2WdxZoxhmd2reQ9rpfOxa5lq3G3GnOFltPxjmfkLGvPi+fe6gAcGDnigcJRFsDRo3l+tK/h/9zTZ+L3ZojwedxzFKQK0Jn7AHRTzVMTkQg8Bw6TeaIOjMrKa829g/dCL5Li32cHPDMWcDpk36TzAH2HPmn0drMUcB8BOnV/2DsWoDMGcKigEOFegN7jg3jmnu3da/KsdQAzpTrjjz1rxxZ7YORD4Z6z/zrvun72fcje4wlYO2ibcwCQxdhwnLCXPnKYdGzaH933FFq7F1z1m3q6be0zdKzjWOA6wXpH2xzb8wz0Xq/zynXPMXO0b2z/3GQ/ttLhN10zn5V1YLfz/kmAsdrvsnPs9zvdOYDe63AN9uJmSuK7Pc5crqesn3yPRSeTiYOfn/tZ1pn7J+H9RFsCWwJbAlsCWwLPnwQ2QH/++nw/8ZbAlsCWwJbAkMARQCddGxCLGuNcAQiGTI2MwKSePcl7jfrk3EdTrQPSMegRWUIKZr581wDeVMgYP00Di1GSNgjM+d3UzgB1Ip1MG0qK03PGr2n8q9Fwlc60RkCvCwB45ZVXTsVzVVcwgv8V2GFcwPhtBD9gzGLKu1Xba+yYEW5GoBOFLkA3Ch2ArtMDfdc+wijcyFyhQ8GAv0+D8TToHoHwafAsTJ8G+hpxpwwmkLhkyDwC6NOIdO7vXmMD9IdTmZ1XjN/qh55dLEDXcaZOMgD0pgcHyhrdTMRgU9JOgF7A0jNrBTrOcZ2AjDLUsE8tIDeFb0EJ84jP8Br36hxqhH3PJvacdaEGMARgBDgCnAFxPOoCXdmU2DzrjE48Gq8rsHZp/qx6u3Ol9xaMoCOQUaEUr6mL0HMYWNV/PEOP7Oh588jEPinA6X3VCSt9ri7ZAP38vH2SAN11kP5i/bSwfuu4QmsB6EJ09hhdezwWZgXQC3/rTMPv7j9YK7lGHQHJWIPTHWdfez9BZ0F8AboR6HU6W61ZjuFzY7RgsXqDSGKzOQBJiUjXAQ7dQ5pr9UP3Dp2Pcx5NGMlz6vzncRPKTkBp2+uI6Fzns/QFx8dYmOPAc5x/aCP6z2uqt5RrHS4aEYku4NlxeKDG6UEwAxgGnJPKHejN33UsNBsGNc8wAbpj3jPQ1Vde0xTxdRD1CBD3TB2TE0p7Hj01UZo8A+OOcd69LnBb5yKeo7CreyH/r/w7zhgTb7zxxglGU7OWui9nb23Ke67Pa5X33Ot2neh4nQC993df6nU7Rvi9Orwyw7GADAO0GWdUxi/7UwoAXccQ5mXX9ZW+mtC/69Sl/V6f5Rxc7/tus3Y+3O5pf3pL4PYSmHrFK9WZR+ctM0FMXdB9F3rT9RSdxt7bgu53LrNfPemx2zd9f3JLYEtgS2BLYEtgS+COSWAD9DvWIbs5WwJbAlsCWwJPXgJvvP76A2NXjb54mAPAqYFSGsj4oo3XOUY6Ct7mPRsRQ6NGR1ITm2ISwxlftjFWUjBS8llLI0C5l8ZIABYgH4jGF3h+p018gacmShOATgGg1xh2DiCtjG/noIs9A+TC8MoZmkDrlYFc0F3DPlFUQG1kByAzZSg1BocjYwfXrwGy75sAHbBo4V4YnjEyI2MM8II+YaEG9J6b2pSa/D5TuNeoO+H5yWjyrz81m0yA7v98zzTU9LPK+sggehtD5k0Mqp2Fl+519Polo+w0CD/5mX/7O85nPnrWjhV+NwJdiN5I7hmB7nmu1KR9BaBbgGwAdLI3YHSvowqpwU0PznhXr1DPs8w7l4wIp220c0aZq9N49qaMbwp37rGaS8KxAqX2P8AMmGABhABZgOdAvp41yTWOdIU9eg6IzLE95+ulsb+C9zpGcA4y5Wtf+9oJqKvrqRutNLOWIMOm8u78n+Cvzz71T597pcvniL80t28/Q56NTwpKp+7tmJi6uOO28j8Xge785FrCcyPQBXG8ZnYaz0Dv2mN6alO4d51yXnV+CSzZd5i9gmNg+jnmF/fivozPQsEJGZsloXuhle6b/+teY/U7/+v92G+x30HvUbPXYS9G4b3Cc2rW9+mkZF90HZ792P1WAbqZOVYgledyrk6AThYcHGQ4eoKzt2lb9z+VO+2t84C/uz6gB3FOpAbS67zJfsZ9E3oRQF4Hw2YpoK1m4OF9vZ8AHcdDMvgAmbkuqdzZo7JXo6CHC9CF6OqqOj0w3oykpmbfC0CnsE+tMxWQWEcRdGP3RlNzTD3m32QtIRMS+pYaGZnWnzWRI3zYA1LTNuU0x9rRWF3t4zqGZv/N/V6v23mFY4FrBM5iZhegpt04s1Doi1Wq+blvP9K0N9nvXdqrzXX12dDuu5XPuwQc1x3fzp8e6eAeS73cfVT3e6xHOjbhxM4cxVGHGl3L91gK39lPOu1njjTPez/s598S2BLYEtgS2BK4DxLYAP0+9OJ+hi2BLYEtgS2Bh5LAW2+++e8+zxdojM2eO47R2shOoBQAWM9zDbh+CW+kM2eWN5KUL9mFQRhc/btRSHxprzFSiIbhk98xSFoA6C+//PIJoL/vfe978CwTDkxYsoIn50CgRk4iRTEWU4gOm978NV7XAIgxU+MvBgdAuud6YnAoKGqH1FBpVJmvT4Decy+5timTMWo0hXujP039KeSYAL3OEcpgArxzELkyXUHjfra/X2vUvGTcvHSdo9efN7i2MqRPxXBOJkcG6xrWBSQCiHMAHUcZ5rop3OuIA/RyrGN0L5wg5a9FgK6xcGZY6DhuBgyes/DHOW6q6UaT80zOET9npDvyM0KSezXivoZJoixxxvGsZuat8LkwhDmNXnQeHil++6lQk/f2nrZLZ5/qnxpQ5/ycQIfr8h761LTLgBHWDNYGCgALnUchZTGwp048zRLgUREaes+BGe99BFWmnpp69aEWzmfsw9fo1nN6fI65AtZG4vI+MzSw7vQMdD7TM9BZw4Vr9JVHvAC02Rd03jGnmScU1qyOix5xgC7o3HX/wd6Bo2DqYIMTDqCXVNrsZwpy5zjvMxZYX9ozrNa3zi/HcOcfz4fzIfsnasCF510jB6K7Lcyt6qPuF476rHPf3xvt23nVa9BG+kT9DbBmH0QEOrUp3IHoyHSm0+/Z8Z2zHUtcu2OESGv3MQB0nCTZ51HYP/Y4GsYGeoeaPjLbAPvO7mMYC+7hgOjoJaCtZ6CTLp7C85hhxCwk7m/ZTzG2m4Jc/c4YvATQdRZBv895d7S/6hgBoPcZaCtR2xSe55d/+ZdPTqrUdYRsxOnM6nGtPp176zlG5rjrHvl73/veKe0/TLs2KQAAIABJREFU0J/1gu8SQH5KswsgF9tnRPu5sa06vjQfnzG1vZu7JXBrCZz7buNc6rxxXq8AOnMQRzSPGiITnPqGGh3bdZjr7hTut+66/cEtgS2BLYEtgS2BOyeBDdDvXJfsBm0JbAlsCWwJPGkJfP2tt/7dLfkC3WgeQDqGXI26poekxtBYMARo93xbjJ9ET5lyvelVMYYaxU5d4zVf1ntNjOAYkSkANSPjMcCTLnQCdA2Q00jbB10ZFyaI0ZBQYzqRUZ6Bjjd+U6E3UpzP1tCOUdOU7RgcMP5idKDwrDPirW2tgblGzp6BDnwDCGhYB9CbGhOg0X4RpgvS6Rch5IygLdzS+HoOTJ2T8TmYXVnPAfm8wewnrQOucSJYgaBptPY6s9agbtSj0IMxJ0TH+NZjGzwD3ewTAAmi16jnGejqCq5R0GbKdSFR59iMpG4ko3NXYNE557NUx/g6/yu8m5HVwBZLj00A6hmtyJxmPhoF+c53vvMEdgDP1Mxlf2hnZT3B3MxcoQMBta9Rc422p6BiXrPP33HKs3JMhyk+gX9CR65vRD1Rv+i8ZipplgB+7/1XY8k2nNPvR+08GsfndNOTno+P+n7twyN5dkytdPj8nHOq67b/65EDBehcVzj6jW9847SOd4xwvAtrJDVAsNCTeW1mCQBz10SPfWBuoFPqBMb+o3uQZtZh78CZ3RTPop5rbeXia+oFdchN16ej9ytjZFJHROYVmW8oP/nJT07OQx5hwT7CjBjojaNr20/CzLneHkX7zrFYHQ6sFuIK0D/xiU+88PGPf/yFD37wg29zcqju8QiL1VxkbSCDhYW9p6mB2TM6RhgnPLtZdKgdH9Tco+n6u08ToJt6vqn8caTQqVNA7z6J9aQOWmT2oW20i7HnPoqatQpd3gh01zrgv84iAOSOuUJygVadsJQjciELktmQAOUemeH+0iMz+Iz7OK41HRt6T9viPV3b5ro394Dn9Gf1O2co47TAeAGgI3vXNgA68qCwf+09p57pnvwa3X3Nex613t3X2xJ4mhI4+o67alP3CP3dPTPXYu/tUUPsyz2OjT2djlw6sHGPX/jFX3yaj7/vvSWwJbAlsCWwJbAl8AglsAH6IxTmvtSWwJbAlsCWwLMpgTffeONBw/3CzRdoI7WoMdYBwSkYoE3bRg3oEQoV1AJsOXPUKHaASiPKMD4agU1dAxlf2htVisHzBz/4wanwxR0jMtFk1DOFu0Y3DX8reDCNgX3vyoBeYx0e+KbNxDiqARcgNOFP70PklGeXYnBAVoIGDK4FWHMk9RkKxTDQGgHGeaFEfRlRhwHSlHqARQG6zg2mdKfdlXUj0TS8CjwFdjWenjNM3va12Yf2z7M5w+5+q69xbFiBVJ/sCJzP69aQjkHfccf4LwRj3P7whz98gSgXahxniFyzEL3nUQVEqql/CtCBO4CPwthGtM3ou0ZlTgjV+T91xdQlBeimhWeOcf0+o2cC0w7mJGAB+MwzIhujeIEg6AsKEBqnmPlzZChdQfKeQaw+FqD3NeU29Wjnpu3gvVwLPU3KaQpwFN1PpCR9QX9x7i/wD6erAi0dDRrJX4Czumd1wgoarkDxfF//vs+AZc7dCb+O1puVDAt5C9ua7cB1hzHMnDRCmvsAzoHoAnSvwTxgjGuUZ9x3XLAPMQuOxyw4Rp0rBega/rv/YP/iPoKaSGmc7yhEIK+Aru3rPKge6Z7pUWt6r00qc5320InMI4+wYC6pVwC0l/YOznneVx1YUNJ5Pa9nxg36hkjvGYEOQMchAYDeeVunAyOK5zhE1lyXCGXgNjX7xp6BbuS2WQrMZEHdPY4A3QwYBe3op94DiMv+jAJA17lRQO89uH6j3IHnpolnzKv7uTd63HTH6EL2u7yHmrFGGneKe1/H2QTDdVSpAxjj+pVXXjlBdGr2e2ZlAdDz3B7h4z7O9aB7zaMo9I53Mx/Ztul8NnXn1LONQGeNI20+BRjnukbt0U44A/C9Yu4DV1lTLumyuUd51HN0X29L4K5K4Ny87Lzpd94J0qtz2KPixMX6jSO7x59Qo2+q/5DJL/4sW9Jdlc9u15bAlsCWwJbAlsCWwPUS2AD9elntd24JbAlsCWwJ3FMJ/OWXv/zAUFXjXc/M/ud//udT9DnAGoOmZytSm7rNKKh+DqM38IRodurCX4y+RllSNwKUdhTqegYyKeQwIBPZTpuoMdQS8UTBMKnhrwbARlsVCvR5p6G819GQx/uJQDcFJdC6hlkNjb2WnwV+AfuJeiP6qOcoY9DUwFyjB78XAHJ906ca8ek5mESpfehDH3pQiOoHXiBnZDkBelMoCzisG43WCPQJ0B8GkNc4uppaPvvsh3s6DZ/qYz1OgF6DnJBNg3rHnRHoOpXgqGPkKMCj0c3MH86QpQDQC9CMEAR0TIBeiNP5xu8PA9DtvIJo5lDPR0cOjUD3rGEMlOhMz2qmZq6qQwAuPCcAGkMlUGTCrhVEqEPSKspcfWsK90aIVhZzYHaseA8dI1wjWCdwfBCoAy57bjOphetM1fTIpnDvfY/G5wqcty9WOmYF0e8zPJ/rYdeyI6XT9XLK8BqALixsCnfGO9cVoGOExwnO6wvQBWpG/7K+suYJz6n52x+u6TonrO88b0YK9AkAz/LSSy+djn6huHeYYKH7iBkJ7Dw8Nw4fVrHTnh4bA7gw+pyavZNg1uMdKpsC2IKS7n2O5prrfcdMdTiyZS9koc+QKQVnwQLXOQ4LZrrW07e9JqDYoyDYa5rFxwj0Rup378l4E7xT6wRIjV4S0FML0IncnhHonoFOzdjreAKgE3lJ+1iDqpdZr9gr4nCJXmxKdUCx5wejC6uzJsyaQN2xjVyA0ESgU5OpxHPVeY4en0G7et3Kft5vri3df8496rX7hu6HkQttpgDjcAah3dTIXocH+mzer3uJ7uOvmWP3XcdfI4P9nudLAnPMd52a69wE587ZCdBdvwXoZr1AD06AviPQn6/xtp92S2BLYEtgS+B+S2AD9Pvdv/vptgS2BLYEtgSukMArn//86V1+UTY6pSl2MRoCqylElf/SL/3SyXBLjRGxsLsRQQUjGDcLdQDIGMmMkhHCAJ346TWJFjN9M2CmaTQBMxhsiSYjxfGRwbhG4Bp2jwzmNfj6WWqiwTS+kja9kZTCqBqwvQ4RU6aLBYZ5TrIgbYJz/0ZmjSStfIkIeP3111944403ThGswHkLAL1p2QsgMDoLJmi/bWktRG8aXQ3qRiAdDa+bGisvvf9xAoorpsi9f8u1hvA5JxTMNGb372mgF8BQN9tBATpACLhG5B4FgG6Kc2ogm4Y7ALoRr9Q94/gIoE94zni+KUBXFjU8Vo9yzaY75jXPiASk6zRDW9CNjd7GOch0xMxhM1cAzIBIztPOwxVQKOwqVOT3Gc1XQ+kE6NWRHSs69Ohk06wlHLvhme7obhydcCCieGSH64G6ic9zrbb1msk3gW/19WpsP2/6ZI7R9udKvo8CoAPRKazzGtYZL0afC9Adw7wHJzMLBvk6p9UBrGOEZ5kZVDq/e0Y2AN0zXIGbH/nIR1745Cc/eSpA1KNxN51Rule6tHZdM34vvQfQKCxlXgnQ0QsA2B7V0mt1/vP7jDZu2wtKq9cdK8pGfc716BMc+CzoJuc40dAT1Oo0w2e71+Dajjn6vACdPadH3ZBa3WwcZCpgjKDjPZKmeyOuj1xM/+4+xkwZpm8XoAOdG4FuGnf3d+5lu/fk+kZ6o9O7PuJcieMDhWcAmFNIV47jKTqQqHGerRkNdGyivcik58a3LwDoTZ/POEAmFMayYF+w1TnfcdCMAq7Jzlefp44jU3esdG/XRveMfg6AbtQ845p1wYJc6mRWmN+sBZfmy+r1JzFPb9Ou/ZktgcclgTnmHwVA9wgWALoOO9TqGfXV6Tv8TuH+uLp2X3dLYEtgS2BLYEvgiUtgA/QnLvJ9wy2BLYEtgS2BuyaBP//0p09NMgJRqNXIY89+JKoTyCH0NvKGzxhNWjCrEVBDbmEanzFyDKNZI4ROX75/4RcenClJVKbpm4lmNCoIoybGZKExBsoCut6Pa9awXqPlkaFhBVq+/e1vPzBcCtCNCuf90zhpG4DmpovFuHzunjWUauAUxtEXpmFHJm+99dYJSiAjo7+oiXjSEEqbmgIXubV/a+ieEL2RosrwHIC5raHy3OeeN+D1pHXENbKfEK5tnPC2fxfMTJiuzmHMAdqa5tZoZmoyUAhjAWBAFBxSiEIEoAvrqAtjGee9v+N2zv0C9Kkzjsb8fBb/nnO3KZMF6Dyr5wDzfiAQR1OQXYPi8RQ8O9dFv5m9ArCjrtX5pm3s7xOgV/9dAui+7trgZ9vvjbBHB/bZ6TPBGlFL6iYcnX7lV37lbe8lO4kF3e4apIxuMh+OxuK8xvOkU540QAcsMhepHev0pQBdIzyZCnTYY0yT0hqATo1BvkC06x7jrmCx86HzirFQRzWccVgvLcwrUo5TgI7VR3MeNQ11szUI9m4yRm/6XuRFmm4KjjbseYDnFNZ5IS4ORP3p2j0dliY87/NNnTejxXmdMUWfcFY5R9pQ0w5gKEfJAFWayYbru0+ips8sAnSuOSPQgc/oPApOm44R1gDu517IzAQ6XaBDjMyn7r4QJwTAuenncbwEnjcC3XsK0LkueroOWoxvo9zR7cJvahw0HOc4nZrumHUL2A04J2Kfa3Qse2wB9+U6zdJSRwOOxjATErWyQT7sg3v+O3vp3qP92+fzWBXPaud+3bvPdd1xICT3unWy6HcL2gBA//znP38ay6wLOJWyJlDjVNA1Wt0wU87PiPpr5tNt96XXXHu/Z0vgLkrgJgC9c7l72xmBjk5j/RSgmx0JfdPvjlzv53/hF+6iWHabtgS2BLYEtgS2BLYEbiGBDdBvIbT9kS2BLYEtgS2B+yWBT//Zn50eiC/KBRc1vmo8NEVmDZONMOMLtEZSzykttKlhjfvViFoDZ1/D+Ed0Ned9U4giK/wg9SMGWwy3v/Zrv/bvALqGgZVRuG1rr9pOP1tDBIZRI9CJMmqkfqNteIZGxmE4BSIR9cbv5yBjjYiVC7L1XGEMqN///vcfyAXwxrW9B0baRqjOM2Tn+ci+t0ZvoYfv7fPNWbANlM+uXnicAH06z1RKBdkCdCE645uxTiECncwPFiCBqXwB6EZgUt8WoE/Qf6Q3Cnuqh1a/F6hwPZ7R0ug6dCXQXHBOlg3PgOc15jUF4MeZxz1qofKsPiv8oB1T/9VI2s/pTFCArj6aI7zRi6aJt0/JGmIkKUZXoR8ZQwDopDzGcQrwhGOWkZ08b52QbjKrOo4nSJ/XeV4B+iW5zHHvuFF+ft7x4bzpPO98ZLw71hkjBdg4iOjkxVrZCHTgqFG/nm8tROc63avMNat6hbmiMx4A/c0333xQMP6b3YHI4EYsF1bOZ/R5zCJx7RjtmLvJesk+g0wzFAD6r/7qr57SXVNTPFIHiFpnieofo76F//P+3WdMXdExUD3JngJwbqHP2Isxx5Ft9z98TudKQO05gM4YsZ/IxkEUOYXre3Y49Qqg64hJ3zQzSR0EAOg9Ax2ADjw/Auju8QrQeXYBOhAdPdYjilirhE0AdB2+WLfYm6HHgfQ8V8dTMzEhs2ZpcW7yf45S6jPQ984fxrJR+9QCdO9T3d99Pv9vv3C/jouVfp3rj39XP7TdHJ9gCnecUXFe4fgl6mYm6bML0I/WoWvm303m2zXX2+/ZErjrEnhYgK7eV28wd9Vp6FC+e+MYTjEzUiPQ/+ef//m7LqLdvi2BLYEtgS2BLYEtgSslsAH6lYLab9sS2BLYEtgSuL8SmBHofgGuwdGoGOuCoEa3CNCNAtII1hSuGmCRaA3dhSZcp4Zv0jZ7niQAXcMs7SCyRzgDTGtkZQ13NQrPe8/enRF7/SwRsERcEV1Ju0whSi2o4v2ewWmaegy+RJ7TVqKdNAZqqNfYzb0L1/oMyBVQbrQqRgwM6hSAI4BN2KYxnevRl/MM2RrCC1U0sGu4nYZ1ZXF/Z8Tz92RPAqB7tnXHfccdc9rIVSA64MRCNDOpcEn5SmEuma4WkCRgoQayGSXYCHTG8QTFK+ee6TzTuW/b+545HyZsc/7wvgKlRtWhV31WYAvRPTwzEJpnMXqbuQ106VmT1VU+j7q0UNNR3b72s3XYEbxXT3dGTEeBwpjeQ4COnsToCtyhz4gcBfoJeIhc0rnHKNJ5zWtg9woMXzOun4fZvpLfNbI5J9NzAN202R7v4nUY5wXYAHTnBACSMeIZ6Kbn9ozrRhoLg5thpZFyBeqdcziocNwJbaAm6vx973vfSZ+85z3vOUVzc5Y0tevudCRxvq+cPK4Zp9eMt9k3OMoB0dlvsNY3Ap52C045W3v2S9f5trkwcjoLrHSa1ylwxfEFqH8E0E3HjbMMP02n36xFRhTzHsYI8Jn9HjUR6OzzzFZkf1EL0E3v36w6E6A3spt9U1PPC9Df+973PjgD3Qj0ZjsSoLuXagp3I9DVubTf7EA8g+OavgIUc/wRhWeo3p77rcL1ri0A9C9+8YsPsiEB5bkHOpbnIbqdgp7ViUWHj+7tuWbneefOXMsmQO9aXt3fNYnfm3kACGf0P1llOD4BeP6pT33qNPfq9OH8bqaVzrGbAPUN0K/RPPs990kCjwOg69yEDuX7LAWQvgLo/9PP/dx9Eud+li2BLYEtgS2BLYHnWgIboD/X3b8ffktgS2BLYEsACfzFn//5SRB82W6aRw15GNtqhOX3GfHVVItGGVHzUwN2jYO9pqkqm67SSBiMZxgjAWdANAB6I9yI6DGNHDBN+CLMLuyqoXAF8jSaW0/AxGcaDYZBu2ezCgn5HM+NgRTDJjXGWQEBRu9pNJ3ng06Izvsx4HKecNPZY0gFRAAOewY6BuBGMzUC3TNk7fcaPGcmginPGkrnDHpYgHBT0LNn8KORwDUwrWNk3nWCtv7dTAd8bgIB59oE6Kb0/pd/+ZdTBLqRL9Q4oAhjmfM6qVA7HxnvAPRC5M75zi8BzhG4nbriCFrzLM65Zm1QF9UpqDqT6wllmMc8L1k3gA0AdVLcCtEF6H6+87MQ0UjyFQi3f6rfCtfqhFT9OcfABO+VHwAdSIWzEX3mGcDU9BmwBJAErBSSUgNbJuCpXl6N+KPxp35bff5hddWjmXlP7irzea+Z87cB6DyRkdwCdO9N3wKuKYBX1i7AI4APyOr51qbnrnOa85r5wfgUrjGnJgAseKuzHxHo3p+aM6iN5gY+e0Y1tXPZNb1zawUOL42n26xtPhfH1gDO0QuAix//+MenfRD/J2ra4x1wBJh7rHMjbOq1CSQF652PTfmNjgaeGx2P/iUCnah+ohJN40+N/Aq4m3a/AJ17ofdI9U2NY6ByQOcBztH/1NX3jI/qXlO4M66IRNepkxoZmnaemoht9mcUxgM61ghxsy+xlpgBQV1tVDztwFmgsi9A5xnabsYd+o8CeFqNp+6zqq/tC/Z8r7322gmiU7PPZC9MpDvPIUDnWerkynULtN3v6TBZnT6/A3QMz7VmNc5cDzyjnpp1zXWBjFIcawREp0YenlVvlgIdLWjXjIa/SaaSDdCf3Fqz73Q3JPAoAHqd3NHJAHTWTnQozuCWAnQ+c9p7/ay+G9LYrdgS2BLYEtgS2BLYEngYCWyA/jDS25/dEtgS2BLYErgXEvjMX/zFT7/svuMdb4tsmobYI2NVwTsGzhoquW4N2DXI8bvGMoyCRhlhUDflqoZwwDlRY4AYDMcaB6mB0qbHJJUpPyvoMzvrCIr18xoMa0QAmtMWDAkYAE09DLDjefw8zwEoohAZT3p5IRLtrAHSqBs+b3RdX7d/AAoYZo3G5wxZ0+rzPKSxt2DQqDNDI9BnuuUJBD3LTkNI5Xlp0F8CCUefP/e5bfy8JPWHe/0amPYwAF2jP62cEW6OLeZ8gQvzytTegCMjR5l7ABSdUQTongMs5JgA3Qh09VwdWAoo6nijVM8Bs16H968AurKrg1DlwOeMzqQ24pQIPSCjZ6ADysgsgazQl1yverrOCecAuvrk6PkKwgXwUwfwdyNhPe7B9hBBb5/h/NToXlK4ow+BluhG1wwgVaNU0YfndHnH7TnY63NWx9xWTz3cTHt6n+7zXtKndaxYjRX+N50s6qjiudAARsaofUj/ClsL0IGPQE6zSlATgS54Y92bjmqdS22j2Wt0wOv+wwh0ITr3EJaiR7w/AB8ZuT+h/fN818rw0li67drmPQCwHvFA9hmc+CyAWeDjH/3RH50cCZ2v6rEVROE9K3iu/uh84b2eRc887T6CyGr2ZqTipqa/yQhEQYbV5x0HXJ/9kaWp8NGfOgjiLMgRHo4f2ozuXwF0xoqAHh3C3tHjQKj7DDgjGDVfgE5GAsbBBOjusQrQkQOOIowh1h7GcHUlmYo445s9K/1HVDiFe6D/2AMC0tnD1nFh9lf7yX0iMmLvBzgnHTo1+lXZ41RRgI7s27fuC5ETsne/zfv60/u5fvr6XGumZnPM8znWcQoOF/StWSiA6Yxbos+pBej2Y7MUuLaqZ1br9znteknnPT3NvO+8JfB4JHBbgN7vwBOgu3YC0D3+hNoz0HXsPD3RO97xeB5sX3VLYEtgS2BLYEtgS+CJS2AD9Ccu8n3DLYEtgS2BLYG7JoHPfuYzP/uu+1OA7hfmmUqy4KmAhf834qtngnPhRl1Og1yjU40UwpCOYVU4wxdyAIwwhigyI7uJuhGmEX1FRONPv7f/9Iv7OWCyAi79TMFNjXV44WMYpRAhZaQsBsKmqeY5iATCYEqN0RSDKW0kuqkOCdyr52fWaOF44T0Ybbkv8qAmOlfZcz/Po6MGYtSZYQKIAvoJ0AvGVuP1YYDBba63jZ+PV2s8aYButFv1CHqiKdwB6EBwagG6xrsJ0IXnTekrQO+8KoyYEXQTGlcXHDnbTBDFZ5qCdurJFUC3Hc1A8bd/+7cPUhij75jPnjcJZOA5MVgChno/2tnU8N5fmNZRNPXfkbH1CGD77JVjI1UBfUAknH1wOvLMc0ATOtCIT6CSekp4PiPQK8c5Ey5B9OrP1e+Pd2bdnas/KoBeGRbWul/g9QnQfY29AeDS6F+iaBkXFMYyEbQWHMAagd4MKoyPng3dfYsA3XVxAvSmkGcscl8KkccesULNNdUdPNNcE1d7jNusbd2vrD7PfdhjcMQDwJqoc2C1R1owjwCQRPEC0M/B2LnOe++pF/s+ZMD9BaDAYKA2jj1AXGC0R8kgT51i2O8oe7MM8Lqp2HtGN/+3DYyVOghwvzpD4DBgQQ8Kt81iwRjjd/rfoz0YjxOgewyPAJ19mgCd/ZmFz/X4gGY44foCdNPUOy7QeTgWUJAXjkI6U/b8emB95d+9oI4bOltVnwvQhejoVPd/rI+0y8LnZ5+qY+twgsy67q0AevemnXcdu9XXPZ6E8cva5tjFUawAnWfoOlhI79qq406/j1yzP7zmPXdHW++WbAk8vAQeFqDP9YHvvmaPQed/4AMfOBWyjgjQ3+aEtQH6w3fivsKWwJbAlsCWwJbAHZHABuh3pCN2M7YEtgS2BLYEnp4EPv+5z51uPiHREUCvYdmolKZb75mRGgA1Ztc4VrDFdZr2VYOqX8aJ4jFyjUgso3eoMXoScYMhGbjUZ6kxUAmfAwk1MhYcFRIRQWPUFRE0pFgGZFPzTL4X42qBAG3DyIDhmNdsp21sRN+E6/YFMBE5CBIxHmskxeDbM2QbdWX6USOouN6McLcdjoO2oW3tSD0H0i9B9lXfzGuv4NjTmyn3986PG6AbySngXQF0I9AFWp5jTg2kaeTqtQAdkFLATA92XK9gc+f9nBPOjUvj3rk8dU31ZI/LoE3VPUReChn+6Z/+6XRGMwVwBOgzmpsoQ3VDs0oY0bkCz3NOnQOB516bzgO8tymaSTPtcRN/93d/97YocxygTNfNc5lS2M+vopsrn/ZLddNNxvH9nc3rJ1ute8hrNZb933SymPq5/bQC6IBL5rprPfPRs6cBlwB0HL+Aj6z/RNCSTYZagC4YVR+wBrrOro6SKVjnd7M1AHPZO5A5xsLzuTdhL9EjUMyooCwKCy/JbdUDKzmfG699rWdv41CjLsQZAQcUzpCmILfKpNfo/Z27tnPu/QpqmZPAcqE5GYBwjqEA8wvX0W86M7HHEXIiO/rZvQp92z0cfa98GUc6CFADXY0k530F6Fyv+82uGcihELlZLlhPGId/+Zd/eSqkcC9AJ8uHpRlNGn3PvQTo3Icx3D0VzpVkEMGJCNmZsp0agK6jAffpmsTYVh8iixkdbt/QJ0afA9GRp2cSI6M6D9APdUrq+DSzQtfk7knNqEJb5tjquJm6wTnPs9BWjxpiLUAuFPqhAB0H06O1s+vyau25pM83QL8kof36fZPAowboZFxz7QGgA84tpnAvQP/X+ybQ/TxbAlsCWwJbAlsCz7EENkB/jjt/P/qWwJbAlsCWwE8l8IVXXnkgihrMV+Cp0ZKFYp5zjgHVSB9qjGiFVDXi8bsRbNRGVWqMrHEXg7dRa0TeYHzUANlzS4lILwCefTzh2DT6aTicsKaGUaNDMYwCiDDwWmpk5DnwzjfNHZFGpixFXvPeE3b5HFxTWWOs1uj75S9/+SQ/04FilDVNKDVOCPaFkXymxOVzl6LMHQs17q7AwSWYeDTPrv3cOYiz5/CjkcBNwOM5EDT7SqjaFO7NVtExL0AHtABMmjGBCHRT7mLAuwagA9rUQd6/Bv9GtwmwO+/7+wRM6olZH41pPy9AN6VudWMBHY45nvkOZHjPe95zSnluze8UI/bU1QVWfaYjeFqHgPbF6nl51ksQomfrAkz+4R/+4UEBlloA/0ZLAv0K3idA6d9HDgFt1zlo2P56NDPn2bnKHANHcqqMzune9st0tgPeAc8L0Olj1iHXL2rGQ+GZtWQMAAAgAElEQVQoEdQW1kvhOXUzUjDOuiYfHY1gemojodk7sJdgblHQD7SL6wEgieK2mHK8+xDXwtU4unY9myPmGoguxKStyOxLX/rS6exrCjrhYx/72Kkwlwpcvfa5tvX5nOPuy+hXZAQ0t/zgBz847Xso6CZly30FteqjnmfNWAAe4/yD3gJYu19p+l8+23PqibwHzphuX4CO4w3/90x2avZHODNS0/foGcYRpdl4WE/YPzEGqdlDFqDj4APYphaaF847FnkmIT3juGn+2ScShQ50QhfSBtOqs3el3yjuWR3PPXOdfjd6n7pjhWsCzi3sA9lrUpCNjmjU9Kdp2+kT153pgDLXjO49+b1rN+89+mnkOvfFmQrHD2rGD84FFJzDCtA9gqn78BVQd5y6Tl2jhS+tXddcY79nS+BZksBtAPr8Dty9IPqM/Td7cXT/hz70obcdGTadsjdAf5ZGy27rlsCWwJbAlsCWwHkJbIC+R8iWwJbAlsCWwHMvgc999rMPZNAvy4Xb02DVc375TI22NVTOSOembJ/RawB0i+dJ2gbSlRt5jeGQiCHBeWF6U6Nr4JuRV+c6fIJz/y6UJ+0khgQKRtKCoUbGYdzlzGILxlMN/abUbNTejPi2nYUTGIYx+FIwomPQVBbIg+hU04PSJwXohRH2i8Ct/V44IGj3fSvZ3RYcXPu5DdAfv4p6nAB96op5lrBPx9zombVN2Qzw0HA3ATqpcdUbAA2cRIQdjPkZeXcUgV7D4dQDvFZ41h6ZgHc1l4yY65muhRgT5qNj/uqv/uqU/hdDpRCIGugEICHbBLpvwsvO6fkcBQ6dV4Jpn8VnLSSpLnQ9mDKrrMnI4bnNwBP60EI/vfjii6dCavo+Q+HdjEQ/Auhtzwbox/rCcVh5+e7VOnkbgM51TOEuQBeoNQIdeMlabgp3I9AF6KyXXb+AlhZgacd5HVMagS5A18GP+3GkAHOLmuvpqAPYLUCvk9uRg8ZKdlP6N4HXq57j3nVm5BlMP04UNTDauYRjEQ5I7J+QK7KY+4qVbuO+zQ6E/gREm1mnexxSqjO3KaR1514WrqGTXmv6HdCukyR7I9rtkTaNQKd9OBABWKnpn37ObBzoP8aIDhACdFPN89w9B7z7UnSq+ygBujCf9aRHBAnQheZdl3AUce2ZAJ1Ia1IeU+gz5oLR+Tg/uX9l3HUsG4HOcyELj0ByPKofuaaOFNTIEl1KYRzowEItQEcGXLf3M0U9z4kMjVynT5g/zRTVNYtrHO2Xq6e5J9CcNY2arAU4slDoK7I+uEdGFnNt7TEK3Yf7vmvB+LXve/y7rX2HLYEnI4FLAN19wLl53D0j33k9ggUdyrwFolPQ6RugP5l+3XfZEtgS2BLYEtgSeBoS2AD9aUh933NLYEtgS2BL4E5J4M8//elTewp+jgznftHW2KoxrgbsGjQ12Dc95xEsadQa0TaFMZz5zdmlRI0R7U26dtO2A42JvqH4JV4DYQ0DK0P2jGBZQYQJHYBARtBgJCWqxmJkHNelLUSFffSjHz0V24YRkp9GZyEfo3uE67Pt/I3BUXiO0RQ5aVBGJkQzafzlOs0GgBHbv+mD9nkNH5dg2jmjzE3gwQbod0cNPG6A3gj0VYphnXCAPxYM+kILAbrpIwEEpgAvQPcM9BVAV1fVCD+zMExA698r3Wjvqc94Rn4Kw/l8AUAj+Bp9PiMBSY9J5CLwBUNloSDzHGBGul6iMb3/nE/26Qp8r/SeYGbqbJ6pcqn8pq7o++g/okcBbUA3jK+cbex56Kb+5Fkm9K7uvwTRj5wCbPeqVvd1Bl4DOu/OjH34lqzm/AquHu0FVhHozgEhHLWR3LwfmAb0BQCbwt0zsZn3wHOiqCkCdFN0owtY/6gF6PZj9x+NRtdhxdfZOwg1qT1+BVBMxDFp0D/+8Y+faj7jPmKOoWth3E3G1CUdrB7hGYiiZz9EjZzYC6ETAbMFp0Drua+w3xxBzlnlTA3c/OEPf3iKEDZNu0C9Z4sDWc2qQ81nm9Kd3/2b9tsPZhvh84Bno9eNgBawUtNej/dBv3tMDfofh6Jmr2B8WNCpPWfdCGzGjhHoQnQiwQHoOCOyngByLTgCFJ67tqDfaJdgXIcFHcTYG+oIwHP4rDwv/SSwJyq/QLv6lt+r+7vWANAbRc91OP6AwhrBszM2qPnRgYDnb98znnBwoiA79tHsqSn0aef51AXV93ON0HGD+5KtiYLTCvdz3jI+e2wD/dmfrgPKyHXzphrw2jl70+vu928J3FUJnFvjr13/fTbez/5N5y0Bug4wBegPrr3PQL+rQ2O3a0tgS2BLYEtgS+DGEtgA/cYi2x/YEtgS2BLYErhvEviTP/7jBwatRh4eGfWanlGDec/2LVzXUCbkmAa3GgQxtmsoxaBaEE8kJlHoFAyyQmNqIm88XxIDq+2e6ShXgKlgbGXsXgEF4JYpTImowcjMeaAYnAHUGg8wXjaiTUMmMuG6NVhjJDUVKrIsNFKG1BhvG3WEvIQOGJQb5UQ7CtD5XSOq/eZY7nnM/K8Rb3NMtD0+y9GcuBaSz8/3c0cA577Nw6f5PJfgTfv5yBGl46J91shG3iO09pxu5yBzvgCdsW7EaQE66X0F6L/1W791Ah7NXmEEuincBSyO+QLgRtT5jCuIvgLoyqH6kP8VWPW1psDtfFMeBSXoEiL2gDDom4IhdJ5OOcCHqVOP5uTqGeyn6dQ0I4kK6Wd0eiMUu2YAaoxCpS8AfqZmpq+NXAKkVx48z0zpPts3HRvm2PO5fJ9za6VXOu9uAjyf5nx9FPe+1oDe9/X3CdDrKNIoVvrafmBMeBQLkWyARVNUAyAL01g/e251I9D5f3+aAaeQVpjunAQCM6cozC8gJM4dnFHN/UyFTs01nQfOKZ/5mjXpNmPpSA/r3ML9cUoxOwX7IuTmMS5EdTdbBa95Bjwy6Dzu3ob/98gM4AhOgjgZICez17CHYK+F/sV5B+DcFOPMd+QJJG3N7+hz9yP0X7MR2Zc+f9cM2t00/+xz0PsUMg4VsnaM0Hc9A73HSxiBzl4KCA1AN5MP6wly5Dmp68hVeM7/aZfZFiZAR24AdArj3Ch95GXKeEA391llRamDlbrbbC6m8tcZhRrHSZ0LgPM4hCAfan6a6r76lP0rmZQozAfkqnMa83iu/Z3304HK6/ZcdfqauW5bGSM4elJ4dh0JSKGPLKurp6PuPP7l0v6zOmID9EexauxrPEsS6Do1v8vO+dD16mjtAqAzjynsyYHnlI985CNvc15/cN8zxzw8S3Lcbd0S2BLYEtgS2BLYEnjhhQ3Q9yjYEtgS2BLYEnjuJfDH//2/n2RQwFKAYsR0jW7T+FnD1ozILFSZRtteE2MkQJjC9TT4YYDDYPytb33rVIBJGlCpMcJ5ZiUGuAIeDc8FKTUq9Jk7EKYBoZAKuAU4p/z93//9yZCAQZaCcdAfDPKf+tSnHhQAeqFbU4oK0DGuYvAuQMdYavQUEXNGnwGkuAeRqJTf/u3fPhlpjejjGjVY14BK/1UmhXe03+h43udYmLIqpDqaRBugPxvq5XEDdOc50qhuqbPLBOjCEOY7cwz46jEOAnTTmBeU9MxawE9hrGPYdjTyu/NhQukVfLZnC3D4XCNgm46X35u+vtHv/L+wD+DC+eE45lDIcMEZxNSAq5dffvmkVxq9TRtX7bad1cMr4+kqVa8p3KunZ7aKOtvUIaEgnH4AVlm4v+f1oruaBprrH8GeCW9ct+b6pSz4/8owPAHoNC4/G7P29q28NN/PORrU6aLrq+OH/02Abv/Qr2aRoGacm16dMUD0LOsYdQE6698RQHfOFZx7TZzSOudwvmOdds3m/hwzQE2bAQEW2mMEu854jd6uLln1xOMA6FyTZyA7hYV7u29CD+JQaOH/PaO8c5y+0KlunjGPfMyAAQjueAE0O3fpJ66vvNG9wHILQBbnBIop33UG6pniAnV1qdejT01Hj3MVz8OejzFCARA3k0+vSb8jD9O/NwJ9pnA3pTpgmyNwlB8A3Qj0pvvX2cA9K2MHgN6xxv7we9/73snZkuju7rE8hgNdzrnfXV+aNcG9t2Op6wlp9QvQkYWZCOijRtGrU9WrtF/nJvawZmVgHniEAjXXpH/dl9axYeri6WSlLBhjr7766gtf+MIXTjXPajtxIOD5kTc1fdw1rA5ofG4D9Nvr/P3J508CXaNWe5zq9dV33imx7373uy9w9AqFNYK18qWXXtoA/fkbWvuJtwS2BLYEtgSeQwlsgP4cdvp+5C2BLYEtgS2Bt0vgT//kT972D79UN1JUEFGwq8FMMCM8mdHTTWk8P18DPMYzDJIUDGWN0Cb9I/CciCsMmRrZqYlkMdoGQ2aNkRMo9UELlPp/DQnTuGBbMYYKtogONXqHqDaMkn4e460p3KkBAgI7rj2jvGscbHswRpsiHojGPSkANp79/e9//6kQmdroV4ydlWGjl2Ykmp/DYM3PBOgrWRVS3RYgXALsE3Ttuft4JHAJqDn/W8+5xN+zvxznBeidn42yuwlAx/AOPGfMEzHoWbfUBejMx477trH6zWMTfL5zAH0+d+cxr3Uu6fwiICpgLryfqaaJMvX8cOa+Z4cDfojUI800hfNu59xt22efVPZT5xWAriLQve45/Vo9wfsFLp59jeEV6ANU4TnoR2odoKgBZhOgF/x1DamBuO1yHK7guTJZORHcBno+nhn5+K56bq53/NuC+f4VQJ8ZAswmA/A0kpvP0Y84wuD8RQECOn4BdaznAlIczupk1jTaMwLdueQ8qiNZ57kAXYc3U1czx9h/CIZxTAG8uh+hbTf9uelYurZfgMRATwtR9eg59B7PD5y04FDY7EBd95u6m37wGlwH2A30Zu/B9T2nHrkS7W7U8Lvf/e63OQwxr+v4ZNp35M7/hbYeJ+P+xChvP8v7eA+1KePNrlOATrS9YJy6UfR8ro5VTWGOPhUEEYHOcxCFDkhnPakTQjOaCJ6t6/Q5ATr3AJ6zP2TfZgQ87WDtYs+G/ube/jBmBM/0mw5Mvl6gTJ8ZQc8zMF/QpRQcAXrGfLMa8Ty0x+Jelpp1h/ZY6GvhNnvsOs6ugJt75DrR0qfI2nT5wHghPX1pxgTWbubZ1CXVQ64vlculeXOkx246n/f7twSeNQlcAujuhY7Wqgnd+R7uXEa/kQkJgE7N/O39TtfeEejP2pDZ7d0S2BLYEtgS2BI4lMAG6HtwbAlsCWwJbAk89xL49J/92dsMeIKSAp4a1n3d//klXONWI1N4rdepYW1CKgyQQnQ+0/TjeL4Dz4lEx4DcVK9AF41wGDRXgGdGjrXNvn8aC6bxwWsQVaXhHaOj0TukPKVtXgeDr+fDffjDHz610cgqz/xctcP7GkkPKCcajLODMcYaNUbNOZWee4nRvDJtBD+/F/RNI2XPkKVNBeiFYtcaK28KDy69/9r7PveT+ZYCeNwAXcP6NGYXoGM8bwr3cxHoQAKi94hEx9hPpBzzi3oC9EagO9+orwXozJUVnPVZCg14X4G2UZ7MVdoxM3vUacY01NToEeATIIuoQCIZSQVMDeQx6gcQ4RnEyG8eW9HnrXPDCh6rH3ieCdBX0Ut9/tmvdZwAuvD8RByTypfCs5nGlxrgY0FvzmwZM/JRXTwBelMhH8HzqXPn2nbLKfRMfGwFw49A2OzT+ffKmc7/GRFtBLRzjX78+te//qAwttUBjHtTR1MXoDN+Oq97jrNz2b7XEUfoWx3DuMP5DIBOXZDI/GkEPMAQnQIYcF/hPVYyOxoAl9a2ztHVNaYzCGCZ/YcZKUjBzR6BwmvAf7I6UAOQ5/EI9hF7F1OMA+ORsWCb5zT1O/oFGSgL9SzyoY/qFGSEtLBaYE7fNQIcXdj9CFHpAGH2VhTPQMeJiB/PMufeRp9T0y5Bu2nmhe/oVj6HDKibjQf4gyOPEB1ozjqCbjUCnYhoigAdncxz9H5GxTM+zFhgpDljzOMCyFrkefDU6G32hOwPcUZwDVH3zr23Y6RzDnm99tprp0JkN3qTyHMKzgDAbwt9qK7kGdizmmGAsQQ4p/CMPQ6FdVaHBdo5M091Xawepa/te65r1gl0P/3B8R08P+MUGbr3Z9ytsh8571bfOSa0O5qHew/5TCxRu5GPUALXAPRzt+u+j98B6DrCsGb0yBN0cfdWP/vjET7NvtSWwJbAlsCWwJbAlsDTlMAG6E9T+vveWwJbAlsCWwJ3QgKf+Yu/OLWjUJXfNQRizOOL+DmI0gcpxNVw7rVmuuMalzV4G8mjMRfDJwAdeE7BMOe539QYco1AxRhXUFTD5DRkTzBsuwVm02infIBanpuKYZS2YVigAP28D1F4RLR94AMfONW003SkTQ+LbPiZKZQ1ogLOMVp88YtfPD1/jdkYSzFwEtGEgbMRe43Mwig5ZdGIUwC6cJ+2TIA+DaXXGF1uOrjPgYZt/LypNG/2/scJ0DuvbJV9XfhyE4DOuAee4zQC/MCJxtIza9EVAnShW/VDU+5OY+HUB/8uuuYd7zg9TvWdAN107MxBwQ737zwyWta6qZBps58jUvQ73/nOAx0DFPH8cICfTkfUAnTbpbz7zPzvCKCr4+axDUf63WutnJDqWIAcegY68MfUwOjCOkShJwvQq4tmJPp0NlrpqZVeOQI/18DOm82su/PuFTyf87HjeY6d+XejmadDlgAdsEg/u/4j329+85svfOMb3zjVgFL7gvewjplZQoCuw1iji+dcrpRZx4wMpq5TBfDSDC7UrN8/+tGPTjXvQ6dYiLwlipciiHZerOR0buzcdm1rn/k784E9CGCSGhjq8TbMq09+8pMvfOITnzjVyLBjvToOhz+dWti79IxwQDUgGd2Kk17TbCPTAt7pmNN9VZ2X6sSI/Oqkw7PgCADUpyZtPCnQqbmGZ3mj45t9iOfrueTdM6KDeZ39ErWvUQO3PcuXGp0KQOd5eW7hOf83Mp/7COfVzepexjuQuhmAGF8+A84NjHX6h/oP/uAPHhztQxaVgunKpXvQjgX6kWu98sorDwr9YhS9z8LzUGinbcNZ4atf/eqDwl7Wfqp+5Xdk7XgCdvd1+tD1e+oWsxjgsEI7me86zuAw5dFGOBB0vDBGHIe0qdkTeF8dqSqna/aH17zn7mjr3ZItgYeXwMMCdNc5dTfrhMfwANBZZ8yGVID+oOU/2yM//JPsK2wJbAlsCWwJbAlsCTxtCWyA/rR7YN9/S2BLYEtgS+CpS+Bzn/3sqQ0Y5Woga+r12cgJZPp6jekCJY13hSG8rz9GoWDsMwLdFJ+NQMc4NyPQhcoYEfmxfYVb0wGg8GUaCiZc7zMByTHEYxwkeofIeKPjMbBq9NOgiVGTglGaKCEKcL1pZo3S1MiLERFZURPFBDjnHhiUMWhj2KXmuoBzgCKG30btF6bPiD3hFvfldwG6Kdxr0L0Wnj8K+LRycnjqE+Q5aMCTAOgrQK2DDTWgjTkjlBCMMN+IGGwUW8c9sOCd73znCXRRNx2wAN351K6cEejqAOs6nKhTVnpvBdDVd4Jg5uUKoDdavXOwIAFIpvMQIH0e22B0JjpQZ5yjuTidAJRHn5V7FzrOZ546tf26ei/XQ5c16hFo2bOQdTLC0Yize2cE+lw31E/VTfP3S9Cy759ZU+7jlH/SAF2IfQTQgWrAtQJ0YKIQHWjdNawAnfHQdb7j2Ah0dUmdZJhLRgWTzcWIZ9shOKUmI4JrK3Ou+sI5MHXG0bg5Nx+PPrPSyULEnvXN3oi0+BSi0gEaRAZS99gY2sDzm1ad59cxB9ALBDb1PqDaFODoVJ5fByWjmdvuCdHVHwWe3L/vKwAlXTxtsHhOPXofnSYIRtfTL+x3qGmz4wJd3yh69GlTuNdBALiNU6IR6Oyn6jDQ6O1zAJ09q2n+2c/pOEWNMwCQiWcAoJsxgOMCyJ5ilgCivOvw4TXqdOJ4q14kOt/2UzPPXAfZG3rOOA4hdXpg7woEwyGTGget6vRmbMA5k/TMjCecVesUNfu86ybX1DlFBxUcI/gfbUTf40TAPr7X6XErAnTXSK6/Afp9XJn2Mz0uCTxqgM56oe4QoOusJUB/27NsgP64unZfd0tgS2BLYEtgS+CJS2AD9Ccu8n3DLYEtgS2BLYG7JoEvvPLKqUlNr34ubfEKWvSZGmUuQNeIPc/hrpG4kZQYzWos5Iu7oBrjcdN4YtwlQomCQXX+rCC676mBoekxBegaggvQTeGJ4ZZoIiLpLBj9NNybjlrHAECX7QSmN80tzypQohbQU2NwxRiLEZZoIYz6GF2pGy2FHArQm7IUENF+UyY+cw2/HQsa/qcx/1HA8rs2D57n9jxugF7jesdeI50BMwUJBWZACKLmTAHOuCfdrmfW6lQC+JgAveCkfVwghr5ZAX6BAZ+b8HnlpMP/1HVcUycY2oDu6xzsuc1N5c5c1JmJzwC8CtCBQgAYCnoAIGGZZzWvHFLa16tnrm6cz81n+xnTMAu06xDR9/I+4IkQBV1GnwLK0G1EIprWl8jf9pnwfAXRJ8RZOQisdNV0ENgA/V8fTI3CYfu/80aZryLQGQf8dB4zr50TXNtoVGrWT/uCOUDq9msB+lzPbCPX6ZndPTYFsEdGF49EYa31bHXaBkC20A6PR0G/NOp6BdC9/6NYG8/pY+SuYyE1UYFEUaMfnUumB2e/oWMO88foe+afaez5H/sK9SnOSXwOPWM6b88f90z11bhY6Y0Cz+oS+86+xxHRdPKcG174Sn80MwEgX6BP3wrNG2HO74yDtr9OQjyzkZTUOEywptDP1AJ0/r4E0N23CtA9ioNnUN5G1vM/IfLR+sXYNRsJY646lr0v45Vxy76QOWRBpvYZzg+cr25hr6mscaIg7TsAnVqATv/wnh6jgkMLoBvgzdzsXrpruntGXweae+QIoK3HCNA24P573/vekwNodbHrnin+u0baf46pHYH+PO9Y97NfI4FHDdDZh6Iv0RvMa7JTWArQH+yNr2nkfs+WwJbAlsCWwJbAlsAzIYEN0J+JbtqN3BLYEtgS2BJ4nBJ47dVXT5cvtJnR4TV+amgr/Gr75pnDhUMzpWcBiJE81MInARQA3TSlGBAx5hEdQyFikbS/FAyFExBNSOSzzmdq9L0gzPT1Pa+zKaGJnHrrrbdOhRSVfM6IUAyhwC9hOMZco7owAPs+jJ4YfDFkUjBmE11k4fPCRK7fZwc2eTYp1xeaN5Upv2Nor8Gxxk/k09Sjgq8VSFnJsn1/zvB/zRheff5RAIlr7v08v+dxAnTlWnAusCwEAxoYAck89gxVagG6qWcZ9wKPnl9LhCJzRWcUPlsYW4eQwm7mefVCYUvHX+W0AuhcoxGvEzBX5zAfe0zG6txb7s38L0AHcHheLxCG303Zi85Z/czn7rPO5159vv3U93vmsRH+1fU8n8/L/QU/9A2RpoIfdDsRjkQ6EjULvGoGjq4Zdc7SIcF7rOrqq9l3BTcboD88QHf9pB8K0I1A10llnoHuujQBes9AZzzMFO7tv45JrgO0bzHbC+u1+whqrjvTzzsWyIagUwcRz9cC9Dm3brquHOnirsd19jMqELABFKfdHh3Dnkg58Ky816hzACwwlcL1mgWi4B0ATx9a1JVHjjjV9903dd84HV08CodoepwbyAhgYa/0wQ9+8ARyeS760v7kOjpa9rgM9jy0sw4R3f/gQCBABgaxngDLV4VrGfHvmmQK92ZNok2eG0+t4yPwXAdIz6qnT8xExJ7QvSw1//cZdSR1H0yqe/aHFCA1ziCUv/7rvz45a3l/+v2ll1466VRqrqkuZI/JmekWruUPfc1+0gLoJkqcgrNWfwq0O4f4Hf3OPEfHA9K7XiFr+pRCO+e+dGbBMiJ+3s/53zT35+baw+5NbzqP9/u3BJ62BB4HQFdvMsc5igGATo3OmD//tqt42pLY998S2BLYEtgS2BLYEnhYCWyA/rAS3J/fEtgS2BLYEnjmJVCAPo3JK3jEl/IZ/VEQPiM+VwC9xnYFONNYCkswDAKQiPLG6A1QMlKNmuhLo5IwmE4jH3+vIi3b5pVxruc71hBcQzbGSFNLk0IVAyTtAeoDujByWjC2mgbVc9s9oxPDrIZRjPx+hrSfGIaVITIiquj973//qeZeRrJzP8+LbVQW1+YaPW96QvLVmaYrcH0u8k6539ZQeQ3EfeYn2x19gGtk3zk0H6Nzidfm375/zrO+T4Au9BBSrM6sZX7pjAJIN9UyoKsAnd9XAJ32zAh09YTPWUjVZ5rPN6PyZqrnRupWzjOFvDpVpx2Nn4BnokwBXwAmXhdAACOI5AN0UNAPU69V/5177ZzenABdGaCjTbONnJvJYhXlrSxIHw3A+cIXvnCKnhX0AHvozxp+C9Dneeht82rMrZyAbHvBy+zDOzpNH6pZc46vAOicA3Pc9+8Zge6ajiznGeg6lfAZHc6oiUB37WHssJ5bWBsLR2cKd/ch87m4nrAXoMi6C5CkBsoC9nR4Ywx45AptY65ZiOLGoYMUtcyxmwD0zrmbdNolPTwdYWg/OkHHIhyNzE5B9DDOecJm5in7JzP5AM4d9+gN5p6FaMI6lTgfdYo590z9nPqe/wmBrXsNYDNnslO+973vnRyg2OdREx2uIwOQv3NVBx6v6ZrB/oe21iGrzkoAbfQP8JxagO7ROOggHbQK0BmDZiBiX4Vs2Xc5xhh3wHFqouqbvpxodAA6NfJQ3wOeSI/Ono4aR0j7jLHZTEzsEXUs4Pq9Ztc6rgHUevnll081fzt2gPCe/8644ZrOXca4R6Gwt2Q9dX3BUa17vDqH8fk6vNGH7IfffPPNU3+++OKLD5w6kLXOssjunGNnx13HEvfu/L9mz3nNe24yV/d7twTuugQeBUCvPmftAKCjMwHo6pcC9Ld9b9wp3O/6ENnt2xLYEtgS2BLYErhaAswS7n8AACAASURBVBugXy2q/cYtgS2BLYEtgfsqAc9An8+3gqUrUNZIEH6vwY9rYrgUrMyIzBrFGoGO4bvncAPQjVjEsNqUnhjkAGqURtrUiN0v9T5XodDKOFeAXnAjRODzGCM5f9IUqhg+MTRifMUIzesWo924F3ICMug0wGsa7jEaC9OpeU0jIwbHpubEyKmRmNcauYmhV+hgRJZG5AnQL6XDvAacd/zc1Fh56f0rmH9f5+PTeK5L4OZoLtWg7rxY1b5vAvT+H/DAWGYOU+oMQmRlz3slQlKIzFwTIFNfC9B55kKV+YxHUcmXQO0qMnaCXHVAnVoK1JvdAzDB+eECJkAYskLXAMhMM02N3PrZCYYvzTNf7+em7pzXL+AuZJxyELii1zmHWoBOvwKOLOjPpowueJvp3I/mytRv830T7m+Afn0E+pzLc06vALpjhr73vG5qALp7A6AjR7MQhUvN+qnzC2PetYxo4J6B3nWc3wXopm5vJDpnnguQqbm3r9PuHqMCrP3IRz5yKjjorEBfdcZq/3QTXX5pbh7di1S66AcitzkigbnD3sJ06+oYZAaoBrxScz8jqHssBAB+HoWz2it1H6VsOjY6p5j7AHvvT7/3h77ldfZKZO1R51DjdCjEpR9W2YDUQT3CBt3uue46VvocgOymMZ8R6Gb0QBehf41ArxMHv6uHGxXveCKDEA6QQHRq09JTIy/HJ/3E/XEUoOZazQjUiGxk436SfXBT+Tc6nXFNVg8cQCj0r+sLz2N6deA2DpvuPbkXbVgVnD7bv45H+oh21FkUuEYqfgp9TgYBnCCoubYOBzxr99Pz+t1L9H7cc+XUdW6+XTO/bjJf93u3BO66BB4HQNfpaAL01Rno7/hZFqK7Lqfdvi2BLYEtgS2BLYEtgcsS2AD9soz2O7YEtgS2BLYE7rkE/uxP//T0hDUQ8/uECjVqViQarYUnGNOE6LxPgO7ZvjMqyXPRPTucGuNiI0AxdpsSEiMi0VUWDI+AZCJnjLSZwGplmJuGu0bfT2N5IVGfF6MlHvkUUqhiqPV8ctpjdCaGXQyVGq+JXPecS56V9va85BpsPVeW9mJwFKD/3u/93umZBejIrSmOa/jl957NPAFTDS0TSKxAomPhnFHyGoPlpc8fjbl7PiWf+OM9CYDOPQpRZ6Qi84H5KzytIw6RlYDWL3/5y6cCEACiE70HQEcX4FRDzVgXhDUqj7lYPSBQEKLz2gTHtnHqu6k7Vg4ec46sYHajzgufC9ZxfgE4f//73z/V6D+dC5AZoM9C1G7Pm/WePIdt9llmn/dvdfSEYPw9U83PlLtcZ8Jz7lnwZQQ6EJ1+JdLRArwyEtR07joGzXTu9tlqwnQNmP2jjmtE7dGa8cQn42O64aX+7tyovI50Q8fIzNDSCHTWN+VN/33ta197UACpgkTWNpxASBdNzdxu9gjmsusi/68jS8cc87nnnnedZQ0m3TVR2xRgp2c+8/xASQvrLMCPwlnNHTNzPK3m/9GeY9W9l9bBfqZzGrnjFCC8ZH9hWnZq9IT7K6Oe1S3oWqAogNra35FLHWWqO+xrz6lWf1LXAadzkzYDjv9/9t6117bkKrBMqavVUhfV0BRymw8IIdkYv/BDmMTyI51v09VVP7QoVQublp1pjN9PcFrYOJ0gBAL8yUL8htbY6nF75KxY++xz895zzj03rhSKfc/ee60VMyJmxJ5jzhmePw+47TXpo569XWdKdD3Pp75XB9iu6oRmw+B5msK9+0kit7tvK0CfR4J0H+X4szbTgdDcyHFqIsWBxxaAOv1DbWYE2uzZ6e6Tpww7zpkDwm7aA7TyCB/uR7twNkMOOn9Qsy6w/3ZfzZhhLlC3cH10LntqCtfXoY1nnWuYep41ylTyzC8i/Hke5jfye+655x48D3vWZog4mjvuUed8uWRfed059phU7r7slsCtSuBRAnT0Db/DAegUU7gTfU4RoHc+/0//7t/davv3zbcEtgS2BLYEtgS2BB6dBDZAf3Sy3FfaEtgS2BLYEnhCJfAn//W/np68gBVj2wRcEy5pQMeI1jTtGjEFVqZIpe4/ri9sxyBOVIoQHUOfBljuQ+pR0q4ShY5huGlKNfZhBMXYehQ5ujLETQODgE+DvI4ENeQjJ9sEQP/yl798SkVMwYgAyCMNLecT+znkAwQkFTMFGFZD4Iw+Lczvawy1gHMhOm3WSIzsalzHqAlIxOCKwbd9tDJ01/DRrAI1PPOZcyDmOsbOS6HBhuiPX7E8boDe8dbMEnNsA3WYw9SCEeYeUAAHFeC5jip+lnNrAW5ErVKEDIAwz0BXz6hTqHmmwp+VflPH2QOFGV6jNa87X3yv7ff9AjmhdJ/Hv9F+wIgFCAP0AFAgS9KfW4BMjV6cOrz9fK4t9ovtLySf55yvwPPqPnXuMQIdgE6fkk2ADCLU6E0dItDzR+ehMz7OgczZn7PvC/mfBh3zqAF6x9YRQAekd91nHpo+mhrAJnxk/W8mAsbyyqmMtYwx0X9CYfciBeiOV56DjC5kcjCjA1DQ9RP54JxiQaeQeppi+upL9ORKW58D7Jeug/1cj7cxxTh6DyhKJLqF9vJ39CD/gKMWQTEOK0DNrvnTmafPb9p0+oDXglnqOqQoB79LNLKOhhx7o/6jBtzjQEOE+Xvf+94HugCd4LEUtr9jwmfoWuH7PI8ZTagL2l1PWEso7CFN2Y5ccJigoIuQr3uopvjntefDM94ajc5YRkejqymM80Jr3tdZDFk34xBOD+43mVfNksLfjbIHvOs0Ro0TBfAakI2Dps4f1EB25xnwuusS6wiZCyjsZ3sOPM/ZfppOpv5mYIwpS/oYpwHHKPdjfSIinsKetWuUa0ydvByLR8C+6+m5udW5+LDg/fHvvvYdtgQejwQeFUB3red3eFO4C88F6HMf9T//f7/jH0/r9lW3BLYEtgS2BLYEtgRuUgIboN+ktPe9tgS2BLYEtgTupAT+25/8yem5CsIxjPXH8BFcEqhqSKMu8OC6BS41dvGjvEZNI5Aaga5hvhHoGPlI6UmkNzUGT4x+pk2fRrdpyPUZahg02mXCLf9utBM1f9PAzLNoOAQEYajFAIwxmOcRBmIsJY0nkVekzwSGFTwpPwyyXL+GWqNNgQ8Yaj/5yU+eIk6pibzvGZyV50zhPgF67z+NkJWNBk4/v4JjRwP7KqPlVe/PvruTE+gePNRRP3RcnIOMl4BlxFRj+XQSwdBu9DnzpVAO4GHKXQx46AjhCHOfqFULsMj5g2F/OvQUHlRvndN3s4vnHHC+OEfUI+eGRo2bOtA0Kt7U1ugcdAcFMEEkJxF+AA/meFP1Eqk523SkDyuH2X8TiPYahWtz3PRz1SHcq9ckhfIPfvCDk0MUur0R9wAWzwMGqM4z0OvMNOV7NF7n2PXZnuYIdOdj+34lvyMdPOdLz0BvBHEBOn1HBDpnL1Mbge7Z0QJ05jIAvX3NvDaFNn/vWOv8Eega5dr5AFgE5LIOUwD8rtF8zswVON+whnMkxAc/+MET9PMZAZHn1qXVWHOundMHR2N0NcdW0dfME/YjZuqhRmaeyU2fmCac9gDNrZH1lGdl2vfqCCPgra4S8HpWuACfiEXPYAf0ouOFyOxjTJvuPg5nRApyV3f03t2TTXkwPtgr6RzButJjeOqQxb4NWbCO4FzA/QvQG4FekI4jB/eYUeiCdMC0AJ3XjD36h5qIcJyFcBwAhAPQcX6g5rqeJ87a1X5gLAiXGbtmO6LmXo5tYL3nuFNzH6PVkbljgmfnmXxOxn2dmXh/7v1d23hGszXw7PYtNe8hc+Q/z3hnjToaW50fHff+zrhkHq3m2KX7zHuwldtN2BK4WAJd71dzhPerW3/0ox89cGJFh77yyisPCjptOq//L1krL36o/cEtgS2BLYEtgS2BLYE7KYEN0O9kt+yH2hLYEtgS2BK4SQn83//9v59uN1O4a2Cf9TSca9Tz+40w5bOFI0dGd76j0d2otZ596xnoQBcMkBg4AdU1dPJaQ3CfucbuwuAaI48iWgToEyJ7TZ6lZ7piUMUYbEr5niWJsRH4RfEMUI2TRrWbYtNU7wAzvic44HOeJUlNhJZGXAA5RmtLz5DGoHwE0GuctF0TqkwguDK2PCoj5ZEh5ybnxNNyL8f3Ve2dDhZXGanPjYVGaBeqCtBNGVtdgbGOaGULTiOmiQZ8AN6ErkZkAiKYNwU6hbrN+sC8Umc4J9vGlfNA58jRfJnwuuCgeqlAl8+YucLjHRq9CHwGRlHQDS+//PKDs24F6ELutmW+riwmQBdU1aGI5+1z1gHA79cpYq4pvse1aY9p6cnGYTphaoCLDkI4CXWMsCbUoeho3E6dNiFQ16xz/X7VvLjN9ydguupZ5ucd09PRoeOyspmv+z0N7fQtr5uOW4DO51mHvvOd7zxYM3sGOmPd9O3UM4U7UM61jet0XDQCveeaAwp7pAGwkHHHEQIUYCJgEeM/9+/RKUBH13JeA9qF7d0XzDVz7hXmcTCzn6pbCiBmCvX2i44FzcLAM5GdR+cEHBSQBdAcMAwkNt03te2h7pnnU0fy/+ns1Geug4JnmXueedODs+9Bd1FwBgKYW3g29m6mafdMcWrkcOTQ078X9EyADshtG3Bg9DgQavrZTEasJ0afE4G+SuHucQKsWaZtL5RmLAnQ2cMhh2Y3qMMAY7BHB/Q19+m85V6eW8/3HJ/UwHccqyjMq45D9ok4mlKQtU6X1NzDc9V53Sww7BnnvHcckoqerEp///d/f8oQY99S84zcC3jvfelr5MlYm0d8zP23+rrrzdTTq/XrKh24398SuO8S6FxyznSN6trVPUD3d34enYkTj3sujj3xCBbm+UsvvXTaf1LM/ubvf67xv/77f3/fxb3btyWwJbAlsCWwJfDUSGAD9Kemq3dDtwS2BLYEtgSOJPCFP/3T01srIFKj7fz+9F73+zXc9brzh/sEOgB0oRiG3/5wx/MdeE50C4bCRteQ9tNC9Mw0GrQNNaIKUawnJKyRuEbMRkMB0Hkmo294z8hYjNRGyVPznkZUDPWFOp5/ieEVo7hGfmoMsRpV+c7zzz9/KpxtiWFfKEc7Z+R6QZhRYp5VOp0JJkSbzg4rY8ueVU+uBC4FcFfB816nhrqVZCbILAAxYtDItRrIMdBzRILHJQASMP6jM4BDHmlAjbFPwGEkn+Btgup5nrdzQr1lPXVV2zYN+ROI2Ua+0zmonlplvTA1MICG6zv/0R9AC9JQU9CFGjAxZhagG1095zH3m3p5zv1GaxY2z2v2e7xuhCj3mOexq3/RU8I19JvtoaZPPTP3s5/97NuOpRCg05/0c/tprlVdz1aynincL8ka8Chn+7n5N9fWOd6OnuNoDZuwewVqV+m3+7k5dwutnTcazwFoFtcbnoH+a4Q0oE9QzOd6FAPrZ4940RGGuudgc89CavRIAWyfE1CI4wlOGxTgueAWAGrUNLXno9MO4EBh5dzLdB7UUaRzQCed9t1KVyhz21TnHr7L+wBiZaPDDfJDT5Cpg6w41MjQzBxE03tEDrqT9pnq3sw3nRMdn00ZzzM03XtBP/oJYKwDYI+eMLqavQ/P3iwTQF37jOfqWJuQvPs2x50y77gwhbtR6JU18EeA/rWvfe0UdW00PusJoNcyAboR9dQ8q+Oc101nz9j2/HN0nXszshxwbTIbUIDbrlPUjFFTuvPZ7lmB2/QpBacP98vUfFZHK+Qv3KambR4txF6ZzysX+pa2MObplzoE0LdzH6wuYf44lwFrrrnUOCPoDMNxHGYaoPZ4ptUaNPXIdL6tLDrnV3uQR6mr97W2BJ4ECcx1aO5n1dvq16413SPYVt5XNzGvORqEo9QoOESZ/Yiaua0Tk3vMX/kP/+FJENt+xi2BLYEtgS2BLYEtgQsksAH6BULaH9kS2BLYEtgSuN8S+LMvfvHGGlhoy+v+4C9AxxgsQMdgLkAn3S9RikYLYewETmMcpmCMXBmo+ds0zhUMreBxoVkNxj1vE2MnZ05SMC5gZNAwiIGSM5mFAhgmG1VfI7GGV4yLGMdJcWohWsv0n555DEDnXEmAWY0djXIyza3vryLQJ7w7gm6VxZTVjQ2efaNHJoFpcD4Hyc+9d85wfQQIa5Bvtoqm3GXu1EAOQAeeU770pS+9DW6hA5599tkHBb1hxoYa/3g9s2wUoE9AOAFr329HTICurqGeQLnzfMKfXrPponlG01dT41SDbgBaEAUIONeQiT7oOepTFwoguHd12hxYfW7atwLh9mPlJHin5l+/p1z4HrrJiGKAGmcik8mDmufHOYgCSG+EK8/VLBvzuTu2ZpRj5V0IJwy9TYDeMWObbMucY1fBos7Xo2tMfT5l1WeYMNNrzrmj8Zz3jZQFLk6AjrOZznBGynI/noH10gLc7vELfe3Z195zAnTu6zN0nBMZbfYGakCkqbSByj1+xvvxN94zKplasFhnFNf9Otghi6P52D6fexPnpwCx/TEBOtdHX6A/gagccUEBoAP9P/WpT53KRz7ykbdBatvQebyKeuf9Rnc7r/1s0+yzNzPLTiPOAdboZPcg9A3PRKYJavqgerRz3L5WriudUqcFddAE6J03RGk3Ap376yBRgE7UdM9AF567rujIpUOC7ePe6GaP3kAurknoO/aqjnPu13Pd2VMKwtnPVRczJ9jj8rwA9J6P3qNLuDfHY1j4PP3/0Y9+9ORsapYX1tk6PiHH6bjRcdq5hLPT17/+9VNhf94z4Dlaib6lsP/t/Jw6u/twxlqdt6r753pauH6VTnxkG6d9oS2BOyyBlSOX63fnYB1RXGt83+apF8zKggMQc561m4Ju4zcohf2nx2Q4f7nO//arv3qHpbUfbUtgS2BLYEtgS2BL4DoS2AD9OtLan90S2BLYEtgSuJcSuEmALqRYGZ6NKKXGANmzbwHnGgMxLpJm0zMrjfLGaHdVBHphwPS4X0HFAgiNhzVoEvEF0DIdsak6MdRj4CPKyoKDwDRcaDg37SyGcK7/05/+9FQwWGCo8IxMjMlEZZK+ndrzJDWG8zxCdABA/22Afi+n70M16iYBeqFmQRCvVxHoRscdAXQgutGh6IojgF7oLPiosb4GeB1HClGrH9Qb6q0K3c81ukfowOc1KHINU7NTC6bUCb2fqYEBNHy26avRNW+88capEOGIHgA0U3umrtGlNaiqa2xLn3vVL36e91ay4P3phDRTv/td6kJaQTjOUbTNtNPUyMOMAuhOM3pgoKXPCtdWEdJHEbyFbAXo9lXrh5pU1/jSOeBTAD4veRVMn9/t3KtcCiHnmtR7rpwQHD8zAl0IyPW6lpsGmuuyfnEcCwXoRqSs6zzXNVqaGljI+DDbQGu+074v+AUkC/NM4e77OKI1uwvR5wJJx5eyYS0nO4LntBvBS93U1p0f1Wmms+feXnOOtc6r9oPXnE48fr+OeEJG9ASwg30STgrU9INp0tkvNYU7cprOP96v87Zw3zY5RngOYK1F8Mt+BRBc/e4xNe51egQPEf6Fwe3rOkvMbAPVs3Vc4Llon9lMqP1HmwH6ROkL0QXoRMKvALoQyfPJXU/Qz0b1M9bMJETN2P7FL35xKsilUebsVYHZQHTuV90EqDLjCPfpfhNdCDg37X5ht7qU+yB/HDp17OR57Hu+XwcX5KIjG8+xci6q7Bwz7EudS7SRvSjrD4UIe9pI4XXXoY6t1drZfb97VsYOn60D2HzOa6jf/dEtgXspgdV+r7+11Rdda+o0M/U/egF9hN4ToOsAx/wHnAvRBejqawT8q7/2a/dSzrtRWwJbAlsCWwJbAk+jBDZAfxp7fbd5S2BLYEtgS+BtErhpgF7Ddw1oNeoJmPwsP9pNHYcxcqZwB6JTMN7VSH1pVxdM8HoFMXzWGvEwLHju5D//8z+fDLP+H0MmZ/hS/uiP/uhkzK3xsM4ENfrz95///OcPCoYKjfkYST0fmNqIU6P8hOcYYDdAv7T3n77P3SZA79yqIY85IDz3nFQNfo1AB6A38g8wNCPQhedNt8vfanSfAH1C8iOAPnVDo/KUq59p5KbRqKZxF6ALpaoLmxoYuTR9NdBCAAm4UMdQAwPN5EEU7mzD1L01mNa5qDOiENbPqGO5fkHqNMxWxxWQ8XcjfIFlpFEGnhPNSD996EMfepDimMhQwBZto00F6M1gMO890/MX5qmHz4Hsx6kVJlBarTf921XgfPWs7bfKyYhlnDR4bTpw+qMOItxzRk+3/zvu7U+N500tzXh3HPA+jh9kT6AGMgpLea8OZwD0Qse+BrI5tml7nW14Zs+jphZgUwPQ33zzzWd+9rOfnWrPOWdscb+eDc3ZzgJC7tF11zTUc9/A5wo8G91X3WDf9Lk7/3ROWYFH9YaOOZ2DyIh2WfiMqdGBrzoeUtPWymbeq3uVAtbCXvoOWeLoR43DgZHW9Cfz1tTo7H+QG+OOomMMNc/YdPLqO64/AXr1ZJ2CCtB5Xu5hpHUBOu0SoAPRKQB0npWCbI5SuNs2a/RRAXqP6GBssyckEp/9m3qLPhKgA9EB6P3HPHRO8LrjqWegM7ar380EwHfY/5FhgTFMzb7Q4wn4XB25OmYF6J1bfbaOEfa+OmxyTx0iqMkQhUyZV4D7ubbUMaT92fWSsVuArpOoc2c1Xh+nzt7X3hK46xJYAXTn3lyv1eldo44AusdPoOdxZicCHefNRqCjx9VBZiD633/91++6yPbzbQlsCWwJbAlsCWwJXCiBDdAvFNT+2JbAlsCWwJbA/ZXAbQD06RXPD38MghajozQwE01Fit/vfOc7JyPt7/zO7zwoPQMdg3iNdSvwMI2D50DFynjI37wHhl4i1Cg8F4Zr0isT+UMU0Kc//ekHhcifo8i/RpxyfdPMcs4kAN17YLglOhPQQA1A1/DMtWcK9z7/jkC/v3P4ui27aYBe8NZnrTOKKXeFb4VLnKVrCncBuuCiAB1HFSPxmsbd1wL0XluIVBhTgKVDTeFz29Br1fmmoMuI2QLJgqgZBVQHAXRDIedbb711AugYMgE0f/AHf3AqRO0CgDiLkghF0/Pa5joIaDStLjxybLId7atCjAnGlaMwxBo9JbhBfhpb6S8iQYHo1Ogw9DuRs9QAmd/93d891YAwo5IBQo1WLGjiWY3M1bloptM/BwyvO5+u+/mr4M8KqHuPS2F6AXpTkzOeAH8AVF4XTCOj3sc+oy7Acn5ocOd79AsgjT4puET+wk3e98gTaozwRrjxfdY0nWEA2j1XGWDn/41E7nrqOG9Kc9pXSMyabGYXasEpThrsHbgn6zSFCHn2HZzzjPw4KuHll18+1cLLAgflNsfhdGKpLqyTx9Qd7jOoew3+X93RsYcMAbY41lDTXrLhUPiOR91Q00dGTPd89s5tx1p1Q4+wIWV8s0ewT/G5GTN1OkDG3d81yhw5+h591uN7HLt1GFAm6prpPCNA79nblRPrCeDcdPeA3gnQTdnfM9BXAN1sC+js7rEY2zhToqPZG9YJCmdPUqpTWL/qhGT/tm3CLuRUqNwxUgchnpP7s3ek9jx09pWMjeqQqd+V7VU6zT0ruoT1ptkj2Jd6DAnjoA48XHeumY5vPtf+blsdo9fZu1zVhv3+lsB9ksAE6PO3sOtVnY0K0DvHuJYR6Oh51mmcpHBmpwjQjUIXoLsHQK6//h//430S727LlsCWwJbAlsCWwFMtgQ3Qn+ru343fEtgS2BLYEkACtwHQ/WFfw3CjxjC69fxDDNmek4sxchWBDkjHIL4CXRoW6oVfoORIKFCahrrVaMHYh3GadKXUpM30jDgMDI2MxThv9BUgqUbFRqDzXIBzC9cxhTtGWCChhRS0Qimetyncebb+uwSgT8OqBtoa/a+CP3tW3X0JXMcIfR2Y15Z7jxl91s/MLAyNXK2RnQj011577QTRqWcEOvPBuYYBr2efF3oI2SZIR9e8E4De67Z9hchCXfVajZhG/tlmdKEOAgJ0gTNRscBzIDqRlB/84AcfFCL/TEmNbpjPNQ2q7SOfR4OqcG9CKnUC9ZRnoe1sX/UP31U2TetNm4jWpH+Nwv/whz/8DGmziUonmtHIdXThhJUFaRNc9nkKXicYvqnZe8n6MufepfC8bagjB/JqBDprB/LUQUPHNgG5EbXUyMk+n/MHuNlI8maSMJsM1+Q+ppYWoJsetgAdkF6A3hTavKYd3R84b3guoTD37T6Cv5vammegAM0Bp8Bd5o0pqKnZcwiH0SfCc2rG5zyLuxBwpsRWXtMJZQL0Ofba/3NtnnpV+XLeNoW2Am+BxegJ9gZATs6kpgA97V/130pX88xNGQ9IwcmF/Q738bgZauQEUKYAr4mw9uzt7lXmUQy0uw42Pe9ecO787R6N70147v9XEejKE5kIz6nNckG0vBHoAnTGdcdfzzI3Ah1dXYCOXHsGPDqtzj7sVdFpFCLQHb91ZNChomCcv82jE7pHcz1lLpFtgTFAof+JRqfwXD23vmslba183Ze6N68Op4/NIsBcJaqetQjnDPq+c7JrK8/btV2dYl92zZzzY+49z+1NbkqP7/tsCdwVCawAep3Vuw7NCPTu5bwOOqu/KXHexEGcwu9wjg3yCCHWfPW2vz3/j3e/+66IZj/HlsCWwJbAlsCWwJbAO5TABujvUID761sCWwJbAlsCT74Ebhqga0xTcv5Y10gnZK4hHGP2N7/5zVMUOlFOGB1NR4ox0vMWjUDXkNjemUb/RnEJjQpdpqF2BTO4RiPjMCzwjBSMlhqPMSQDfzQue9a5xsKegc41MVRQSOVOe40s571PfepTD6LaMUobYUdb+ZwGj0cB0AvEGplWo+eTPwOevhbcFYBeOGsK90agO2cBHoBzIfoqhbtOJVcBdOd1jfjnAHoBRR1JHDWrdLS+NyN9ZgaKAuAaMD3jHUCDrih8aQp35EKUNg5FDJjmyQAAIABJREFUZuUwchsYVIjRdswR3+cUsgpLZvv97tSHQteOrTpITGhi33M/IiRxkqAmalKHISAQ0fVk3KDGQarR1L3+1FUT4E+HJTN38Fz97F3VBsp3Pt+lIF5ZzTVu9mf7tdHb88gDx7Jp4E0RDbxznaNuNhn6YEagCyT5nplVAOhEgRtxLsA0Wn2O0a7tzTzgHkI4y7jyXGhqImUB5xQgKnPGlONkuyEjApHK3JdIOwvzcqaXnnCCZ+y+wnFWiF75zv3G0Tyb/V+dhJ4w3S41TngFHkSEGxUO9CygnHPJ/9OOZikAnHi2N3OVOWpBL+uEwFxVntSMhe4bCob9uzLoHC/o0dGospoAXb3SNPFE2xfiCtCNQqf/fVZ0KSncAeiUGYHuWGRsrgC6Tgk4L6DTKAD0/iOjBg5BFJye6tg591bdp87MKVPnORYYBzqmMA44o56+ot943T0rzp86XLB/7LOwFpuRARl6HIDt1lEGYG4EP3Lkc64bc5/fdU6nnOl4VV3V9XXvO+/q6rSf6y5IYAJ059FV69AKntMe9Ahrpvqd/ZnHi/G3rifod7PQ+Nvzt8bxFHdBRvsZtgS2BLYEtgS2BLYEHk4CG6A/nNz2t7YEtgS2BLYE7pEEbhKg14g5gWzPxxSiCzlIo0oEOgUDIEZHCiCddJgAdCJfjEDX6FiD2zSyz+jFVVrJGvg0ThZAcP2mnCSCklTEFIzXPhs1sNvUthgbCsUwZNNm0116Risp4TG+ChL43HPPPXcqn/vc507X9B9tFp5TvxOAXoOmhtAN0O/PpL9tgO79C5MADzMC3TkLhHj99dcfQPQCZhxphOecA16A7lnoAgP1wXSmOQLofr6RmUfzYOV8U7ijEVMQaWSn6d37bD0DXYCusw16hfOjSTGNQbNRswAfowCBQBNaz7lsu/os3Kdn5J4DtBNeFb4cfW/Kj/8DcSgYZYFbwE3AH1HCHIOB0xAFOHMOdteAbBpoI6z7rMhXGCQANsr2Lszy6Zxw7pmmnPv/QnfHZyP/kcns6471ynMFpoXIyE4QDkivfHsuNO2wb41AF84K0D0H/QigAwQF6F57gsWC4e4rBOges4JTmxkbAIDNbIPDHjqHAlh8/vnnT4V1V8eARnALwwuGnfM+33SoOUpljdw7BgrJ66hi/8x57J4EGdMOIulx6OPMWttB2xvN3Pnh3oi/cS1S+FLYV3AdnPvYmzBXnUfUOCEYuY0seywPz3oUXcy46H7MqHPqjkd1pHqm7Z4OAAJ0o6TbLxOg6zzBnpL1RHguQJ+OHEJ007c3At0xQfp2o77Zw9XhAoDOfhVdzbibe8ojBwHXLfqtY2Tu19TnjgOzBRiRbsYkas5qN+0/zpodE+wvPceevTX7V+RJ6Vrta+TAa/qnWRjm/Jztnc+vvlvpweq3c2vTXdDj+xm2BG5SAiuAji6o3jTjTvfecz76efZOOEyhv6h1CkJ/sha4VuPciFONWWj4Hv/e89733mTz9722BLYEtgS2BLYEtgQeowQ2QH+Mwt2X3hLYEtgS2BJ4MiRw0wB9GkQ1kmnonpHoGEJN4Q5Ax+Bn2lVqDZEYIzGGN2JHQ4B1o+gKsPmOBnCNkxr9+G4NtStQZk+TWvkrX/nKyeiOgblntQO6MEgK0gveuZcgg7//zd/8zem8OQpQSRjEZzSAU3OtRoo9DoA+jZs10jwZI3w/5ZTAXQLoOtVMgN6oGAx2wizqnr8qQAeeA9KZP0bDGj0o3Ct8mkZ9ZNSInWmMXIHFqV/4fyHyhDqNOBUmzbN9uYbnVGOU1KlGwAQ0N6oUx4JCHMCMZ9GiFyeg61xue3r2rADdqF2diFawokCQ73k/dWhlWNlOOTXilHN6iQyl4IgEQP/MZz5zAuhAud5D3Ww/1DGiY4DrO86ogX3I1khiUxpr+L0JjXEpJL/qc+cAuu0oFOv84LXp8qk1rq8cRriGDm2F4oBBZG2WFAB3oarXZ13nsz/+8Y8fFNbypn5vtgEAuo4vzN9GVh8B9LbTsVCIy1rK/Z0/RGEThc7ajHOG8JdagE7WC0Cj0XbUAETGDm1jrjYafwL07jk6X3hdHee+onDY/pv90Xk991OdC+xHzNpB5goj6AHptNs9B8/Y58aZgX6hIHv7lhqAzt6GAiTuXgy54SxIIROGRwM0JbtzrSnbaUPTihe+Toeb6tcVQPdvAnSjpCt79KbR59QAdOA5YwAdU4A+U7g3nTtjgOtPgI5cuQe6DIcnAJROodRc3/PoufcKCvu3CbpcQ84BdMeN12AddP6wRxSkUwPPTfOPc2rXKOYF8mCNRTak/bfYbtYf5DDXPXX66riF7qHnmtv3Vnpotm1D9JtYrfY9ngQJrPZbzq/VmiFcn3PKfRXrAGs0x4hReI2OcN0ms5oFveaa4T7q997//idBbPsZtwS2BLYEtgS2BLYELpDABugXCGl/ZEtgS2BLYEvgfkvgJgF6gUeBBj/ka+ieEeg//OEPnyGl6ne/+93TD3lBNDVpMEmVTmmEYo0DNU5rIARcNTrx6ExVDZUaIjRQ11Dt9XlOQR9ngpoaVgOtqecxXs9ISq+B0cL07dRED9XoDEyyAAA0MnpeHQbSRxmBvgH6/Zv/twHQnfu9dwFzATpAoqlbgTY4pljqbMOcApwL0D2PWYDa6ME5Zwu3CmPmHD+CVHNkTD1THcfrAr5GY/Laf3xOBwEAXQE68gJ4oBcAYgCswiaOs0AOQD7O1y3UmM/aNqmLjIavLmx/1QGBvzdqtUBwgtiVobbp7OtMgIOAWTyInPWsYM5CB+aQLthi1LiAvEZinY48K719Kgim5juNeL2p2X4VGO94uOSZViDJv3WcIyuAGvOD10aLUyOL6ejgvZmfjEs+h9w6fgRxjE2M66Z9LnDjNbCNNdLCZ3UM4T46fwDSuUZTh3ce018FfXPtLoQT5vPcAHThOSCdccQaSgEE44Bi4Rk9Ax0AKhhmjhGNy96DdRyYfnQ0AzLCacD3O18mGJ6Oee3zqwC6unWu1WSq4IxvIDH6wqMQqNmT0H6iitG31UfISVBC5KEOSPaBMJY55l4MWSAXrkvh/+6vqNUtymCuA73/ShdXPuo12j2dlJQFY1V4Th/1+sDtnoFO37OOANEF6KZxL0DXkUOIPgG6jiXU6DFkTmH86BhKPSPQZ1937lcWHfPq2Pb9XG98r44MOrvobMnc5fko7DXr1MHYIFMBfcwcMdIcedYxBllXv55bT6ZDVucE1+gaadv7u2G15l6iH/dntgTuuwQmQO9afpXT1UrnsP6y97bgSObRENzLbEfU7AmaTYbrbYB+30fcbt+WwJbAlsCWwNMkgQ3Qn6be3m3dEtgS2BLYElhK4Itf+MLy7+80smP1/UIDXhf+NO0rrzFCGqVEanSi0H/wgx+cznI0FTo14FzDOwbQaZDTsKdhUEOCRkUAC9/xvFTqCZ5WAK0wyWvyfJ7VTPpUIIAGeiKyNMJjrJ0OBMoCIwRRSxQimDB0CngwVALILFzf6/B94TmRYrSvfWAKUerpFFDjdI2VKwNmjTR7Sj2ZErhpgH5kAF8BdNPAdkwCigUewKBGw+I043wApDMPmNOUnl+L4a9G/kYym8K94716Y87/OQeq184ZKvveCqB7HfSeDkXoQXUa3yHNLvKgoAtNxwv8AO6RYpqCTjwH5donvT6v+5x+ThnUSWCCvcpF/d4I+363+qjpm4Fbpp0m44hptYmCpKA7Labop+Y+Td3diFaepf3ta59ntWY87pk9Abqym39fgfYJX/usc27z/wnQjRQToDvWBOjOy44fxqTQjHXIqGKuATg3awppq4WoOpB5zjhrIY5wOsMB0F1rGQ8f//jHHxQ+ayQ0dSEufd352bFEW/vPSHFqAbpR6OgaITLPzFEwrtGs30B01nTmHEBYaM6YNLsMfy/Y7Fimnwr351wq8O7caR+6VrvOc43V/PTa1ak4C+AEQMHpBv1gYQ7RZuAxkFRnFGqddDjvlvnoXokaOU4HCR1aAKtmxOBzBejulwSonZ8rCG57qjMmRC9cns4DjNemG6+TjgAdhyzWFdYQATr9KjynFqDXgQMHAtaTcwCdeaAjJE4IzcoAQAc6Ubi3/6Y+XTlO1FmjusH944ze13nJz/L/ZnagXepR5ln/NdOLGTvM3uHeXAeRuZ70OY4csvhO54u6anXN+dvhnf4+edz6fV9/S+CmJdA54XrRCHT3AfM3Xp+zeyH0nL9FqdET/o5GD9ThjGurS9CZ/NsA/aZHwL7flsCWwJbAlsCWwOOTwAboj0+2+8pbAlsCWwJbAk+IBI4AOo//sEaqS74nYNGwqYGOGsNdo3mIpCIdKeUXv/jFgxS8/IjH6P7ss88+84d/+Icn2GL0i4bDGqbPRSgW2Df6tQbsadBERo2YweD+5S9/+VR4ZozJGpQxXAsIMDz0X1MIY7QgegkjLzX/16iBXIgeo63UGK59JgE68LwR6LZ/A/QnZELewGPedYAO2Co4IQLmL/7iL06RlNTMT8czAKhOJcwD4V4BOvPIf167wLUAps4xc/6rF73GhO4ToNdYWXDbKD0j0L2W0b7qwQImgDlADyhDlCggnbMpKcC/V1555VSQydThR84v09jaIbgyxNqOc0PVtPDqtsoFuffs7Rpt6etvf/vbpwJobRQzAJ2MI4Anas9lRt/R54IXasEMQJB2O150SCjguYEp9z/c4gigd7zM16v/98ITvNr/Al7k3gwNBeiMNT6nXOp0wN97rACvhXDURNmSHYYCeMZZbFUAtl//+tdPQJea8SuIA+KzPn7sYx87FQB6AWyj0XnuRtd1LOkMo1y6r2DuAJVNI8/+AV1D4dk8DoaaNtGWn/zkJ6esN9UVvM/4IzsCTnsrxxjP757rbvuw87pzdcJ056BjZgJ029o9Ff1IFhwdFoC5OjJQ0z/vfe97T4U2dA/CZ7/3ve+dnBaRQXUjeyzT9iIH9zjUdcBQDwvfaVNTxk+HiMLx2f62t59Tlsqxc0GAbhR6HQTYV+mQBUQHYuucI0AHnj8MQHffivOjqe7R1XXkYC/I+KEI0Au4p0OP60KPCtARwe/VQaDR/vydMeg84xp1iOg8n84a3e/y3szcYV+0H3z2jtlmYbBvvXaPUnJdV4ZzHbpK/92GHt/33BK4SxJwfk0dUgfC+bzV73VoYV+FY5yFz+mUxPqMrtSZjOubmWMD9Ls0IvazbAlsCWwJbAlsCTwaCWyA/mjkuK+yJbAlsCWwJfAES+AcQK9R9zpNPAfQa0AzOpEf7T2X1vNSjQrH4E0UOoXoqBqlAcmcj0vBKFwDns88jbP8HyOikap8ZwL02fYJ2AT0hWIYGoyuw3jd1JkYTQXfRLpVRho/+TxGCAzYFgzNGiAx9DdKD7hUA6oR6BOgFyBxrWl4riG0xvgaLL3PEYS7zvjYn71dCdwlgO58xThv9LkAXUcWILFpvQFvzk3eB6A3hTvXEwZhyDPdMPNKMM73CxUbge6Yr84oSPDeBeidJz4zdXVGn5nvCtAFlr2GukiA3vvTHqLNcZQh7S6gz5TunK378ssvP/PSSy+dnIrOwbuj9s1nLghRfnUwOgLB9oOAhPsVhPXZqrOBlUBL4WUBC2fykt7bYjpRZAJsbZsaVV94h2wLkJB/I4hvd2a+/e6V7dHrrnFzzVIeHes6NiAvXjvWmH+OS8dbx7IR6J4bb4pvaqLTANP0Ga8LzxmTBbXMY5xgqIlAL0AnawLrG3Wjok07L0Tn/3WAKNhbRaAL0QXoPCfP2whb0o8LNanROUQRA0LJ9KBjGjVZbzyvHYhQJ7qOV/cV7mOm3q0TQHVTR4FQs/ph6qBet3oFUExbKbxulh2AMfsQIDjR1+oUavsTGSEDM/7gsEffGj1Nv/Zsb9rQzASeg60Ti5HIjKtmF6AvzwF0dcdqnzL3e8pinoHefkEWRp8L0AFByEGATjuPALp6h3GlAwav6/TJuPnZz352gug4PJm9gRq5cySFDhid2wVfq/XDsbYaS4VfvuZ6AnTmCa+VBf1TZzTXwTp21KGmTiSzL7pGzdfTAaJjeUag1wlqri1zb3qXdPV+li2BuyCBAnT3bt176nhT/dF51vnIWoAj+I9+9KNTQaf2WDKcfyzcQ4DOOs2/HYF+F0bEfoYtgS2BLYEtgS2BRyOBDdAfjRz3VbYEtgS2BLYEnmAJXAXQp1H+XFPPgfNp6OdHe3+sm+JyFYGOIdcf8Ri2NdBh6CPS8rnnnjsVDLp9b8LePp9noGPw5Toa8jGCnmvHCihpTOTZSHtKwYAKIAAIUWOMBfRRMED3Xw2OGCGEERi+gYACAIC50V8Y8TFo12BSgH4uza2gREPpCoqvQFrHwiV9/QRPi3v96DcJ0BHkHEv+rbCA+Ue0YFO4C/BwmjFylehVnVe4DgY95xU19xLcCNAFHoVUyKCpZZ2DPtsRIHAO9P0aIOdc6twuCGrb2x6ubwS6OqmD0dT0ONYABAVkQGegGOnb0YU4FvX8Z6NDV3BUSDdlcNR3q7YrW98rwC4g45qNhmrUKt+hTfS3UfVkHAFgUgPycJTijHdqU5F7nrfwcMpWgK48+bwwVohsdOxNT/yr1ppz82euqav1znEuRHfdVUaNap1t7/WQj6ne+bvrHPU//uM/nvqLfgMWAiNNuQ9AN204f2smCdZGHSnoG8as53STGl3HMuqmmhb+298Y9vk+tUeUOA57NAxAgHliaaYHnDOAmpZ//dd/PY07npGx17NggfyMwU9/+tOnPUcdMBrpLEAXrJ6Djqtx1/m4Ah51aFFXduzj3OBz0zeksOfMawoR9zgK0F4i0Hm/887vIQejsamBzDgtAU5wOihU5d4F6MJX6uoH2roCxZVB2zvl5pxwL+a1/By1AN2ISZ01qQXowHOKZ58zPgHodQAxvblwqKnc2ZeZYQhd20wIAnQgOnOijgY4LbB/Yy+HPOcc75rR97r2zH15973Vg8i+GT/MQuHcWjmSTccOr119UFmv9hNd81f7y+5b7UfXR9eH2fZVm29aX+/7bQk8KRKYe8/q0dVapF5Wb7MXM7MMNbqU9Y4MauhI1mjWTQo6YwP0J2Vk7OfcEtgS2BLYEtgSuL4ENkC/vsz2N7YEtgS2BLYE7pkELgHo03C1EsGlQLWAZQJ001zOFO5AIjzhKRh2jRzHWIsR+8UXXzwVInum8bHGu4IuDd3ANv5e46ftW4GxCdD7GQzUGEspGKOJQrcAFQQ/GK57jxoOMdBy7qqF5zONMWewErWkkV+Abhs3QL9nk/MxNWdl8D66Vcf3/My5Ob8CPjWIT/jB/AOgWxr9ylziXGzOxKZuilogDtHWQnSuKyxBTxiBTt22FBwA3VYAXb03HQAKD6aumO1eGTGVQ3XJhJVG1erQs9KbRMNyrAVHR1CAYmbjAPJh8FSegJNGJc5owsqmsrhqCB45CMw2zus0ir2gDbhNanYLjlNkHkH3I5Pnn3/+QWna4mb70CmqzgLV7+hYxwXXKNy6dB27Si7n3l/dw7/N+TbH3tF8XMEtx2/PTT4Hs1ZQzPsxR5QTMiPFN0Z1auan50Iz5wCSRqYB0FmXKcBJUmdzFAM1gNqIWvqWDC3MZYpGeWFgU37Tv81ew3MByt03dD0V+lMD0JuStimjgQFATdZXCjCAz1NoH+OPTDjUPKfjkHZVvu4reMa5r1jJftWfhaG+fzRfqsfMeuH3mUNAEI99wNmBiGhq9xK0mb7i70ZMA97RLbSdvqa99g06plHXc09VgF7dMJ1ajvTPufVGndII6cLirhn0t/Ccus4YAvTXX3/9AUBvOmLPt6f2DPQeWSBEvxSgI0/1D+McB0qPKmBf2H9zvs/1xTXDuX00prq3bpQ5r2fUdzMoHN2f+7UP+b+g+xKY3jXlaP28an70e+ee853o5v3dLYH7IoFL9wptb+c4jlY4rpr9iTUDpx90F05Av/7rv34q/D5Fp7gH2BHo92UE7XZsCWwJbAlsCWwJ/P8S2AB9j4YtgS2BLYEtgadeApcCdA12RwK7BDxMuFTjp4ZuInk0hGt0JGLMc0uJdtPTnR/sRFu++uqrp3N/+VFfg+M0yNWgW/jCd5retIbaGiq5XqHXjNQxOhQDAhCdc3yBfhSM1ETLA9EB6DUgNxKW7/o9agzypLOlEG0LPDdyjIhMjZg8lwAdwzlAqQbHmc65RuiVnFaG246BS/r7qZ9cd1QAtw3QNex1/huBXoAuECEC1HOxqZsaGPAFPBe8IXIBwXUBuvOe55uONxMA+GyrLq5xvzriqms6X2fK3ZkC1/+j/zzjGJiJjjC1NGCMcyr5G7UAXfB4Lr37ymGgc7/vT4A+4Yj/r/ymYbfjoNfjtamWAa58jgh7CgDTyF7awnvoTqPL53MVoLN+COiRh1HK1Deh11ag6Kpx5Nhs3e9MiNX/N0K6sLdZCRynvWahreujKfCBjxT6xTPC+TzvG6FMTdRyATrw3MK8dizwXKyPFOYza13X2kYAM68nQBeic3+BIHWdIwDJnksNLOafskGPAAeMDEaHMJa4F9H1zYDB873wwgunoxJYi5u6u455RqA3hfslfW+7G1ndqFz1G/cSjtqvHR/NsoNznw4POD0AlU1Zj6zNekPNPsJ/wHL2WM479En3BoWxHp1h7edoc5+Z13UQog1H43vqogni63xTPSlAZ490FUA3dbvgHKjt2b4F6EJ0nTnYq3oGvBHoZrloBDoZiKpvkbvHFXDPudc60kHN6uEa1TnqnO8aiHw6/68D0Kcubxp87tF55mftS9vQscyzOOeOnnu1TjgG+p0N0O/o5nI/1p2UQOfLao9WHaSeAaC7zlOznvsblrWSvbpOmuh8nRLRj/z7wMi0dicFsx9qS2BLYEtgS2BLYEvgIglsgH6RmPaHtgS2BLYEtgTuswRuEqDXoDqNxDV0+9q0rERxY9il/MM//MMJfmDkpca4CzwHojc1eo2Qvi7MmtE0Bdo8p+/z+ijypZCGz9dgzfnEGN0tQCyM8xRS2uK1TwQ5hXZq/MVIW1iIAZfPYAjGyG/kEjV/r+HjnQL01ThfRTHcBGS6z3Puttt2WwB9Gsc7B4FQjZguDCFSFVAMAKIGaglpmBONXC2sIRoSHaFhr2OZz83zVo/Acef51AfVabzuPfwe7Zyf62eFIeoZU+4KXRpZWT2FoVIoRo1B03ON0TFEAlvQMToeADK8thHus41zjNquaXydOlCgxedmivxes3I6ShnMZ4xYJvU3fYmOB0BRA/7IQEABYBWgFzb1WWi3kJ1amCdgv0nddsm95niaY2yOxxVIb4Rpx7wA3T5jvihDxopwkLprFHKjX+wbImy9Lp8jFTZQkppUr0ShU3AiayYJwLRnYfMMZE8goww1kc7dI3Qe852pOwSXBZW0279TA9BNPQ9I75gm4t3z14GbvIc8kAPP2bPbWcPN9IDTnk4/wGa+J9znGSdktL9Wddfytm/Oub43I9A7PtyP0AbabrYKMjrwPWTMHELv4sxAIdqe9zz3HGCuwx41bWw0dx0ZCrPrkFE9aJ82ern6rXNiNfZn9PklEei0ZZ6Bztg1hbvjVIDO/z2GYEag9ygBdI5R6AD7jjXOjjfaH4BOu2wnTpA4OjHOBOhdGwvC25/tdz4/5dbvrcaPcLuZSHwux+nU+71mjydQp9Zxo2vcEcznM9VHV+2tbf/Ua6t96W3vq/b9twTumgSYN93XznmzmlfqWI7vKEBn/WZ9/sxnPnNaK9V91KzJ/i7nNyz/Pvqxj901cezn2RLYEtgS2BLYEtgSeEgJbID+kILbX9sS2BLYEtgSuD8S+MKf/umyMSvj/jmD/3xv9dkVXNJw2BSXRpNhoMQwSdpVI6QA6KYXpZ4A/ci7foKeCcsapTMNlTV+TmEdGXTx3m+6WowMnB9HISoPsAVkoKad/gP2CdCBhRgjBBmky+OMWIAhNRDe+2MU1YABSMfYWVmci0Dn3lf1V9t9Cfi5PzPk/rXktgF6gYpzDfgwU44774hwJWrSAtQAbmG0I62kAJ2a7whV+AzzSfjWOe98d16cA8gThDuvBBKrETKNlkJy59rKkOl7hWKFDUabGtEK7EQm3//+908FHYpOoQCAOKvS86fRozodCNALjQuxpz4QelFP+FHZeH3kjoxmGvpedyXvlcyIVgaeAzDJ6gHoxGmC0mwcOCgVoBfyCZt89sK0CTlvcrZ3TMz71vDNe3O98vPO5Y7J6v06ojh+jJhuWn9TsJK2G9jKusPcsrAm22dARPqk/eI1+VzPkO556Dg6ME4dsxzHotMX1/zsZz97KqzpwN2uwz2exPToyqROJc0k0wwF/J12vfXWW6cCSPf6XIdxZapy9YhjCIBu2nnW9N/7vd87wU8K80sZAZvVP86ngsTVHmnuV+xr51xBdMeIbRdkNkLd9xoNT7+axYe9FHOl58YLhvk7+wz1CPsT+g3QTkHW6l7PoldOfSbbMZ9fGRS287fpzLRq67xmxwevu0+bKdwnQG9mC8YoezLGLUDbtlNPgI58LOzbhOgCdHUeAN2xBkDv/OWIADOFcL/uIVd7zbl39fOd2+dA2JSl6yN90PFD31ZHd+zy92YY6FpkBhCfcz5Lz5/3fva391Pfta2V2dG+/ib19b7XlsCTJIGuN3Nedf9ZPdL9HL9hX3vttRNEp8axyGwkrH3+Tkf3oRNZY3RsR05/+OyzT5K49rNuCWwJbAlsCWwJbAmckcAG6Ht4bAlsCWwJbAk89RI4Aug1pE1j/Upo/bF+BFj9ca4htNcxWtH0xUBjoDOFdKucg04BoGMIJyUpNQZ3os+NQK8xYBoOa5Sehu0a6Bq9KOQ4SjlZI26NgTwfRgeLEV+kwcMwSwSlhTYqGwwQgHMgOjX/1yhLJBUp4E2jJ0DXgK3x4lEA9An4KssN0J8qPBkhAAAgAElEQVRstXGTAH0FRWukc04WoAPSO48B6D/4wQ9O8I1aUArcAFpN8CVgMIV7AXohj/BccHCkn3zGfvccGOvc6TVXOnX+rSC0EYbKAyioPqB9ygS50G7gFzAZ2EWaTc+sRJ96PjFAw2hJI9CPIhZ5fmEXn6nMCnl5rwCb93SAMjV6ZVaDbiGwa4My9/xNMnkAXCufpnNHp/b+M5X2ClTO9eGmZnXnxKr/53PM8bTSxV2fZmRq51Id1WZaf9YsYB8FY3gjyelLISROKZ6N+o1vfOOZX/7ylw/GE32N44bOYlwDGE5hrhL97Ln2HMdCphYK9+v59kS7FbLWaY5xf7R+G3XuHKnDB/uFv/3bvz0V4GYjxQHoppBnjUVmjkGiso3EYz0HehJ5zvpNW3lWz31nfqx0HvNj9tuEpc6D6sc6tkz9w/UmRO3eqnOAPQGOiGTzoUbmZuZAnu61qAHJOKdQ6Ed1jun7TWGO/l3BUR0apk7ps3JPQTzt7j2U02oPMkHQSm9xvQnQzb5BzRnodW6kPwHoZEkApte5EZ3i8QGCczNYePQDMpsR6OxTHWvMp45lALqOkAJ02+GYcA4fwXP+rjyR94TWHQdzvV2dgb6KCu9+lmsgO7MycG91iQDdNnZc8lzqDY8VqmNLdf98zq4Fq/l+tJ7elB7f99kSuMsSWAH0uZ4w53qsS+ccEegF6Ogq1ugXX3zxpL96rAs6kvVViM51Pv2Zz9xl8exn2xLYEtgS2BLYEtgSuIYENkC/hrD2R7cEtgS2BLYE7qcEbhqg9wd6JdooMjzbTQ8H+MHYjdEXkI5hEuMvP+6pjwD6jJ6ZRumCmAn/VwB9Gij9/ypyk/cw+AvBAeEYnY34AnwbwUZNGzV2Y+gm1SqggRqjhDJDJqbQowaW9WzRpnBvBPqMFuJ6jb6zH2rAPzfaN0B/snXBXQHodWhZAXRhAgACQPzDH/7wVDOXhBgToDPWHdsF6ED0Ahmu3awMK3heENZ5Xt3RkVCgfMkIWc0j7lndNSOIC9ABEh5tQY1chBo423AuvOfD45SgjmkEOjJQH9gfEzYXUvk89g3ftR2m4xZw9liOKd+pc3vP6mpg6xtvvHEqgC+iogC91BhzOYuagnG3YKjphgU7XncF06ejwyX997CfWTkPVI5H+nUCxcKnVTrnArYayf07/SqYxvCNXFlXKYwlgKIgnDTl3h+QyJpmIYW7Y4f7mPWAGoBu9DJzlXFKJLTHsfBdiv0pRJ8AnefzWQvQJ3DUAU+A3vnDNf7u7/7uQWkmCwB6U8jTDuc8R0jgKOA56Ky7tAmnABw3gOg6DXDfzt+OZcdLQbj9Zv/bp9U3R3uMuYeZ67eOdcwFAAd7JwtOARTSttPvOjlQA9CJsqf/AMrVg6b511mlc262YepGIS3PWRjL9acz05xbqzWr64d602cAaM8zeo2gRo+QUcDSYwbQI4w9ywTojBkKYxD9Vichxxw1ziGcg854Y/3SeYmaIwDUzYD7I+cl15PpNOD/q4u79nQNmX/nvTpEdf5wvamHOpaVn3vL9ln7Ys7Jc04WR/06dd1KP+596MOuQPt7910C3RvM/d3UJ90boIt0eOH3NVlmzAKEnmSvBUAng0Z/s+OMpWM7v0P599znPnffxbzbtyWwJbAlsCWwJfDUSGAD9Kemq3dDtwS2BLYEtgSOJHBbAJ3nqZEM450/yDFA9vxV02FijMQAjMHdSDkA+uc///m3RaDX6Nd2H6XKXBnxVoCZa81IdNtRIzN/w2AN8LeQfhgDPoX7EeVmAYwLBIEEfEeHAcCCRlvgmGluqQXoPCvGzZ4N/zAA/dJZsg2Xl0rqbn5uNd6PnnRlyPaz58bBhDk12jlnOh+Z854lTF0gyFwHnlt6Di1QDhhhGnfuW4DOnDACvVGg06mk83fOZeHACsBeIoNL5svq/sipMAL9WIDOHCfKEb1IjQFT2fA5zqq0mK1C2fRs5uqwCaJW8MZ+49lqfG2UJ+81nXZTqqtH1fkTaPeeRJ1T/umf/ukE0AtAAZ60D10I+GpkI/fzeQpw+LtynaDzpmbrnAvT2H3JeOmzO0YmuBKwNVKMe2sgBw4iVwoydvywdvG597///adIa2rWGsceMnQu4ugFhGXc8T1kDnzlOwLYRqATAf2Tn/zkVFjLyS5BwVjfjAIrgC5EF6Dbj3WEKUDneSdAZy9BAW4aWUyNHmEcOZ74nqCRtRtnNguyMYMDRwkARClkewDcNpr3CH52DM7xeAROnaedL3McdAwXbrOHMNofBwnmkdHoOAjQZ/YbTgFkyqHQvupp+hf5G0HOez1Tu6/n+e/dO/VzdShYzcGpHzo/+mzKkRq43fWkx0sw7oTnACLAkA4Q6BHGq+2fAN22C9Dpbwr3K0BXXzHWGN9dsxgnZhLCQaXryxwXlYdjqeNAmdoP1c0F7JXN3Acf7Ze73+V1HTLUNUa/9zm9ns9WYN817UjPdc/xMLrxpvT4vs+WwF2VwBFAV4eoA3j+rlfoSX9vklkGJ/Bvfetbp4Kzj06LOH53bQWg44hF4Tcs/55/4YW7Kp79XFsCWwJbAlsCWwJbAteUwAbo1xTY/viWwJbAlsCWwP2TwE0CdA1/s+ZHfY2tE6Bj3AeeUHjd6Ckj0IHopFQ9Z1BeAXSjbuzZcwZv4dI0TPa73gMjBIZpAQGGVFN6YmDAEAEwoCaKCQOEafCMEqO9GL35PIX7Cxk4iw6jfyPQVwBdI2YhA887o56uM7IvATzXud7+7M1K4KYB+hEc7hicAL3QBIcZgJ0Ai3kC2ABKCNCB6JSObSCHAL0R6DxPATqgbQXN1VONruNvE+jYe5XrhFxX9XAddiZgrXNRU3DzHXQhZzRT42gA7ENeRDoSKWThnOYJJiY4Oecs4XuF0nx/pvG1HbS3BtZGYPJe4XoBcGXOPdt/6FDOz/7ud797qo3iJMoe4y5OV7/yK79yqqsXjXb1Gc4Buav66VG8fxRRfG5s+V7H2hxjMzuA/y/YA56bihogzbEoRINT83/7GSBIqmkKcJgIbY9VYa028wHfY/wZuU5/FbwXSDIG61TG+gZ8pzBmXduoAZiOJfpS5zPqGYEuzJ71BOisodyT9ZXaa/J3jj3gvp7ximwFhjix9bmBBETZ8T3Gm6nfqZHRjMydY7ogtKCjgHm1R/JvK/2zWpMrP9qikx7yw4FBOIIzgfqTGoBMBguyVtC+wu6mhed1dbhw3TTf6gb7YT6j/58QvnNswtjZ9gKhfo/xy7ML0at/6H/AuQXdgbMHEJ2Iex0+yDIgQGd/ZuS51zLDxgqgMye4D5Ho7AO7N/vYxz52yiRE4Z4dH1O/dHys9LPvN0068uyaMfVCx1/H2RynKxDebB5T/1SPd22Z69m8Z/fPbf/KWbXvn1uvHoWe3tfYEnjSJHBOx65+23afxrqOvvNoD/aSzfxERhrX6I9//ONvcyZnPTQzkAD9xZdeetLEt593S2BLYEtgS2BLYEvgQAIboO+hsSWwJbAlsCXw1EvgpgF6jWf9Qd90sxOgY2A3Uo4aoyQgndoIdAE617/KiKCBsQa/Gd0zod+M7PG73o//T2Ny4Q8Ga6APhfYAtl566aVTTQS60XAYHzC+WogC0LMf42UhA0Z/jc8YUC8F6MKBwq7rQPHrfPapn2B3UAC3AdBr7Pb1jEAv8Cg4AAx7pAEQnbniObzMAdOUU/PPOXEE0J2zjVieRvzV/Pd5J+hqF/e5CyCuMvxXd0xg31SZ86xgo0qp0Y1G2AIHX3311WdeeeWVUw0ALdCuHvbZOi6O4ITwCNlyvcLZo2tyrUZu8v+ewd5sA15DfVx5AqQ8k5MzqYG7RHMCeIFgOFNQALWNePesZQFYdXavf1NT9QigFzr19VzTjsBV5Vho1ggzZKCBHOjtvMJBBSM4nwUAMxcxkgP7qIkIB6pSAIdkSDFLCuswjmKAQmCzAJ2IZqJ7PSOcMfjzn//8QaE/XecA6KzlAGxKATryKuymDe23HhXQcTUBOu1z38Az036el5oI+zq1uUayrnJvPi8Q7f6DezRyHrn5DD0P3XE9+94x175bra8r6L7a60w9M9d4xwX9/qUvfemZL3/5y6dI9J4//+53v/vBvKZ9M4ODsLaRxdyn84zX1Q3TUVHAS813jRCnnvpo5RiijCacVW9xb9cT6hVA/9rXvnaC6IAhjx3A4YP2e+yAmRUE6DoH8JweyTOjz/k7ezyzZzAvyO5gIXrTTELMkem8VT06dcKRjmqEPf3D2HMuV+/bD1N+rpuuPdTucRvl7to6dX37c+qujtNen2vNdXeun0dr7UpmN6W/9322BO6qBFa/fY/AuXOoaw96zrWWNZnjVjxyBT2pgxn7gt6LtZW1lCJAf+nll++qmPZzbQlsCWwJbAlsCWwJXFMCG6BfU2D741sCWwJbAlsC908CtwHQ+eFdSIQhTWMftWdLApaJzuaHvJHcGNyJmDINqwD9j//4j08R6DWsFTRo8CsILwSfkUwTJmmIPgJk/t3rY1w2bSde/UTsmQoPQ7wpPIlaw3ivwRMDrZDhzTffPBldNUxjzCZtscW0zMIijBhCe1O4ryLQN0C/f/P4Oi26DYA+De6db8wZI9CBHZQJ0JtCWYBu6mXAuUUQYMTlKgKdzxiBLkRXJ02D/nxOYcA5sDGhrJ9dReJ5v4K1fo7vNntEozr5LsZKo2HRK0JNHG8agQ4QKlys84LyUFccwQn+3khHPt8I9Jmqt1BF8ETNv5kRo/Kc7VfmOAhwFrWFSFHPKuasbWCtpZGy6k8h/oSVR84C15lT1/nsHAcrIH40vjq2CpcmJPP/9LOgGOM2BnIj0HntUSjUjCPXLO4D6AOec94pcma9+bVf+7VTymoiz03FDlD2WBWcvTC049Awy2/91m/9DwAd0Ej2BKLdiMglhTo1AL1zzzFOTT8WxAnQBbaOrTrI8Dfay/6BcUTNHLHgGCAcoGYf4j3QM+w/lBXrMoWodD5jJhlqIp77HOfgaHXN3Ku0nzs+V2N1BdzVtxO8u+eZAL3HPaArzDZAXzvn55wyG4X7j6nD6hTZZ+S1TkE6GTSzRZ99NTcc97ONlc0E6M1CMSPQSaPeM98B6JYJ0Av6Beit7XuguU6fOpY4D5lPOorgbLLq39nPqz7uGGl6dV7PIzr6/eq/FVzzb8q+AN1sBHMdXIHuXueoz+a+wOv2+kL/Dc2vs8rszz5tEljpiDlnjvY6znXgOWsiDpnoLdc6avSkeguA7j++y7qsfuMa/Hv5lVeeti7Y7d0S2BLYEtgS2BK4txLYAP3edu1u2JbAlsCWwJbApRK4SYA+jcI9o7PntGKE9GxJADo/zPlBzw97jO1vvfXWyRBPjeEXeG4E+oQvR5Dcvxd8F5L3/QmGKttCohrEjaoy8gkvfiKeKKRy99xUakAQEF2QLizEyA0AFFJhnOesZ8onPvGJE8zw2TwDfQP0S0f+0/u5mwboBR2VeiEuY5zxLUDv5wBXnROAMMEGEcfAc9Mo8z0jJgFtdSrReOjcrs6Zo6GGx8I6Xq9g1xHE6t8nYOp7BV01cvKZQnOhIDXvmZaZmnON33jjjVMBTGrsBOyhY9ClFHRrda9AS1022169pr6h5ntNVz0hWAFmo1a5fs9OX8l+BZBo0/e///1TWlFqwKnrBO0jGt3C/TynWYBuPcHeBNqPWzOsoOYKFHa95Jn8jK8LwlYAHRkjg0Z9Y9wWJiKjZjdgrgCyWWeZX4A+C+disz4B0RlDRqZRA9D5Dt/F4YvPUgDmGN2NSMe5oc5hROjSpxjq+T5OZRQcxOjP6g3WNeY9NWO9acUb6dwxpzOe79MmU8ZTo1cE/+geI+CpGdfKHxnSLpwDqGmzkfs8SyPXSXsuUOX+U/cdgfE55mbfdw72mv3ckV6v3nMMFaDjCKH+RP44L9AOnAoA6XWaYQ6ZyYG6UL26SjDesd4xPB1omjGijhO2u+2cMFa9WhmtUrg77gvQOQudNOoCdCLQyZRgMaWxx4ZUFh13vjYaHYcLsys4vt3DMqccMx/4wAcedP3Uu0ewq3K0P5vBpBmWeH/Kc+5Zu745tnoP5d1jMVxDmx3A73g9n6kZMHye9tVc77xOn2G1Jh2tuY9bf+/rbwncRQnMtWXq3tU8azt4n9/a6CsKaySO6hx3Qk2WDtdI9ln9J0Dn+0agb4B+F0fJfqYtgS2BLYEtgS2Bh5PABugPJ7f9rS2BLYEtgS2BeySBmwboGvz4sd7IJlMT1xBpZBk/yE1/yY9608eSenRGoGu0E3TVwFeANSFYgZIGRgx/fG6mKm1kTSN9CjgYIjVq/uhHP3rmK1/5yqnw3IAFC2CBszcx3mLI//rXv/6gYKQGlAMu3vWud50AEd7/1Bi55xnoG6Dfo8n5mJpyWwC9xnnnh3OJ+S88p+5ngREAdKEVIM0odAB6zyDmewJ05s4E6La90dPcW2O9Ir8UoE+AdQQ9JlTwPqu+mLCooKbgCd1T3QSc9IxwIJHn7BrRq4MCmT2qewvCV+BrAuaV/uMaTZPM//vc1YXKWgjT61d+U5bATs/eBmKaipwa3chagEMVNbBM0FeQzjMWGvMMMxr/MU27t112Qs1GcM61aYJz/z8Betci1z3myTe/+c1T1D41Bm7HDH1N5D6wm5q1Q2M5n8NJC9hHzfscl0Bh/DAXKaxrpkMHEALoG8ELnNSpAUg5AbqZZfhuM0kI0J0LznlTaR+BTDO52Mc4WOg0wngwktyU8wJ8QLFR2Iwfxq4yRF5G7VN/97vffSBT9EvTn7Mmu2+Zc6n9dqRnqhfmfsL3zh0BcNXYXQF0sgnolEdNtgH6GYcJILqOMc4pZGCmgh7poA5HlsjcaG3PSm/7ZyYN9cNqr9U2dW6s9IbzagL0pjhHNwLOPQNdJw/GJ3swdAkFiE47HXs6DDj25p61+g7nDLMrAKPQXRbm0wsvvHAqBeiueZfoQ3WndddL974dL66JyLnp3bsOm1J9rmlGgDfKvXvkOop4vTq4TH27WvNWTh7t98qE55w68qpxv9/fErjvElgB9GZcO1pb6kCD3vLoCTJo4LBuQT969MQE6PxGZ89AMQL9lVdfve8i3+3bEtgS2BLYEtgSeGoksAH6U9PVu6FbAlsCWwJbAkcS+OIXvnClcK6K9Fi9f/S3cwBdo+qM5sGIaQQaxkgMvoIUIqY4S5xCCvcZXej/a7CenviFWxj+Gs1XwLIybBbQTwhSwwTpXoVbQATPk8XgTqpbnh1jKuf3Yty1YKDGmA0oBEw0ypJraHDGQIox32IKd+XdyDzbtEpLPwdDQSLvHRn1rxxE+wN3RgIrA/bRwx0BYcfC0fe8xypyzO8UBK0Aup8z8pioY+YQIENwA+gwAp26jjl8rinc+8wF6I025TMT4jrvjwDDnBMrCNxrTP2zkmGNoU2TPiNsq9fIbIF8KBxzAfwkDTeFaGD1iHpDyCEMQQ5Nl7sC571fIQ6vjfCk5v89r31eqzKbY8TP9l68JgLYM96pa9xFjwrPMfJyffWv0ehN4S5s7ufOjfWr5kfn1NH8WvX7ufXDe85rK3f7jf/3bOa+xrDN+eZE7VMjA2RFwSnLSHFqjN84p+HgxZxbAXTWIeCo8FyADgAXoAvaqYla4zqUD3/4wyeATjpYagz1RrsRve6xJtSkEe+YMeMEDgG0oQC9MLYZEXhthgJqvic4pxZwMo5w2iFjgxF2AFjly7znuzpkML84jgWnBBz70DvPPvvsqdBm5cs924YC5NW+ov19BAhXe5Bz+udontHHOFRQ6A8d+KjNIIDTBBC5acuRQbNe9GgG+gHnCo/eqZPO1J11BOp+pHuxRpZXH842XRKBXt00ATpOHmRJEKCzB2NdoaatOmvxurLouDMbhs4agCgi0BlbjDMdRRjvjBOP12Df139H68Tch7mWrSLAp66qcyiy6nFJfHY6ZMx1UtmvspaoR7tucr06QjTbiOtL9wdT7672mJeM+zuzwdoPsiVwCxKojjzSI/0N51yscyM6i0xG7CVZnz0PnRo96Tqn3vKeqxTuG6DfwiDYt9wS2BLYEtgS2BJ4TBLYAP0xCXZfdktgS2BLYEvgyZHAEUCfEOCoRec+N9+rUbigyzMba1TtuaZNG4phEqO9BnzPk8TwjRFUAybG6wm0a+QrpDkyztWQuGr/yvBX+N5oeAwTpp7HgGv0JICPCHTPmiV9qtFR1LQdaIFhHqjA54hApwDCfHZkiJEDYGKa3hpLauydBuv2S/tsJZde88kZ5ftJK4EjwHfJGD93ndV7E5yu5iCf8czaVQp3IATACthDXWDCnMCoJ8Ty6ASjJRul3PksRFDn+Ozn4LdtWc2XOW/aziO9cwQKZj80sti08/O5uRaGTyAp0foAZoCQYAgYhm6hAMUm2KveOpr3K8BcWRjlqPNOYeaUxzT2+v45wy8gyxTjpPwW9gIDuVdT+Xcd4NqNIC6A5vVqjF6iMQq1joCn15kw0M/PqPFzMNRr8ZmOX/4OyK2xm3WAwrnnpmElulyHLZy2GBMeHQJMZ54ZWc5ngd44X1ADVQXjyJZjAliHm8KdPsHJwfTf1AB0U7OzdgnPAeisg0JsonObMYEI9AI7ALqFNbFjbULzOpmwDxBuMgZMTUtNe02zTXYGIsmNDEYf2Tf0neCYmvmFMw+R6MgXxzcd4NBHzC8ALOvzzHrT9OONup465boAXd22ul9BiTJF9jgh4oyIs033B0D0D33oQyeHB8ZJM0vM4xAKyU2Zbxrz7n+a5YF5M8/o7hxsG/j7hOczhfvcyyGL1Rnowu8CdPZYjFH0JIW2A87Zc1HrOGH/64RD3SNAGGdE3ltM4d4oTsccekqnT+TcfzoQtE1dmyqbq5xv1E8FZPytur7XPgeyu2c0ArwZMKrfZ19Ph9Suw6t2Hv2muM5nL9Hf+zNbAo9bApf+jl7treazra7V710K0LnuXId0eGHdZz/FsR5klumcYy34/d///VN5z3ve87YsEAB01kKKKdw3QH/co2tff0tgS2BLYEtgS+DmJLAB+s3Jet9pS2BLYEtgS+COSuDPvvjFs092qQHgkuYVaPPDvCkhe04ihkmNsNSNaMHQbjQdsIgf84ITgFGN9zUSzHZM4+7KqKdxoobKaaSocbJpLQUzvg9YAP5QMK4C0/HypyZtKJABgMBrU4tSC9Ax6GKcB2gAIihADw2X3Mc099R8z388S6NBJzSqIdT3/G7bp4xW4O+S/t+fuRsSuC2AfgSnkUoBOhCiYwwIUacS9AOfZ0yTbpi0wxRAOjrFaEOgh+l3ga8dv4265nrOoyNw0b/32ebrcw4D7f3V93z/COjyHaEN7W/kPO9h/ARqAjd5TdS5EcY46VAwgvL3lXOR4+IcUD6C6NVDU28K8KqP2hdzXFTfV2bAuka/fuc73zk5VHz7298+/b1ndgOGPfoCOTWCecLK2d5z86PvrZwQVrpRKGYUboFS0xubCrn3mEBUeXQO8Bkjuambppz1RrDOukD/myr9Ix/5yIN1gfHEeoQskSug2wwG1IXtPQMdCIuh3bWNKHYjkKlZk43sZo72PHbGqACbZ24EOGudqcNZy+oAwf8dIzrfde1VN6AfdMSjZgw0a4H3Rr8A0F9++eUHZaZw77jDaYB5Bkgn6p75ZAHAIitq1uw5Rjo+eu43f5+g0b/N+XFuvM79SLMUeF45NY6I9BtRhrTfM+yp3Y9wFj1jpNC46dx1YhC+qJ907ph7qqb1ng4Cs00rfTv3KdXZvraeDlk9q51xx97KNQWAjhOEAF2HRWrXEp04Ow513GCcAdDNPEDNeG4qZKPRkTXz75VXXjmNNZwU+u8qgK6sdSzomOk+9WjMVAdPXTZ3J0d60Gsf6br2xdwzXnXNS3ZItv2Sz841Z37nEnB5nfvsz24JrPY556RSXbdyYlmN4f5O63x0vlWfrtaLuQ65nvJ71OOS0JNmSqNmTQOcE4nOeuf6RI0jOL9xC9Bf/fzn92DYEtgS2BLYEtgS2BK4JxLYAP2edORuxpbAlsCWwJbAw0vg//mzP3v4L1/zm/3BXYCOUdAf9Bp8G4FeYyuGelM5k0oVA71QmR/2jR4qQJ+POqNyeo8CD143BaUGQA0Y8+x0z5fk3o0wM5IJAyxGd0CF8AcIaOpYzuM00pb3+R6gHCBEZFvT6grQeRaeAwMGkIT6CKBjWPbZNaysIpI0grYNGmfOyfWaQ2J//BYkcA4QXsfAPK/T765grIa+adznexN4dD4SMfj666+fymuvvXaCFUb6AYhNEU3NPDBi0rN6gecrgN6zYKfBsW2ZBs4Jf2qMXIGglUG136msOu+8ViP6eu5uz27nGgAxIocoyKzRxR4TQaQsRlD17Izm5P6Ftivjrc94buh2bFRn9rX6pNepXqYvey/XD52tvvKVrzwYF0BiI4Fpo9H2RDIDfOl/sxGs7ts+Xr2/mhft61WUZce77eI6/WwzCkyAPtehPmP7D8hH39Pn1MI6YDFAtDLnCBCjXwHahbhEnum8xRhyXQWgYzB3PB0BdO4FQK+zFlDSqO5PfvKTJ4cxCwZ6ISPg/3Of+9yDAkBv5DNzWYhNeycodj7pWNDzqHnNfoIx0KhzYKYFgP7qq6+eCnDTFO7IeZ6BTuYD5xn7EZ32gAxNB84YnA4QnfdGb7v/qRPh1DHOg46pCU4cL0LWOglxvaYxZ76wD6G/gL30vZGHONo4RnBKaj/MdOArB7uOcdvEs7W9ExSt1gTnYfeG3UM6J1c6d64nPY9dgC5EF6CjP4BEPYKgTgeMPx1xqJsFgjmBw46F8czYcnwXpgvQGWc4gM61ps6dnbt1GuH1jECvs8QlOvpRbz2O4N/U+bO9N/Gs5/YqG6I/6pGwr9c9xLmxt9Lrq330aj81vzt/m64gevdzfr56hTWAzCo40WQ04uUAACAASURBVKEn+W3K2m+toxi/RbuPEaDz29MI9A3Q9zzYEtgS2BLYEtgSuD8S2AD9/vTlbsmWwJbAlsCWwENK4DYBetOw9se4BnghepuGwRpwDkSnYOwFmAiGCk6M0NRQ0HMZa6CegOdcyssJNWoQn1DK+wkpNOJiZGhKasAEhlTgBgYKU70TrQc4EOBjqDcdLtFhfK+Auyl8PYdYufZ8eZ75Klko8xpzp0H7IYfc/totS+AuAvR5BnrnJ1CwsPQIoAP6BOg4ntw3gI7uMTuHGToKVYE2RBGTyh140zTJQHOyVgBF0ZUrEOWwVMcJFhr5eQnsmGBvDvcjY3ANwgWPvp7GX9YBjL3UwFvBF5GjgEycq4BjOBo1BXivw+vq6aN1oc82gZ16sVH98zNHDgVd68yE4PW6DvG66bJxBjBNO05TRoBT854OW3zHc6mpcaQgqpiCjHoPwPDXvva1UwEQc0wIaxI1jioF6EapEYkNHATEEn3Gs9QpgD4AoJMeHYCOUb4F6G8kOk5knmOP40OhpwDdc6iP1iXGvBHognP3EUagmzZeqIl+MQLdyGB0jOvuBOikxHeeEcnd8UNKbh0PgLEdNx1bhd11IHRedq3tNTqX+OwE6u1P3q9DX/dbjBH3C4wZU/dTs4ciGwAFneqz+BzTycXrFkRyb+XHM/Be4fvUMSuHgTnfV/uP2X7nnQAdRyuOBencYcw1y88qAh0dsopArx5hvitfxkujNcmUpCMLNWPMiH+cEhqBPsHXUdaJ7j2P9mJzL3sVvHuUW5GrALrPvALWjxtib4D+KHt6X+sSCcwxdzQGu4e7ag6t9u5T7672KnPdqE6vgyYZZfxtyjrHvtECRMexjcJeq/sdADrrP79tSefOv5dfeeUSMe3PbAlsCWwJbAlsCWwJPAES2AD9Ceik/YhbAlsCWwJbAo9XArcN0DVsNpWtqVc1gCMBf+QbgU4adwA6xl5/4APTST9q4ToapI2AMgVpo4d4vYr00VBcuG+KaJ6b9wsLGhHEM89oLQ0lGK6JMrdg4MfY7vmbGCIAEhQME0Y98ZyN0sOIUTiP4QKoQj1T2zatrc9mG1YjTHmsQFCdBh7v6NxXfxwSuCsAvfDjXAQ6oIvocyE60X6NQAfyGIXOmDbl8H0E6KYLBtggs8IsILIRtcB0IBn6gxodidMNBSDqvxXYrUFVEKZuW43Hq4DI6v1zxuTeo44+MzLeiFlqomibXhpnAbN1YPD1DGPGRNvuuuA65HpR47D6zkgtZT5lN6P5V+sHn6lOpQ/pS/uzbRc6el/HNW2hvQI5gLD9TM01AcIUoF4dC4gcA05TyNbSOfizn/3sma9//eunAkAHsuPYRW0EOtfiWVl7WYMpjDlhLPfvWg5AZ80SoAMT+Tw1IJPzt3H4YI5zhIljdJ6B3hTqrlsCxfYn8p0A3XPQ6XtkZeGeRu2jT4i6Jq02NTpGOMp9WIPVJ3zfeUY/uFazbjPubAdg9tza2nk2Pzeh6oQkjknHUq/VcdfsOYXWtMWsDESiG3VI5CHnt+Ooh8MDuqKOCEJ7r9XU6NPRxRTnOjLW0aBzibY3+n6lm47+tnIg4G/TIavR7wJ0HEUA6ROgMy8snvmu/pgAXfkyxphvpnFHF3ucAlkPuKdjjcwPHhdACvfpWDH3XLR9OktUHrzX/uf76muzWjyOfcTUVUdj2Oe/dO3gc9dZMy5p2wbol0hpf+ZRS+ASiH4pQF+N4X537mumI05/t/X3nfONa3H8D+s/upG1GYcwi3sGHIvMfubc5jcn8LwR6C+9/PKjFue+3pbAlsCWwJbAlsCWwC1JYAP0WxL8vu2WwJbAlsCWwN2RwG0CdIEHxk0MfRg9BdI9u7SQqGegY7znx7wp5gDQGEMtTcOKcaBneQou+IypkO2VFSgRjvDMXofPCT+o+YwGBcGMgLsRWUCGb3zjG6cCROeaGCQoGGBr6ABM0GYK9zVyiRqYYZQehl6uK0gR7vecTqPQJzQ6guSrUVrD/t0ZxftJriOB2wLoNYzPMTeBRwEmoAt4XoBOVCHQi8hYATq1AF3g1rOvnZtC0iclhXvBF3oLuCdwrZNOI5HRFwAcYSHRxkQCv/jii6czeM/Nee+HDmka6AljJuTo/yfYcnyuwMgcu9V/bV/PUOa1UZ1NW257iWQ2dTjrgiAMHVpDM23kPfVonaXqEMUzNd053yv4mhDMNUtHJtc2rtn1hfXHCHFe91+vwbhu+miyk2DsphANXTj57ne/+xRpjkMZbTftKhFkzBvXgWZo4fkB6K5LAHTgHsZzar7LekMUOmMP0Ap0pQDDXXeAspUha7FOXwDZns9OvzWdu9CWz+H00HEvwDQCveO3Y819hG3s+sx3e1a8UJMIeHQJc4NSgM51uL7wnD4AOBvxz3gDNFh4diG8cFS9s9LRffajyGP1pp+tfDtXHS/+rRlxqk+5XvcxgH8zD1CThhxdSqENOmNQN0sC93FeUTMGvTf3sA90ZCzkbTS8eyP18dxjVEZTj6zkx326ntC31SOMO8D5CqDjfAk8x4mAYiaTric6U9S5iLnL3FJWOFW4b2OMmGmBGoBuinzmVzN8rOB5x83R/sv21bFTuH8OHl9n33Dus7OPqsNX4//cOnDuvYdtywboj6qn93UeRgLnfjddBdAv/W6fy2uiC/k3swh1L975SQaSP//zPz8V1jSyqVBYC1iTWRv4nYqe6zwVoLOWGIH+wosvPoyo9ne2BLYEtgS2BLYEtgTuoAQ2QL+DnbIfaUtgS2BLYEvgZiVwkwC9QIIf30IL6kZyN+IJA3iNnxivf/zjHz9DqjmKZ08SaUc0uhFz1CuArsHXSE4+U6Mw0i+44DkFbtSeI8p1+FxB/wToBS4F6BjjhR+0BfDlZzX+Kg+ABBCdz/Ce6XCJ6CtA57kahbgC6F5zBdBrUCkMWo3GhzVi3uzI3nc7ksBNA3TH1oSqhQWNQAd4FBIJ0DHqAdGZ8wJ04KCwR4DeaOObAugaIScAqZGxhtD5esLnwrQaQ3X8QQa8boR20zKjJzGAkoaTGqAqIATyrYyyjUryntVb6rejcTXBxznD8FWQRIPvzOLR/wsxAVVEBL/55psPCgDdyGfaPkHbBPNGqLZt6n2jYwXfgkL7XH1ZSFmnr0ZkNwK964cOEb0W+tzIbozSrBsW2kvkNn0LFDbKmppIMbOw4GBi2lXqZi1AJp1njUD/67/+6wcAHcjHPGO9wWGNsffDH/7wVEjlzvx0jeI5TWWNM9h73/veB/OTNRmALkQHJhag49hBEaBXT7XtrHUTEBQuF9zqbEINDDUqmGfg/swPADrv63DBPOH/Xod+9v7oE/rFTC/AUfci1KTnFqDTXjPdNMtN19qpEyfYqO5sGx2T3a9MneH4LTxxfDWTDnsL0vZa2NM0qw9ZCyy853PofKJDofDW52jWGx1H7LemVF8B9ALY6tSrYLrzjnubvp21og4mAnTTuDNGPe4BhxMcUGzvBOgeJUA9Abr3o0am6GAKY865Ss06pS5mblU/TN069eTR3sz9o31wNO4e166o/XJubfH+DwPQ38m+cwP0x9Xz+7pXScDfkEcgfO4Z5x6k+4y+t9KFnV9dD5qRomtn783nOZLlq1/96qmwLroeU6MXdRDC6a/3L0D3DPQXX3rpKtHs97cEtgS2BLYEtgS2BJ4QCWyA/oR01H7MLYEtgS2BLYHHJ4GbBugafvnxbeQf9QToBQIF0Xi4E3Gn4Z33NDAQOUR0D6l7qbmGBkfutwL2GMmNrJyQReNCwcg0VM4U7jXUFdLUmE17ASCAB2qM8Bj0MbQSuVSIUgMHRgvggoVIgKZwb8pmIx97DqlRkFyzMp2jq8brlTHn8Y3GfeWbkMBNAnTaMyHRBCL8fxWBrtGPOWJUDIY95nUBuhEy1EZWAtFNt4sTCqWGSK79KCPQp2FzZdw8Auizz/nuCqArJ512gET9B+yhnbQbgAMQ5Vxr6t/+7d9+AJSBfG17ja5HuqDpyS8do+cMvJfcE3kpizo1CcMw2npsBWME4y+FKCr0PxHNFAA6MnNNQf/qSNV04OpFdSPP2DTUK5BnO2qgnmnaZ7+7FlB3/bBPXCNZD4xcZY3wuanpZx2m+L8ZTIgQZx0EABJBy2uixiiAba494b6RyowVoSIwmOhjCyAeeM71AIREqFsAkpwFjiMDKVyBkAB8amRPAchyjWZFEKCznmusF6LjDFeHu0bf096jvuA7jbBnzQSGC9B5TgrrLfcEoFMYGzilWXRQMTtNU8i3H7jW9773vQeFFO5cA+cN4Ggj4B3PjpnOcXWT9dSZ/ewErlNXqHMLW+frOoMwjnCEsDQjDn1OJgOL4MQx1Kw+RpX7PPYDesq2F6B3njXVfJ06aEsj1yds6tzq52YEenUq45X1RFBE28jQAUhHT+KAotMJ7Wvf89q/OW94dtpoJglq9BI6mPnAmCdjhA4+rFOOM8bIjNRfrc+FcKv92YxA7xh5J+D5urr+aL+4eoYjiL76+zttwwbol/bk/tyjksAcx6t5O/Xiav/Vfetqn+l9pi5sRhL3FF3/3UfVmQmHbo9x8VgVjyRhT6GOY12bAJ3f5hQB+k7h/qhG0r7OlsCWwJbAlsCWwO1LYAP02++D/QRbAlsCWwJbArcsgZsE6DXq8eMbQ6TG6KYa77mwRqCb7p0f554/6tmrRoMR8fbZz372GaIPqfluDdJNG1rjp8BDw3PrGi+MotL4TBtmdFdBU6OevI7XMN06Nc4AGC4ovC7gwGBhRB/w4qMf/ejpXFIKf/eztE2AzjW5dw3RBUE8S+G+z9a2vlOD5S0P6337MxK4aYA+59WMgGEMG4FuFF8NfsxzYQd1z0AnMhYgAbgSoM/zam8SoE9oXCPqjEBaGVRXzgX9G/MYGIy8KNU/yFFjKDoAmGymC4AkOpECXPb7XIvnKHyqw1B1Q4fUagxdB5LM4bkyAnu9jhd1L3UdohgjjaLl3G4dKwC46Eohsuc/A2VZfwq0C9cdlwAuIeCRAduIT/pnOhvUCYDvVxe3/3Tq8H2gG1HeHFXCa3U2z+WZyziS0C761wJMN50088mMLjpc9DqF9gB0MjwAF1mLiKAGoFMDv01rTRQakbSAb2rPdsbgTlYA074yJ4HonsFOH5Du3QLA5hoUoCaOHQXoygHZsrZZ2DdMkOr4sR+EkugKjf70raAf2G92BqL4kedzzz33IN28EejKTGhKXWcJrtN04MiL/QdnuQNH6QfL3Gd0na+D3YQqBSG0s9HF6tYjGDnnrDqnc4p58NOf/vRUGANkE3CM0P46UrDHqjOLckHnFqDzmRVA93mnA1/3Ku7NqPlXORWE8151Vds0AXrlJEB3rOvoAUgHoHNcgXOpAN39qnX3s9xPRw1qxqoOPjhr4GyCfKnZw+FgwXhjjNQhykwFs5+qH+sMYf+q+82OURne1F5uBQx9vusA7HPX6Xp0yZh/mPvvzeOWwKOQgPqoY3C15zunw+eecbVvOgfQdTCvPnAP5V6xDmGs+9/+9rdPe6l/+Zd/ebAmoqv4/VldNQE6zt8F6C+/8sqjEOO+xpbAlsCWwJbAlsCWwB2QwAbod6AT9iNsCWwJbAlsCdyuBG4aoGuwPwLovN9zfgXo/tgHhmGk/+Uvf3mq+ZFv4bOcLek5pgJ0DRTTYF1D5ARfK6NHIwun0cMIoRp0C3vm9RpdR7pcvP45kxNgYlQXRmkiCjHmYtQFYnzgAx94UAAZPgeGkqZwR15t34w47bPN6LRLjDa3O2r33d+JBG4DoHe+rAD6jEAvnACOGhlbgA4YA6ALz6mBqqbZvY0I9HcC0PvdI5BuxDI6siB2nmdN2wGvFuAnmSuIyEZOgFUKMqxjEHphRoCudOMREHknsEYdylg5ci5oyvqCTKAsY4TxQU006fvf//5TAYyRfpRCZKnR2wAujMcda03/z73qaDAdC9pHBejtC75TZyW+Y2pr06kLEwtHuQYOEI57DNvOIWqiZI3upn1EfFsDbAvG+5wTtBXGAveAiq+//vrp3jghAM8pQEbGEFFoAHvmpCAcgO4Z4MBCnDQwuAOSmZ+2F1kA2S0AdAC8EB54LkRnvWskuQ5n9NkKoKsPVxHojHHGOn0N8GbfUIDO/QEDPLPP3gh0xmLhKZ8VlpKi+7XXXjvJjJpIZo+UYOyxflsEwvZHHRkEHI6dguIJkM9lj+jaPfXJBK++T9t0JqDGyYD9FW1jPuBwQ79Q6PsC9J5NL0B3js7I6q4B3X84732+VYR9572yqdOBe7NGv5ulhLr/CtAZ7+yrGN8UADpj1sKYMQIdOem0M/WGRwKZ5YLv6LjFnPDYIR1TmBuUD37wgyfnDceTjmPqmjo2zX1a95TKswDdMfVO9grX+W6B9lwHHhagn7vOBujX6Z392ZuWQNfdldNLHQS7ts/nvAq6F6BXb7i+uK9QHzSLGnrMfTI1DlTuGVkjPQaHmmwk7j9n1jbWZQA6xQj0V1599aZFvu+3JbAlsCWwJbAlsCXwmCSwAfpjEuy+7JbAlsCWwJbAkyOBmwboGkf5Ud8U7jW29gx0IySFKnyHH+hESVETsU1qTNIUY2gQngPSJ0Bvr6wMGkcGuRowjA7zWkdGEj+nAXSOiEIq4IPph4lSwnCtAZuIL425GHc5q1MwBED3mTGKNAIdY3YNrE3lzt+nYfaSqNO2+ckZ4ftJVwa5/u2cIfrce+eM4ivD9wR5ghCjFRutWYgCqMO5RJjIvBb+AtoAwpYnDaCr1yrnFTzXwKoRtJG2AsrKHGMo0efqFfQIsIaIR3SI6b2pPUtdSNV0yt63euwIahw53lwF1ecYO/q848XnrA7F2Pv973//ZPylpr2mNQc2A9SBm5TCLdaTXofxY0QWbZ6w8ujZZiT5jKJtGwu3gWymoUd/e39qwK5Rq0DqXgN4boQ46wFg27ObWTProGUfzvnn2HN9w5ELoEhh7AjQiZhl7fFcaOTq+c4YzAGEOrHxd77nd4laczxxvwnQBe/8XUhLjdNY9wRG8wrQ51pkvwjQNfQbfV6ALkRvBDpzAIBuWQF0ITrPZRYIUnR/5zvfOUXtURNtL4SlbuGZqvOadhsZ2V4dWhzn7Tfa3ewcqznXMep3V6ug7zHePZeemr4wvT3t67ExtK+yb0rzGYFe54zum/pMqzFZZxTuVUcD9ZBzobqqTgc6ZJnRpHKqQxbrCvoBiM4+i5o+E6Z7JEhT1fu6Djz0bY8d8ogI5IPDBvMJeE6NE6SZFtDFwnPG6jmA3v3cnLttex0SdNq4qV2Q95577XP3X+0xLr3OpRD9OgD/pmS173O/JXApQHd9br2aPxO4z3W9e5A6OTmXCtd1uEE/ETVu9DjORew7WJdxWkP3q6tY9+fe0GcqQOe3Of8+/8d/fL87eLduS2BLYEtgS2BL4CmSwAboT1Fn76ZuCWwJbAlsCawlcJMAvfCHH/WmZac2TW6j8/xbDem0olFPACKhCYZNATo1hkkNbEKCguKVZ38/v5LY/I5GEgwSNWpOA4jXta6xgzMyBQmeyYoBm4JRFaOuUVLve9/7TgCM2gh07sX9mxYemfbfNLrXuFPYUkPjdBbwepcaLfecu5sSmMbkc/157r1LAXo/VwDSyEpTuBs1WMgoQAd2UAAVgjFAG/CcIw2ojRi8rTPQ5zyv/ObcUl/MUdK52esVjHAt5q0pNetoxOcA6ABRC/IVEKFLiFi2oCcLqVYRoPbVuTZMp6SrwPl1Z0eNwjNSHiOwaaipyUJg+mWgn2nFiQ7WyYLP8LpwbcK6tmmCTPtgZdju+J1QrN8DOHsuN6DN40ioAb2e142Bu/9whiCbAMZtYDVrAU4D1EaHTX1dKOUz15HKCHQAOrBPEA5ABygK0ImoNroW6M9ZzwJ1nrvQmOfpvQrQcQpwvQNqEulsOQLoXJ857r85xmYK955LTV8jU4v3Zu01Av0qgM6Y6nEzwALOi7fwPJ57TsQeDisW9jGCzkYBAp7NvMM8pQ1NcT5h4mo8rUA6Mqr+mbrE+cT9katjj5T6wl50L2fgWnCIaGTzTOFu+zo/nUNzz9G/N3odOSlj9zaNpnTM8v06BnYsrwC68442ffOb33zmG9/4xqngeMJ4A6SjI83kgH7kvjp60lZ0hsXrIY8J0Nu/OEOyT0Wm1DjzoIfQSbzuGL0KoM/1xH1k+3o1z6+rax/V51frxdxTXLKfPNqXXvLdo3V272cfVS/v66wk8DAAfersc2P3aD+iA5b6feqM6kl0WbO4sY4bSc7n2Fez/lNYy/u7tXsjALrfFaD/n//pP+2BsSWwJbAlsCWwJbAlcE8ksAH6PenI3YwtgS2BLYEtgYeXwE0DdGEtT2xa9qbKNWVu0xP3HFON0BoaMIRyZitGfwzABeiNQK+xVSOlxokjUDzBiIbJabTUUNFe0LjgZ1fGDg2wAIimpPc8dGoM+wIJIIZRlNQF6Fx/AnTvyXM1Wmq2d0ZLztH0MAbPhx+R+5uPWwI3CdALdhyPNeDNlLtGoRfiYuDziANq5gTQAb1ABLpGPmog2V09A73G0CPgpV6bsKt/V47COuSArnNeI1MMo2TlsKBjPQccCFawhx4pwOrZ09y36ZZXOq5tUaet2nrJuF4BP7/He02HXtiEARcgaymoZUyRgtR0pLTHCFHaXT3ZZ+x4rbOHY7ZjtM/FNQpZjYbu8SVem7FtJDTRXwW8ntHOszajCNcHwJFlhfKJT3zibediF2Lq2GW77B+endeuwdQ4W7CWegY6RnMgugDdCHfAcOXBWHPt4Zk9a56a9bqg1n6hrRT6C0cxoCbwnLZQCtCRm3DXCPQa72fb6nB3HYDuudRA9KMIdCCqewnWTdoNgLcPWct9VqKfjeCjRm85lxgvpgPXgdAIZtqrc6H9XqeLvp5A42iOdf9RiG+Ue8cBDiiAZXTtz3/+87eltseJoml8ZwS6157QpnOM1507/F9IrSyE6LR1HoHgPdy3ONfqnMX3jT6nrpMgDotkDDBrAPpQ5xAA+nve857T8QjUXFPZ0Pc4jjDGqbt/LEDXmck2A6TMBEINmDdDA7DeIwZ4znMAffZhP1t9W315ic59XJ9ZwXPXsalnj55h7lVWe/JLnn9e59L7X3Lt/ZktgZUEHhagzzlytF+fvymbSWe1B5g6mPugx3CYIuqcmrXc9Zo1EGdtC3pqrrXekzVPJzoB+v/1n//zHhhbAlsCWwJbAlsCWwL3RAIboN+TjtzN2BLYEtgS2BJ4eAncJECv0VvY44/6RpvP6L1zKUtJ1/utb33rFFHED3fP66QmUg44RPGsX69VI3QNjhp+fdYjY+QlhrzeYwKxygKDrBFgRCF+73vfe+a73/3uqcYY61m31BhcLRhcvS5GD6IBKRhFjED3/QL02aZVBPqE5kdyePiRt795WxK4SYBOG3u/VQQ6Y+3cGegCdICOAN20t4C2FUAHdtzUGehtY+f5as6soMKqPy4F6MJzaq6j8ROwZSpOamSh7kNvGJFN3XON+f6MQO/5w23rBOcTap5zEphjf+qblf6pUZhnqn5F5/V8a87yNCKd9hBB67nDOGnVkauR7bMv6+wxDeKVU50M+FwdwCawLHT8xS9+8QAkkz67Ea4+ixFlTWNOtoVXX331mVdeeeW05vXfBG39f7PATIBOBLoAnYhqUsQL+oB+niMPcKxc6rTCvHNMAoSNhucZ6DMAOtHm1AB0wLMAXXguQDcbDbphpnCfY8v/NxU639PRhhpIS0S/kf2mKecZWGeff/75B44WtME9CbK1z2if/7gn/WUGAWocAWgfhfcZc0Zv8wzOEeRRaH0uAt1x0Pk1M+nUUY/PT4Dt3xwLHa/2pe1i3nhcBvOoZ6D/5m/+5jM6OSGjeQZ6x1p1/dSLnR86tAjRZ8ahVQp3voM85nXqkIWeE6LX0YA5Bzxn30iN/mOvSIpiotAL0Dt3GeeuKfR75xJj1cwDOjM5JgHof/VXf3Uqf/mXf3lyiNSBiXlF5gicm6hpT/djV83luaderUV3ZZ/hnn/qqqueb7VmrtbZc9fZAP0qKe/3H7UEzgH01Xiszp77n9XvzRVAd4+n3lrpj64PrKs4zrH2U6N70EUUMvfgtG1hjexzFdgXoONExr///F/+y6MW6b7elsCWwJbAlsCWwJbALUlgA/RbEvy+7ZbAlsCWwJbA3ZHATQL0thqDQM/ILIwoMOdHOsZKAIlpeQt0iJDynFiiwQqbTVGMAQCjf6H4hMYFAn6Oz8x/NUBrrBTkXLdXvU9Tg+LF3/SijQIg6tzz0Kkx1NbAq3GXGhn5fNQ1dmhAsS2zvdM4ec74eN0278/fvgRuGqC3xZ0/NfIVoAM96kRTgE4Kdwx5BeimmASkA6VMK4y+MFpwRgyadlcdNA2Nq2d23kxQvOrRFQCenzsCzD5L56nf7dykDeiARqAXoAvyqDFqKgvu67mW1J5r3OdRX8z+8jlWAHMC9X72EnnY3nMz5AjKAd8apUykJ7AKaMV4MMU/4BnjsI5Vnv8uzLwEWCmbjtG5LvSsUOTe7CD0Bc5eFDKPGHWO8xMgz8KzeQ/aB/A1wh4A9/LLLz+IQO/4qGMBf2+0uOuua6xrKTVG9K9+9asniA5AF/J9+MMfPhnRgYsAVNZSo6eNjm/EdAGoQFCQ3jFJW4zeBqgDzo1CJ7OE2WioMfQjQ2ruuQIMtq337/nSjIOe9e0xKQB05tELL7xwKoB0AboZbwqKOwdpd/vW/Qjgme986lOfOgF0agCpbUIejUZvKnIdJuy31Zyb4LSApUC8e56p07qP6twlawWOSkSh0w7O7LbQL/T/u971rhNwrsOH0fIrSD/3FPaR58J7vnwj0PkM/zpGlQnXm3vI7uG4bgG6cwLZ4uRg+nZq+tqjQ2iXjorUQl/u17WFvqUvWYuE5441Y5yF6AAAIABJREFU6jo4ANA5ZuiHP/zhqeYIDY5goOAMif6lMO9p84wsr17s2tC/r0D67e803u48t9pLz3XtqjVyBRIvaecG6JdIaX/mUUqgOq96+GgsXuoU0s9VH9RJerWfnd9DX7IHQS9Z0IMCc35jmnWGDB3qY69Tncp1jEDfAP1RjqJ9rS2BLYEtgS2BLYG7IYEN0O9GP+yn2BLYEtgS2BK4RQncJEAvMMNI2PN7jyKq+JHOD3NTnANJenY6BnHPcAOSmaaYqCLAGqluMcxjFKhRoUCZe0xjcgF7DdgznWjBfw0jE4K1iyd8appQjA+mpKfGCAzAoLz//e9/YNDAsIHhtkZ4jNkYdk3DN9O7FopNhwGer8bJCdf7/i0O133rRyCB2wLoKzjZiEEhBvUKoAPPATuMe6ExEejMc6PQgRym574tgH4pLL7KqN/rrK7JfG60L9cTMAGkGm3b6GzkYjQ2NcZRoynPOQ1dCjeucri5Sj59f+rKGoELhk2JTf+zPpDBwyhT1gzOGsYB6X3ve98JAqM/jabl80a/Vp/WUEzbG+3aNPe85t/UmepbzmdvanYjoOkfDM9GV/N5oDW6nhrgKmhkbRPAUdMe0rcDfFnjvD+1ziHCa9PzUzdqVlDruowjGgCdAkAXmgL6WD89JxrIOMFp17sCfJ/fs70B6ABMCgDd9LFEowvQgeiAWvcHfBdIjYMBNWO7e4nerxHoBZsActZG9gsU0nh7BjsgnXmEPDkChsLnTVXOvebaWpBbYIzjBmOPwlrOOfUWIKlQ12i+KbeClnPzv8C0a/MqW8TcW1VP2I7uFd58880HcweArtMe4Lfn2zN/GpE9AXrPcec+3Ud1XBiBTr+uAHrn5HQG6Trhe9zXFO7Ku2OEsWeEPXXHDBAbx0uz/FR2Pqf6wqOFuEePCjDbkfdk/0o2IbIlUSNP5hb7OaLdTR9Pzbio8805/eccMBp/BdGv0sWPYDvxji+xAoez3efkcMkDXLXWXnKN/ZktgetIYO5zps72WnP8z//P35Xda3T9qOP50e/PqfvZm+CwbRY39kXup9krGY1udoyj9Yo9Fr/R0XUboF9nlOzPbglsCWwJbAlsCTwZEtgA/cnop/2UWwJbAlsCWwKPUQI3CdBr4MTwqdERA2QBQA2DvMbg6dmp/EAHdliAD6Y/x8jdf0R+eU4sBstV9JIG0qYJrWe972ukLqjhej3fdgXQvedRBMI0DNKe119//ZnXXnvtVJCRUAWDK/DCgpFYI7XRURihBQzTScC2VL41bNegM2FQ2/YkGGUf45R54i990wB9ZSAsAOO1Eeim3G12ChxkhOcCdNPlEhUrPMfwx3xQN9x1gK5OWQ2oGiqrG6svjEBXFjWOAnkwjhL9SEGGnjf9b//2b6dU1Zz1TI0MjYz1zOp5/z7jHD+X6oZz4PzovaNr8/ee2873hWnUGIVN+Q+wFpgD/YBjpmkGmHU9aVrtCaYaceoZzcKuuWa1bwG2pi5nLSOFNACXAoA0mhsjNX1C+exnP3uKSrVfWBdcE7785S+fIJ8R06Th7xxzTRJa61RAjdwK6Cr3AvQf//jHJ8CHEZ0agA7UBv6x/nhcCLVgvmul1+VZdPJAZsJzxiPg+q233joVxibg3MJ9gImeCy5A536sbxOkeu+2nfs1rTb6QLnTB84HngO9416Bmmfu2drqEupC6pkFAnCO4xtOCDhImJYeJwfGoNkFcBLqv6kPC7Sdi12Tj3RHo7X5TAHw6po6MHXPw5EPAl8Aes+0Z9xxJi5jgtdmtaAWoKuvOu6cSz53j+yhXTo9XReg14GxbTd9/wqgMxc9qoDaPRDPwRysk0BTqvPs1Q/0oZksvI972sraCHSizyk4oniuMHqIeUXh74x59djsuzlezvX1Eay7a5uXFTz3Gc9B9HPfW7VxA/S71vNPx/M4Ts/Nx+sC9LkeKMmVE2Tv39+w7p2A3jrNUbM3cv/Bftr1F73kHFr9NjQCnettgP50jO3dyi2BLYEtgS2Bp0sCG6A/Xf29W7slsCWwJbAlsJDAbQB0foBj+GzUTo0CGMiF4tSeMQqI4Id6o8A14GJYn6ldP/nJT54AESlZAehNk6pBw4jLaZBvxFKNHzMCvRF900hXYD+N2TWa9PpEGno2JzWGDlKm/sZv/MbJAE/koQX5adDF8Cw8FzCsIs+4l7Ku8fzImL8y/GyA/mSrkpsE6B3n83XHIbBPeN4U7sAEoBswFIhOaWQp8Lcp3AvQiTi96RTu5yDxpYb9XmNer2CbfixkNAJJkG7mDmoif01Zzf+fffbZBwVYKSQDIK2iWNWHsw3nYPrUKUezZiWz6YzU76qTCtB5X6cLxgwR1G+88capAE0LtIioJsqbM77RqQLsWXvOuvdz3CFz05lqlGb9MYU8OrxR38jbbAA4LxhRK7jz2YBxpk3nGfm/oJ5rA86B6AJ0I6b/X/beRce25CjXXa9gIx4AMNgYzKUbZMlW2+7ral84+1m3DVu4fW+M3W3clo1BRoIXMBKvcHT0zaNv7Y8gx6iq1bWq1qqVJaVy1pxj5MiMjIyMEX9EpBHo0qh0oO3uWd2HZrYBAXRARejWs6AxrHskCmuuALr7rvNYgF7+NCV6U7gLoBOFzufJk41AN/p8Aug8s3tUAXQdHuwD4DfAOeB9z54HSEfmmBKf2gh02mOemFNlSdcgY9VBgBq6/eM//uMFgOYZPXIFYNb0uOzp5fuCoepH0pE5m/qCc72SqV4/11VB8tlm1xdzBC9QSLHf9Pz0n2MQKIDo0MRsBPC8zzSrjvdOIGmmcDcDhAC680ifj85Ad83P4wh0bDQynLo8AoD+ne985wmIXgAdnapOipWpPK9riWvds5h707nDd50fnF84JsCMBzrxuKbmOcNznuy7ssa265BafXYCz3eprdx0/7spgH4T3WXuGTfZf+6SZvtZD5sCc4+aoz3SkVf82/fkKed1mEZmzXVV+adejOzGuZD3TAvvlrwvU5DxymHk9eq9z+82gP6weXiPblNgU2BTYFNgU2AD6JsHNgU2BTYFNgVeegrcJYDOS72grZFpGCExPvobvxNthvHZYhQlEZWeZezEYXj1fNIacGmPaDYi+SgA6EajYegseFCjxDT0TiC9QDvXFpixTxOkNvpKA4cAVw3x/oYxWuCHGsBFkBzDrCnpqUmvV9BnAugaXKdBdRpsalwpqDlp0fG99AvnBSbATYzQZwbxM0cKf1utrYIs/n6dCPQJoLOeZwR60+zeJYB+U+DgJuzTtisnaaPHYPTsZ67z2Ivf/va3lwhoQBwK/wMeCyIDjALqQEvAoxUwrXy6SgaseOKMNqvfKq/cL1ZyefazKdYBZB0vgKnnc1JjGObsdwBbQM0ChI1GF0BXjkJrzznmWQXToKmpwdmvemY2xmXkOIVnkaoZOlOz/7kvEdHKPFjcpzCIE9UFcC6IDvgG0Eshytk+UjcSzTTt7lsro7zynzPQjczl7HiAPUFfzoMmBT4GdlJ5F0Bn33GPgiars6EZI9+bSUZ+BDw3Ap35YF4oAM9t5yiF+8wSwLxwnxHOXR8ABh73Qk0fSB1PgfbSUwBdRwTGxHjRPailMbTleYxNviD9OdH7FBx/uiaJ5mfdUaBh9/+Z+aAA85kzSeWBQI06SR34+FxdpXs+46leAy8D9kIXaNTjB+AJUtJzpjuZP8rn6l+21XU1+9ZsEfzWa7uOBdCn3jV1KvlcR4SegW6GI9cI4+oxOQXQ4R2jynEmWtHJZ5jCnTVs6nXXnk4yXAuNkAE4wVCz9s3mwPrCUcUi+N45rzycvFAnyNnXm+wxt3HtdffAM9B89mPqrnUmuO7zKhtX47xJO7dBp93Gy0mB8m4pMN/H+M29YfXuNq/3/2Yc694y31PZS5FDFJwLzYxBTWYMM7GgJ7XNM/myOgP9G3/zNy/nRO9RbwpsCmwKbApsCjxACmwA/QFO6h7SpsCmwKbApsDNKHDXALov9gLoGiEbgQVQ/pvf/OZJwfDIS7/nn/bcS1OYY4At2MJzAJkx9FKIltIwirG8IPeRQa8GA4H0AoIrStfAWQO290/j9jQEA+CY1paaaDAdCTDgcz6rkYek+BVANwWqIDp0Ofur0bBOAo7Pvk8DzlXGyJtx3776Pihw1wD6BEFrICyAvopAB8QyhTvn1TYCfQLoADo8yzXxUAD08sjMgDHByqZzL/AFaEQ0KemZiYZuJgvBG0BZgL2CeTy7531fxa+3wVuVu42GryFYYE162E8jtgHKAQJxIgAE/Nd//ddHpKOmBgAkwooU6Iy9NK0TkimpHRO0NWsKNCnY3vO8AU4bMY3cttDGn//5nz8pRCID1FHYl0zZTl06sCcKoFPT78ePH19AX4DnCbL13pUDhuuuoCoAOpG5HCHyT//0T0/SSgP28TzPRIdPCqDj9CXdWHvNLCOwbAR6QWscHNjjjEAnYwzgObUAumC49Dw6A93xIi9Kw64PAPSmkC+Yj25wBqCrf1ALkhqd5xiZW/mAcdE+82YhUwa6CEfLAKZXl/BcbfWY9rtze+RMAw/zW8/BFcSFjwugu983uroOEDhrsG4oOIV07QD4qoMwT867EeTNrjAB9IIxzdxDv+sM0+M76GvB87mXlH/77CMAHTmBLITPjUIXQFe3UYbQxqR9HRbqOMG1nU/GU5rUKYBsQka5w+emxKfm2Ssdc7W+C5LZ95lV4q7A4ZuA4te9djoRrHTRq/Yjf5/7Uu+7Kxpdt6/7uodJgTMA/QhEXwHoK/2Z7yoLpwyp7MWRT/nOfqjDFzWZb9Ar3nnnncv785QxzWrmLHHNBtAfJs/uUW0KbApsCmwKbAo80aX/360xb27YFNgU2BTYFHjJKXCfALqGdgzQAuHUAB+/+tWvHmHQp8Z43jShGjg9r3eCLBoYMEga8UX0XKP7THM3DQQrdlhFwVxlgJsRABpPNEAUtGnqPQyvjZIDXMCATQEQMzoAIzYRjDViYMwGNKTWoD77McfXftGPGogb3XcdQ+RLvpRemOHfBsjJYM+M0v4mP63WWcEQ1nIB9IIoGPmMPj8C0D0H/T4A9Lt8nWhkI58LFhbQgX49axtHHKNKkSNGnBN1jmwkGp304XyuLGYee87wdZi8c3+d61cySf4qKOZ3AoDzDOCmDgfoJHUyBSATQPhnP/vZpXBmOCAmYCaOBI1S9igMwK+e6TwN1EYl8xzAcVPkQ2P2L0E/5bxgIiC5exI1YJqOXeyD/fNe+oFDQM9tpt8YuSkC6NNAL19OML2AZLOi4GDgeahEoMMjnh1fAJ1odFOaN4W3e0/3dR3kCqALXJMlgP2NAt2MPmc8AIuN3i6Azf7Wfa/7cwF07m9abQF09ldkiufSUzMv0FIQnbWkDIL+8hJ1j4IR6NZxhbVlinie4bEJjA8ZxZEyFICK7qmeFy6AbgS9jhSVtwVHymcC6DoY8luB8fKB0fOMhe975IDHEeC4CN/BC5SPPvrokqWCM3IpzFNlX+VGnXCMTC/AM6Mlq8NNeVNHxAkMdUy9bgWgey9rtfuJmSXMkjAj9ctr1ds6R/S5TgDNDKQzo7TCWYYjMyice45DDc4VyAP6sgLQK/u6786952xPfhpZfN17rguKq5tfd89c6d5PM8YNoF93Jvd1z4oCVwHocw3x/8ppZILtc5/3PU7de+ou6Cc6krH3sUexP1HjJOexZ8gkdfRVxo/q9BtAf1Zcs9vdFNgU2BTYFNgUeD4osCPQn4952L3YFNgU2BTYFLhHCtw1gK6RU8AM0IzSiB2M0PWKBzw32o/75/mZKwMrJMX4jyGeCDrSFBOFbsEwXQPAKsprBT4L3mhkndfUuHFk/OOaCVIZocRvRqwRKQBwLvhD5BTAjwVjtqAZ4xHAoK5BekbmT2NsAfwVgF7j/T2y6n70LVHgeQHQCxRMeVAQxQj0ozPQAaYKoBv5d1cR6NcFA25j+pQdrummqy6Azhz3vGloSLpOCqAYII7ALY5GpAGnAOJ0XqaDzW2M4ayNKTML9iqHmsWjDhrla+ZepyvowJnUlJ/85CdPHAZwGgAMJgrctOrITflnZvHwDGzAY4BUjxahbop4ns3xGp4rD28bccte55nHRPMyB4KvM+rcMfBcjN6cU/r+++9figC6KdwLhEOn7okTrCxNu5+RfvxHP/rRpbD/GiULbdw/4RU+N1IfOtNHCn1mPDolFEDnO+ZC4z0GezIiUDDgewY6R68ALDYSuA4RzM8qEo5xC6AX3BREL4BuCnfB/ALoAOmm5BYY9Xx76kags28XpJ/pcXECtACUCqDjrGI7ph8XgC0Q3iho180KQFceNDvPCkC3DQF0rudznVGYQx0k0EF0PKH+5Cc/+eQYGcajzKHmT0eRRp8LoMtrBb1XjlblV9rsGp8g0wTQvbZHgrDmpBk0Ye45px5ZQE0mH3md9TgBfPvIveqhjK/ztxq7Oh70JKofkImadW7WAnS4Oo54nNGRjDxykpmgWunyrGW2c1T+PHtmdear+tb9YAUmXnW/v28A/bqU2tc9Kwoc8eBcu11PRzy/uqeyoXuEQLzylz2YPRfHNfY/ZRPyCQdK9mH2YN6V++5YeVeQnvZ1tkIPoj3+dgr3Z8VJu91NgU2BTYFNgU2Bu6fABtDvnub7iZsCmwKbApsCzxkF7hJAr+FeAycGS4zXpiCnJm0o0U4WI6oxxGIEmGf9TmOBxgWN9xhQMciTcpT0vdQafGtgqwGihoP2u8bVaUSY/ZiGYA0jXGeEloZYwQLu6bmiROADaPzwhz+8pCAW6CK9Hs4Bn/jEJy5ADXRsBDrtGi01HQzox4wGM50rv61Aq+eMbXd3PgYF7hpAbyRMu11Q4wxAB3CD/wugF4BYAejIkRcBQD8C31fGVr6bYFJlYQF06NzIImSqIC8GzgIsGEq/9KUvXQqG0wm+nIEPnc/rXHfTa6bzT4HTGpErs4xaV8bCPz/+8Y8vADQFxypS1VMAg5vOnvEYDUw7/vEsgHLT4pMG36M1qAEclb8AqrRrQTbLr+x1yGwKYCTz17Tb3TNo07OTmT/OKP3ggw8uNYZuwHMykbAn2IZgbGV/QVUdMARMuw9gUAdQpAD6Eh1PAWAE9OeZFMbVCGMAdFPU83nypBHp0MXobGocwjDkc7QAnxkH/EcNsNh+GwGOoZ69bYKcyhK+FzxvBDrP7hno8ARAgud8nwHoPM/zq6nh4Uahd7wzkw4gLQXnDRw2jO4jAn3qMUdOD/Bg182UAd7HdaWLALq8UP1EOum4V4c7nRmRodAdnqMwBubSVP6koZePqWmzxxqURwriXAUKFWivzuR6rMxsWx2f+iXziv5X+cBawinRAj/jSMPRBDjTzDPYfQY0gr91bGk/+I317/ilJ9dAQ/jMwm/OE7JIniCqn74+DVAsTygv6xjzMVSFG916tJc5h5WlZ9dWJy/vPw1dZlurAV2nLzcixL54U2BBgZXuUx2m68TvVw4k5dfpjOL11a3nGmC/5b3yl7/85UUmVedADrJPUdjz2ycBdHWNylv0FB0J+czf17/xjc0HmwKbApsCmwKbApsCD4QCG0B/IBO5h7EpsCmwKbAp8PQUuE8A3QhIoiEbMUiUJClDMXBSG8HEKHmJb3RZDQXTGNG0pEQYebYbEWYYKmtYKJBQY6RgjLVpXY0qnKB5AZ8CIxoibLuRWo5JEL1APkYOz6X9xS9+cTFeA3hRAwABNJBqF8PvBNCbUnQVdaiRtamP6ecKQJ8G/KfnuH3nfVPgPgB018kREATvA86YkaJAkCncBdFNuQsoCf8LoFMbQexaaNQwdHdtGYHpep7ruHNUI+UKCHpaA/xV95VW0zBqPzyHWbBQoJbfPfMckJIzL42iBdDpudzIElNXk92itBe0ryH1jH/PAPL523XA9M5L52/yEdc1XbXXUrOfGL1NjaMBEeLsOzghyT+vvPLKZWgC6DP1sqCvQFhTgHOf8hvAmehcovmpAco95xz+LnBaecvnymLmyyh3QHrkvwXwEvBcAH0Vzaz8LyDIM+bxIe4D8ItgKc5a9JvCeNhrSOOOswGR890j2bs9Ex2+ck1Re24842bdMhceLQAdeSYFWuIURgFAZ0+zHcYGz0IPAfSOaQUMzwj0CaDTB89jN4U7a8A07kag82z2ah0ZBAe6t7cvRqNTk0nGlPjf//73L3s2TiqvvfbaJYU7a9XsA66zKROOQBfpP4GSqwB09ZMJoJeGBfKZV8FzavrDmtEBBcdECzRvZoKuR9qcYHflSHWeCZROGXBEo+p/RHkDnlsaYY/zC3oVWRaoyQbAOqWQrch1TN1+MR4zLcDnXUce/WAWoDrfEMX/61//+uIAiWMK95rlAr3t3XfffaKbohP7zOvIR2mofurRPQXFbtLOx9FNzvazCfpdZz+ZfNC5uGk/z2hw1T5802ft6zcFjiiweo+a761dGyu5OHXT1VpavRd7HVnNcMKjsAezv+ssx94OiE5hD+5fAXT2j+5B6io4aW4AffP/psCmwKbApsCmwMOjwAbQH96c7hFtCmwKbApsCtyQAncJoBeImhHoTdEKUKGHPHXPouXFHaDN6PJ5Zu0EnTRAEOnzxhtvPHr99dcvtefNCkTVODAB9Bpwaa/RfjV+TEPvTJ3b3xshaJumU+0U/sd//McT0OTf/u3fLmO3YMg2ehKDtkZZz++dUZmNVOMZNdTaV77vfY34vCmYdkNW3JffEQXuC0CX5xxmDXA9sxb+ngA64HkBdGUA4A1nNQqCIiuMBDS1tGBxef5FBtAFwRjPCig0uwayw4JRU6cC6OIxEQC0RBUjEylk6BCUVx5NIGOyqTLwOkDN0TVH31dmTueF+Vudl9pHxgh4BYhFART07G6AdIBueAgADQBMRwOuKY9iHDYCHfrRDrxFDT8C1gGAYYwmmtXSCHTmZgLaR2lSe64ogC9gn6UAOqCzILgR6HX8Krjeva17H/fjaGFqa4A+wD0LhnX3Gj4XkISfPKMcegBeWpoVge88RoCatO2egU62BIBzAXTWteeLw+ONAIePjwBCgeHVuqCfzRpg+nZABOZOJxJqnu0zGoHOnJTWPK/HKHTsZHrAYcPsB+zXgLUeHaBzArXZbFZgiLzsGpmAy9RP3Nf5vpHlUzeq0+AEJ22TNVC+43/nFL4mpT+8SM0aEEBmjhqBXpk15Yf0tJ40mHrVikaTJgLoZjhS36JP8J7R56Slh+fMfABv1zmiOhJtmB2I8Tkm11qzKHWvY03Ia9QA+MoRaIbTho4b8GGfuRp72/ZadbYVgH5HasXhYyZAvQIMVzevAHTHflPQewPo980FL+/z3Wcrx48cSiZfVxYc7QOVh33H9vv5PsvebmYU5BF6Clk4qNl3cUqloMe0P8pn5ON8F1wB6F/7+tdf3knfI98U2BTYFNgU2BR4YBTYAPoDm9A9nE2BTYFNgU2Bm1PgLgF0jV+8fPeMSoyGROkAdABMEHGKl7wFo6AGMO4zcp266WMxatYYa6QfxlS86Y3+IgIMI3CNuoIaetbX6DCNbytASYPCNDjUMD0BH/9vn9sOvxM5SqpZDB04FpiGme+NvgX8wYC9Mlj7jAmm1+iyMth6fZ0F5K5ppLk51+077pMCdw2gT14rH7kGBdB1DimADt8LoFMT3VkA3fPPqXWoQRY8FAC981VQDDoKMjbylc9cB0AJOEgNiOM8ICeMAgZMwnhK+mAK5/EWEOz6B3Cbf9cBMqYB2X3gaA3M8a4AQu49ypRR4y7XAe4a+ezZ19KG301ZCpDOPiTABVhaYIp2jIIGLDPanxoQtIAzGU/4n5r5KGhuanLqAvR8FrSF7gCwyHkK/e552gLoOD28+uqrh6DbpH3Bqz4PmuGgZZp7HNc4+5yC8xnpXAXQ+dzoYkBVIsShD3xmVPWs2Y+ZB1JoUwOac+76b37zm4ujh+A5QDpgs05ytMNcWAAxK0Pq5NWMDGZl8Ex25EEj4AtqooO89dZbT4oAOnSZKdx5dueJ+fUZBe7pL1F+niGOs4bR2kQ6t9Bv1+cKXDnSQSpbuy93zRgNPbPsyHu0MUFj70eOwhc4OlCjf+gsgV6m0wNzR5aFZsExk0PPdl/pDmepgUuTFRA7wVj/Z/4Ez6nLr+iXAkjUOA2hE5J9AxCp+l11I+gIL1jkQa7xN50YS2u+02GJGkcV+J7CffAdThvUAuhzj2xEe/uk7lhZ6JqvU+R96htHe8Z1+by8P/eG645rA+jXpdS+7rYosALDV21XVs/f51o/6tt8t6yOxW/NxkbmDfd5ZCGOgzoQstd7xAxy8+h9dgLo7P/sDbzDG4H+1a997bZIudvZFNgU2BTYFNgU2BS4ZwpsAP2eJ2A/flNgU2BTYFPg/ilwlwC6Bj1evjFwktbVtM2//e1vL1E5gBcAxhhsMTRSm/6T+zBWe+43Z39jzNWwjoG8kWmN1sZwDTjE+ecUnt+I7Kbt1LCs0bIA9zRU1MBRo6cGDA13q/s0spYLJuANOGF6XIyvprWnBtzA8PvFL37xEemHG3WoEdXnN2KwKVo7xhqrBTabUniC+/fPvbsHT0OBuwTQ5Sn7WXCifAiApCxoBDprBPDwRz/60RMQ3bTQXGcEulHogBtGCT40AF2gpoCUICVykSKAx/rX8YYaugi28xvgJQXgEiBPAIlITNsq8KscmLJqzu/kx2mAPeLXI4BwJTdto2mL+a5OF5XFjN1IcWoATc5zpmD4JZ22xchoaANw3chV2hEggzaAvBZoyGdqQHP3HkDgyk33EvtaeV9AG74HzGdfpODwYBpooukF0MmoAoDev9X6ntlHuj+5ZwLo4aDCWsPIbiQaNU4WZCowhbvgKDQRQIeW7FXd1wWW4T3WuOA5NbzHWCjs9YCxFiKBjeinPfZ4HAooPK+ODTOdelPkC27TDwF0++D6AEgpiyzeAAAgAElEQVTnGaTDB8Skpr/u7UcAOr8zJh0peIbOJ/QBejR6m+vlC9LmeqY8c8l9E0iZAExl6JHuMNdE7ymduM455PNMW+598Dt0snh8AQ4o6CPwnwUnkkagF2zmWY3Ylv9ct3Vg7L6wAoa6trt+ugYE0HW2LJjPfMPj77///qWm/847xxS0zep31QvVSV07/IasEKivUwD96tnw6G5kJSDbAw45Phu+8wx0Zcacz+6fV2WWUNY8jY7wtPecAdWrvWI6QKz0hPJK9emr9p4zmbjax552zPu+TYEVBcrbXbcrHalybjqMzHfM1Rqb743znVXdBTn00UcfPdGl0SvQ/SxEnZthBBl63TXW42b4zN/jd9/djLEpsCmwKbApsCmwKfBAKLAB9AcykXsYmwKbApsCmwJPT4EJoK8MVPOFfmUY0Mg1o0p6bw1+AuieeYwnPEWjtoZa6gILnl9LNBcFg73no2Ig758RbNSAzUQYWrhXY3bT6mJk1miw8r73twLPGjh8tvdNo0mNJDMabBqNfQ5GWQ3RGCYw+Aom4kBg6lGiCATTGO9MCdtUrqb5XIEq0xBjtGTT9k1D/8og1O+uMqo+PffuO5+GAvcJoLe/5bWegT5TuM8I9KaFBkDvGegTQDd9O6CbMkrjYnm7a34CV5V3dUwpHY/ArqvmZ8qK1fV9TgEV7vUcZeqCYKxxQS/kKv8rDxk3NMV4So0cAcSjACB5JiY19xSYPgI8rhrnSkY4/40gdo4qS71uyhQBK88qn+diV4YWQAM4N602ILngNwA4/wuwIm8LOraf7FscmyGADshMlhNqgERB3KMoc3lQ4G3lsGQEugA6ADdZWagBXwH+vvKVr1z4f4J+7esqUn+uBfpD2z/4wQ8uxnXOWmc8FKLSOBOVLCcUwHT3JAzyMwLdfRUaCaDrjAFtLQDoptUnuhnwnP2MIoDuGdbQQhCdfb4OYWcAus8XQG8Kd/UN1okR6J4rvwLQTe3fta7jj2OuTEE3wTHAwv8CzFzvuds4/9C/8vncY6tLFFCZsrzncs/1cgagF8AuOE97OnFQ49BIJgQcA6CfRz/Ai+hY1TOa0lwA3d87hoLNZgCqPC7/lg4renkf/KYDBiB6wXx0ymY0YQ057ziI1NHzujoczy3tHRN0LRhOnwHQAe8pOMkIXuEISZ+dJ+6rU6TzKe2OMgqoL0+99Co9bcreo+u7Z50Bg3OvX+0RK+DwqN+rub/O/ilPlH5HfZnfX6W7Hu37Z/fN94ojOl317Jvuufv6u6XA1JWO1sqUY+XXAuFH/KB8OdIBkEvqwdTI7w8++OCSHYWocTKzWXBOn9nYztaxfeIdnOhzigD6O48f3y3B99M2BTYFNgU2BTYFNgWeGQU2gP7MSLsb3hTYFNgU2BR4USgggL4CyftiX4Pnyrjr70fgqoYAjYMYODGwayDHmK6hGQNnU71yr4bp3sf9GKQx4FNIH9qIwaZTBSTCKE/6WQrghwWv+xojpyHxCMDxutXYa8QUzK5BpUbQ9hmDaaPoNaBigMZI0cgpxmdUIMAXQIcFOjVtaY3QgjWrcfFdry14Ng01NfRcB0CcPHa0Rq7T1ouyvp7Hfk5D3Bm9z347M/D2t7ZxBHrcBEAH3NJZBPATAJEMDBR4vhHoNRyuQBvliry8WhP9bbXmuw6m7HD+r8PT1zG6z4jERjpDQ2UHdGgEOvcZ4Y9sIHOHabfpm1HnyFRlCjWORpVH00hbmp6t58kPjkM52WesDLYr+k2wcKZGb18LtgMO//znP78AWewzBVnhHTMXcH+PCzHC2CMEcDAALKeYFYWaPW2ecz6BIunRMcxIYABjU7jTT0BmC0CfR5LgFFZAmbabOaTyXtpOYz7/F0AnSs009KSiZ38hSp8zvHl2I9qaJaVnZDeFu9kRzDJDphn2fNPSk8Yd4Pzzn//8pWZvNpIdvoUWnoPOHHWPKu/MFO6dW/omaE6N84iF9ONGoBMRXAAdINj1wprRAY05hc46ARo9LI3hI8aJw8CsoTcZcRgvNWOsrLjuOptgY/fvCeDMdVywuw4XU//QQRH6wyMALwAwgOmkPbfgPNJz65XD1PCLvD6jtytDChipN1WP6e8reSPdmsKd9dgIcPRLnRCpAa45voL1BG83Jf9KF1Tedw2V7oxzOt50DeJ8QBYM6IhjCBkkKOxfyBudb3QmqKNjnzmfXxkz9dm5B889q3KhPDX3a8fhPKwyIcx5OXtfmFkJpjNV+z3fQbx37slz/3BuqCev9dopJycNV+2u6LiSrd7bZ8y+HNHpedQhd5+upsCUv1O/W+nI5YH5Luj1Uxea38vnrgtkb4+QYN/1WA72NfYfC/vg1MXm8/y/srgAuincN4B+NY/sKzYFNgU2BTYFNgVeFApsAP1Fmandz02BTYFNgU2BZ0aB//N3f/ek7Rp+GhHNBdOoWqPe6rca3my3Rn0M24LnGA0xzJLKlYg00ufiye6ZatzX88ybtripZDWSAqR7HrqGTO4R7KDm3FuBNyLqJsDhmBh7o4Cm4XAaG0u3eX54DSo1njkG+o/xtSAAz9fQjbHDyCVqrhfkIFLQCEFqDPKNADszrE/DYA3dE0DXYDgNq9NYNBn2yKg4jUpXtfPMFsJL1PARzVckWAGXXjfb6f3XMQ72egCPVQp3+M8IdKNjkQUCY0SgC0BQryLQAc48A7zrV942SvjI4HkGAHQ9aLA8YqUjWk5Q5AjsmCANzyl4Z/YMvocOPeMZuWREJnSu8RODpyAfhtAaVJEvlXEzGlQ52WdLkzM6mIZesEnwm/bm3xHdKqe4ptG/zlkBGuUoEdxGPkMjz3Rm7AKA8BfGZM8Bp/ZMZegIDRtd3VThtLGSm46rfCY4yHzxPffaB+aFPZDC/OBg9u///u+XmohwgD/ObwbUbjvQsFFkRzw6De8C6KwzAPQ6B+BM4Vmp7C8FJAGKm+lBZwwdXcySwP8e1QKQjiGfs9YBFAHQAZMFlInsN9ME7QniUgPIrsBCxrMC0NUXiABvZhucEiw4ivQsatPX0iZzI49QT95Vj6GmX/IlOgjX81xqAGdT1jMGIp8pRG9P8P1ondGfqau4lrvuJhBT2XSVbOZ3+ZfP6lPUODwQvQ2PMHd1emDOzAzEWtGxkVrdRtoUYJ46xcwk4bEJzEN1TWWF8qljZv46Lx0D6efriMgYWEcc7QOf12lm6kZHsmnqV5WLnTPmFV6H56Efa/yP//iPL4V1hcyRXz1maOrSZ/MnLRtFv5I7bbNjWgHYlaXyZcc3Zf+U/0fvEoyjfD7fM1b7rv07u6/j8bpmPljRxj73vab6+6R5+3ak10+dl2eUFt2DpYV81PeDMz3rJVJbX7ihHr3LrPiig5uOTWazWMn+qXNOXuF/9prudThzUdiDeRaOO74Lsw+t9NiVDlYHEwF0gHoB9LffeeeFm7Pd4U2BTYFNgU2BTYFNgTUFNoC+OWNTYFNgU2BT4KWnwATQNdwUNIZIBb8b7eZvvuT3Pl66aywoqICRsIZKzlzFaE9kIAA60U6mTDWS3Ci2eV65xiwM2zXaTiO74AQ1BlPTjxJZ1zFN46cGc2rH2TSbGhxqrOPZ00g8DYvSGsOwBl6e0TOINZrQNiCFZ2dyfiaGCmkBLU1/S40hFmDDKLBGvpwBec5fDd2Mo6lIHcc0Il7HYFQwbmUYPGrjpV+ot0iASfcjfpj8OrtwZtg9MvJPYMi1Ax/37OTKigmgw4uuZQD0v/qrv3pSXEtGErNmJoCu4XoVsdwxF2CcIIbGw34/5d2KfqV1aVSDedeXnwsES0PuEUAHLDJik2cgTwTQPQajDktk5ADsoiYal4hIIrIBNR8/fnwp77zzzuWM+fZtRpF2nq7LovSfeRL0FTAzgv667cx9qLK59JpyCgBNIJq9pqAqUeWmLWfsZC0xUwmAMvSiAApPEMe5lb+6R1TuFWyrAxjtNfqV/U8A3Yht5oc+//7v//4F8MPZgf1LkJEaOjSF/Grfcd2VNgDoprZmL2YPYV+hBljUUQXAvs5qrDXXGXuO+7WOLh4dIIBuSnDmQAAdp4Y6bgDGNpq5GRPg7blOpS9j7znkjYIHyIZ2FlPJQ1vWwttvv/2kTABdEJxa3hXQVY9hfcGTpguf535DU/Zt9nD2btaXxci/6l9d5wX9yj/y2ioSeIK6XVdT3hylH58OLczXe++99+jb3/72RV54JA7OFWT2MQMOWX2gFXxBLYCuLjWPz6hc6Rn2jKHOGtWpCkAq+1z3tKG8Q0bCM6bPZ/17/jk1AJJH4RCBXkdLabbaI1f6jzSfOmT1L/gPEJ0CH8DrHgeBbJGfWDdTHzoCcldr3D60jRXw6xi7hlZ739SR5xyuaFUehAblV/q3ck51jlfAu/cXZOS5M2q2OnkzPE1QvPSc8rzvPCu6O6dHtO+7j7Q5c4w5Gu+ZnnXdvXJfd/cUOHuXmbzR9dZ3sOo0vguunCzk99byJTLYPQ/ZB9jtuyH7HPqDRb2meu0R5brmaBPwvCnc33r77bsn+n7ipsCmwKbApsCmwKbAM6HABtCfCVl3o5sCmwKbApsCLxIFjgD0aaB6WgC9L/QFvjFsN4U7xljSglIACQTCefk3kg1wQeO4kWa+6GN0mAA6Y9CIwMu+EW3UGOuNACP6p4a+OX8r8EzjQY1n0zi5iuZp2xosC6LQ5wIANaxgAAZo8CxcDP+coUkaUIzMAirUGGKNQDe60b5OMK79ZAxNmVqQcQW8dszTkOj/R8aio3VSw9M2Ht6+NFnN41Vzsfr9bG5Wv9V4zOfKhkagIxcKzALwGvVI7drnngmgw7s6owjsCe75vAKc8vfk46tkgGv3CODoum1btwmg0y6R0D3b3LGx5gWGAdKRBTrmcA/pli2cC/2Tn/zkInsBdUhlbEpj6GukNfQu0Mazjs4dn7KggN2Rk47gxgSrVjSjvQl4NCKqv03HBoBTz8LGoAxwbAHI4ix4AGPAczN8UANs6bAALc/AqAKeZ3LTfcu04PI2NbLdlOf0FyM4eyPFFO6kzwbEVGbr5FXDe+diBer4OxHS8AEFoLRAJincOaOcQvYWU7hTY4wHJKXw2X2aGt4sgN505j0DnWcbgU7N0QwTQDcKXAB9tb+YrcY9dAWgM+fQ0r4UQDcKnbErL4xAF0SfDnWOkXruseV7jg6AtoDogA3s00Y+A9qWTlMe2Y7t+3sBySlz5hqo/CtYyvd1/uP/qbv4XLIf/PSnP70UotF1NgE4Z73g2EEBFBY8L4Cu/Khe4fOPgKGV859ruuus450Aeh0+TOFOFDoFAF0nLNYVTjSWrpez9b7aB5ybAl9cx9EaOI9QAJzkH3gVekI7Cn3wb4Jn3TsnuDvn+ajfqz26/Fq5Uf24tK/M7nNmn84AOWlXXhZcL0jdvq3G1HbmerGdPuNoj69uUseU1ZhWOm/X1uSL6wCTnb/O8+1rgrvFZ02Bqct0Pa/0wr7Pwofu43WGme+jKz4uX+KIZ8YdMqDAnzoXse+Qgc2i49iRntpndT2uUrg/fvfdZ03e3f6mwKbApsCmwKbApsAdUWAD6HdE6P2YTYFNgU2BTYHnlwI9A71Gp7NojJtEoNdg0AhwjIVN2YxBlsgsCobFGjznWapN06phjxpDt2AZALygBL9h6GuEKxFHniErgF7jhWPku3ra1yg6DaOrWV4Z0KaBU0DJiLWm320EGL+bfo8aEMAzcfmflL4WjK8Fwtu3gjaMs0Yaf5vRofTJvtRQX2NOjS7XNRzZr7N7V4be53dFPf89WwF6R70+mkd5+Oi+1Zy5Vl1blQ1GoLtGZwS66dup+U2ATACd6FhAEPhX2VEAfaZwp38zgq5AzRkAUDk5xz8Bykm/I8PkCrio7JhOLxr5mzpcByXGBY0bWQ2w6TO4B6CIAjBKek9lL4ZWgVJkJEAm0bEUjK5NX017jXSuLG7fpwyFZo22OwI1VrJlOvusQBvaqwPYfD4OR4DTFGiE8xaFKPzPfvazT8A0aGPaduqmJhdgraHaz53LysrVtd1zXFOOkehzgX6cSATPqdmzSP2NExgA4NyvJz+VTyeP+hvAMhlgKBjau38AigpwE21slDW1Z6ADcHsGunu2oDA19HM8ZJVg/8JxAYcw9vymAxdAd503FXoB9DmuRqDreGdfZiSeeylAOg5ngOcC6GZcof2Zwr285Rqwn41wrQyjPbLsCD4ThU8kP84IFBw0PvGJT1zKTOe+4pvy2oxO97eC4vBZdZeuI76vfJlr1/b4nnkzDT1zVt0I5xPGwrhwQNGpArozZ40yXznmuRYaMTzlNL8pg+hXn1+9lPaRVzppll/nGeh/8Rd/cVnzrCNkItHzlilvStMCpat9oOusNEXe4tREP+BB6QSPczSDNISeXcfqifZhleFo1Y/pSFFHo5VcmHv75Ad5qfw0HTCO5I97RAHt0rF7QfeIPnP2rw5Zgo5HDkxncnG13zj27vlTph/Nfd8P3K+r+0+ZPaPot977/OvSt9HD6jDzfXG+e87f+/zZjv+j53z44YeXgo5DthX2c0BzZAx7D4VjaqrXlFfPeJHnrAD0r37ta7dBnt3GpsCmwKbApsCmwKbAc0CBDaA/B5Owu7ApsCmwKbApcL8UKIB+Zty5bgR6jZgavRxh09M2agsgnVSaRplimK1BrtdiDG+UXgGIAugYbQXQaYt7mjIegynRewDORBz2b6bVLUhUQJt7anieBtVpIJvgWY1yXkub02jiddxvGlJqwC7PRMeo/dprrz1xCsAgsgIEBZeaZrZnQXNPfyso51mX7c/KoHNm5JkGn6P/a7icBtP7XTEv/tOnMax8OUd39tuZUW3+JkhTEKDPuioCfQLorkmiqJvCvfwLaOPZzAXQNdKX7zXs14hu/yaAsDKme+0EJyf9pgzofW13GvNXADrX1CnJiF2jowFEBdExcNYpBhDUM60BEJG9RGMSJSuAQ00kJGDS7/7u717APQEsI52bLaOAR2UP/Zxngk8ZUX5ZATYTtFEOl541IBdUoe3Oten9cSoAyDISFRoA4nq0ByB1+11HowIxq75PmSU95vqa/NJ5BlwjWpXCPAqgAzyTctWU4zg88HdGtyP+LM8B0hNVTCETgcAeNem5iZimADj2zHVAc/hLkJv9vJkR/AxfOh4dAog8xwmMMfUIEhxjyltNoY6DzJFcqnPNCkA3+py6zmgC6G+++eYFRC+QwH7o+Bjj3FcL+s312HT2RPWbZQcQFQADulKQY0RxE4HMOis4eSab+uwCdsx3s0XQ54L7BVF7n8+aepxri4hp5o55xBkCJw++o8bpgcw+zCOyZQLolf3NXFHHPJ7TdOv0Df1PJwh+00FqjqnA+wTQm6GBNa+8o6avgOcC6Mg6S+lE3wrgV0+bzoVnOgtZJepIopymRuail1KQPwWCK3vVadXPnMPV/l1dmjEox+CHoz18pX+t1pzPLa+pw5aH/dwx8LnvFVPvnQD6aq/kHtqpg8SU2ZXbK+1tjssxlV/nWKY8XcnXqfNM3b60oA9dE1P3ePG1zpdvBHNvX+mTvkP2/W/qFnXiOeIL5fN0luH///zP//xvGZwAzd1rcRg0Gp1amdA++Pwj2cKziXJnH6B4BvrXv/GNl2/S94g3BTYFNgU2BTYFHigFNoD+QCd2D2tTYFNgU2BT4PoUEEDX4OeL8wR/nxZAr2Gp0ZJN7cpnQIzvf//7j773ve89Ik1owQBTr2tI1UiN8bDGZQyrpg2lrqHbCHRT8GI0NdKSaCnTzfIsDFueKUsbNYIzngI1/V/aaUydBsAJnmmUm2BS58LPraUp0XsAi9Dul7/85ZNoNoywGOONvgLAKJ0KfvRcd/qtkXimWp2GlZUh5wwsLEeuDLFHgMhq3Nfn7n3ligLTaH5G+6edlz7Dz+WtRmTRx0agH6Vw18EGXtSJBuDJ6HMj0OXvowh0153tUJ+BVK531/o0jK7G2jEf8f68r2DmfGZlWY2tTbNthHQBdAFDAEDTbkM7aOWZ1oBfpJYmOhaQD/DS4vm8GF2h9QSQmg1kJe8ch+DIBG0m8DP5rYAydDyK0qtMls8EQLiv4ETBNIAsxk1abWiAM5VgGlFa7hfI0Bm1e2Qgn2uu8r3j43OBGe7reHFs0AGCeWwEOlG+nFMPiE5k+OSxuUfNNb/iYaKL2VNwxmIPxhBuAeQl3TgF+pQP2GsxoFMAmJvppWA6+7aRt4wL0NxU1nzvfkwN/5W3C+azN6/2H75rCncBdPUGI9Ch5VUAOvzinwC6ILqyy/kr2KATC3pE9RTGgqMA+zSR6ADoni9PTfpzMh4QgczeXVmw0jmmvub1nfcCgILNBdHb78qb3tcsPlwDDZAXgDJE0ZcnkQ86JSJfcFCh4GDhufFm2Wn09ASfBcmp6WMzPzR9Pv3sGJodQwDdDBL9TQCd/YSCvvSXf/mXFyCdCHTAc6MyC2BD87ZTYHYFoDtv1YH5DP0A0Sk4IhjRT00/cOKg0K/qlHUQOANcV3pYZXNl8ZmGNGVEeWTe16wMkzdnFH8zW0wAfcWTU1ewfdvl9wLodXoomK4D6JFO0/F2D5l8ttKfpI19cYzqGGZc6P5VpwPn0/7OfXFrsi8uBY50YeXD1JvUCVZOgnNfqIyp7NcJnBo5w7u1BRnn8WXIvDp9qZ8d6Tp9H6uusgH0F5c/d883BTYFNgU2BTYFrkOBDaBfh0r7mk2BTYFNgU2BB02BFYA+X+z5fwWga9iqQW4ahWo8MIoIg6iGdY3tGDIBz7/73e/+DwC9wHvb4LPAF33BsN50mBrKNEjUUABobqSlaTsxnBJtqaFUY2+jsFeGtRkhUPBsAhmzT6VPgZZpGJEJa9AFgCD1MCl3AT5MAUuNMRujvNFtPbO2RuBpnFwBLdcFiuZCOQNfe22vm89/0Ivvnga3MgAfdeVsDs/m6sho2DS+feZM4d706gB7gh3UNUoTsVkwmP5qPLxOBHrPQC9IPfmza3MFPnr9CnS4Dq8XOHDt95ntmzKFewoy8tnzp7kecMtzswE2BT2Rg4Ln1IBiRh4D8gk20x5RpURCEqkEwNfIVJ4/0+BPILt9PZKTlXWTD2tc5rcalyfg0We3n9xXAL2/ETElaEwN2Eo0MmlO2QsYPwVHAuhR+dvntS9n62ICnJ33uRcIoAv4AjYLWAKgv/POOxcAfUagn4mVs77hTOBZ8ESGA56T7p6afURwFJ4RZIWWANNeCy/pdODebgQ6fNcI8H4mqrmZJFYAus5xAugT0ON/I9BdB00lj24wI9A9Y35GoBdA53mMy1IAHVoXFGsWCD7XSadp+AHQBZep0UeI7KdA6ykDjoCT+f1cf10/MwvEav2s5Ez7AhgOWMJ8s3ZwuKHgGEAKYI/FIcKxoOb8PAGa7jMF8Lvmu/ank2LXNPezVptxqL/jvKEzFg6IrCWApD/7sz+7ODCYzph6gr/VN2fEtH0tvaZuwxhIqYwDAkA6PAHtLADorGmyIKCfrnQq2yyA337xuXJl6pVne42/Sd+OSV6qzlhd90juzL5MMN95nTJ06s62z/dzXurQM+VyjwuY+sykRcdTmh7RzLGo16Bz1NmHqF6PQGFvWfFT51NalO73pCbux35MCkyd8UiGT5nd9VBZKN8rd450c+6HD9lXcCJFjyBTGY7W//AP//DoM5/5zCXLDk467DerjA1HUedzLdv3FYC+U7h/TAbat28KbApsCmwKbAo8RxTYAPpzNBm7K5sCmwKbApsC90OBv/3Wty4P7ss9n+tdzu8F0KeBc0ZV+Ps0Hs4I9J5RiSET8JyC8b7GhxqljUYXgK+RS0M3YBHGbv4KeHSMRnwZ9UU6VQtj1SCmUd7xN8LEqC4NdKsZLA06pmlArnFwGkNr1K4xECM858eSbhdwpdH3gD6CZKT7rbEegFHDR42ZRtrU6F8+mIZY+3wGyqwMgSvDz2xjgkn3szoe5lMnrY8McYz+7Lezee9vNUrPVK/+dgSgw+8A6Bj/TLsrcMBvAOjwOVGx1PTX6K+HCKCXI6FdI8AF05GX0NnoXmqM+q555LD0okZuArSbSvi//uu/LiAPNUAmAC2AGABTQZQVoFWe8XmrVbQC/ipP5IsjMG0FwNUQfQagK1+p2SsAjuExU1IzbsBB6MSYAbKoAUAaIdioywJPE1Sa4Mt0IllFe3EPhm/Bcx0hBNBN4Q7QxvxMWs9nzjlYrWtowH4CiE4EOuC5hb2RI0IoZnqQF+Atz5THkO6+vgLQ6b+OAACZRAMThcteVqcOHMB6dEqPYjCFe/cjP08A3ehzavopn1MLnlMDoJu+HZqyrmxTvYKxoVe4J0rTRlNXV6H/5Qt4yshj5paxWwBxpS8OK+Xf6ld8PtqHXXsTBLefys1mgeg6c12s9mzbEJhBn4A3yNxg9gYcTr785S9fCqnc209kMvcaXV59x37Lwx2v8hwAHppUh6TvBearqzAPApfUlSPwHfomEZnUOAfpTFkAHYeAFehlfwt0rfbUzkOvxfnA9QLvf/TRRxcnSGoBdJxjkDmVVVPGdI3XoYXPjcKeuv1KRpf28vPUwY727iM6VCbZ1kpnuInuJ0+VFlOXbZYCxlrnqdmnSafKye4nc02Un3rkE3LKVNbsI6wJdBSySuCUNfWiMzl9xHsPUyt9eKM6Wv8rWTH50rlvJLnvm+ogUz+v3MTRCd2Gwt5Kdh3ldI9/Qf+rLlCnHPrQNTDlT+9bAeiP33334U3qHtGmwKbApsCmwKbAS0qBDaC/pBO/h70psCmwKbAp8H8pIICugciX5AKr/HYTAL3gcw1PNX4CgGNoN8XmBNBrfDCFuilZTU1OrYGR6zHONlJMw56pG2sAJLrINMWk6sWAjRGVQj9nlIzGCQ0aGNWNdNLQPw3BNY5NY9wKQNdgMY2hGtNpoxGnGOgwwHomKaAH4AQ1KZcFBHLr/ZkAACAASURBVDi3FvBAEAKjcw3YMy1zI/WbbnNlmJ9GvmkgvO5amwZW/z8DC67b9r7uv1NgZcA7otFtAugzWquyQQAducC6rqMIwKbnVFMXCMI4bcptav5uAqDrLFKgYo65xk0+H/FqxzP5t+vNz0fG9MoRPxe08z7oUHkwo6yRAxbWvvcBJpZmfF9gjyh0z6aGvhMUkx7T+D/pMgFOadz7lHmOc/5WsJn7V8BQaV0wRbnp/iVP9ZkFRzECE00LkEVhPzHqmpq9yr2IflRudq+ZY6phW/70Xv7vmHqtADpg7wTQAf0AeikA2tPQXcexubanTPVe1tkZgE50MaWAPXzJ3qLTAeCgZ6quAPTyJOAxoD37F+eR6wgDbwKg1zmkADr7V8fbz6znHmWgwx21KdylpzzPs41Ah57sm0ag0zY8InhOPYGROpwJoFO3DdoB1DA6lWeSPcYMMgCnpOR/9913L1GBc092bXvcxJRJzmlB5M47PFmgf+4BU99b8Y/rV4ASXQuHx+985zuXQuYbUgMjL9A5msmCe4iGtLSffbY6jjoIv5kKnnvVF+Ex+igoT10+gAcAzgEtBdB9DnwneE5NRCagEmsKXRDgHMBTAH3SURk194zKv66xAk/0GVCLdQIvwfsffvjhow8++ODRz372swuADh8IoNdhqfuefKDcbHp3AfTpeKGcqYycY2g0avczrqsu6D7o2OZ9k5+651XerWTRlFflVa+fe490oGa9Wvh/AujdawoYzvG2zbmXdV+C9+Rr5hS5zfqmJnMJPIVjhtmtHN9cj84FtJv74NZhXywKdI3N9Thlb/ls6pDyMTxGO+XleV/XILJZJx32WBx0dNLhHRf5QkHezKxCdRKs/FHHUa50RnjePAP97XfeebEmbfd2U2BTYFNgU2BTYFPgkAIbQN/MsSmwKbApsCnw0lPgLgB0iYwRWxB9Auh4x5tmDiN7DaM9g5w2mv69RicM6zW08/JfI0MNnBhVMfh+8pOfvKToNSITIz4Ak3+9h88YGzzPUwBdQ7/PKsBUo+URKF+jCZ8naFRjeY0YGGIxWgBeAAY0FSjGXyLaBDzaN43zHYd9E5QTAKjTQY0p05A5DT9zTFcttCNQchpYr2pn/341BZ5nAF3QrYZCgD1kg0UwCEMfAC9GQNYvtYZ+eHsVgV7j/croP9faXNMrPi/Fj0Bkr5Gf5/qYgMAEyAqgV74INCFX5znfRvviVAMIpcEe+Ul0o2mLka+m6iatMGc0/+IXv7jUGP2NjAU4bVSw0bCVBSvjKmOdwN4KAKnM9fcpc/x+NQ8T5CigVoelzgXyTYCOmnEDaAFmAXIJrAGuAarheMVRHwB5R8Zl+thjMnrkgMC7ctVxrMblGclGKfe8afpDGtbXX3/9AjxPHnSfODPWT9mKM9avf/3rS8GJwkwu1IBAOBHAC2Z6kL78zh5EgWZnKdybFYFIYJ5JAWyiXY9jaAQ6PHcUgd455vME0I1AF0D3WINVBLoOCdQ8U/ogRwqg16EN+jbzg8e9mO6/+2dBTtYZUYEW+Iy5ZE5Zm8qmHpHg2pp8PmVUZUfX1IwuLM+sAPQjoNi1zJxw7I5H7zDvZKpATiCL6yDJsyaA3vVTp4QJeAIiGWluSn5q15nAbumCXGyGoz4L0JpUxj/+8Y8vNVmISKFPIX0+e4ql67K6JM+C3z0PHueIOnoiHwDvKcjbVXQozhTsbT/96U8vBRAd5wlSuFPM+KGO2zXN5+nQuJp3+jyB9O5BBfpWOm95xH70/sqvyv557dSjHctR+9y/kmHda3x23wFYY/3fNmbU7tEY2mbXbnmX77uW2DvN2gJo2aMv4C0cNMgqAU91Ls7mcwPoV+uxz/MVXVeTl7sn87l7mPynvqLc02G7zlptZ/KzGU7YWwHQdRb77W9/e+FHHJwofK4cmc5+/FZHRPmy+hSfBdDVARjHW2+//TxP0e7bpsCmwKbApsCmwKbADSiwAfQbEGtfuimwKbApsCnwMCnwrW9+8zKwabCZBtWbRqCbJty2qY0MMyrMMyoxdAJYYEDEkIiRHaO80VoC1EZ3YRS31PjQKCfAkKNUjp4VbH8ARkg5SsGoYHRTDdY1iDTCfhUR4LU1MvBd77PtplOVw6bRovNTQzBGFcEfjHZN04fh1jEBLup0QE0bGAQ9I4/22+ee+d40xfZrZVCZBtLOu0aiuYI0LM1r+3/79jBX4N2P6kUD0ElBCdBBAUSv8Zq1C1hjgUc1OhZAB+DoOrKNnoF+BEBMoLHtOHsrw7682xmuoXMaUgvWtC8FIyY4UJm6AtCNXIYWylGALoFhauSx8gA50rTMOBp94QtfePTFL37xAm5WjnjUhTKpDgmTxyaAPml4BIxPkGglQ/rdkVG5+0Tns3IZuUZEsKAmUYQF0wBD/vAP//BS4Lu2WcMz3wv6UUN3z+SGRkfyvbKOazgn2fTygH6NRMfwDeBKtC/yfTokzP8nn87/6TNAvU5YRKKzZjz6AwAdHqAIoDs3AuiCR2aRKK/wmf2757iTnp5nAqSzxldnoOvIdZ0U7oyBeWgEelO408/ScKZwBzj3/OkVgA6ITmnEXp/HOppOOcgieaF6DLTqsRTwFLTFSYE1WSdBHV9mBPHcG6fMmOtignf9/QxAn6m77Qe8QQS3BZqRyYf+AxjiaIIDDjVjmCCk62CuzRWIY//qUDDBp8pW+lI9sWsOXkPXNPKb43zgb44p4DOZiXDgoKYvk07KYBw9OT6HgiNj+R6nTNoiExA0qL4HHVhbFIAu5Q26L05NZECgECk6wbWuW2kioOszBNf9nf8nD1XHmvT3vqmXVcdb7Xt1uFjtmXP/ne0pi33+dPhom71Xh1AdKabDQOnSPXk6cMjX1OoRrl0zBlCzpusMDD8hnynwQZ1/cXTSUQ1eaFaGo71MvXg6b3j93FvvXoPcT7yKAl1T8FKB56P3m76DybNnKdwnH9RpD9mEI9w///M/XwD0ZioiGwIymoKMWjm3+F33uuq4dUyhr3XmZo/k78233rqKTPv3TYFNgU2BTYFNgU2BF4QCG0B/QSZqd3NTYFNgU2BT4NlR4FkA6L7Iaziw9ysA3Sglox5JnUuUmOnnqJvK1TTuRiJpENP41jMxMX555iZ9aTRagZPf+Z3fuURqUwAkAJ81dGlMq7FNAyrPngbz9mcaNEsXjYMF0KfRQvq1nY6PZ/kbxmzSqJpSFfoYVY8hFiO2Bm3u83w8UzvXwNMxFbxrBB1jmU4X8/8aimrcrhGz16xAoCMD8rNbEQ+/5ecdQDeFu2sQA7XRgtQFBAAyidoDQDf1sWsEoAL+BqigltcKZjSFewEouWCCNLZxBHavQIFy1McF0AsE0VZlmo4vAts97xlZqPxF5n76059+UvjfdQ6tlCHUgEKf//znL844yBNSXVOUkYIW1AXwBSOk15Sf5cE6Gq3oNwHvFRje+ZpyaILkvV9eUuYBrOmoAcBboAT+IrqWAthWHij4Qvt1UOqexRzVmaBG6faTa4huBcSnAKQL/lITLctexZ5Fv87A0TOJVtoyXtPXcw56UyFjdMe5DGcK+KCAqynciT7DeA5PTvBcAL2p6D3fnRojP3Q1ghnwErpp+BdA51n0q/ts5xM6OGc9MoY+CaAbyQ9dBdHJRiN4Tl0AnecJoDG+AhU8r0BteRkaCabBD8g1z+We6c8BMhw/4DP9obDWWFdT3nQPnWDl3Gun3FsBcxNAFyDhXtc4cpXxuc6hC0fvWHgu60IwmvTVFMBk5lIAHZrMzDadz8qG6iUrWVzdqPfRxx5FU/kDaE2mCXidGl6zr/bXunKsAC/9R1bg0IW8ADxVLlIDnBJBTqGtOqCaHQU6wIM6LFFzvZkIcEbo3wR8S0Pad63Q5zqPTrCrsmruTZXnE8idDlJTN1uB5rZxJp/lT671+Yx1FW3bPbr6sno+PNljFGijOmbXjSC5IGVTqkPbOnwQuWvhWXX+xSkIJwqydnBNnRW6Z7AudKSij/aFfqx04iMAfY7n4WusL94IVzrK6v2GkU3nwuqndQ6hzfne6Brgt64B5JpyBdlUucxeg0zCoYOMOivdQVnbd76ub/Um94JmoRFAf+PNN1+8ids93hTYFNgU2BTYFNgUWFJgA+ibMTYFNgU2BTYFXnoKCKBDiGn89cWe324SgX5dAL1nmRPx9i//8i8Xr3mM7BiiiMDTIFUP+hpGa1SdxggjfQCXMQRgxNe4XyMmYJBRltREDHmOq+ehN3q8xq4Z3VKGqmGihhDoemQI4f5GfRfg4Z6m9ON/6cL3RLSZBp82MJBoKCE1qYV7jO4XWLTf7TOfa7Ck3wUPpkGo/GN7NfD43TS0TtDsDCx46RfsLRDgvgD0CWTWEOwZ6KZ/LhgLgI4xEPB8AugcVYCRWhAdvu+5kQJvqwh0oxmpy+cFNV3r5dny+bzvrgB0xsmfjkQa5qUbvxegRBYKSCAHAXgA6qiRf645rmtUKd97LVHPjcjmmZVrM9105UMBuknfCXivWPwIRHePmmDPlMsFlOZcNioQRy6i0MmIAtCqAwb8A3BslDAA9tF4C5wa+a/zgrxWvqqxvXTCeYw9kMIa4Fx6C8/nvGkAdCPQC/ZNGh6Bqr0OfsHwTgFAhxc83xcA3T1SAN19ChrRV1IZAwz33PEC6ezbRJuXL41IJ9Us4LlFAN293v1KAP2IH2YK96b85t5GwK8AdM6FFUB3jgqgA6RP/Ua9At2i65+5rBMfOoUgK/zEfm3he2gMyMY+XSAX2di/OZf9fzXP3YunY0v3ZNfS3NcFGAXQq3OYNYiaMSFLGAtOiaZFx1kHGhVAn2DwlA+uiepJfK4DkXqp13Q/gQ/qgNE1htME69zCHqJcA+xHb7LQdmlUgFlnG/YkHFwYswXZSoQnILiR7Mok1o3H59CXAuhkItBhCXlb/q1+O50Z6zDA2NtPAfTpbFA9Sz16ykn5ufPAs1wbfUdY8d4E0J0j21WfNWNV9c8pX7vXdj1IT6PF+34ALWa/fPYE0OVBwfMe22CqfmpkoscDoK8g04j4RbZwT51fmH8j0AEum+affpXvV44j5ekp06cedwuq4W7iFilQmdN5nDpiZSHXdQ2sHA/9vWtJXlb3JbuGehwAOnu2xxyRXYN3XAoOXXX4mPvMfH7XYNfnKgJ9p3C/RWbaTW0KbApsCmwKbArcMwU2gH7PE7AfvymwKbApsClw/xQogF7DqcYdjU9PA6BPw1UjwnqWOYZnz+vFEIWBHcDAIvBTUM3PpeAEmzHoanjHUNdIMQF0jLoYwwrCYfDEqIp3PgbhGtZWM7Yy0E2jpeAzhsIVgD4NgoITtNNo+BpOfQb0YTym7KMGzPAPo53GXAx6jFdghLpG6QlEHRlUCoJNAOwIoJ1gY+k2jUoah84AgftfPS9mD54XAL39OAPQiRgEpBBo6NoqgG4E+kMH0JVHcF/BggJGXFOgEgOnMgVaN+09Bn/XGfLA83gBiJCPpmEmg4UpzKk9B7yySlnQKEfBmYKeU27XwDxXVfmkMmRlXK4sqqFZGafjgc/onoEcxXmLPYjCZ1OoU8NfgsiAW82o0j5W1iPvCz41IpJ75hhKB8BozxZnDZCO9Ve/+tWlBpTkvGwKqc/n35S1/H7kuOBcAWKTwp1n4NDG3ulRKgC7nH9OinGe1+hXAHTTm3O9+zy1e64R6J55Tg19dQjgM8Chxahl2tDhy76wvgtOlK+gbyPQq3Nwf89gbwp31gDguaWgNWuiKZzdw5k75nCey320l0MDHfNw6jPrDg4L0NPIWUBY92uPWOh4J9C2mvu5b5ff+/kIhOv3E4w10wV9xtECx0cK6at1uuAZOjUhawBqjMbv/HFddRo+O9apJ3n8gbop966iJ/leAF2ZWLAYp0xoLv0r39D96myo7LKfzQDE2F2POJAgH9EZKQLxOEIwn13XXfP0xaN3kLvsZ2YHIWqUtmxX2eFabnrnHg9gBhLp2v2y45k6nO12fymvKMd0Kug4Knev0pHlLZ4vSI2so9061TYivPfM9ivbGfNM8+/1U7flf/cu6h4Tgf7sudHU9M8CDzTKnTlUltBPZCUFhxhAc+YRnvIoA/X51f4ln5Rfj9bo2Z75YmqmD6vX0+FjvuP4/+r9q45OZ+9AXRflZXQ3M5KR3QW9hUIWGfgQ3Y29SKcvZcQE/c/Wch1J1VXYA4xAf/zuuw9rQvdoNgU2BTYFNgU2BV5iCmwA/SWe/D30TYFNgU2BTYH/nwLf/N//+4lxr0awjwOgG5U4X/xraG7kJJ95yec8VA3s/SzIoWGsRtMakRp9hoELAEDDPkbbnoeKEcyIKJ5vtBQ1hi9T3mHAnBEC0qkRJIx5Bd5oBDwD0DsGjXoaPxlrHQdmpJYGFIypgj3Q0jMZqQFhjGqixmDsHBm9o2GY9jWkrox5BStqEDoz+E2w48hIszIUnhkP9xp+OgpMmp4Z6K5jvFv1YmUsrKFwAplXAeiN0tPYx9pifer8QqTXQ49Ar8yB7oJZjWwza0YBdAABQDsK9CMlu+WTn/zkE9AKmQhAK1jLfa5XntF0+QBDR2u7oI2ZLK7DrZPfJh/ZhnTQaDzBoAmsTbBnyjaNwUQYmqqXPQiAzEJ6ZQ3RRJgW7BGYOqJHZap9m0AXfWya5O5fAOhGxhMdD8hmtDRR29x7lZxdAegFqdg3cL6ikI6YubcACHnMCc8TVIX+OKp5JAh9bppiPhuhzZ7MHuU+BWgOCAlYD7ANP7pPAUDqoMB9tk8NELtyEIDGMwK9YD5G/gLoMwL98ePHjyxnALo8J4De8XYfnDymzoMegj5iX3AeBIADfKDwbPmMjAfw2RFYebQ+5Lfu13Pvrr4y9/Kus2aZ4DrBWvpUhwh0Df5X56DvZmxAxjQav89WZlcHcX6n7jd1hzrqVL4UQId/yucC6GZbwEmS/lGIRDcFPbXr2r2rY2CcRB8jJ5CrHCdCoQ2PuqBmvlc6D98x3z0DnWsB0SmA+eiiZiaAfwp0NTNAI+51NJBnvEeaF2jzu+tkr2gEe/chHR3qsDRl/UqPoB/wvQA0fKWzAHvLkXNEZWn5dOqt8zfXY4G/zgtzga5Mjbxl/2RuqZseu7o+bfZ4CXgJB6NXX331UqNrMxZ4i3Xcuegexue5Hs/Wdum7deTraBb3c035fu4N9qh6sXtK944Jpp+B3PICMuW999579O1vf/uy3+Jox9EQFJzFzCJiNomuFfmS7+o0oywsJR0f79nuXzib8ff1b3zjfoi+n7opsCmwKbApsCmwKXDrFNgA+q2TdDe4KbApsCmwKfCiUeAIQK9BnjHdJAJd8FcwVppMAN3oSQzQRnBg1MYw2bNSNaJqBJ3GIw0TGAMwUpk2FoM5L/OAAABDPc+2ADrGBAz2FsARIrUppPKssbBGLvrRKKAax0ovDZo933EaJmrAaESW0ff0kc81lrVf3GOEHjWgBBFNGFL4jOGElL8UUvhJS9ozMozaVJoaX1dGzBU4WoNPDS1noE5BkKN1c10j4ou27u6zv9PgepcA+lEkMLKAdbtK4Y4xGwDdSD3XWQF0wPMC6K7v20zhXgBSo+YE8ia/TtpOg6p8MOXKbHcFkFYuC6Ao4/jNM9ABAEgDrjMRsoLzsy0Y+F3vyADPiAbgIwuI6WuRK0QgC4wBFk0gTNm1Mr4qI6hLhwJ7lYNTpky+bRS0hmevaVpS5VFBuUlvn6tTFYAY+1CPxWBfMEKaz4BjGKNNgd/IzQJ703mqEZIFJ7muR5XQB/gXUJp9kSwMnLdMDYD+1a9+9QL40qdphD8D8qWRe5AOWsw1ewXn+RIZbvp4AC7ARPcPnteo5PaTzwKsjKVR6Kxx1jJjoYbPCtjr0EGUHJG7AujURn/Cg8yRPDTXF8/ufYLbtgFPm2FgRqC/++67jyjQ9DoAuqBX56zrn8/SohHCXA/9GuEK3XFagR7QkD7YHzM9KAMm6Hm0R04emDpdgcSCo3P/rj5SnmEOAByJvqbG6eLnP//55Wxx6PzWW289KTg6IZMBoM3K4DP5v9Hp9tM1LX8agX0ESpUOKwDddTcBdOjLGqYg0wCsP/WpT11q/lzX7Sc86Lip6RN6lQVel1b0yzagZWUDdDMNPmmXeYY8C/iKwxL7GjX7o3ol/Wo0PN8XFOtcr3RW1697SOe/QHj3obbTfZxrHOvUUSvrbcu+wQs6ylLTf48dmmnvq1s7z6v9mH5UFs59dKV32w7yTwcf9kxkILICvu5eVHkOHfvHO4SZQd58882L84TzAm2619Up5uMA6N1X71Ov3M8+psDZe0wdWnxnlk/qUEcbvba85Ppw7aIrA55T2Gu7tyHvfHdc6QnVY3q8zXz37Psn79kA6OiKAuj/z//6X5slNgU2BTYFNgU2BTYFHggFNoD+QCZyD2NTYFNgU2BT4OkpcBWArhGzETw1UPHkgqwFNaZxu2kPm/6WzxgSefmmEAmHER/DFUUDXY1fGhZq1JvGcyLjBNAw0Pb+Gg4wcGlABRT53Oc+9ySKBEPqHIfPZOxH4+UawW8NZ3UsaBs1iGuwbWRlx9h5qHGX6wv+YMA2YhFaNvUyxklTgwKeNaqqZ5wXlGofVuDTHM8EyI4AnUnbcnINNhM8e3qO33dOWp7NwXXnZ1J1GgwFZaZzje1fB0A/SuEuwEANzwrUsOablrV8WyDI9Vlj+xzPEZBQI2YN2dPIb3sT/PH7uaam4V/QgevbRg2s0FAnJa4DoAREpwDWAfRQWOM41GjoB6jRaIoswOBqAdjQmQng08hYasAiwR5k6Nm+MPmo8mA19tJFuk6+bSSwAESvrUwq/acs61yb/p8amhmlCijI3mCEKTKU9Lyk5qXWScpxzSjHAlozktM1wb2dT/qgTGdfFDynRp5zVjdlplQvGCO/TH5yzH0ewCLAkY4XjS5mnPILAHfPShZAZ63xuVkRBNDhS/izjnLwp9kO2KMA0GmbGiCtEehNodwI9M47Y7oKQBc8BxwrgE2EqOA5dQF0z0AHGKAwX9ITXiqAXnozz+o8jKU8Af0YEw4B1NCB/ZrCM3RWoKZvrjPGd8a/q92tMmrKuCkT6eNK9lT+NCKyaf6hKdkRANHR25rlgnWzyqQjGNmzsKccXYG79rOZEJqFQx70mfAm+iAF2UbKedPPE+1t9DgAaNe1+xY00dnFvjJ2+ZI+G2lMLZA8Qacpv3Fqgvd1XMHZ02wLgK9ke7DgXFbaV/csgM3nud90P3IcRlJPUFmemCBb9Xx/UwZPnqyTQGU/NPNYCiO93WugGRHoFPYkHeqsPf6AeuqJBRBLl7m/tl/wjjxB3exX9NGo8ylvXB9dE/Isc0+mEgtyrw4gpUUdRabMvqnuu/Xj51evV4as3m34bTpSTF3B90iuPeJteFkHatYY8oTjWCh8b/YYjmGZ6+dM1+yan3pa+XcVgf6Nv/mb53dSds82BTYFNgU2BTYFNgVuRIENoN+IXPviTYFNgU2BTYGHSIHbBNB50Z9RgTWGNjINw3JTqmucxoDYVLJEZPGiruGrkTYYSWsQ47NRRtQCaUY91eiv0dszMgtMc2anUZZEGq4M1hqsVsYPDQs1GEOHaTDzf9pqxGSvm9EJK2N9I6QYM+MktShnfGJAwUALrY3Mx0jMuChEWWkQLp2kVQ2+NVJqpJ1AqfN9BqDb5hk4uzI2PcT1dx9jumsAfRrvBVo7dvi6BvMCIPMMdO5zvQB+TADdrBATQJc35eNGAnd9TlCuYG/bWM3dXA8r4Nj7ppG8gO+ZUbMydQLoylSuAaDEkYYaGgJYEFXMOic6VAAWwMI5gXY975n7kSMUwEcBTqOEzRjA3BVwKZ1qQJ7gA/9PI20Bv5V8kX5ta0XTSfvSdxqDvb/gEs4GAq7UgCyCKkRxmfUAsIR9xPFPHpnrrWOavNV7G51OXwDOLcht07K+8sor/y2leteHQGNlbves7jvsvU2xrgMbNYA2/ALfsDeWToD8OqoIoLt+VwC6aZvhLdPjY/CfvNVI8p6VzPNKt85lAfTpsEcbzKPnrjd9tAC6kXpXAejSE/rWYaDAIr+571J3jZV+rDnWF5kFKDgyNBofGccZ4jj5sc6ukjFne0rX1txjXYdHAGHXnePX4YR1wXwSRQ2IDjhtFh9q0pozBgoATh1VptPeKkrYZ08QHn7TyURZRPtGgKsfmiacOSezRFP54xziudWA5+hHOMhQTwC8a6cOi/Svz5+0Ko9Wv2PdEPlMQUbjsGRhHsj4AehFTfv9O1oDK5nZa1fAO3Qt8O5+KM9yfx1C+X06MMlb6rPKlvaZeTDDCY46TZvOdcwdspXCmgSQprBHmdoe588j3mUMXVtcdwQCIs/7fI88oV/oxPCsGQXqHKZ+UIcY+8MccY/3wofyrPTtGpzrcQWEr/axucZvCqDfRAc8kyf7t3MKVPdVZrrHt67MLa+dRaBXV0AO6oiCLMHZ0ULbHivA0QKsMXXgKU+qJ6x4zPsE/u13AXTPQP/a17++2WNTYFNgU2BTYFNgU+CBUGAD6A9kIvcwNgU2BTYFNgWengLXBdAb4bKKNNRYdlVEtgYBAXTPRzVVLd7yGPGN/MOwTJv+aSA3VbGRPhrJVpTgJZ82PAOYGoM2RjqMCRjAG4ny13/91xdwghSMgCMz6nsaVTU61HAHjZq+dYJINRpL2xoxNUw0mtb0np7rWiMGz/OP73VCINIKAB1wBBCGGjDEs0kZq6B7o8D8rtEQBfqhSQ1AV3FgDbhHRvyjNm5qHLyqLy/77zcxnk7jbWl3Ni814teIOGWH7U8AvWsHgyDR5wJM5cMJoNOeUYlXAejKIp5V8HeOeRq8JxC7osk0nHpN2y79JqDrelG21NnGdafMmzIV2cZfQSLkgSAS8q/RtgASddQB3FIWAGySxpyCTPacatJ4AzZ51i/gnn2d62vKKWntR0DNQwAAIABJREFUmKaReLZzxGdH4IPPE+ySXjX+rkAmnyvt2ZMaja9DAnTlz6guavajzllp0HlyH+i15afSpvIVp4YC6L/3e7/35PkA+U2pXkcy5bT9MeLXfbrRvey9RLoDKmF81wGLGjCRtOKcuw6g130eINFsLwXQjQg2KwJ7PjyIEwc1dDRKDsC1APoqAt0jCIwIlX8KZM0I9B4Tw/2C5zgFeNY9oCogneB5I9CZG56ngx+1ey1zNQH00pffANSMnO2xMdCv0emAzt///vcffe9737sAvKTspuDMB+0FD1lv869765RF5a3+NvfjGTFcoPjst7bJ+uDYGEB0IuoBpi0A0o4BMFR9C36BLl0PU2+yL1zT+TTq0ohtjlOgQCN4rnLE1P3UOBd6Vju09siez372sxeHQqPR6a9j71qUpjMadEYaN4tQdcjeB281ih+HUbJdUBgXOqgFXpr6mDJt8kBl3QTnugcrK3Qmazv202N96gALPcoj3T9s02OHSjtAanidTAvIlWZhoA1BeuYZnrGw13gWPDzln3NRkLyyUF3Bdnsf8oD5Z2+k6CwFj8A/zbbiupZX6+DXvYR+6JTrNT57Oigc7ZdzX1vpYHNPvImOfNV++j8EzP7iqShQvui6ZT67Ptu4a7P7s2uTeyo7yvvICvY0M7chV12T7D/IOOQbtZksVg4ukye7xu2zMrF8KoBO5gZTuH/1a197KrrtmzYFNgU2BTYFNgU2BZ4/CmwA/fmbk92jTYFNgU2BTYE7psAZgO5LP10qyHEdAN0X7xpraujGyGTEDrXgNoZVADPP0sSQqNGKNo3q0ihvvzRO1ZDXF37u9RkY/DGyYsgFPKIvgAae4QYgAUgAMEL0lCA/wBTPWYFgGjcExgXQNaqWDoJ8gtQFPLi+f1zj+aB8FjynFowpuOZzACka6YPhEsMxNQZixkchPWgjvmjL6LDSvUaf6axwHePdBAQd49MCtHe8TB7U4+Z8nc3B087PBCjLq67RGusE0M2SsIpAPwLQe07sTQH0Agc1cnbCJ++uxlbDPJ+95giM7zV+nkBqDZSVxX1WIzJ73jTXFEBHpgpcIk+MJqZGBtZQKohLjUH2Bz/4waMf/vCHF5n8J3/yJxeZSA2QIdhEG2d0sX3mfgLoBZ4qX894by7I+ezpyDWjEFdzpIxzHpCDOh1REy3NfgQd2KeICvVMeBwIBPemDC94RtulxezXjA71d4AmHRmoiXDEiQEHKOZCsLqgjXK9/FID/RwvY8IQjgEcXjGamJqoSgB0CvtidQAj0AECaUMASYDYvZq+FbQ2Ah0QfUagA6AXYDYCnRr+nUCiusVRCnfa4l5ABkD0Auj0aQWgy1MF0HFAK18KoJsZRic69k4BdEF0U/Kjh9D/6j+AiThIvP/++5cIZMYPaEgtCI3TBKBueX0C4XNdVOdayTSdASqDCrjqJCAfunaV4eVfwMhmvTGSGAAH/iHKmzFwvr0p1ak9E911Nx0WXRP0tVkF+L+p2XVUECCqw6THWVDjHMJ6kqcElwCYoHVTsU/62ccjncffq4dC26ljNRtS9S3ki0c1IHN05KSGngXNqt8yVtafxyh0ruuAwPd1UGBtotdS2D9cV67v6rPNfqS+233Dz9Vn+VznVNY88hMAHWeB0oW+dV3rEEGNvGM9uCZ0fmXO1YWdqxmB3neXnhuPvt+oc4+Qoib6Hf0YR1Nq+qW+zhqYALrzwm8rGa6j70rvVZ6Ut4705alnHP1/pLCe6eo32W8flEL8jAYz5fTUL/t7db/KBteH/NN9t/ewZ5spCEdH5CTrBj7mPdd1w37CWj9z6qju2rXE933fLr8gT83mYAT6O48fPyPK7mY3BTYFNgU2BTYFNgXumgIbQL9riu/nbQpsCmwKbAo8dxS4CkDnhb0vzrxAXwWg+7sG+pXhlhd8jWDUgsQY44n6w5BoFDrfGVVCWxrkqWsc47caIzVcahBoZAoGOc+vBbQzCoUaI6/pef/oj/7och4jRlVqI/o0Hmi0o54g1Cqykj5xb6O9pW8jDWqINSIUY0ZTzwtKToM3/cCgIlgBPT1jk5o0qka4AYaZWpWacTgXPLeGvJsY61aGum2gez6W/5ybZwmgM+Ia5LpGXAvUE0AXVOV7wF/Bc+rKIwCllwlAL7gN3QooKReNQG/ENLIA8I+CHAQE1UkIA2vB+gJWAB4ffPDBpQAgA5h7ZjDGWKICKRhoBdMKBDj3BRXqDMBzJ4Bevmi/XD0rwGHKJmU9ctZ9QHncdiYAWYM1fQaUsgD0Ej1JgY6f+9znnhQcCATe2M/6J9Dl3lGj9DSQH/2GgZroZKKUKQD2RpRxHjpzQh90CJvPP5LHnasC4RjDyfpg5gf2S6LPAdDhm9IN8M4oYGjled2mYPdYAXiVvQgAk9oz0AHSema2xwPMM9AFPGcEuvSlRl409XsjltkTBc+vAtC5zz/2Qeab+1cAus+gnnwnOEnNb+on0K8AOtGvRuMTHd19nvXFXOMo0XU2nU0m6DbB1pUettrf535QoFb5oxwv/+B0oaMeY3DdAOrCl6Z0//SnP30BVeEbap0NBc4nKCsYzfdNl8+zq4tWVvBM+mNRF+J/+Lw6JPqe4D58LvBfwHpFuwJY83PltE4I0rEONIytGYAAl3GiAESnr8pp1hxOn/K22Yp8LuNTh+W+Ro8XuIPGtGOkfkFq9L/SfsrseXxQ94nSp04VtNdjIeAPHbtwuCDC3DTpjK0AN/PEWne+AAMp6OHo7swbhX6XD+f7SX8z4h15hRzSyZTaI2RYl/DBZz7zmUfwKnWBcT7Lq3WwUMZOh4WpA7m/VW9Xp6nT02ptHungK/m+0jbPrtv6+e3q59K672ldi86v62WlH1T22s7kH9oh8lvdhBpdxIwN6Gl1CmKfmu/Nk6981iqbQzOlOUbWFX3A6ccI9Lfefvt2Cbpb2xTYFNgU2BTYFNgUuDcKbAD93ki/H7wpsCmwKbAp8LxQ4Fvf/OaTrkwjVI2k141AXxk0a1jSGIoxznM9qXsON4YtwHM86qk9e1bDeaOwZ9pMjG2ei1nD1QR1MC54DjjP71m3NdAZ9ULUFJ/pt4aPAiMYQWrY4HMNidOIZmp2ao1nAugTlBdUqaF5RjnSpxo7oIHn0hqdoEMCcynwRe15jdQYV2q4nHw6AaczPl4Z6+Z31zH8bcPe7UqLSfNnDaDL+xN8cb1QC6B7ZnCj5ADbjMorgM41LxuAjgwwQgl6CtA1ktD0xQUHAEQ9JoP7iF4m+wQ1xtUCQI2AIhpWYA/nm0a8k1qaIy4AkgH4CgYrD223smny2wpAXxmJV8CeMnjydPeTgvQ8q0bsCdbNNMU945n9iBTVOBOQ9hvDtMV9gpr9o3+zjwXMjATjuVynrDcqV9oAHn/nO9959N57711q1gt7EgUwCaDHwvwX3OrzZ8R76Wa2E+Q/QDGZB4h2J/sAAGhTuHd87DXsMfRRAN0jVsqXOsMAqOEUA39yxAiF/ddzv6kZ1wTQMdJTrgOg+/yC20age7a7oOqMQP/qV796oa9yi+cVQNepkN+Zv0bKC5KbvUVnAq5RN+Ia6A5QJ2iHjOPsZQBGgEXACNPp48THWiXbAHM8nS4KHBe4neBL52zu4/3fcU9wcAUEVYYz9/TbvuvAQ42MMWMCaek9P9zz7AvO6sBHDa26RquHsjacX+7XiQMeYX1CS2hKaRQ0MrPrFb3HAqBcB4zKxSPngRWIKq2dm66zAqflCcZKZLaZJhhD1wRyxSh7+LsAnc4oODkx3jpBVt4xNuS2RfCa8dN+nRXsm1lDnCN1T2U611WulB70g3T+9IuCY4VODczXK6+88qTgFNRMVJ4Fzz3sXWa2YP5YCxZ0gKlfT6CS3/nOKHP6gMMBDjWm9+d9ACcVHVXqONs543Pns/K1a2TeM50qyk/qQNJ4vktMDfBp9OjSaKVRbj372ejZK55ohgp1AKPMZ5p2563vsKyxXgc/4+z2k5/85FKjE3DuOYX9o3up75k6gUxenjqBulQzSygD7BNrWQDdCPTX33jjdgm6W9sU2BTYFNgU2BTYFLg3CmwA/d5Ivx+8KbApsCmwKfC8UOBZA+g18jU6C2MYBjPP0C1wgEEb0MZ0oLycawDluka4FWjDQCZozPU1XvLy3zS3REO9+uqrF+MdRlOi4DT00b7RLkaiEIWCgY3fGhlSY0SNrSujh99xfyPlBdAnAIWBYxrhZpRnDbW2aeS4v2HENIqUGqM1gAiRp0SUfupTn3pEFCMFg36dEKYBeaYmrQH9zMhXPuhn7zkC0gsOPC9r5kXvx30A6PKJhm3q8g5rU/CcukCmEeiC6PTfdQf/mk2BrBF1JLnNM9DLh5N/pwGyhupplO7/K8Ol31XG1PBuxKIAXaPmjPRtBLoguqmvoQlyRZpRI+sqVxoFCLAn4EhbAqXUgDCAYoA8yNIagjUGKz8KGheAcC7rPNT11Wi+KQsmGNz7CnxzXyNXZ5Rlnb6MYDZKq8AiDkgA6BRAHfYvs3dgpBZ8AfztX/mF9gruQydBE8ZTOtVgzfz9/d///aNvf/vbl8JeaopW9igAVkFWgFnHLxCvsbzraqYVbvpxQEiAeqLev/vd717ANSLQKaStd17pI3ut2Q24T9C84Dk8CU0Bhz13GH7CKYPC5wmgN7tCz0q+CkAveF8AHZ6Vl6kBKD3WwBTugOeege68CaALok8AvQ59BdBXDm/yE3QTQGcN0zePkAHY40x4dBKcC9A9vvzlL18KDivNziE4I791vXSOdGipvtD11DUhIFiZUN1l3ueYGLu8DZhu9gKcnuBVx0CGgeoqPE+Ah7Wgow+1uoz7RsFK7jGLEbTE8dICiAz91OuaFp71gryyNAqbuej4q58U7GateN2UddWZKs+731WuVP4QPYrDCgXZi7MBOio1QLF6KeMuSIy+7BEAANXqcB4X4LNZh+h5yCuKkfdEckOXCe7bN2WocrT7LLRY8STXIBt0wqHGeYb1xLxCN2UKzjnopKahR955VjpOBegAOnbyPJ15uN8z0af+7b7ZdwvWFn2g5kgjo+Fx4GlfoNFKT13pMXV4nbpVQU4dEQqcS1/uq7zrOl3pm/M5R/rzmU6+aneD6Len3c99v7xTJ0V1ACO7j96xfE9UljWjCXLPzBXUODW+9dZbj958883LnqFeofNWU7FXX3UNua/U0Vt9BBmgzJP3eUcn+pzCXs3fl7785dsj5m5pU2BTYFNgU2BTYFPgXimwAfR7Jf9++KbApsCmwKbA80CBpwHQG6XCGJrOsIbYCZTUaDAj0BtZiSGZs3c1rmO4xqBGwYg2o5AEbnheU8EXhOKapkwFQDf6BaMkBnXTnNOGfwD8GjCpMbC2XUHvGqgn0CMdNEjTdlP1+qwaL2oo1sChUePIyLUyvHAvRhCBAyJuiBTQgM3vRI+aIpbxHqXmnAZkDUKtVzx9BDiugMdVW9uod7uSYhpbz+h79tuZ0ba/dT3UeNxRCaAfRaADwgiga8hrBLqAMDyqsdCU1DrV8Lwau2caywISrjn5sWv+yLDeeyZw4lhLz8n/BQD6PGlmrRylTSPQkUt1LGIsRtZRY9TUgQlaA8hYAJCkC20WfEZWAOQAYFADHAuC4rzgOeAA6cq3aVxlXAUS5r5wBkCsZOmUl412dw4axUobjVSd9KxTR6PhTalqHwDl2JeQpdBAvqIG5JSegFE1UM+14PxBE/cPI7qgvQCT5zSz7+FUBjAGUEZNG8w5hfnTAYoaALnAV0FkgDfTN3tkh3tNgSaeTap4otCpAZgxxlO+8IUv/Lc9uAA6fW167KYwpx9ElQJcUUNP9iPAK6KFAdDhIwpOCO13U8SvzkB37cDbRwC6EejO4SoC/SoAvSncpdtcd/K6fFN5YT+Zb4F3+gsNHaNH2JDOm6NscHDjLGYKeouOMh5hM0EP+bl6Q2XTlEUFc12bU/842uMrp8o/AKEApoA51PQVBw8iIlknHYOAjPLD1O7UBartk/qmsl6QpwA6c4tzBBHH1ERuC7YDRENTS89On+dpT1C2Otac11Uk+uSBqTN1P6RtnDgBjj/88MML0EuKcxyVqFkTZLygRk+Dn3G80DFEB1DWVo8uqG5Nn3VcpSYCnWh82uQZ0Ai5QA2d1efln+qw3S+nvPM3ZCP7tlH19NkU+cih6taMSbnN3HvcAvIBeeucAtJ5xBL7PjTRCYI2nDP6yvN5n9A5hf3M/1lvdeTQWYE+QZfJ86v9eTW/XTs6lSjz51p1/gVHdSSbfDc1wKl7nelivfeq67aufXu6dmXjfIfr+59rxyw01U/mfJR/2IuUccgK35epAc2/8pWvXAqOfTOqvTrXij/kE3VG5bDv2lPWrSLQv/L667dHzN3SpsCmwKbApsCmwKbAvVJgA+j3Sv798E2BTYFNgU2B54ECNwXQeXEuSM4YGt0zwfUaDvoSj7GgZ03aJtdgGGj6TY0EGL4wzNao0KhtnlWQvtFYGGmNdsfYhiFagxnRdYBMphzF6EofMNRhUNV4TY2xdQLoBZ9qVJxRXTUy9rojgwnfF+TjOQW3Vwb6Gso1gnAP0XYYIKmNvgHIwOjcaFSigPrMAlgFJ6HzEbh1FUi46uM0FG1D3rOTDncJoJdHXDcFeDRSX5XCvWegF0CfEei0jVEcUKUAOgBVZVGBy2Z6WPHdHEONmM7S0Vo84+unAdALuHC/YKUgnhHGrE/BSWoMnN7LPU2dizyUNlzTIxwAILgXQBWZaFQnNRksXn/99UtBNpa+BRHcM3z+NNiuaH6Vod82VuAk33l2rimim5Z5AoaV5wVf5jyzL1SGNkU+2UkEf4nsbLYTebzPdQ0ISFHzuymM6bdymr0QxwWfTc38KqcZG3PBPkbd87tpV6CdGvkOWAYox9qprBdoo23mW9CLaFgAdA3yjLMR/fTZ6LMC6PRrAuim1HZ/h4Z8x/ikH0BrAXSe1bPojUAv+DQBdEH0plBvBDog+hGA3hTuzF0j0FcAeudafqysc8+ejn8957yR6/TLVLzIPSJszfQAGFIwmDaUZTy7PCbfrdbK/G2uweo0s80pt2xfpw3Gi9wgewHOFxTuMUMDawU+BMimhkeqq7l2dWTssRECONSec+48CqCj48AvXVs8p8W1wnopjwhide1PWkzdDfoo7wowT7lSvWfqVY4fsBggnML6L28RLa6zI+sRUJl1YwE45zNr0QxDjI9n1aFIJx2+ox2Ac0vTu7OGVvu3300QberBjEkA3ehYeAMHI3iaoiziuTqnKoc6n0aLQx8+I7sstOF56LTZ9xEAc6PMkTV1emLeAcpN3++RGADyOBEoX5zf1b5f2U6/ywf0Q+cOaM7v02lv7oVzDz0C0m8TQFduTJnw7DTQh99yeYd5ryxi9H2Pm46HXXNncpq17nsra9+jEaiJQH/ttdcuDo7I2+qN5bHVTJS3KpfL2+VLPqMvIHdYbzuF+8Pn7z3CTYFNgU2BTYGXjwIbQH/55nyPeFNgU2BTYFNgUOC6AHqB6jMAvb9Nw1OjdzBUNvKnL/gANqZZpCYiy4IBu5FONUxMo1KfB6hQA6oAOiA6RkbPW6QueE8bb7/99iUdHgXDWo0aBXA6Bg0kAvoF/WbKz0YI2WfbEhAzpXDTKxe0ox81NE9aCIphNCWC0mheIhqJCjMFMIbUnqtc4zl9Wz1/AlJnRpkJeHltDfg1IF0XSNsL+/oUuGsAfYIFKyD1DEAn+rnpgAVRuAcjOtFoOoE0raUAOuA5hnMNhzVYNntFAQ+puQKlpiH9OkDJis8nEFWjZNusMbazzPVN+2oKUMaEwb7pqgGUNICyvlnzTWHcNSyIawSo84fsqCMDmTtIe4t8JD2zcrGAks88487VnlH6nwEXbbdRVfOM5UZFt5+zX6WDz7XdAk/sS6ZMpgYcxGBN4XMdG3jGNERPAzT/CzzCq/As6buJQCYSGSeI/nUP5LOAdo8Uce9oVClAE9HyFD4XCGfsRpyxBwN6Md/UzLXjY69odPgE0OusAB0Axkzh3qwI7LNGpENPQGL3IQC1gocCX/DxKq239GTMnet5BrrR56ZwF3wFSDT6/KYAeo+RKXgHPRvh2r18nkPbLD44Cgo8A0KzJ3ueLWCIGQQ8r7ugcuWGQK9111FBM+XiUT31vdmO//Ns9Rf497333rscA0ANHQROAYI9NoYaPbBAY48xoO3yU2kNnSrjAFwBz6n5Kzjqs4m2Bjz3PG3qrvNJg6lfHgHf3KeOTK2MgXa2qSycuk7nCVBMR04Ach05qZl7zv1mjeB8YHp6wHZAM49RoL1G2PN8j0AC3Goac9YmADL7KGsO2WU2IubFPaqywWMhmq2jskk+UJ65ZyAneR5jgJ+Jku3cmonAtaAcpEZWkMqdwtFO5UH6rTMseoDrgf6hO3CP6eDLy6wrjhMg8wV1j0Ax+l5+XoGH9qGOI9DBtU0N36t7c51OMzq+dB+YDrfy3koHnt9dV08+um+CttfXJveVKwp0DcBDM8pcnqnTxdSVKqOV65UVrH/1A5zQ2iZrC56mfPrTnz50dlZOrcZwxHflWe8DQAc8L4D+xptvbubYFNgU2BTYFNgU2BR4IBTYAPoDmcg9jE2BTYFNgU2Bp6eAALovyzUK+bJO6zXwFiiuYeko0nC2aSSGZ4BSFyTCII9x1HSLjbIhCtAIU88B1rgwAY8as3mGkSYYVokSBETAuAA4oOEV4ytGdiMtMd698cYbl+g7aozWGsGMVtJA2jE02r7n0DYKvalImyqvUfxcIwjA554zKlDl8wuGnBnUMDqbnhfDoue7UxOFY3QWdKnBpmfYT9ofgejlq9KpHFtjaGno+K5rHHz6VfBy3TnpWYP+pMTZb2fzUsN7jbMTDJZvBNCNli0giPMMALqlzigACc2gAI+aAnsFoBdkrVGz/CsNjsagzNPA2fFNfp8GyhU9a5AsTb22EY+uIWrGUpCxoJwAuoAhgKhtAxQIYlAj02q8L/jMc5R3yCXAVAvtmHYbQKTp5BsZ28jEFe9NAL00m1GOK/6snCjYLXDBPToaANjYvvSt/Jmg44wc8/nsFz3bF7lJ1BeFNOrITkBZCu3XuN3xwat1WDB9NYAXoLnRqIBpTb1Me40q7bnq5V/63zPJia5kz6MQrTmBXGlBP0gjbTppxmG6fnimwFcjtAHomtLcZ7OumQMiSC0C6IDoAF2C5wDpgFuCnKtzsTtPnb9VCnf7Ywp39j9oa1YWQHTPQOf8c89Al46rCPTqGgWwZ4Rpj0PoWi2ApjyzHSLldRgCdGTeAZ0pAMCNGGbNeV+B28qzCeIWmJEXu87mGiutlT+u48rT6oXwj1HHjAHaMw4cEFkbOj1R8315uc6HjM1U9/BD9Sp0NZxM0NU4M75rB30PXjflOXSj8D+ZiCqHK1+nTlX9dtJNuUWflMfKi6kPTTky90TnAV7EmUQHUh1MiLpmzbJGWB/sewDJv/jFLy6FsfsMxv4Hf/AHT0B0+o084Rp4q23Sd+U2+wDAm+nRmSflJnKijg3yrKD3nHszRgDqN7U0bbrOec50LHLfZ97rJIT8AyxkrDh9Ath55AH9bnaDAtjwCPd4r0671DgZcBwFhQwq3bs7t6av7r5fvp+yvXpFj+QogK6zW/fGOvxOvltpqN1Lr6sjz+umvnGm771cWvLHG+0RgK7z9NSDOw8rWaw88R2MGr4mUwkF+WCGNeQpzjauY/b56hxH72rVLednqeG9/m5fWYu+sxuB/uZbb308Iu67NwU2BTYFNgU2BTYFnhsKbAD9uZmK3ZFNgU2BTYFNgfuiwN9+61tPHr0ypqzAiQk2rQClGmIKRGmYwoDU9K59wcdQ13Mw8a7H6E70GkbvGa0keFBvfl7sMSR6niOGO8+SpDbqhsgbrvOMdQyMGGM1TmIANPqLmih2DcHcN6NEpnGixtka6ApcTGNLDXIzcn0a62roqJPDmUENAypRjRSMzzUqYpwHAMK4iMG+BusaNE3hPgEn/y+oMQ19NZrS/9Kiz5P3amSsAWeumauMg2drbAVc3teafNbPXYGYR8+8DQDdtV3QgO8KnMIDrCd4kbrZFDCCayj86U9/eumq624FoGu0LoDeFO7eW7Brrtuu1fJc5WHlWsHYlfFxjn3Fu6s1e5WxsyBjo9tYRwCFAugADq4t7hHEoAaAqPFe+UpNnwTomK+CqvxeMM8UuNTI3dK39Kysn+ObwNIZsFe+mvKmzj60WX6a8qfglv2ZoKPgpPPGvgCQ45nkjFXeJaOJEbbIUp5duVYgCqOzzls4jOn8QU1KVBzGKOyHOoCxZzHeptrnd/6nbhushZ7D6z7IHsheVp6DL9yTGSd7AwAlhWsLoDfKm2e4fwKc9bx5AfRGoBthy76O4R8gnahYU7jjlAFflZ9pF2c2I9ArO6p/cE/B/YL59BE9wqMNmsLdbAqPHz9+RKEd/6AneoERvsqfglzdewuids80elqQsHxX/mWMgI7oIRT4xXsASUzjDWg4dZApZ1Z6mEBw1171mAkUT32vbU79RzkCzeQdamhtRDHjYY51vsF5QQDdVNcCTNBVxwPo14hsQGb1QniKObTovEKNQ6CF/6GZ9O4+5Dj9zTW/0g2O5LL3ToDsaK+Rx7wPPvM4BJxK5AFoiAOAoBjj0ckTJxvWF3KB/XDWtK1MZx+U74laR+b4POSE0efUyBvPFke2ycsCytXbpkwD8GZN4/xWXZ7+Ae7RPjKy8ta9Rp4qiI0MNDMUMkO5SM0f/WTuWR9di6x5HHDReekTDhQ6UqDfIp8pONQWFKfNOrJ2XXXdc8/USfnOPlT26jgsL3TNy4cToDzS4+d+utI5bqIfTx3tWeug99X+2XuRNLjqmtn3lY7s+peHu0et9G/fm+be0mt1mlO/5R0VfZjCOjPLBjU8DnBO7TEO9nPp7Q8VAAAgAElEQVS+s1UWTj2qcm6+mzUbyApAf+vtt+9rmvdzNwU2BTYFNgU2BTYFbpkCG0C/ZYLu5jYFNgU2BTYFXjwKCKAfgTc18NVIU2Oj39fwOo0K/FYwGSPSTKtb6vVFHiBIQyJGxaZFrXEOI14NuhgOPCcRY6ARSdQYBE3ZaKpF28UwadpHwA0ifzCwUWPYp02Ni40onzScxg/Bb8ZZQEfjWQ2GXjuNdXM+Oid93pkRiDEBIlAwPGO0FSBgXEQYUojsbcRDDSgFMDQ01mg0DfLtTyPM+L7pVGeE/Qrcug6oexU/nwGeZ+2/eCv8f/Z4ZcA7Gtd1aL2612ecAcc1yLMeSDWtM8cE0D/44IOLoZBaRxmeC7BH+taZwt1zdE3fTl2ZopHb9bsCTl1bNWrzeRq+p9G7a7K0mUDUkbzz+9JuGuntR0HGAofQyEhbaoAngVVoW7AS0GE6ylT+NFPGr371q0tUNDXgr3KAa5wHaoCSpvidBv8zWkyno0nv0mcFOHSvmQ49ylplFv/PqOEas1fP5jtAToEZamSqZ5CWvtC5kbPsUUb4s3cBCpmGGoCna0LHBeaYdQHgg3Gcmt8E0GnHiE+jMq09m1Twl74UFHOeeS7Aor+xN9M3QSuythRAb7pjZDbPow+ss8mTgvJ8D2juuef9zNgFVQugy0MF0OHj7pXdI7jeddCsA3wHLZpCfgLoHEXgkQQF0NEL3B+p+eszJ/A29333xQIORqC6v1f+MK+e/zxrnk1aXqJmqT1SpvK2MvuIf7t/c32dinjGlDeVVV2fc3+Wn+BzQB30NWoATOadwnevv/76JasPBRlep4/STwdCZVDXnKAo3wGmEz1NBghqj6KpA0ePEqheNYHSlVOkNOnYq4utZHV1ZNcy8y4/+Htp2IwUyBQyQFiQqR6/gBNnHaQYrxkwAKZZyzqkKQ/pO/PCWnK9Mh9G8DNP6rnUZjvA2QZdekZIFwhuBgEAbjNn0D79FtinnzpaoWtWlneP8F1CeuN84RnLgP6A8xZkW7Om1OmKtet4aYO9yQLAaNSuwHvH1DXSz65/eXKCjv3f9VAg1d+n7n5TvXPuqat3g7P3ham3na35h6j33taY5rxNWaDsaN09YwLT0xFafuG6ZqsBQEcfpqCLvfLKK08K6xWeRk4gByq3VrJ/6sY6D/XavpvRF2Srey3yxIxxRqC//c47t0Xi3c6mwKbApsCmwKbApsA9U2AD6Pc8AfvxmwKbApsCmwL3T4G/+9u/vbNOFDQxNacRYn2BbzpnXv6JvjHSD2Np06JqHMM4jhGvhgmAcgEHjGV65FPTF9vBGFAQBeOfnv08z8g/au41nSr/H6XArYGWzwIjGDD5XJChhpUCA1xXA5ht1nBXI1yNJGfGOEAAjKUY5zE845zQSEPPe+dc40YWTaC8BtVpKLSPpiwsk9kmBhnGZIpWaiOlBElm5NbKgD0NkUeGydKkAHoNkWeA750tlGf8oPsE0LvOzRxhhCUAumUC6EQ+UwTQlSUYCgHPBW/hSY35GNU9+9UI9MqH8ugENdrPZwWgXwV0yQYTbO59K7ASoIhrdJIBaMG4KS0Ym+djUmNoZS0qo8p+0gG68XsjeAFKkI+An0QCvvnmm4+UHYAvBQxdkwIjHdME+RohdQSeKzMngN7neK9zW3nVscpr0HI11yv5IqiKsRh5yv5kdD5ADUCs0cwAyBrJuU/wir2LvUaArOec03eARcArACf2HSOPqemzfM682g8jWDGoU5iXgk2sNR2WpuMYYKwOZ/CEkfHU7KUA6KQ6xrlKMJKasclbGPh7/IKyHRrwvaA8tZHogNqAofIkADrjrgzQQYCacXcuG/HJPQLns4bugriA9wXQcRyQd6npq3LSCHRpDD+ssr2Ut+XP8m9B1BmxLj8KUphNgJr92fOfAQvhK89rbzryrilB8eohXdd1nPBa99q5tioDppPflKHOC+OocyOZMDwLm7VCmnzGQY1zRp0iK6Ptv7Q1KwI18sc5hNddb7SJjjZl+gS05RvXpnKn/FRZND+3b9BsAlN9XmWh/eJ6eanArfPE2v3hD3/45KgI1qd6LA418LDlT//0Ty9OCRwzRJR69ZjJA107ZCHinPrvfe97F6co9WVqs2gApiODplxupoUCe+iSHvPBPOmsRc2+oJMO4F5l6wp4lBblV2SY65gaPkB+UNiP+gddzYiBLJJG0Im+NEK8+wA063jr2EQ/y/d1xjvSrRzbkf5Knwv8z7U8VcKC8KXh/HzVb233ZQHQ5xxVz/Lz0TVzHub7wnzvsp3Kzbnmr8pSIF9wXR3lWK/qDuxt8LT8jXyo/lOZM+VU5UOdefreCv83sxP/e9wSNTqPKdx1Mnvn8eNn/Cazm98U2BTYFNgU2BTYFLgrCmwA/a4ovZ+zKbApsCmwKfDcUuCuAXQIocG2hqdGK2LwMjodwztGMQzuGMqI8iuAbqQpNYY126cGXBP8NgrG2mgc2sIYUKMpRkmMgBiuAR8EqegXRkUifTBYYmRsBLpe+9O4ZZ8KQM+oxxrMarjTAFaQt0b5CfQdGejaPsYODPEYOjDScj4khlRqjCGes0lEg5FM1PR5ntVe43P7PSP0ashrxAX9F1igLhA/QYBpEO+iKn36LA3v5Yt+nnSdBrHnduF+jI4dGXlXTU6D4Irmq/t8xgRKy8/TeA147pELBZtw9jACHceW9skIdKPKPAO9kXyCezz7DECXvxzPNEDKN3PNHfHTpEtpMfmxbV51X/tXkBGAwMhgntXzps8AdACNrusjIIh1W9ARmQwwRgG8MKKUGsC16eUr6x37BKuP+KhrtHM/6Vm+nvSc4JcySJ6wf7MPq3nhO43ZyFIKQJFn7UJr0xRTe+46bXNfsyJAT/ibgjyuMxEpidnDKOxbTZHP+qizUR1FMKbjUEYB9EXGC6bz/IJ1jdyERq4PPvdYE4A7o545yqTG80agQ4vyJPu41zI2wS5TtwuEsce771ATqdq99SgCvbqE0coFzhuFThuNfvcMdGoBdJ1ABNCZa50lzNQyAYfuN12bK15qpPc8cqHZXvoZJwvlH/rPa6+99uhLX/rSpcAb6kqNmp97YHUSwUHX+aThal1VFvY+v2/EonK0uhlOPJyFztnuRE7KS9Q4SzRrQMEm+FpdhQhkI9CRN/C5vMY8v/rqq08Ket8EZCvf57ou2N35ra5Cv470MOhdGVPZpo7jnuZvAuiThvabcXvGObVRn8w34y6PoJcSeU/BeeBIF+vc8xycVzxXnP2iuhhp4nFuYC2yz5pKn7r6c/VxPjM3OmTioInTDTyLA47ZnwD4kAvdC1wvKxCyACDj1gGU2uwfyFJkXflXmfD/sfduvbZmxZlm/gFLliz5dMEF5iCbBAtjjHEbSJIkAbvtUtdd113XTVdXVdff45TkATB2JhgfIM2Fb5AsgfCFf0Kp9czSs/shPL5vzr1zH9beeyxpaKy15ncYI0ZEjJjxRsQwgIHgAgLu6JlTgwm67nMvmQB6vy9M0LH3rgDW8sbUF9PmmNfOca30zbTvju45sjPeg2l5p2+d3xE62JWdO+m4ote04/qcvq86k2vkNeWx3w2PAogIUmkwHLJF4388hwA0glToka3q/MrE1FMdy6RJK0vUxkAGOQ4DG4WesWH30ATQdwn3Oy0Oe3CbApsCmwKbApsC90WBDaDfF7n2xZsCmwKbApsCzyIFHieAPh1k/VLfs0r9XYcdjkS/nAMKGAnveZkFfArAAshZohFgzrPL+Z3ruN+M8DotcMiRVUnDQSeQQA8ggpOCLDnKaU7nWR3XOv1Wzplmm+iE0bEx+ayOkDocp8Ov9JyOu9KIeQuc4ITGqU0jQ4z7mBfzpGQ9DlQb4FzPR65TcQL3dcrMwII6kOc469ieDq/Sc+VkLe1Xzq/e4+8rp9pqvZ4l2Z+0OZvv2WdnDkY/K0/O9SkAgKybfT7Pz0YGPQOdnmcqPzjBCfQAQKefADpOPzMhef8M7DCTbAVqON46sXV+HtHwmpN2Pku+Kt+vHLXeNwGcVsAw8Aj9yfWAIzYBdGihs9VS0AXQC6Q3K11Zb3Y/ADqZsQTfcGYzAEmBEjP/6AUwBCanQ1f9VDDJNS7fTAfvGX+t1kgd4vv6vOrZrkfH4fXc37LTBBGQEUajRLVHEcDTXSPeb7YmOrg8CZ3Yo2wGkxhYwl7GWtEzvgm4WtnD4BGzmFuymXWsbBbM75nr8zx2QDn3PQOrcNITWMV7zc4W1DQLHbDPs+H5HQDUqgWA6GbQ8j8y2wHnaQCgldV5Bnr3goLS8lmzTgVneYYl6empwMJeT4Omguf03C8PeMa7AHrXbMp7+bd7tb/bo3csL04PPxlQ1MozXA9PAT6zPwOYSCPpJF+YdThtkCMd0z176p/K1eqzaatU1vid+7UVoB/VFRg/dgaALQGInOFOA1QlEADAFkCmgCwBAz37WjuQHrqRRdzmGdfQpPbmNZuj9ljnq4wxF57RoI5Jl9Jz7putOFC+mDZJ6Q6/or+t1MCcDSaARwC22whE4G8ArQYhVD74vXsQoLPnlQPEWXKfnjHXfu4RKw2aYZytoMA4DQpCH5AVayMIqMES06abfLTS9wb3II/oHb4T9OiKPlNZlf4GIUEr9GvpPXm++kf5ZJ7aH34+7fCVreg6l/Zz75n73NH3gXndGc3Orj2yM54lW3dF47P5ad/dDw2mDFffThvyiA/6jLme8hn8TjAVwSn02BF+34WXCQohgIZ+Aujdf6aeqh5jHK0ion1AYBxyrqwh/9U96Ox+R+d9n3/55fsh4752U2BTYFNgU2BTYFPgDlNgA+h3eHH20DYFNgU2BTYFHg8FngSAzszMYNFpDDjbTLVmpPfstWbd8aW9mao8t1mtOPELzDeDBieBJaQFFXQk4IzTUYmDsVlrZJ/jYKdcHpksOs+8t46Qmd1SJ+p0uhw5s1dOWp/LZ3XoTmdknSbNpCoICA0p32lj7mYd4SChXLDZlDhpmpFQgM1sqjqPViDUBBwmH5iVJ+g0HZwTqF85q+b//Hvl6FoBntP5/Xgk8fG9ZQUsHr39jBbzOX1GQbo6ggtSNgCjADqO+lZowJlvgAc9P2aAkZnbsx8F0A0QKYA+wdlmRR858gWD6vg845nVZ+W/OtCn07S0KS1XYJaAT0vJqu8KoJvhCzjaEu5kfpoFCmhVoEi9aICRgBbXmO1KD/j51ltvXcoMA6K3LHyzSmdwVEEcHbbqEuZ97ez0FT0nn069eUTPo2ysVRbYfEaDkgC6rFoCXTxznJ5nCejyezNzKZku6AfNCAiBp+nZE5vFr07sOcoCOuXtgmcFtqBxM+EKgqH3ASrNHIVvul+R4QrATXY4+57nK9PDH/AXDUCrGejMwcAY9ndAOgE7MlUt6c7/K8fQoKDmBNC7txXougagm/kugO4Z4wQtULqdvb0AOs9GHgTrzK4rf1UPzoA69Up5xYo3BllAQ64zAIJrS0MAZ2SMxvjdjwGfAQStsgNwWj5Qb8jj5enSb/K1n3n/Kthv7ss+o6Bi7QOymwXQqXTDuOF7jyewdDj/a6Zjg3SgQ0u9Iy/qMQIaWy0HueFn7kPSQhtKWmtHGuznvdWBzLlVA6rrj+jRa1b6fcUf/o89rBU/0DGeew6NnDsZ3uhwAzIY46rKj/JcfkUXAY7xPLK3rXRAj05wvuhw+IsgB3ru85gIZKJ2mQGaAHzw8Re/+MVLeX2OtbCyhHxSG1mazz10tad2XWagV/VfAVGe08oZVmzw+dKM5/HToyhaaan281HgxbSnaj+sbK2uSW2O2gvl55WtdWSPzWef2XrPm+270n1HdL7FRj6y6eZ3j+of1kdbdOpeP+Nzgok4GoFgKnp4GfuBvRJd+MEPfvBeQxfcYgNNPqq9gIxbxYbeADJsGmTkd37ndy4V2ei5DwAdG4Br+fncSy8dkWz/f1NgU2BTYFNgU2BT4CmjwAbQn7IF28PdFNgU2BTYFHj4FHicAHodYXzhbiY5jnYcoDgFcNbVEV2QGAo0C1pQHIepzm4/1/lgX8dIwbuZ8eW4dBKaWUiP85qzwWkACYzbssmM0x+doDre6iSZjq46uh3jdFpPJ5+A9QTQjwC6I4cq/zcDnR4nqqANa+HZ0vQ4T+tkLNDGeDrm6TCcznudO2b2COAVOBBoq1PpQQH06RhcObq6dg9f0u7OE1f8d4tzcF5z5LCtnJ1lu0wAvRm3Be8A0HEa2nQ2wiuARwJvlPCFJwUoewY6znx+pl7xWbcA6PLMdOhPXur8S7OCLPK0n9/i7Fw57lcAOvLLtWb3Aobi3DSLiHcCuthmBnozqwUqrNTRc+rJGjawAXCLs3KpWkFPEA6gjhnTBYKrJxlL+YC/qwNKn0mzSc9+XrBqBcD03oKbdVjP/WMFgvhsQOHSG8DQ7H/uM4hAIN19i+xZHd+AiGTiAp7Tdx9kbh1n+ZXPGnByJpcFl1hTnOE4vekB5wA3afzeii04yclso7EHGkjBGOEXM9BxnjcAgr1RueZ3S84CmB8B6Ow1BdCZn6XyAdLNBna9jwB0aMw4zXjlGQDQNrNk6Zmr4DnBcaV9M+yZ5wTlKrvqE/e7CZwL9nFPM3p5pp/xe/mEoAYqb3B8BTzmMTSAJ5TWB8SgIXPl2YKz/F5w+2gPmECw9/nc1efVi31H585ae0wM2ZMFMhm3MkClA48fAMBlrbS/oEOrWsCT6DAqXwAmuw7SXj0sINlgmQK3LVsugO6zauMwzwLocz+sfjjSOVPfK9cF1Fw3dK+0oIdub7/99uXcY+T1K1/5yqVx5jv86/tnAA1j6T6xGjf3ApB94xvfeOHrX//6pbFnuO7ItPqcHpkXMEMmVroXWhIkAoAOeE7PWven8+56TfpNfd617LrzTrNyp63Y/bNy4v0F4rsPWbLesc7nrMZdG2DantJqymD/nnJ2i611dM3Ze1yL1d42+eRZ+PuIRqs1OqP5pNvR39N+qS6Sn1ZBVys9S7DXa6+9di/YGf1PtTAa+p9gJAJUDF48sinP7JgJoHscDH2PdEFWsFds/G0QnQD6S5///LPAMnsOmwKbApsCmwKbApsCBCX/z5W1tEmzKbApsCmwKbAp8BxR4HED6H6px7lVAL3lTC2fqiPUrDJ67p+ln5vdp8PT89Dr2NApsQIiZiaif+OoBFDwfFscFADnNICEnq0uiK/jZTpF6wRcZXXVsdZrO4cV2KMzsE7MycJzfppA0NISoQA+gJWA6DQcJoCTzJUesFLgh7UAoBSs5PkFcbpG03nf+dzqaNbxNIGjlYNq/q90OXKUTefls6wCjsCT1ZzPTOVbnLrlO55fp54Oa+QE2bFUNYBbAy4A28i4IduZHj4TyMAh37NvkXuzzy3dbq+c6LAsqFDdMPmnzswVb5VuK35e6aApq0fOTq9zDH2+YJ1y1/OeuR6wzfLHyjMyzZpQat3WDHTWRPoh281aZizNQOeZlG6noTuaaY5eFNgDFJu6r7Qv4ME7zsCe0nrlCC6Y17Uq3eZ9E2jpWvT3ySN9JmCS2aKAhZzzbIOGgsoASji4bfAvjnAawLlgMz08PgHJ6j/HU7kqADjluePnd/ZfS5jTA/qbgc4ccMgzTnrWEMCSBujfH55j1jC8033AEu7MGwDd7HN63iGP8nflGHp07magA4LzvsrkCkB3nxI8Zxzc2zO02etogPrQG+Dc6jLc5zwE0AUQDF6TBn1/ZRL+KG83UITPLIHvWdDu7TzXgBN6QOR33333ImfQrEFsyJj2CL+X5yevrILYpjxNG6l7twFttUHKe1O/V++RPWlACTpJWgK2oPfNQIfXrN4AoEuWM/fS+B1dJZBLtjoBOwBI9L5/NaYJSK32Je/res7KPas9Y7VHTvuufND9p4DaXC/0RiuoYIOaxQ8tAM5tBdB9jnNkXpWlIwCNNfna1752D0AHEGvAgIGi9I6N8SHz1UW8y+xt1vall166NMq4I9fz/Ss9VttiZWdIT9aHz6tzVrZu12il3xnzzIY/e+bc58/2/Wu25JEdtbI7yuMru+PoXddstRVPXBv30/r5/di/Z3Sbct+/u3bw49S9c21X/MP/egwGe9Ubb7xxr+oPOtPgUXQglSGsEuF3ZXn9yOaZOpvrlANk3ONmtKENZOMagvxs2IoG4gmgf+GVV55WFtnj3hTYFNgU2BTYFNgUGBTYAPpmiU2BTYFNgU2B554CjxNArxNBAN2SnAV/+PJfR5Gf0ePUqqNLB18z0AVvua7OxFmisU6FVUYS48AZYNYPPY5Ksr50+JI5RcYlPY7wVQZWHaM632fG4HTGTEB35QBeOayn49G/p0OnJZtbpg/nthlfnFvq+dJkBeKw9ix5ABFBE5wqzKvl15vFz2eClzqMHY/OVgGPBkDovJdWBbrqdJ2Oc4V60pD/r5zdBfeOrnmWFMX9OBBX9FrRd9LHd5wBFVOO4S1b+QVwzRLG9AXHCGjhLGDAN/qWj70FQBcQmfJV2ZrAxplz/8yRPp2mR079ScuVI12ebVlvwUJ6fiyPTQ+4a4YQMmYVDXqcrtUHnp1NP2W32cVkJQnA8nwyeS2JTbUKzsymoUOa2VSZtxz5BFGaRXome2dO7PLp0bp0D+D3KRvVDc3sVDf5ObSyFDKAbCsm8JnAKuBfKyZAe88It/qKAWGtwjD15nTWT73V+Za25SVkxTPJ6QGzATkB0llXz6mmBzQX6GdtGzxl6XGrFDhXeoBrS2t7BjryzPssp857+Z9ne1MqXgAdGjAXqyccAejqC4PtWnraoA/2K89fp282PEAfALqNe8xMRjYEfA1AKTjZvXzu6wX6ZqWFVq/pPs3vPW6GQBXGCoBCMJFl8KEZwDGBMGRhs07lg+ot9VmB3RWPTHuJvydoXPuqPDrltPYeukIgHN7CtrAxDs+mJkjP0uAEpQDMSFNo4nXYIvBIy4of7UGlrfSpTMws6GakH+l+njmBWnWBvbYg71RGoJ0BYEfH1Dg2nl976Pvf//4FQHv99dcv+pyy6CsAfc6x4+KzoyBM7EAAdBu8ruxYEn/uk9Ou5O8eJYK9THUAKwUAuFXnTr1cfTt1cXm7AZpc1yDbszHOvfvILp3ystqDr9mEq/H3ntVe4+dzDmfPuvae1TiP7jmz967N93n+fGWHNPime+IMcqu8Q8N+h8SG1a5A72NXEERDz/Fa6H0ax3m4z2JHuG/Kx5Of+l2q75v81729YD5zc/+iZ2+1mo0A+pe+/OXnmSX23DcFNgU2BTYFNgWeKQpsAP2ZWs49mU2BTYFNgU2BB6HA4wbQdSRMAL2ZLpb41SnRrMee/6qzznt5dh1rdVjzf52RnnFYkKb3AUDhhMAxgPOC8qk27qEsMY3sQZ3+AHiAfzp7ua4OVh3pvMdx6/Q7c4DVuTKBkJXDeDpx65D0esZg5jg0KfBG6V4dqGT7toQ72Ydm3OMIxSlOZiA982ugg+A6DiDeN4MndOJCA+hsSdeCnqyfgB1rPJ3ZdaiuALKV4/zImdg1eNadiJPfzuZ79tktTt0zkKEAOrwzAXR5F7AL0IAGgMC16gQAFWVQAL081N91ljcDUHk9A0pWfDcd8fLVig9XTvHyrk7Olax63Ur2Bdp67rN04T5LVXveM0AcIBayTzYgDcBwAuilGc85AifUIzwPeafENGfn0gCKAXcoMcw7eu43z2xp7QfZt47uWQHLUyeeva/gzlzTBmBxXTNVy1sAhAWi0JH+oD+bOQpwW14or/WZ/H40Nu9pBnP5cDrofR9rYlYwPfwCKEsj+xfgi7Ol6ZEzS46jq5tBzB5SIKoOefdSnPvIrYA9mdS8D/CcCii80zPWOWcdILV76TwDvXTq3tLqFJZwL4BeAJrfBdQJYhA8Ry7Yk9x7BNANNJuZqj1ywDGbAVgQpfYI4+++W2BbAFe7BtlyryVIhUA+GnIGiCI/Qb9pL1R/lE7lD3mr9zpueKpzKqjLNf1s6qoC0bU5mIvVROhZW89xx64QaKeHBq3YYMliMy4ry1M+znRxZW4G7TUQcOrk8l2zyvm/13Z/ESzzWAyCVnrskMGic4+YOoG/0a+WWCeYAgBdEJ29c2UPzv8xzvKvcstaFUCnhDvrhNwiG/Bqz6Y3OMaqI9VBzE977ld/9Vd/Sa7ZayZPHgV1rMbuvT3GiTn0yIPJBwUPS9eps67tQ9MWWu01q2ecAeVnQPZK38896dqYr33+PNm912jxoJ+vbGR0Q4MSqwsFt9UTlUee1SCsnj3OHokOQPfTE4jn8Qgf+9jH7tkjfn+u7pp2eG2F2jErWaxuWn2n5X+M08ohAuh/9ud//qAk3fdtCmwKbApsCmwKbArcMQpsAP2OLcgezqbApsCmwKbA46fA4wTQCwjgKGgJ51WEvtQogDPB9Znx1WyiOq+bCWYWuM4CnX9ej1PQ6Hocn5RO/clPfnLpAdSNysdp+elPf/oCMNC39PQEPOpgnE6SOij4fTp+pwOwTsByzOq+Otx0qOjIdx517uCkMeOeEsQ4PAHD6HFkW5aZDPyWF52OdgEzHMas83TY19lsuU967mtZ+H62AjJ1Xq2c5f7vzBE56b1yhj1+qXy0b5xO27M5n3125PwtTeeadZ0qq0cAOs8C5PrWt751rwGI6aCHJxvEAr/NzHPLUFb/qG8eFEDvHFcyu6LNkSPf+ydYU73gvcq+gE0DjxpYwHUAlAKVAC5kLZIhDj0875mejOIGEJnxhHzznmadz0AY7+OZnodOD/Dy2c9+9tLQjzMzuOMucHdEi/JhaXsGQFRPSttr9zY7k/tXgT9WNqmU1gkN+OxZ4vTQnKxaAhjgXc4DtpGhKV/yvIJy/H9m+K7ksXw16cTzWv7ctaVvBQHGyHq7B7JegpUcVYL+N0DK4zuUKwPSfHcBRO5xL7UcuTwJfwKem4EOcG7VAoLTul5taxYAACAASURBVLdPAL2O/NLevUx+a/AdWfNkcttazh1+bVCJADp8Ck16FnXtFtasgOtcrwmONHO9426gmACLPCtYyL4IDxHMZylvgtqoIkGJbEq5d748X/2rXDVo8MiOqD00bRWBIflkZqeXf7t+PEd7Az5rQBTAi2XZCUysbiBoQ/sDHjQD3YCOW3fKyj/jsBSxcsD6Ig9mVhpAaVYnPXZh7dQpd31HwdnaugYTut4TsKqtUr0IXbHLOAOZRvCH+pUKBNDGtYd+c227tzQ4wgxX6EDG/9///d/fa7yT9QAERx743AYt2Dd4LzqsVUsaqMpYCMKhYSNzzyr7tXa9817Rxs8azKSeNKO/Nu/KZlzZinPf0X4/2nfKd71mpZ9Xe9S1fWjyweTzM9vrVpkonY50wf0+61m9/n6/F3B9v392XzCoRp4rj2pzqGfYq9wv+d1jYugJniJoCvuXfWD1Havvqr6qDE69Ne33qYe8tzqO/Rm7B12OHuVnl3B/VqVhz2tTYFNgU2BT4HmkwAbQn8dV33PeFNgU2BTYFPglCjxuAH0F3umcOHIqzS/4dQbO3+t4qjNX0Lzv6vt0YphJ7XmPOEEsSzx7CInj2nLI17KAOrY6B3Ve6aioY2LFrmfOHOfU+fB7nfU6d6RPHSY9qxRgo6VzOaPX81bJeDCril76+qyW/itowLtbdrrj5d5VNphgyMoZOnlnxUOl+3R8HjlTn2U1sZLBo/newmure7uuddz12oKVgGs44lvCXV7CgfjNb37zHnjg2cFkxgGkWL6dHl4UQDfAYwWgF/jh9zoJHeOUJa/pHCb/nPHTpMN0zleXTT7tvdUTBZsANZqBDt1sloAmgxVnJ5lLr7zyyqUn61NQcIJLBsZUZgV/1FtcA92pWOFZ9dDUwAaqWFi1g96jLgTYqqd5ZkFr3zF5bOX0PaJZ9dt0Ms/n1ukNnScIWB10BOLCb2Zy01MSncoeBGER4AHdCVygB5wS9GVszVIWGHIMc6xHeq3XsZ6Arm2C+YBh6nd4AnmiLLZVRizZTg9fVW/MzOoj4LRBHfCqxwpYvl0AHTBboI2eoxnkOea/AtDVH0cAOvcrD+zngHzwP42AklZo4HMBdHp41Exh5gooIIiurBgY1nLr5Ut5RRD96DM+NziB8TLumeXumgJQKGNkbxNARNABwQcf/ehHL2AzPIWctVqPMjCDBguGaHfMfXaCxl3r0t7/S58GKdXGYR2qz7E5qtM5IscGQCuYTe8Z6PTQauriynf1dW0q5JN3WpGjPfLZSig955f9yUxnj8lY6aUjm612UHmhNKy+myDcO++8c6+Ee488QM8is6w7YwTs737huwTTun7oAI/hsMfO5Xfoy/yx+9ANgPYGn/A3xzrQeHePATITlSNDoKcl3Ol5nnKrfpVPmHv5fgbHzj3Q56z2DOdcO5jr594ydbh2Qfm19/W5c7+5X5tx2mHz+8jR3ne/79nXPzgFjuzf1f/n+tWmXNk0R/akuop7CNomkJnAFvYsA0eRcXQkR4fR2KOrt7UdZsDU5GspM+fj35XVGQxW2xNbGwCdyjQC6H/6mc88OOH3nZsCmwKbApsCmwKbAneKAhtAv1PLsQezKbApsCmwKfAkKPA4AfTp7Fw5X6dDl3t0+PEFXmeZ99YBxpf+OkoL0HFfHRMrsEqHhk5/M45wuJphw7md//iP//jCj370o4ujAADKhuN1OjE6HsfA/+qwmHMoXR4U4K0zWxBMh2Tfr5NWpzdzMssIxzIOHBsOWrKdaGQTTRBlgk+lf+fYUu+MBSerWXZ9BvSamao+Z4JHKzoVAJ3OSO9/UPo+CVl9WO+cjtsjJ+E1B+58zpTv3l9n4co5dwagA3RRuhbQhYYTEVkjO5GzcAHOKWd5K4DebKBmoE+Au/wz+c65Tv4546f5/NK9gMpc5wkclJYF7yaAboatZaotX42MNwsagES5Qw4BK3s0Q4EwS/ayXs2URX9YYp+ev8mQInuZ1rOLWbfSqRm9giorIEP9WT069au0mzRbrddqD/CoD4/aaHnu8sPUm3VY85lBG+wbP/jBD+6diY5ObalwgE5oyTpC575fuh9lVk6AcM6HzwlsaNl0zx/nf4Bk5bv3v//99+SIM1VbYhz+b9nkBqDwmeO2rLdjtow6z+IegrIA0enbGA97ig1guJUPCqAbsDUBdMdU4L3njLPPNAiOcQjgAxYCnBMQJ4AuWAodzVBGdnqeNfSboGp5r3sg69m1hDdsPSsemjFWGnPlHteCcXgONnJGRi/BbDTkjMx9G+OqPVIQpzYVa1aQXL2tfpoAb0GVBgLyf/dyM61n5iXXQz9KhNM46gBgSLowT8705cxsGoEUlXvpoP6prlyBVOrtzg8aWp2DAKMGu7AegPY29heAKoBi9CTAlSBW576yNY7ks7aQ9uwqSEa5ssoHeuTNN9+8lL9HXtCvNGQVOgFkA6Rhp7nuPGPaveVJAHECfDjCATp0zyZIgefCT+y3HvfA9Xzmu6GNQTnoN9YTujJGQHRtRvoC6NMuZczOFZ6s7oXWc//s2k9az0ARwb/J5917WokJmk3ZVQ6O7KczO+rIdpvPOrNZH5b9t59zGwXmet6yvkc2ce0dZbOBVdUl/Z1S7cg8Op+968UXX7zIOz2yjv5Hpgho6Xen2mxnILpyU/u2/3OfmPsF1xhkTo+9YxCNR9Z88o/+6DZC76s2BTYFNgU2BTYFNgXuPAU2gH7nl2gPcFNgU2BTYFPgUVPgcQPoBS6bYTLB1867n5kNUgBdRwTPrhO1TkSeNzNa6pgtkFBQyjMqHTdg8ve///0XyAbCaaijl+wanBmCWDh4p3O3zrvpsOjfRwD6GWA5+aSZjIIafX/BFsEPHNtm8OJIBizgnFXPXGVOZLrRACvrQOF5LQM9Aaw6jQXFpZFgAe9veVGe2dLPBQNcj/JT17O/z2vrJPa6+6Hto5bJR/38xwmgl9Z1clc24Q3kxgx0en8YK0AXALoNZ6HX4rwHPLfdkoFe8E+ZWAGutwDok38eN4Au+IpMFfBkXALnAqgA6IAkODo9PxcgHeBFHYoMNttWIEPd6dnlZspKP65rCXecqM1kphw4AF/PLlYuC5rwv1XW90rOJzBUuVmtZ3mq+r6O8anDVgA69xbsMRNZWvTZ/M5+gQOcBmBFRr78CigHLwN6Acz13NQCrvzuz5kjn/ehuz2vmLV2/QXNzb4lY6xBFx/60Icuup2ysGQzl4boaMFefu+xKsiv1Ujgn3msQEu/T+DcvxmbR6EAoq8AdEH0awC6QBg0E0CnZ9wtgdvz36ED4LnNkt38n/kZUHIEoBtYwhrNwDH/Ls24rmdKI08EltCgV8F1/ha45R7kTFnjvdAKoJMgFbIRKedLb4a26zjB7spddeIK1Ku90P20vI4OMMhiAuiVaT5rFj06yflCK3QS+omeOc2qDCtACHp2fu47zr26ApkQ4LVCh8FGAEGtltFseAAr9h7WiL7BAeqEld3j2Lz+rMpFddQE0AncxB4DVGO8nhtPzzg5VocgGMZZHpx6snsvAST/8A//cGnssx7ZA0DOcwzGYL4//vGPL4Gj9FynDoPXsIVpBF/yzHfffffSANMpNW+lJvaEjq2gtUE68mXlZQLL3XdrF/r9wDlXHmsHC8iXtxwL730QAH3alfdjx1Xm5KX38rz7efe+9t9ToHvs0e+V1aPfy7fz+8tKN/Gc8uR3vvOdS+UlAkeRL2SJQBR6ZNTqHOwRzRCfAHrHt7LDp96a9vkMlubz7q3oTbLP0a0C6H/4yU9u1toU2BTYFNgU2BTYFHhGKLAB9GdkIfc0NgU2BTYFNgUenAJPEkAXKMZx1aym+fsRWKqDqeDzKtLf+1dOYh3AdfA2g03gwufidNfhSAYfTksbzl6c2TTAdJ0OOAR5fs9KnVlIddI4poImK6f2atV9zswcqKO7AL0ZYQVuzCLDKQL4Q+YTPcCF86PvfHHwnwHo19ZQB06fwfwe1RnoK3o/uBQ9XXc+bgBd6qzABWW9GeieC819E0AnaxEAw3K1AOgAkjZ419LtRyXcn2YAvU71Bpigs8yENTBFAN0My2agC6DTTwAdR6hNAF057BnLvLOBTAAmgCs0nL3KMuNkfawUADDj2vJZS2Lz/66PPAOf9Keg0LUMq9KsjmR1YnVB9SbXzmCm3jOrZRTAq5MaeqBDaawFe4OtwNcEl+a7Czw5Nsej85xryAK11DIAltmh9HxePmkQFEAcABz7Gfq9cssamRENSFrwkM8EQNkjDLJoQIcBF2afW8pdAB26AJx7VjKAcME1qyLQM47aCLUjChxwf538jLulu8mkpaIMDf4W5KNnP5PXWUsBdHoDvZg3P6XnBB7KTw0G474eNcE4BdChWwF0/jbrmXcTxCdASQl+154x//7v//69xvMqZ/1dkEbZm7ZRAXPlh7nVvpr7SAHfo6A91ofPHD89ILaBDZT/tkIDxxzAB6Vh5X7uuqt9bQabcA37goAvsmJJf3o+K8/0GANAY8Fzem3G6sC5xznGyvIE0Gdgo+skL7m+2J6C2Oj2rsUHPvCBS9ALlQiQ39qX0qy6y885VoJgUBrAt/qI3gxXA0N/+MMfvmDjfx7RQVBUj4JAnrAXacg38sSaUtnBUtMrm1z+Ub5mRvhqvQWbrwUMFKycOlz+6ncAAXbXoPbzEdh9ZAVO2/eIb+d3l+rfp8vCfPpHuwLNpy6pLTF/n7qo3694zuQ1ZZTrutchl4Do3/3udy/gNHKkPFEVwj2F56k3ahtok5QHq6Ou8Vj32am3Wo0IvYnuJijPEu7/25/+6dPPCHsGmwKbApsCmwKbApsC/8vG+J9HltAm0KbApsCmwKbApsBzQoEnBaD7JV/HYgEHHVo6dyeQsIqWP3J49LlHjkr+vzrHVIdEHZA4e3E64sQGnChY8OEPf/jeGeEAEQIOZuy1/OgEQ+qgqyNk5aQpa9ZRM50kdaKWZhNkaCZagRjGjcOUM/jocTa7FtALUMwz0Skj2NK2DWqYjveej85cmvnTMsHcNwF0HZpzvet8nDRbOTA3gP7/c9GZOXz22XQSHvGl/Ny1K/8L6gGcm1leeQBsAzgnA50exyFZgoDoAOjyID08KzBlGe15BvrTDqCX11vmeh530NLEAqqA6IAdZnkKoLseyB9OUM+x5f+tGNEzpQXQHU/PyDXbnTEQaERZZhvgrHqEextopD5QR00dVp5bgdvTIVz9P0GU8iW/r/aQ6uKpo6UZ45/gR0E/ykVzBjoN4Kv8CfgkEEUm55ShApkNLuL/BnrxO+tmA7QiW5UGSMx6m+0M8MXeRCMACrDQLDaza5EvwNjOyexiq5V0HSpzAL99pgC9ALpnn9sXQJ9noBegnAC6awmdV/Is/xQMZewCp/QAfezlNGj5uc997tLI7oMW3sua9P3dL/mstgPjahWV8kjlUyDXIB/e5bEU2AkEIgiiF0DnfZ7jTo98mU3N9WbxUxkH/SgdJuhXXmK8M2OxNk9tgsqnz1Rupk6f9pbXcx2AOXqBHl4wkAH5gP42MqDdN7hvynzlZdo/8zN5Bjnp3tAz0JGVyjk0tLk+Bjo00LJAbnXOtCENIKh+EORqAE5p6/OwN6EVTb3queVU9yAAhfWntPoEyTqnfoaOAKCjoSsA4AnCoCegxz2Z+6lEZEUi9IjViCgp3YAMbGPKzNMIkAD0e+WVV14gIIIgneqVrmcDMAw6VbarB1f2XeXsKOhptTeUZ8+qMKy+Dp7ZP0d8OfeZabfe+szV85+Tr6zvaZrT7j962LQFVt8hpk6dtkKfgT63wXP93ljZRIc3uIezzw2+436OC0OW6Nm3q2vOAr+rQ890Q+VMnda9Vr3F/2aAG8c1YDcC9PPz+Zdffk9rtW/eFNgU2BTYFNgU2BS4OxTYAPrdWYs9kk2BTYFNgU2BJ0SBxwmg1wnhF/VmD9bBWkCgIOp0QE6yTeC2ToxmqtXZgSOgpWyns6H3AUTV6U/JShwH9AB4Ojj4vRlmzMEsMsvC6rxjLHX6TSfbkdPNua+crd7j/Js9wLtamrglA6WLwBbZ9jhZ6XHc6rBlvjhydOZwVugKQGeOzk+nfAEkxldQrkEH3Os4oV8dPxMYm47Iru/K+TUdaQ/iuHxCIvueXzvnWlrMh599dkazlWO4clWHN78jEwAUddirIwTQPTeXayhfCYgOgN6sS8G8CZ7zt/z3NAPodbZWLzUIBVlBps04B2xBbwHA0ACJZgZ6AXT0mY3nmGmkjhRYtNQt4+CHzCMzdcmWpNQwgAtOYPSi566TIVlw9BqA3iyo8udRQFT15QTV+Hvy5tyXuifVeVxQsfpVHdfnFKBEZ0J31gCAULAQQJ0yyNCG9SBDf+4Dzpdne9QFvevt2ekFXAl44txUGoFP/QHssgwswL17ks54nfzo8gJ6vL97SNcEp78AM3IG+Eyz7LggOmMF7BUEpPdMdHj0U5/61CUDnR7gtOt7BKDryO+1/b1gPmtS3gY4NxMaeha4BSSVz1l3M2zpDeyDHvzMyjIrOvG/GaTXChkC6OhA9kNo6lqQ4c76QE9krnYFsmWGIjxWgIWgtoIc5c8GREwAvdUFmPtR4AbXVT6mrFXPVl64rkEI6HfAWbItsTUAgW0Art33VzIvf89gm9oALW+sPeL4CBiywWcFu1pxgzUQPKefxzsUjK2OmTpbEMox9fPqmAlmAU5ZQQF5Ye2RdXqyz9Wx6JFp8/RZ/exv//ZvLyWiaegjgpwoEU0PgK4MoA/IgpXXyMa3YgT7b+00bMWvfvWrl/PtAf8cFz0VBTrHBlKVLzwCYBVUsNLfDVqpDp2/l0fmd4WjgI8JJJavVnZn9e20U+decz/POjP8zuy092wwPkMPmHb/0dR6XfXPvH7K+dH3jh7XwfPQ5TT2ydrR7C/abdgL7k9UnuC+r3zlKxdbgZ59waNTDELVVpNn1bsN2CnfqwtXMjPt+xkgVb0FaM53QsB/qhfx8+WvfOUZ4pw9lU2BTYFNgU2BTYHnmwIbQH++13/PflNgU2BTYFPghRdeeJwAugQXxFg5GbmGL+rNUm7pUwF0nY91WOgsqNNqOqj80t9r+J/ntFr+WLDPMTtWnJhkLNHInmqZZDJ/PEOVDJ4ChpZw19E4naYTnJlz0ekxHYpnjp46QFZOcAMTVgAV9/L/eWatJXhx8rR0NiU/PcuXvqD8BJgEB+j5EZijN8OR9RccEWyrI2s6JleOTP83ncnT2XjNCfqsKYrpGDtzvp59Np9TOh3RdDry5L1VCXdlBKANZ7wAOhmBOPBpAOjIGg0QYWYXFkhXxuoon7wlr05H6HQ6Tr0w57uizXTETmduQY7Sct5X3VGArHqS8QKy1BlrqWIz0AW0LR3Oe5DbCaCfnWktLRlTAV4AdM9pBqQBbDFDEgBdIAoHckGN6dCt03bK8Sob9Yju1adzz5j70lx77z3TA9X1E5iBngBfNNaDc4RtZKCbmQ8PC/gC1jE/58wzW+oeh7ygMutZPsfxrp7++c9/fnkmQCA9epp9isZZ2d33eJfHdxwB6Cv5neejC/a2DDq6Hf4089wS7vbw6v1koJfGMyCmfFF6wttWVqDvkQPcA3BoA8g2uIDPoLGtJdyhWYFUeWUCdfytrFhut9VWzDJnvKxJ92uPZ0AOubd7KwESZvtCW7KCCYzgHHsqPagn3ZO71/u7/D7lSVlqdrFzMNtxtSf7v66L8qHd1vvgAXTF9773vUvAB2N3DgCutQ8KuK7svSOArPLpfNWjLT+OHJX21X2Mo7IkDQwkWunpaX9O/tAWXumk7gf8jrwDVAFQESxhNjjBB8i18sM+WKDfACff3UBHwG4z0LH1WimEAAznj63mdfS//uu/fg9sJwiovINuc68GQGc94Ut69mvPmIcnu49OHVqbuHp9Zb9U3qSbtnJ712ju566D85j7b/eIyT/TFljt3XP/kU9XdsOZXXVtD3rWbNWHPZ8j/bB6T+2Nft84snO7luUzv89qH/FZjzcpnxPIQ4CdFWuwHTxOh/2U4DIbesdAc97RQK7yUOVq6uvaW1Pe5jPmc8r3jBEAncYc+PmzP//zh718+3mbApsCmwKbApsCmwJPiAIbQH9ChN+v3RTYFNgU2BS4OxR4EgD6dDgVEBK4bQZ6HcgF0C2d2/vrIJiOtDpEZrZQwSfuq6OlzjnGZYaSTnhKVpLNBiCBA5LyqTgxC074TB11dbrr4FwBaAIWOp5XWV11zjn/zp3PpSdOHD6rs8X1mM5c3m2ZVXrOyPQMThw8ZJ1TBpgeUIxzOGmUB+764ZAu8KIjiWv4KZ0KFDGeOmZXznrnPh2R/N//TUfYlL4z5+zdkdSHN5KVA/ro6ZWDM7rdQtPpIFcGzXIGtDILvfzbDHSAdBzwniGNQx5Zo7344osXvsPZDxBC3yxPHYS3AujykOOeTtQV36z4sPLVZ0xn7kr+p2yXzlxfPVKwB9paRp0ewMXSzwBGZAOardpzabnPUpzoN0vptlT80e8dG7ri29/+9qUB8LA2rhO6gncC3NMqn3MvKO0biFPAw3V1vVYARN8x95+Oe17X9Sz4OHVTQcYJxpCZb4Yr6wBISFABDf4lEAkQijLM8DbVFWhm+K7AWMF4wHJAcjPcWFtBcM/oFrCiBxQD/KIBrvYsVh39Pbve9TiSXfV1QTmBZ8FG9TvvakBWQXTPQDfQwjPQHV8z0Nl/C1B0Dg0w4/cC6IyVdcDZT+9eRtYz82z2rWXsAS0E0KEx9J2VViaQWr1Ruk0dWd6ujcPvyn152rWoDQAvvf766y+88cYbF+CFYwBs7sXYJWRyH1WamTI3gZNWiIAWPXe3+qx8yv87TvlkdSxPdQXnZreiCPZFy6hPW692xdE8anutdHjPm9dW8TrtD3nMuXfN+WzaGrU/pj252lN7/8qG5fMGqiDz6FaCJ+iRa4JiqDDxoQ996FLBARmib/Ue6NX5EkRi9j/7hPYrPTpIeYLv1ef08BNnmtMAxvsDgP7Nb37zktXOesKPjImGbeg56wR4dK4rG+JoP508Wn1QPuCZ1QkrW9D/zfsmyN59o+O6Zc/vPj5le/JK/36vVt+Z/fZen/003j9trhXPTRvgGo9Ou0N5byWS6np5snaoegYAGp1O4An2AXundjG2EjKkfm8wlfpWPbXaa47mcaY3y6vTDi6dCOwh+7wA+v/+F3/xNLLIHvOmwKbApsCmwKbApsCCAhtA32yxKbApsCmwKfDcU+BxA+grcEMHhI4uHfmCsAWGJoBegHV+2a/zk/cWNJ/OjWZyTkdaS7YyFrMHcKhTdpSGoxBnL5k2ZAgAGBUQxNkgcCxg6HMKoE+GLDDD+DvOOuXqHJngjs5Xy/3x98xWqJPRMfAcSzLT4+jG2UrDuWOmIT1OejOgoEHLoDJvM8ub3cXvjAUnkeVt67QUiJI/5hzrwFk5MadTuvxROk+ePOLRZ0VZzPmdOVnPPjujUz/rOhTwqDzWUYjcNNOwGegA6AB/AAY0AEhAA+SNXgBdkKDHBTCO6osCb9M5WH6an8mPKx66xZk+HbR1wK5oOh2f/q0cN/hHOeKaZqALoAO8AIZ4/ALn0uKY9b2sSbN0oecs6SwdrarRM9JZRxrgKKAejexSQBOBEwB0gBR62nTgSld1dudf/bBy/E7dXd1xJP9dz+nodq70BRK5riAaukzgemaDoQsFuKG/pe3p4eEPf/jDL5CJDuAJMAXoReP5M9BL2kBfgF/AKs4ubjY6mZ08x8azfK6Z7a5p9xBlUxCxfFmAit9bEnvSrOeeW1LWUvPsIbYC6IB3ViigB1zrma4rAF3aHAHorBljsZQ81+PoN4sX2pGBS+OHwDczcNFBlqJHZ7QEb/czntnM8oIiAinT7pCHCzCXz2aW9zziwLLaVBUAbBGsZD4ERhgkAaBKYAYN0KVBbQLh0njubV3v2kraH1av8Trub4CJtor6VptO2tWmo1oFQQA0ZIJxE0xCj84g2Ab+RU9VVsuvjLF6Sntm6urqXsfeyg7aHL2/9lDpNPnubD+ojBzpO2nYLH2vZTw+g3kTQMO62+AF7E8aNEOf0NAtfCbPwQM9joCgC0rAIwMESVYGWrUAmbHSAQA64LxBWMhreRw+ZC2/9a1vXeziBu0AAHK8EY31da7cz8+051d77coOW+2pvVc6Hq3lXDtp3TL7c5+ee83Z3l09231oZSed2RAPYoOe2XAP8ryn+Z7S4sjun7w07a8jOS+PcY/fdbShCm5XXtTFfE5VMyo8KGsEJ2vfYjMZOEqvfaRsdw+5nzWa/Fa6rPTl6nsYQWkTQP/L//Af7mcY+9pNgU2BTYFNgU2BTYE7TIENoN/hxdlD2xTYFNgU2BR4PBS4iwA6X9Cb5TWzteu8r8OtQJ3OrgLDdVrofOVZdZp6vc/lOc3cwnlteUyAEQF0ejJ2dFoChgiE0PPjObU4VnBqWppU56jOijo07gdAn+BSQciZgd4s0knDOk3qdKdcPQ5RsiNw3JvlSw/ggfOVxvmldV4yB8vV4kAviMp1Xd8jcLEOyBWguHI6lh+OHKwdpxK3coQ+Hml8PG+Z8ztzsJ59dkanI2fylEF5FtAVuTLopHJoBrpl3AHQzaJtSeoC6MiaZa3NQtfBOLMKZ6av+kDeKPjRz1b8cub8XvFtnzGd/H62cli6Lj1XWfCans/NQAdIJ/sc8NZs5ZdffvkFmwC6gB8AuhnTVokokFP6CaTRq9PQa7yTksw0dIaVBejrFAZE6bqseLPzr45zfSYg1TVYOYNL17mGPn8F6DT4hzFNAF1d6WfqNfUfn+NkJvioGWbwMw5xQEICkdg7LK9e8LTnYgOaC/4CQFanst+0GggApA1eRwcjH66tvFSg1H1ReZ16su/rvgW9J4DeY0sYq00AnQAZeLVnXwugbEJtwAAAIABJREFUS+MJoFePNDu4MsTvPeOdOVANADCQngAEz5FmDu5f9ICHAuiMYQLorvUEbssT3dcZb/mnQRbIDj/OiXHPahK+j+s6J7LoLa1NNnH3UoKKzOhHN9aWMPgFXWGgxpF+mvZWbYepowqI1q5w/pa/7/xYf/QEgTbIBvpIfgUQRhbMXK6sT5o2uNCgxOrw7q7OtXTneTx/VmXw2vK86+61Mwhy6rEzvVU9trJLO2f3RaqENCMcmZYv0CU9Xof/+1yuQwfZkEFAdPQJet/zz+mRAXkWgOzNN9+8NIKiBNAJxILH+sOz1P2c0d5AGAB05Jx7COyQ560mtbLnV/r6mq12C1CqTWnffcM9/xYAvbrxaP+q/TrfN+fSZzwMW/TMhns8FufdecsRX9yybis6zv3Gv490k9VFuq+3Ihd2GgHKHM9Awz5CVghORnaQZQOotNfmuFY8M/93C1/N5/Y71LRJVwD6X/zlX96dhd8j2RTYFNgU2BTYFNgUeE8U2AD6eyLfvnlTYFNgU2BT4FmgwOMG0Euz6SjS+TCdV9OptgKKBWHqzJrAVx1x0wHQcZ1lkfWsUpzBOK1plHFnDAJFZN2QRWXDUS2IjPOkWde8W0ci4yp4yN86W7jmrIR7Hd3SoQ4d6eFnfU8zEgsieQ//49x3wA8yCOnJaqWEMA2woWdRWzaY8qs4y3s+ctdljnM68RsAsQISV87P6ZCss/zICXbEl8+CjM85rJyFR/M8c76eOeFWn3XdC4Dxf3gE2TE4pcEf8wx0AALLf5OB3oxFj1gwA13wnL5A7cwaLUgy+Uf5vB9H5dH8j3ixIMlci8n3BTULmvdcTZ4BiE0j8AXHLBmGNGjx0ksvvfC5z33u0kNL6c27PHMTEB25reO07yswUhCT38mQ5FgLjnoAoGkwA+AYZxzTen6upZBL5zOnbXX91GnVK6Xn0bPn3uDf1ZEFINXT6s0ZGHLkkCf7kzLm6FB6wFzBWWhLZiYlrOlZTwPJuIa1IwCCnjUF/EI2oLVl3+kB0AGgAR8B5cnAFgxmXIJi7ieunSCbnwu00/NjsISlY71eHSzNW8JdgJZ7+AFcszl+5sAeMgF03weftRIK4H+Bt/JhgVPe51igAT8F4gXPAflYW4O/GAf7lrqIsVvJgnWw0gA99zWgpAC2gTnyXIPRBNCVpwIu0trP1D+CjJbEhz/gA20Q+AnZNcMewEXwBTC9ek0AXdo1eEI9aV/bZOrQylb5p3RxTWq3lWZkXXruL3aFfMc6o5s8/oEggOpt6DrPihdEn+DSke7mumk3FYiv/inPTQB9AmmVCX8/sjlLi2l7zb3I98DH6FcbgLh6m/FTBchzx+F954j+Qd5sPd6DPZM9gfbZz372cpyEc4anyCi3EcDm/kEJd3kVnmSvwR6mCcwD+NMIeAOcpzG+0nc115Xu5p6C3d0H5v+7Dt7X7xm1Scr33fOhwdE75neYuXfP93ef6TPn3PucW8DO1XtXtLt23fPweflntQZzzeZ3krk25bnyVvXKtO/6TPZzj9dhH6zdhs7DTkLGDKozaPKM11f8uprrlL9pH50B751DS7ijh/j5yp/92fPATnuOmwKbApsCmwKbAs8FBTaA/lws857kpsCmwKbApsAZBZ4EgO6X9OlU6Jf1lWNtOp90CBRk7e/N/MMJVjBkOhMKgJyV5rSEOw5DnLc//elPL05sGoATDkoajkRLmtMDYFgqlHfV6c9cJ0g+S+zqWJ1z0NnjM3xHgTquaRBC7+G6lj7ls6MMf+YFWAOQTk8GJFl89IADlGNumWZLNANETAB95Ziug10n18q5PB1aK4dq17e0mI70lVPpYTgs77LWedwA+goEnUABciVgRb/KQP/617/+AlnoBKeYoWi5WgNVBNBnBvoRgC4gI484rgIiKwfqEY+snJrVW0e8eCuALkjlOK1iMXveKXhuBjpAlQA6AIlABiCVOoBxCMLhFIWO6gPGbgYUPWtW0KFz417fxzvRkwKmgLy+G7Cy+ueMN1dyv3Jml5ardVo5jbvuPrPPgU9aiaT7SXlF3dqy0NxboJJzQgGT6AHSBQ/Rr2ZBU0qcTDP1JmsCIAVgRg+QbhYp11CqGcCUHtDcIw4Agidw13WyxDo9/2/ZWfcyeuYoj7H3TT503lzn0R4Ad/CI+ynPZ642+QHeIBirADrgf8+bngB6M51nBrpjoe9Y+LtzAkD3PHqe1xLy0M1qGGagGwTiUSgTQGedm1lt0ID8NquwNBiF97vWXF9AstnN0Lf2CXxkYAw0lKb07L8cJ4P9AQhdes6qPgZq0Muv8uyUuxVYzP+0t+QhdUN1uf/rPszaYlNoV7RKAVnQzgEQyXGbtT8BdMfMe1Zg9LQrplzz+SrDXp5qoMEMwlrprmmH8Rxlh2fxM9+32iOm3QKvoD/UAQRPEKxEo7oCsmRACHLoO9HL2mzYbejoAu8EVHm2OXraH+6jXPw3vvGNS89nygtBUNi37Nv0rGcBQeUdMJ3gHp/P/SvdOXWxdK19OHW8f1dWVvvu3GdXFRMqt6v1mzZj1/2abbWyP7vf3Go3Pgob9Wxst47rabtu0pG/V/bqGR9MnvKZ3FMdNPlXvch+jkzSsNWqiwkOpZoEMkawaL/H1fZy3I6zdmh/n+tzZhuoK1eyNr+Lox/QRzQB9C+++urTxg57vJsCmwKbApsCmwKbAgcU2AD6Zo1NgU2BTYFNgeeeAo8TQK9j4gzkmJ8180fn1er+OhdwgnkON5k1OFrraJ+OCB2xZk7VwVxHRbOTuEcHJo4Dsno835V3fulLX7rXyOaps6IOP4EZHCeC6y17W8fWkTNE8EPnC8/UgQPNzFrAMc9P59usdp+jo7iAAJ+ZfQeYwDmXlPOkhw6UIvZ86pYQBcwp6FCHIfOtw2jSqGBBHVLTybyiSx1Z5b0p9Csn2rOsGK45eTv3B3X4lvY878gpqVNRAF1HfGUOuRI8pyf7DZAQEL3nvXJ8QgF0ZNDsXvi1Mif4UQB9OjjVNdd47Rb5lAYrcGTqtDMnp5mqyjdl02ktm83vzNXAHjPQCXoBMIEWLVcNPQs8tcy1ulOgwTL79JaKd27olGbZmknK+yhHyvnGNO7l/NxXX331Uka++mfyzYoWpWV56whUufYM9Qq0nc+YAVkNdOpzp56yAgJ6r+Xt+b3gM/R47bXXLsAU2WfdMwB/3cPQr5S4ttQ1+430Zb17fAYglcEogN6sp839jXky5lniXF3Me3GEExRGz/UAcZ4nXuDJDE3lwGx3roVHpCGfC/LRA/rJoysAvXsP4xdEb1CHmcDyL+/qHuJ46ZlDS7GTeU7JcBq8C9Bsxjb7tdVkeLbgOb17meOoLdEjFSzXK580sxqatWIEdJdnmFMDYmaGfXVpQXnAdI9Y4YgAymwDPtMA0KsjGtjA+Ls/83fPrp/7wcqOgbbKvzZCgXPtJqsKFIiuPDCOZjozji984QsXPUHGc4MOfKe2zLTZ+o7qXe5rqX3HTc918znq5wLftScb7LgCzwSifE6DVPisPDP35hlU2LUvfQkEwRajxDpZ5QRImUmOLpAWlGn/7ne/e9El9PCMwT7ILXSG3jQqvfgOZI/gNRvPNDOWykPYfYDq9PwgZwSr8Hx0Fu+iYQui+yn9TpDQtD1nJQT18QQju5drKyiH1eHzvtKMz3yf6zn1yLRdjuzCuW6P2n58FO87s/Ue9XyexPOP7P4jW3VFn1ttjqlj1IfwG3LBdygawWSec46sAKBb2YuqMg30bgAP4zizY+b3o+rDPnPOfRX85P8qGwDoVpkQQP/8yy8/iWXd79wU2BTYFNgU2BTYFHgEFNgA+iMg6n7kpsCmwKbApsDTRYHHCaCvKDPBp37Rr/PsyJF15sCoo9KMwTq7/V3QWPCnzo1mbc2zSnm+GW04DAEELF0J8GAGOg5swD4z2nTmO9c6ZhlLHSOTZitHiLSZDmOdr3zeOfH3dMSUFgWJCjRyn59BK8/gJZOPjCMBAuhCGWIazh8AnTqsdd44hgLopYWObh3aG0B/OLrlSQHolfWCMKw5wIjAG32By1nCHcAXnqKRlQNwTuYtDd4DhFmVcId6U/514Hc8E/BYAehHNJzy2RXrO6rP+L16bK7ypFUzwj13XCDdnue1OgZZqoCwZHlCG7N9AQyhZzPQcYbauFaZZxysjSXB1YeO10Ag1qDAD/JdAJ2xkVFFo1S55ccBLRl/9cMZXaShfOW190PPPsN173N8lteps86c6e4nOs3RXx7ZYVlv6UPWmYEFAF9mkcPL3CdACoDc7GJBVp5Lli6Odht0FJzlGcpC19L3NwOdeTu/7m1moAvAmq0++dK/C8ozPoMLoCFZqJ65zHzgUTPQPa8b3uwZ6MxhAujdv7q3CCR0LAL/yH6PdABAB2imCaC7ZxdAh88LoLeaigEJ6pWCr2ayKh9znxNMpm/wCc9s8ECv45nlwe6J0OhHP/rRpcFXyBJ0BEinEXSk3mQtCzjWVuL/zYpuFuXUTdXT7t2tgqPcFEB3DtUrrhc0aqAIz0ImPvjBD156K48wF/hs2iraK9PGWdlRjr0AvrZSebb3rgCsBohMHe+91WPqSYOgaput9pW5N/nMgls//vGP7+kRsljZE20AcgbUQN8C6Mi2AD48P4NIHDcAumeg0yNTH/3oRy+N96jDAdANyDAIh7Pa33rrrUuDJ82oxTZkbAZeTr1SkLx7wtTTAuhTb8/vDNrWXq896/rfWglF+q/2gJWFtgK778cGO7L6Noj+3uzh0q+/TxD5SKannTFtlT6ngRoz+Iz9X/nATqNU+wc+8IFLbxUvemSluri2rHt3bdXqntoxZ/bllJn5/brgea8tgM7v/GwA/b3x5757U2BTYFNgU2BT4C5RYAPod2k19lg2BTYFNgU2BZ4IBR4ngN4v4zp+dV7VETsdYf0MItWJUOfZ/PLf66bTbWai9FzTOpDNHhSowvlhViDOyM6D7HNBZUrsCuzRkylLWdr3ve99F8CqDo0JDE+nRRmjAN10rB79zf2dr8+bwJPPnnQrXb2Xazz/HOAHpy1Ap6CdzlUy35i3wQOAPQX6W4K1WRr8zs/MgC+tHJdrW5pO+taZNQVtOiIfhWPyiQj3wUvvx3l75iQ+o5OfTWdkh1R+ZZ0LoFcGANrIPLdRchwgCFAIuSroeFbCfcqBIAmyUQe9Y3QMdUpWj8y5lOdWtJmO2NJ2Ol+P6FR9wzU9D9msVXQVP2T3Ko9kn1s6HF1XoIRMJ52x3GdJX/qeN827C44CslVXz+xBQTieKYBOD4iJHlQf6iR+//vffwGD62CufmeMU8bLX9WNXne2DmZOH+nXuZ9MvTk/n9miXt8gJHnNe9kzPMMaHVp9x/MKbDarHUCsmWoCi/TwQfmpoF8zls267PhKr56Bzv87tqlfC+o2mMMz0C33z3wp0U0vgM6+QQZ6jzwB+G1WvwA6QJ48qTzNEu6VZcFzeuZZIJysXcBzsrahSwPeAATNQBdAh/7c3yoLBdCh0aqaQvfMgsal+1kQXavHFHw2KND5Q5eeMQ84Ki0AzDlPl/2YQAvmViCxPCLvaDMU/Jk61GdMHcp7lWNp1OCCflY7BJ4ksMFGxjRjp6F7mIMN4HXq1AmE+fnUDZXVKf8Fpla6f+4P6qXOadpwpWkBe55f22zavmd7Ru9j3aEZwYzofcBwGkcRsE+ib2noBgIUzECH3vI5+4BBj4Db6Bh/4KW33377osfpkXGDGtDbvAuZoWedDRJAbq1SRI9OYRwEvtF4BmAhPWOt3i5vqS9dt5WNXJujdCtPTDu49uSZ3T1Nqe7d12zLyXsHZtnl32f21tF9t9ir1645m8PZeJ/mz47WZdqsUwanvljJumvpvbVprDbCXsKe8s4779yrLEPgtcGF9Ni67vPYx9VbtY3m+26x26euWdk7vWbSq3RBzslAR1+bgf7yF77wNLPHHvumwKbApsCmwKbApkAosAH0zQ6bApsCmwKbAs89BR4ngD5B64KnM5q+C1Ogiy/xzTqawJOOYK6pg2E6VgvK4wgQFKcvgA4AUCc8n+PEx6GIM9BMPxyKZNaZ0QYoAJiBA4SejEJBZRyO/hw5Oia45vV1YhQoWAF70ylWR/Wk26SPzhSzyQS0m6VTMAJAxPLCOFmbEQlAZslt+mbiTQDd7D6DE1qytQ4bwa8jBznjnw7VIwfldC5eczY+7Upjzu/M2XaLI25FjyParwAO7hdAN7vZ9eP6CaAjT2ZVCqALouucNAu9JZt5ZnXQLB87nZPKyApE6WflqzNn+RkYMuWxNO198xmVj+oi7hc8pyfzHOcsDZmztDO9WYOMgee3dDd07Pyb8S6A3kxO9S+fCXzxOzrBxlgExADFzEQnM5HgomZoTvB50qk6biXHK1kWNFGH+EyBsNJ+Bmu5p0z9rR7TUd4M3jN9QqAVwLmNYCQCk+jNGGcM8KpZnvSAUOwj6FZkoSCrwDuywHgKXKJflQmeX/q577nfFhRnvtX97tfyTEFBgzrKm5ZyR5ap1EJjj7QxZ8+6pidApu+bALoyx/jN4KV3PK7xCkAXCAdAt+Q5dOn7C6Azdvc67nX/stLCBECru87keKWHV/s+71fuCk7yfj/jc9YA8BResje4jfF/5jOfuTRKZzO/I101ASQDBrQBlMnJDxOQafAHnx0B6KUX76a8P7YUPeO3cga6yzlQopwAnO7zRwEs1fvyR+2a2p61Cycv+Zzyvu9X5tRd85nT3pQ/59650m9HAF7tW9b7Jz/5yYVm/N7gF/SEZaAByQXQ6RmXdioyB5htQ0f7bnSGwaH08J1BUAS7CNjTtzIJ93FEBeem0wDZ0PnIJdf+0R/90aUhe9jKR7xVea+tu7JbGwzCtaX9lNVpI3c9bpGPOa6z9exYj/alIxv1ms15tsfcYs+e0eHau5/Gz6/ZaXNdawNNHqnMTptx6iT+RjaxsazywxEiBKUApLO/vPTSSy98/vOfv/QEt1glxiNBjr7zHNmJ04av3tDmmbq73xXn+s79gb8LoJuBvgH0p1Ey9pg3BTYFNgU2BTYF1hTYAPrmjE2BTYFNgU2B554CdwFAx0G7yoLzi3oz0fiiPzMd++V/Zj3NLNOZwcJ7dWoI3vI875sAOg4OwHNAdK73jFWcgoACZACRCQRQULCJrClBK8Dl6RStE2YCdjLpdAZ6Xec0HbXTEcS1BYwKGk2nCX83K5xnzbXwfczXMzgp2Qmog2OVhqMVoEfAp+unw1lQouVxeb8gTMvnrxxFK6eWzu3SYOWgPHOmPYsKYuV0PprndL553TWnrJ8fOR4nX84S7l27CaAThCF/CaCbDWcGeku4I6848iffTwB9ghrTGVr5qM6pQ/GaY/aMHtOJWbnvfZX3ykfPVObeApSAUJ4hzf0CF/SeW8v7+UwAHcAKeexPQVEBy47b+XOdIDm/N6sUsBRAjzUBoPf8boA9QJwJoB8BXKXPin+P1qKguHzmO/oc+cFex7M6r+tesJD/rypnTMc374LGrA2NLOyCVDii1YvQEB63WeIVnQrNCgiqQ6Et/+8xJDyvYPAMRpvnP3c/KW0mgN7nTAC9AACy3AaP8jdAKRnggtjMqe+Gd23Mr3vALOFe0EIAnew91k/wHBqsAHT3aLN3qYgggN4MdNe7WeDupSudyf+6x0PLFR9Oveke2JL8tXGskMPn/BCcQqPiBCC0Jd35n3JGiXxAUwNcZsWC2hWMsQFv0waY4GT5omXp533KlEEslSkCAAT+CcwDGKZhX3GuN8ASDd7vue4TOJ38qr7n3Q0KmKDt1O2uE89zfpbnd70mgF4bcoLytUGmHag+WvHB1HF9LqWfAc4NnOBIHYJz6Akug685IgF7zPPI6Vl7s9Nnb1AGY4T3qRxh9QjmT7ATDVAeOTGT3WAZ5Y33fOc737k0dT/yx4/ntLOejE29iUwX7F7p+rlOyl2DeVyzCRqu9u+VbVg7ZLXHTFt0XlOZr820sp+6nxzZY0f/v9UeO7r/vbz7fsf6pK9f6eLq7Pn7NdrUzjjSHeUT7B5kE5mlR8dZOQS5Ur8BonuswRFvTl3i37UX53xmEEn1Zm2tI3u0suh7VhnoX3jllSe91Pv9mwKbApsCmwKbApsCD4kCG0B/SITcj9kU2BTYFNgUeHop8DgB9DqTdKDqeK+Dq85DHWB1zNZBNp9Zx2wdo4JDOgu8T6f3zLTWyYBDo0A415mtztgLFuAMwcmLQwRHoVmw9IDmOK5xYpOJXqfFnGMdNnVm83sdHHWW6Og7cwzWqTKd+XWy1BlXsHs6njoWnEEEDwgAVSIoQdhy9g1q4Lo6sy0xbAa657/O7Iuucx3cjnFFp+lcMpjgCCSqo+hhSfgKXLnm/HxY7+5zeOdqLKt3zetuHW/fsXJQFuhCjigZixO+pWMZjwD61772tUsZd8A1nO1kIAKgWwKWviXcDXbBYek5zgVBGwwibwjoKE+TZ67JmfQ7om9le9LxiK5TH5TfjzLQuQY9ZKO0pkEF8PsnP/nJe41sVHUD8g5wa4ZUAXTGJxhrSe7Sp+DHLDstUMpaApChHwGM0Rs4jAXGWFN1o1VEJs2V19J66sLe07Xk9yMAfTqM6/Ru4NFKx0492azo1dgcE3yJ85n2i1/84p4ORZdScl/ehe6cF0+jzDJ0ImMTAAuwt0EH8/fO173T/a7luZWNmVksWDjBPvnVZwrssl8WnJVHeY4Z6ILo7JfyhGeg0xMg0z1qBaA7LwF0AzpKbytaWMLd7HsBdLL/qBqD3phBJZSUps0MdI974R7GsFrruebQblbSmTaH9J/3+nznOUE5/2YsrbgB2MlZ6DRkDcCZc3XpKZ8ND8lHU+93rcvbXFf+mHZD53g0v+q5ubfwN3xvYw6sD+vEPOB95YC5WNkGWdAmmDZTac/4+Lsy0j2hdqjBlT5XmZ2AuLp+VcJ9BZ4f0fpsDbRrpi50vATiGDwBaG42Ohnp7Ivanqw3AY425NTARoIcPVaD3qNAeDe8LuBHz3vdq+lb6cFgR65BVhgDjTGxDxggQTY6lQSsKuA7eS8yN39W++P8rnBtvz6ye1f2ybSXuo+seLj29bV7V3M5un9lk63+d6tddva8W23CW8f0MK87m98t456219zH5/ej1dhX7/F/1R2TD6ubkFWCm2zobCtGEIiCjrMhS9XF1Sc+c37/OeLT0s+xcq92IXsie4zfabXxSqdpI0kjbEaPCLKE+ytf/OLDXP79rE2BTYFNgU2BTYFNgSdIgQ2gP0Hi71dvCmwKbApsCtwNCjxOAL1f7Pm9jv3p2NIB4T1nzo4+dzobdPZy/8y2m86ICRDotGxWnuN27HUY68Qk+4sGIGIPgGy2Dc6ROqVnBlTnPsGJCRasALnpaJoA3FyHvu9ojVbO6Y4Fp0nLxwqQ0ZOdTwlRAgfozRqjZ6w9U3ZmcvYddXA1iAJa1mnOM10Xgfc6tM4yLpTK+3HIHUnyLc/w3ofh/LwbGuV8FCs+Yj3ItMF5aCZb1wGATfCcHgDdbDkAdIAU2gTQzXIGpBRAb2BMga8p+53F/Gylq6YMraiw4oe57keAgM+bgTdm9/YsdDMHddACXuDgFNDi2j/8wz+81wBgfS7XWFoUUBfZrE5oaXL+37M9BU15P87XBj0BlgiKAaKYGQuo8sorr9xrrGfpfUb7FRji9dJxOn/nvuPcJihf/uu69bkTdJGG/H9mT8619zkGDBFkBY0Azm0AVQQ+0HieIBg9gKGlkOGBCeDLj4zJgC8c5fxMkFOd634nzapD66xv4Ev5Rj1sVRZ6wTB4judZvr09QR6Aas6PIDNkvGtn1Rcrv9R2qBxP+SHznCaAri6gh84AszQBdAJLrMpgFjr07XElLY/NOObZ8KVP+XcGn/Q8etZFeZm8Jx38vBUFoLkVB1jH2jToTQPakDn4RZ6hkgFHJtDIUO7+OHVXdbbjFICp/NeOYU26R6/432eURgI6ng+MDhPs5QgIgH90BGAv+p6jcbCt5hx4Zu29lQ3n2NUBk84rAL268AgwM9imdDzS89PeWNmg1WnVeX1/g8WwOykHbVloAHKqewBWs2+++eab9xr8AO0s225gGmA2+tz5Mqceo8D/y/fIuYGmBty4P1hhg571pPIDDblnXDbGJo9aPr7gYNepdJvA4BGvrWyslW282svnXrMCEvssn7Fa9zneKe8+52HahNeedT+26sq2edD/3TrXa+OfcrQaT2VrBs3WrpoyVpkvb0zemcEy/bz7FfLJ0SHIKD37DIFANOVP+1Y92u+b6tnu+Xzuz0qP9bP+zp5hsCR9K64hz7XhOj8Dz10XAXRsPL4H8/PFV199ULbY920KbApsCmwKbApsCtwxCmwA/Y4tyB7OpsCmwKbApsDjp8DjBtDvx1Fzdu0tz/HLvw69Zt3pfFw5CHS+6lSps6xZq/xfpwwrZ8Y5zl+cCGRPWZoPR+/LL798aZz5O89/n8CUnGCmlGP3umaA3so1E/BZOYNWjhYdSNCjWWV1SgMG4ETByYojBmc3Dlwa7xWwA6AgY8nGM5p13swwAR3XaDqkmj05HWDNXK/zrY517p/BCysn6BF93wt/TsfhrQ7CW9f6Ll1XUKuOxAIsgFQCVvR1dgqgA57TyE4FSMHJKIAOSEBrhQjksIDZlPny7wQupmycOV8nrVdytlqPlRPe6yZv+Xf5nP9Z2lkAXRCD6959990X/umf/unSkEvnDziBPH7iE5+4NLJslWtkUaBEAL0OZeWFnvdb3hlZonIADcAS+etaV64BTt56661L++u//usXvvzlL99rBEL0p1md6qE5nhV/rQCP6jHGrtO5DufVOt2y15RfjtZw6tYJpKA/PQKEnjLWgOg43Pn54he/eK+xZs5h6jSe6z7FZ2a407NuBjrAMz2io8Av75ugYx32M8tVm0JZAAAgAElEQVTdz3iffEA/AXTW3iot9JaE/ulPf3rvfG4ANWTc9aIHOO/RKZWD7sk69qW1ALol3PscaCyYBx+3KgNVU9BDVGeYJdwBKw1KYBytQuOalPfVHb2OcWov8LzqptoV1Ts8k/uQeQFL7m1pe+apDEJTAXSDaAyOIZiNwBV4ioCBufaVtRXfyrtndkzHXrrwrq6ZnynrtdsYNzr/q1/96gvf+ta3LrrKRhCAJfeZQ3+0VRxfwV7pO+esvWHQpdnqMyBCWXecq+Cbs/2ker+6y+fK27UtawtVX8k31T+AWJ45Tk+wAeA5lT7YL19//fULLenhFQIQDEIQwKNHT0ygURq7d0Nffq9dWv037Zwf//jHlyoy3/jGNy62occK0LOny7vwcXWM/Oh4aqdJwwl8Tv069fLkz6nD5zsaFDX3l/LeXPvuH0f7ku/umj/LNuFqjzyab9f3lv15tV/PtZ4BbjOgeepj16084TPVD5M/yk/dr9jXX3vttXvtxRdfvByvwBEmyKEyYCUm9SLv6/dE/m/wMb+Xtxr8Vv009Q3BV1auoGdfIYgVHYsMVhdX38258p3PQBkB9Fe/9KXVcu3/bQpsCmwKbApsCmwKPIUU2AD6U7hoe8ibApsCmwKbAg+XAo8bQJ9OqmuzuQZenH3eL/y8p04SHSTTUWLW0QRk68DTOVFnxHSmAFYIXtFTahdHCQ3HL855Gw7xAlOlSUHGOp5XTtszh1vpVCfQLY6szrNZXXWC40g1Sw+gg7Krll6lRKGAJ6An2U2ej05m4ATQdZw2q2I6kAWNBP6mk3KufT+vQ3w6XaXHdDTd4rib15zx5nQsPw/OUugzAXT5G8cdTjtB9MoTQBtOd7PQBdDNRhQ8p7eEO47BBwHQq59WzlL+dwQqrGTpjAcKpFzjnY6lmZOrDHT+J4AOiE4DZHPcZPkJoNPjMFWuVwB6ZaLZr4ypxy8UrCyAznXqU94DiGoW5F/91V9dQDDAS3oAdEBLWjPjC3ari4/2DnXFpG/Bid57DQy5tkf182v71dQv5Tf0ZkubQyfPHWb9KHUMuEzPucNW8gCYbRUP6SNQ2CASAVj5pnylLJpJvipN3n2xa6oe5n8t57zKQLeMe+cH2Nts1JZwZz7OoRnovr9gQfUoc1sB6ALOgMsA6H/3d393oZ/Z5/S/9mu/do8HW8IdnSJ4jo4RQPfIgtJn7klznGaOW+Vh6pXuQepNaGGQDGvYM+1Zg9KewAtpbelsMv1pADVf+MIXLiA64HNlpeOQh5SduV82wKW2lIEMKx1a/jQQRx2hfnX/BmwiS5PGWkkzejI2DcwjEMijAqx+UXuvlWz6zmkXreyBM73RudyqwyfgO8fQPbL6oWOba9R3Y3taWQGawS/IEw2dQfUPgGx69lyzz9G9MwN9VnCa9qi0KbC3AuykExVHAO7feOONi32ILWwD3Of9jJO19dkr3ptrUv5d6fOpF6Rr33G2f0++OLIbJ7/P7ztzbHNcndfzYBNOO3i111ZebpWx1XUNTCkwrF0qb69ka+7r6sW5vv49+cPqO4DM6DTkwMbxXugvAquRQQPcWoVB+6fBPd1/S8dJL/7ufewTHkOCrmA87gvsl7/5m795qXBDEJk2BjoEGVfHlzf5nedYLYff+fncSy/dj+m0r90U2BTYFNgU2BTYFLjDFNgA+h1enD20TYFNgU2BTYHHQ4EnAaBfm9ktwOO1Z+iw8wu/ThIdvtPB0Yj6Aj7TCV7Hy3Rw4aQw85nMMBz0nkGK8wHQg4ZzkLKZZKXTcFp0vHWA1LEsMHQNwLtGmzr5vHbO0/H0WXU24ryRFoyXv1uOmHk7f5xHZsriiMFh9JGPfOTSACoKJMwsx4I6M/vf7DKzLzqeOceVY7LggPNcOV8nPW8FyVa0PVqb58VZWh5q+V/4owB6QQQBdEB0Gk52wPOW8/Uc12agW9Z2lnCXT1YZ6KzPEe849mvyNwGRszU/WvfJYx2TjlOe26zWlnGHtgDnACX0ODV1op4B6NBvZqB3LH0f72/56IJ3Hp3gvQUWBdABUb773e9eABxL8NsL6lT/TRmdQNMRyFF9rt46AkCu6c5bP7+mI1z3jg1a4mBHX9KzdgBggGFkouNgt2oAIBMObvQn1TwEdel1tvts5MCS2Ly32bgFddXhguF1uk/AoPzYKik8o0d0tEICPOGZ5wK7VGghSACAFwCdTFQz0CtnDQJwjuoPwVEd/JVheXKVgc7+BHgOjZlzAXQz0AniEED3fPF5BvoMKmnG4Cor0fGtMmwLUHhveYTPBYot3W/wBNf1/HmyzeEjMgs5A5092aMT0JdWxGHe3Vv5veMoaMrY5z5bXjjbx6Zd0/2xzyjNONaA4AobR8LYWFPPQ+dYnKMAnsr8KvBw2jhn+3b1xsqOmnbTBEj7+YpW094rLx/pt/kcZB1AjCN1aABbVm8gUxR+4GghegKVAK7dTwlutCE7DRZV1yN/E7CrDKo3Smv3TmT9e9/73gsETiF3HtlCzzi0C7GLV7ZY9ea06by+tnT3jNW61h65tm/3+Wc2QMc194E5p8kf1/aNW/efZ+26W+zjM9rx2VHwr3ub9sSU8doZR+vnd6DaZv2uiM3D8QXsd+jiHofAd0H5HtkzGAs9X/4sXxugtOJvx9J9qBW5sAfYy9AJ2Boe9cPYsMGRQ4NZKp89E1295Ph4nhXIeC4/f/zpTz9rbLjnsymwKbApsCmwKfDcUmAD6M/t0u+JbwpsCmwKbApIgbsIoNdpeG2lzpwm09lxDXCpw3oCNzpw6tytE4PPcV7rsMepbXlYepwLOjRw9DabEKfFdJROR+w1Otx6/ZGTsP+vo/vW95ZezNPse7IscHhT1g/nLT3lCm0AQWcAejNc5xmyLSdvtqQgis4yrqkTSmBA51azOJir/58OqpXz9Rba3HLfLc7B+3nXXby2YIPrUWBmBaC7NgLolH09AtApU0szu8byyPdbwr1yuBoz/7sLALpjE0wrqMbv8D8ArI2sW4ENdFQz0NE/zUA3Q9cS7upN3jmzozwPGjn1/Fp6nK39qQwCogCe077zne/8Uul+shHJiLWtQCrlpcE2rkszJtX/dZ7DH6uS308KuGiAUEuyMk4yNClzD52g2e/+7u/eawCgVPMA+CIoS4CcvtngPlMdq/5TXzawibFUF1cXngEHBdB59zxWwGx3dDPAOWA5DVDBI074W/CcniCZgrjIsU7/MwB9Zhc3qIPnCSTSC6ADojNueG6egS6ALnhO77EF9PDNDEIocFFe61pXpvi9ey6/r8qIGxghwCKg4d7LfdKa3mAiABOAdGTNBn0///nPX8p6M+c+k3UqSN59du6RR2DTCjicAXcFm9QVk8/gR9cMG4q1IqAEm4ofq/oAQFm5gt7sTfX53GOnjVNgtpmqtavKj8ylQUHMt+/oPPrs+by5V09A9wyAPbLT4L/ue9hi0g156zzQHWan9/xlgDxkxyAz7oH30S/01betVDGBdD6r3Y2co9eoKID89RgDQDtk/0/+5E8uPDkDJudeUKB6tZ5zPVa22AQob9kH5tpO3prP7Bof6dGV3XEX7bgnNaZrNvK1dZv7bL8vdM+oHnJNqv/mntjvgz3OgvE0QBN+J3CEI2t+9rOf3QsWZX9hLzeIkMxvnqn+dwyr72deZ8BTaeT3JvQn99ZOxL7jexjt5z//+eXYGBv6ADuDCiWMyaBv+nlsWPVfQXl+5+fjf/AHT4pd9ns3BTYFNgU2BTYFNgUeMgU2gP6QCboftymwKbApsCnw9FHgrgLodSjdQtWVA0VnVR1ndbrVmTlBMZ1+893Tieoz+D9OW5yOnt9o9ic9ThPPmuMez7N99dVXL5mEzdrpuPr8zuOMJkfOpkmj/j0dNGcOq7PnS19BEjLH+F3ghB4HqQ0AqJkaBcXMaBfUaWYG9zQDXYeYTp7pzOp6ngEeru8KQL/mpLvGp0c8eu2+p/3zI8d3gxcE0D3ftp8BoAOe23D0myXTXgAdp3xLuAu8dW3LAzg6V07vjrufP2kAXcAMvjgD0FuqF0DFORdA9wz0BpysAHTBO3QcADk9P9IaWS24LginDq6ztRnoAHpmRDMXnLZkxgruTZ1X3bMC0AvSud4C6M2slhbK+XuV7QeV0ZbAhkYFjXBqf/vb376A6JwFzTEgOLLpydT33GLALjPQcV47z66p+rBAH+8yY5mez7qeBQcmaFQZYNzVxc1wF0yn533NJjYrjww49gXPQ2ZvQMYLJBQQRLZLtwIVApvKawF01mgC6J45L4Bu4AaZ/R6xAl8K4J8B6AIxgjW8r4CiwQyuT22Jae90T1Te5dHOd2aOF8yUt3kP4DO8JICOniVrmwxuABMyDW3Mt+vbvdQxHwWqVM4LavJ7bZxmg8qT016bMsWz/+Zv/uZeY008DoZeIJieqgzl2anfVwA3/5PW8te0EQugFZRzbZxzZafzqPyt7KiOc9pnR+Cr4z7SQQQcUDadBpBemcT2pCISZZuhW/dT7Fj5iXewLyg/jK17aPmwgY78Xp4gmNLKKARXAuBRXYOegCCOFaBRhWIC6JOOU2eX31Y29NxL5v5+P/b1NSB8fs/w2fO+jnPaSQ+6pzyL9519H7ll714B6OXt1fc83uneZpBY1686mmehJw2u6n7I7wDnVNtB/xLMRNY5jYBBdRd7HnvO5N25NzhW3u/+Mr+v9LsTc5gAuuXWkTvsRCuloQ+wK2jYGALo2BwGRUrvyrWBNQbZMMY/+MQnnkVW3HPaFNgU2BTYFNgUeC4psAH053LZ96Q3BTYFNgU2BUqBuwygHzkOblnBlaPyzEG1cmxNx8x09NYBzu8FDnAu4JywUUpTIBlH5Gc/+9lLFjo9zktAKZz9Ahmd+3QMHs3/yMl05GA9mt/KgdN3Tmexzy+ghZPIcsTM2zM3cdaQLWYZdwB0SxHT11nfkvCAJkcAOvfMbIw6dwrGMo+CGqXzkUP1Fn7b16wpsJK5OuAEKnDqA+AA7NDX4Qm4Bnj+zW9+89LjcFwB6PDSUQY6jr37AdAneFFg42kC0C3ZDPAh8AYwYilw+p6BDv3QT5YYNYNJehRwZcVbwp3PbMhqs2jrXAY4FRimlG9lFwBdEIV+8k9BtmY2Tl1WoItxyk/0Exi+RXbPHPi33H90zcxi7bgBm63kgQxYih1nNfz/0Y9+9JKBSwZb+bN6eP7e9zGmZizzDDPXuK/yMud/BCTy/AJoPVaA/1tWmhLT8AGBAQBpBMk0sAowoQDazEAvACtfz4xs5uO+yt7KT0FAQAMz7wqgf+pTn7qUxvdICQF0x2AJd+6ZQQ9dB0Fj5aCBBlzXc6MFbtuvgKHaHKxB6cv8Ky9dP3jHgD4ATMZuyXPmCQ95DAY063o3EKNzYl7+VKdLgwlSV+7U+8rwDMhowJu8xnORB8ZPo/ywtgrXCPzQA/w0AMMxGQjkfXOM0r9BELW/+swJoPe6aRtqZ6zs0mlblYem3qj+6xqd6Ulo9vbbb18aPNAjHVh7AHQaAHrPJP+VX/mVe8GNjKMyyPp1PRuQBB+qV/i9OocgUoNotIfRbbTf/u3fvnesAME0nV952UCVMxt56iv/nvt61+VWPT7XYL7raP0mf6zet5L5W8f1rF+32oNvpVflGn5cyZHPn/bdDHLzWVzfvad7LbLSoxKQO4/QIEjt4x//+L0GOE3VDPacHue1+m7SNV7pGD+fwYXdS3u0EUA6e7JHPhB4hB5g/+V7KX9bxl19P/mbv5kvFcYI1GKP5edPP/OZZ50l9/w2BTYFNgU2BTYFnhsKbAD9uVnqPdFNgU2BTYFNgSMKPAkA/RYw4lbHiPO6dv3K2XjkgLvmqJkOVR28dcbN0rmABZ4J/otf/OJeqVgy3nBW6EDBYTGd6H0f75h/r5yst3D8Gc1WDsg6TnQE68TBKSX4UuAbZxEO02aONVMMIKhOW4G2CZ7znDMAXYeYzq/O3+wR+glcTKCtjqdbaLivOafAdOxX5upYx+Gus05AV4ACcA3w3AaAbsn2nt8KgF6+aVnJFYDeQIrJ253V/OyuAuiCFpZwFzzHccv8BTYF0D1TewLo8wz0rhkAuRmM/L9HLLQceM/cxPHa83PRhWRj0Shr2h8AdKtzvPLKK/8OEFT/TUBkOsgLylcvF8Dyvdf0acd3y9517frKxHRGF9CjxKpOeCqYADaTrU3PnsH60TgvmDVXP/LMZqFXzhqghK5r0Bf3FZguaDX32erN0r76FX4T4IVv+BtH/b/8y79cGnxggAC/92gP5ie/wj9WkcBRbwa6c5TX6BlX5wtwLojOHI4AdOYNcD4z0AEYC6D7fkH0CaCvQFRpVSCGsUgbenVdywXPTHX1TvnHqjfME/lreXkBHujHu+EhA/rI+rWhJznSgbLZ9OiDAs4NQFOu1J0NYqmeqJxOoIe/ZyBHrynv8pxmWco79mQ0c6Ywc2P8NvlHgGsG2xyBs7yvwTZTlpt12vWsPTRtEf6Wnrfohnmt6z1BvwkGly+6RwFUm/WN/ujasxcIoLOvEthoA0D3nTxbGaRn7l3vBkshh+4TnuMs/QHYrMTEOHrMCEAilUeoQEIwzRHfsaaT11Z28ZHNP++ddnDpfWTdVE/Pa1Zrfete03vvd695Gm3RuY8/yjlMO07+Wumq1Xc6A6DUsepws7urY/7t3/7t3tniyBzfgQSpkQ0qLNjQtx5/w7OO+Gllu/Tao+9z8z6DTJkHut9y7vTsJ1YiQf7ZU5Tl6rEpI8g1AU00gHR+vvTlLz/K5dzP3hTYFNgU2BTYFNgUeIwU2AD6YyT2ftWmwKbApsCmwN2kwOMG0O/HKXTkELhGyaP76tyuo2o6A+ocWzkN6gxrRhIOCUvp4kzBAUEDGCTLDsCIjEsAwY997GOXDEJ6QEBBZbKw68Cdzo86mld0WAHfR/Q6o+90MPOMCVLNkqzOHXChJQPJcPjWt771wmuvvXbpLXNPz9wFLug9t7WAm8/tMxmfYBB070+BH9bn6GxCSzj2nE+BEc+3nbS7H/6dY3qQdbjG63f98wkQMl5pWBCFtW22SwMZkBd4BwCdnlKvAOhkTMI//G0r/5hp4/nF8oV8+6wC6J5/3NKc0ECQFZ0k+EpfAB2+bwZ6ZQv69ax1gVquYb0KCHqd4GazpwFLAc5pBNYUiKJs6Je+9KVL43gL9c4KoKqedizKejOu0AHlO/WYvHkGhvS++fs12TvSFQW6rj3DMeKQ//rXv35pVGEgO+yP//iPL7qTfcRsYnQq751BQz6nexS0WpWyb1ZwgQT/z7O673WN+Kwlxgum8TuApw0+MJuYs5mZDyA6PQBowf1VBnoBdK+d4KzARDPQBdHNQCewrQB6M9AB0Hl2S8hb5p69ogB6jy0ogOnv1Xf8r0ceGHBnQEr3UoFwn1/dyLys2sHzqE6grHGf8sf7GK/PRTdojwCwVuamDVJgqCXi+b1Z2LWLaqdM+eoaKQvNZm4gXufA/AFnAHro//mf//lSGhkdwhnDAK829EiDSkr7KX+Tl4+uZSwFio8A9M6lAPQt4OjKLp12xAQdJzDI9Q1wIWjCrG/2UgA9A3HgGUu4s4dS0p/S/jT2idp9lmmmZ42kk/rAd0J3eZu9qHoD/rPMM2v4zjvvXNaOniDSl1566QKiowcanNW9Z5aSrl6ujV+61daddu+tdvDKnlvp+DP9fjQ+6dz+QW3Na3vKXfq8c3zQ73u3zqe0b6l1bQvl9uzoAHQrPOw534LL9P1B5jzzHB3F/q3eojqG+vbLX/7yBaA+skGmbHcOKz0l/zSAUHtAfTW/U5ZfqwsbjMwz+v2vMs9nzI2AGILDmSs//8d//I+3Ls2+blNgU2BTYFNgU2BT4I5TYAPod3yB9vA2BTYFNgU2BR49BR43gF5n19nsHtSZcs0ZtnJoek+dE3UA68TAYeGPTog6WxrZz+eevwq4AYhsCT9+t2w5ZfsAA8m89Dy80mg63Kaj5Wi+dUxdA3JW67C6/8iBYtZfHd/NCsSpwjmcP/zhDy99M5lwmuK0taQhziSBOMalswqHVZ33OoUabODvBRw8g1NAiTnUCd515n23ZKDfr2Pz2vUPyuuPXju89zfUAejTpEeBGQF0QHQc9wUAKe8KcG4j09ySwwDoZM7h/KcXQJdvBM+bgV6ZladWMl5Z7zyUQYHZSaUzZ32v9TkrKh85+SuDBRUKXgNaQD/PtaQH9PAa6NsSogLoVn8ogM7/qnPMCjYL0HViLQUx+ayZS/zedQA4JZCIRlnhgr+U8fV8UHr0ow1QZuq/6vNm71bGWacCU9f03Vyjs7+vScgZwHLtXteanlKrZu1zjiq0QA7ge3oAZ1sz/qFJ95MCtXw2wZ7uNwJilVereBSg4/l9TkuTw3Mt62+2MD18AJBLFiqAXgOpkOUGTE0AvUFRBdrdi6SdADo9P/D2GYDuGDwDfQWgN8gKvi9gOgM3SpepQzo/sxubfd0M9AarFbhEtrQzDJyRNu6DAt1k/nq0ClUMKF9P8ABgj8Az4OVv/MZv3APeube6scCM5/66Z0LfVeDAtGHkl7k3eF334O7lvK+BDAD/gK80bAvOcqeRQY1MMA+ymukn2FR9UNCoQFHHx/3aCq5xM6QFlKqfpn7vO8/0wpmu6jMnb7mfKu+OF93xr//6rxdwi8x9zkFn7em5BhuMhu5tFQaPUlGWDL6gF0AXlKuOgQ/RT8icRxI5J7NeeQZZqwZS0XP+M8d2wItk58rHZrs3MGelk89s3rM9eWV/3WI/n9l1ZzbdmT0+77tmO17bQ+7y5+9lb1SHPAh9oPEMflkFvUz7jvt6FA1jmEFe6Cf2F4LE/L5DbyAZ8oCcWemEihkGhKzszcrytJ9rH1RXqYvUU9Bofq+pnj7j9dq63Qd4nja2suy56lQw4uf//E//6S6z3x7bpsCmwKbApsCmwKbAfVBgA+j3Qax96abApsCmwKbAs0mBJwGgPypKnjmtdETo+G9WzAQRCg7gQJjX9j0FdQVwBS16JjCOa8vX4rDuOZSAgGSik/UDaNTM2CPA6MzZMh0tdW6W9rc6+XSw1GEjcCCtdErpqPH/0IdMIzOgev4lv/M5Z5bq/CY7w4YjtnRazUOnTku/c10BxeloqkN/Op50zF3j0Vsdd7ded413r43nrn4+QZI6BFcZ6FZsKEAGgN4KBoAjZBjSBNAB3AAQm2FrCXcz51iLAqs6GJG3OgcnLSePTJBkdX3l82htJsByJpvVUdJt8rkl1AXSJoButhTACEErNoIWBOugHw5QG/JcfVj68f6uYcFDxmDpbN5b4IvM0QLonrnJ+jGWPsdzjSlTTtDRytmrjq6TuECfMu1Yp7P8fmTnVnk+e+atzzA4gbVBhwJ22uBtASVoRha6Dd1nJjJgb3VxM4Z9fkvSFqjtule/V/d3LvJo9y8BdAA1gAJLiNP3WBMqtAAqACh4rEmPC5gAejMIJ4CuvmecE0AX4ADkWGWgAyDOM9BnBnp1U4PqWPOCfIL50nzyRGndMQvWdr+bdoDPMqAFOs8M+PI5IAf0tgE+09iDkXXOnKZsNj0AD0Etlr+vbpy20QqYmYEXt4DF3aO7B6uz1QnNAAWkMgiAQAzkwIZOwabQtmjQQe05fm8VhhlsU/0mIF0AveP285WOura/TxtUmk/adc/wGvWwY5n2H7rAYznIEiUjVuAavnCtCTb4zGc+c68BaHf+DZB03d03ukfCiwZ1IPcdZyvEMKa33nrrBQKCvv3tb18AdI/v+OxnP/tLICdzmkE7c/88AwJL/2trsbKfj/431+eW91yTh+qJW/eK+9nD7sq10w6/xWa69TvLNRtu2qXVlas1nDag19Qe6tEIBEmzp9nQR9iqNgNA6QXqfYfgvvts94kVjaqf1QG1f6BzA7Oqx6YMdR9S5ny/eplr0AUC5mScuz8TKIlO4ef/+s//+a6w2h7HpsCmwKbApsCmwKbAe6TABtDfIwH37ZsCmwKbApsCTz8FnhUA/cyxwmc6DQr41qlap20BhwLoK9C92XZ1MPB7s7B1YnpWHI5sgCR6nCqWrwVE9yxjepwXR87zOnXqdOfddU4dOf9udUb5rOmoqdOpc5/OYBwqZrXiNCXr1IbjxfOsLcstOIozHLoJgM4sMunCOMyOwsHO+y0hannEjql0a6bzDAooHVeSfs25efZ5aVree/o1yi/PYDoqpemUK5zuHnlA3/L8Auivv/76BUhHXqjYIIDe7NsC6OUdfheMmVmUAuiV7679dJ5OeXwQJ3rpsFrzKZv+XRngvuqKAuirDHRkwTMuLdMLiD7pXQC9ABO6aCUTjq104V0AMzwbMKVZ7ZTrFkCn/PKLL774wkc+8pFLz1oI7OGEJhMRUIeewIkjncX/BXUqx465GWerLOH3Aqrcr8yeAT19FrzsURbsG9AFWaABQJNRSmYp84VGgE70rLEBC+jDnkdfPc19fG7rnjXBWOmLXLrXTOe7YzeozDPQGY+VRRgzDbCB/Q8AlMZZ6Jy/7VncyLT8agCGlUsYbwOmPPvdM9AFAeiPMtBvAdAB9GgTQC+fVR75vWMxQ9uxzj156hXXhusKxPN3+XMCtT4XvVYd0AxK5vuDH/zg0qgCQwUAABBK7zIfaU9PMJJVH3oeeu0In939k88LRq8AspWc8T8BHmV32mvaZA1egIcAqOAdMuqREXUXWecNCpgAurp+6rfJ0wY/eH11x7V94dZ9fdpL8++pL6Y9tgLQqkc6B84odh9lL4Vm8hpZ6K+88soFxKbn7+pNaTjB84JzfAYPNgDDsahDBOLhScbwxhtvXMaErFnamkoIlePJN91rVnbWg+7Jq/1tPuua3XfrXlK6lFf8vnLN/rzffeeuXb/Sh5MmR39XV3ZeR2sjLynHpW316bRL53e+GUDUd3M8gt/p+L1BwxyVw0nUFuIAACAASURBVHc8GkHSDfaZe3IrLyib7CtWAymvdL7T/mkGevUmczDITfvIeVS2oVn38q4F37fYQ2zszdM2/X/+63+9ayy3x7MpsCmwKbApsCmwKfCAFNgA+gMSbt+2KbApsCmwKfDsUOBZANDPHFYFd2YmXp2qfcYtALogQh0Mdb5Op0wdODh5dWTjzOY8W4EDMtEpG0vTeT8Buzpc6mSUK6djav595pRaOe2OHLZzjpWKOqin88pSxPQAQM6V+QKkCaaRiS6ARF9QdYLdLS/K+5r9P+dbx/fMJpwZtmfO0gf9rDSezvJnR7P8r5mU1uVPQSH5RABd0LUAGYChTn96jzwARAdMB2wzi9lzfgUFPW+1ALprXCfiyll/xvcTaCkvVJec6ab5jK79vM+/p5PSSgsFzizhbrYymbbQw7K6yJsVLzzrVjmAfmYr0uNQXQUJdayTTnyG/HmmPWvazF/KdSP7ZB4CoLd0N/dS8pRGiWGAc4AwGtlaloY3MKayPTO31ONcU+fyCkCXV6/J3zXw5Nr9U0ev9K3XNBgE+gk+0xN4BXgIcAgQKoAOiM76Sos6wQ3G8vnwUs/M5v8t0V/9Lvjlc+eeVDkv+Gs5Z3gPXkXfU0qcHrDBtaaM+yc+8Yl7DZkW/DYgwGMA4OWWUV8B6I7nCECHt8laFsBnXmaf01Pt4AxAn8C5IGXLssN/BkHQFxTm9/LktD98DvSb++dR5jrr533QhDG5fwKUY2t4lAo84/u5Fl1qUFKPBMA2Wcm6/+sc+N/MllzpxQKE3CPtfFb3YIF6+a18RuYjewNgVYNuCLxB95BRb6t+5PkFxqa9V96eazTtgyNg13GqV870Rm2AlT3Qe2vLlRYrgNBnNWAMwPzNN9+8gNY0ZBHbCT5BzgDOaZRSRwYMknS/9pmtjjEBdHiw1UemXeheA4Deo1nQW5wJTaOM+9wPO8dWOVjRdv7vfvbklY4+09Nn+/a1/WA1rsrHw9pvro3jSXw+7Z8jm2fuzSuZO9NR3t9AkvL13Muq26f9WttBu0J+fvfdd+8dSQJ4TtUY5I2ePcVAQI7qmoE4fafyRL8C0CuDzqml5dlrJo36/BlAWp1W/cLvDQJXBzBv9mCOg7BhR/T7NNf8v//jfzwJttrv3BTYFNgU2BTYFNgUeAQU2AD6IyDqfuSmwKbApsCmwNNFgScBoJ+BSg+ben3XWcnUvncFoE+wnb/5mSVbCzr0Hp0WXI+zwTMoAYkAg8j68ixnM7ABjMjenM676XCts9Z51DlVp8ik7zVn1Ordvu/sHTo7p5OXv80aI3PsZz/72S+VdyYLFXCPRilZHU3QrWA6Dty+vw5d3tF1mVlkBTJWQRQrh/WKL8+cm9ccnwUdp4PwYcvAk3zedEAeAQA43QXP6VcAOuB5AXQckQDogOc2eKRZtWah01eu68A0s6egSvl+zqGfrWTrfpz1R3xy5Ezm/4KYjGOVgQ4tuUZwECAdmlhWF2AQ4FwQnSxxS2Jbwt2McTM0DTZw7qtxF8BGpwGIkMEKmGUgAz0AOiV7Kd9LKWFBcnoctoCptlYXmL9PXppO4gLo87Pq6Vvl45pM3/qced2RfjZTE56Gf3XG45AHOPcsY7LAKHFvuXv0puc/s9ZTB/t+/l+dyv/PyiRXPko/edL1r9O95yHDl57BTQ+AbiAZQR5k6X384x+/9OyF8it9S8QWQGf8s4S7+pRxCeR5BrrBIc1AR04KoFNCXgCdLNyjDPQGKfhOs+7Nhi99G2wHnScI7zOgbY8g4bpmaK8AD+8tYA+/AJwDlpN5TMlzG8+0MkBL5WuLWP7cEsO+s0Bq7Y7qqwmMTf5ePaM82v25aymw6PNZQyoxWDoZfjIDlPmxNxBs1SAr9gn0UX8maNTKOhNAP8tAPdszJkjXPX/acyt74EhHlG6Vz65HATP0L/uBewMAmEEt8M6nP/3pe43giQmEO44JoHfM8EoDOfpZAT9kGgCdPZ2evYIM9FdfffWFl1566Zd0kfakMldbfurllZ4+A2drM69+n/87+v5y9P+zfePauB7VnvOge9XDvG/qiTNaVEZuscUn3Sb/FECfOuZojo7Xe+FFbU32Z/YwgxYJTDHLHPsKW5U9moZcFRhXhpXf2lHznR2bFVnQgw0UNSjOoGL2DveeBtHxbP42sJKevZbxYoMj+zOgznVAV3QvZ191j4Ym/Py3//7fHya77GdtCmwKbApsCmwKbAo8QQpsAP0JEn+/elNgU2BTYFPgblDgcQPoR06mR0WNlSMRB4gOFZ3Yvp//63DUUbLKSJgA+gTkeF5BQByKlhXn/zpb6HF46HDEicg5sDZAqP5Mp/V0PNfZt3JcPwidV86oMyfWdJDroPIeHN6W8eVceAA1G6CeZzPj+MaRI7DaMu3QcAVUTkcbfzdznb9neVydVHVkub5nDswH/Qw6eO81x+CDrNdduqf82XnLI/KGALprXSDIDHRLvQLq4JAUQAcwBBihL4AueI5DTwC9JYaPsoAEahzvnMOcR/+evH6m76YDecr56u/qLT4v0FYwHZ4HYLUhOzpGAQUF0JG3VQn3CaCXbjMr0XG2mgNAHOCtIHplF1k3A5JMdMr1ApjQ48ClxDvX0LekKGf0qhsAWgtKTSf0EQiHXK8Al7O1uB95unV/87oJrHVszSqzsoJ0JNuN7H0adDJbmrWlRKzrSzBWgfi5f0hf+qmLzoCpgozQ1AAMnlNAG57EEc/ex+9kDdMAdAE7v//9718agB5r6voCoDegxuxzegF0wWnfZ5BH12AFoAuiewZ6AXTA82agQ09kzJL49MxVALH8BL0m4OC60Quue155Ac+ZvacsGwyjPrQixKyiwHrwGYC5DXBZwByQtEEyyDxl2gkUQOasCkAP7bE/qIpDQFvpyxw71pUMymPlH+XRvjbV1Ke1W3jWUfUIZIEgAQNLkAmC8+gJGmjWOfIAb9H/1m/91r3Mam1B9arjE6CdAHr1ypTd6n6fJy9WXo70+sq2mzQ8sh2m/us7CqDDh9hcZOnTPEoIWUQmDV6ETuyp8AcNPd75TgC9gQUzu7e2ddcTWRZAp5Q7gKNnoH/uc5/7d+Wjm+le/l/RaOrsW/Xy3MtX9O58zvbsBx1X7Y/72XuetmvnnjvXaGXLX5vjEc1rN6mza/cb2AFft7pBedlqGI7Laj0eG8E+YkUV7M3f+73fu9fYR9ij6dnXukeqN6ad2TFXNzhH9LwgNntqj96pXkRPzopcPhs5suIZPTYWAD/N4DG/L5W20Akb0X3RIC3GQYAfP7uE+zVu3Z9vCmwKbApsCmwKPD0U2AD607NWe6SbApsCmwKbAo+IAo8TQH9UYOERkNn31fFpCc/ptK6zs06UWwF0Hfj0vM/sBBwYAAiWNOazZlni6NYBwWeeA0mPQ2PlWD1yLtX5rPNv/u9+WekISKnDp+/g9yMwhs8sv0s/z7fGcUspX7IQAUgp4w4N6AVCcU5xb53Us7SqoBFO14IYrKWOdYGMZtf1/MFrjswjvls5YSfNvfdRycT9rvGjun46BScvOv8C6DgYjwB0gNcC6GQYApzbkLWWpZZn6M9KVwpm2U8Q5wxcPHMEnznu531nzvi+v0E/BdoKpsPHOnPpkQH0D8AZgIhAyQTQuQ7HqA1H6QwOko4FEhifMkfPuHDA0nDM9jOypwFMaGSik3EIcELPtZQ/pSSzZ35Tohk9wWeWGKY/yyIrYKU+mjT0b9dBB/mDysKtIM3Um3Me8l5Bqun0J9ONUsxk8bO+DdZCd7qHAIQ2+59n6rCf/FZwywAir3X/7D7qHskzBbNZZ/jQsuqeYw6Qze/sc569DfD/9ttvv/DOO+9cAj16rAAgbs+JnQC6ZafNQBe4nmsogG4ll4IME0AXPDcDXf5dAeiC0dBpVrYQcIB2PVqE55jtDX26DmYdWlmlpeBZ22YT1s5oMBjXUY2Aqi70gKMGpvE/AHPmRA84Sql2GnSuroD2BrRAC/dLxs7PEaAt/whGdX8sjQT7fY48pZ6pnE6gtsAT15XvAbDMrkZ3AAgbrNHS5LOEcoNImF/1XefqWldfVC4q1wW/fGb1ZnXFvO/WvabXzWdUtrvvMQdkQICNYAMCWKgEgY6dpfzf9773XQIqqGhRkNygGYNJrDoBP/JTsHvuE+5fyDR7gJVl2JssH0+56+oRn6l9Nm3tazbXrbr5yNadOnNlt/UdKzt8ta/cOq4H3ZPu8n1ndlPpfb82ctewdna/x/lubYN+X2ilkFY6mN8bsTPRL+xn9ByPgRzReC72jBUV+Nt3MLfaapWPycfVb9MGIBCZACmqSPC7Y2E8BELZALmRLZt60xLxfL+yeTwSgXdU/JnBxh2r9ERHAuQzFvYd3svP//1f/stdZr89tk2BTYFNgU2B/4+9d921NbnKNPMWUBf8KEBtSgJKwkdsUnSmcZLOkw/QVLkuoesuum6i6z6q/oLTdvqEnT4DlrEs8aNL/EFCbV9Cq/VM6dn9eFR835xr59o7194ZSwrFXPM7xTdixIiY7zvGiC2BLYE7SGAT6HcQ1j51S2BLYEtgS+D5lMDzQKAfgWcFXgp6NgJ9Enzea0Wgl7D13k0xXuCV+wB6Q9xJoBNdDgnEvRt1DehAhBhR2Zxr9BcRYIAYRi6YerQA0RlBWYDqjOy9ptlHoOKMIivAartKxCjbXgfoAolCJCU1RDlgLQWQHwBXoF/5C6qXZC3oRXsbDdvIO549IxZLoHtvIzLvgyRfyfeDRqALiJ4R6EZIQ6A39THAvhHLEuhE2UKESKATVQiJLoE+SfTniUB3HAjECsZKWvI/Om96bIBd/sf+UBhjk0DvmJoEejNylLiwTx3P3bsT0g1bh+3CbnUMYvvc05590CVNqGmb0bDYRByN2KuaGicko9Uh+CRYTJddQHdGzK9IKm34JLCv2cOj47eQIZP0KgE3bU3fZ5J3kKOmYYYEK2DOuCAdPiQUDklzO4tJFigrniFgL9Huu875s7aecyW0JdDtG7OuSKATnWaBQDeKHgL3Ix/5yEUvqbH76is143nuga5jVKO+S6DT5hWBDnkIibiKQCf6vAQ6+lsCnTZUfshsRsMqG/q6jiONQJdAr7OEY5DrSh5Ox4bqDHbNSEDeizWEawnkbCYJ2uF4nJGG9JG6RI28jZ7EzjImKTje0O6So9WtFYHu+1Vf+K66XQLdtZnjpJGhjQ51zHYtgaONhTkDRxwLaynXVZDEOkdQzyjz2o6uOToW+FwnHW3hXCPWxrjOqP2Y9qD34diKDJzrv9rhFYnb5yGvOnXgzCTph00pmUYUKvMqNd9LwGHPeffKvvOCMrDvmj1DfURXIfpMu0+NYwcp5P/0T//04kRZ3eId6mRSh8m5pljZ51ts8+p3xGqdtuqz+cy26ax9t7brceekh3xd5TLl0P/fC4E+dd91QPtau6Vdm9k9JtnuPYgAx76QyYG620mwhu12CM4FjIWu27Dz0x7UmZN5z9ToMzX7jPruuK6TDN93OxTu7/qacax9p+b3Jr+3mH+n00x/T9Lmjn/mGtcgtIu///ilLz1k9dtt2xLYEtgS2BLYEtgSuIMENoF+B2HtU7cEtgS2BLYEnk8JvF8E+hlw9Lhk77xuAi8lSiah0t4tWcD3BUUFN7z3UXQmxwtoAORLoAMMAvBaIJEBX4gSA1gUwKA22hbQl/8naNv2TLC1wM970d4jAr1kM/cXRG2kRuW8AhmJXCDtqkWHAwAe5MW+vu7HCilnpBP3bVSiJIpkWsHWRphx3YyG83/a1+uOZHZX/bzl/OcVSL0GfiqbVQS6pJwEOqQrBDrRMRA7FAh0yXMI9GYpEHA0E4REsHpaPRAMnAAr7et3vs9qrKkvK/B3pUsTkJxA6ur/OZ4aqapjCN8xfowspIZAM803QGlTuEOICB5zHoBtI9Brc7q/9RwvEibURKuaccM91iUTIU5Nx/+d73zn11K404cd174DTgC046WXXnpUTA1Ojc1xnBtZ1dSjt9j72R93HZOr84/uYXvOCPQSUXzuvETEmeA90bYQUMiVGsJLBwnsJ8SUpXaT8VX9KbCODOecWD2YBLokWQl0I667j7KRrwD8tPe73/3uC+++++6FxIM4J2U4NVGv6iuErwS6Y3qmRteBSgLd8VnigPeRPC+BTvQ7ugN5buke6KsIdB20kNnKqYRnlfx1H1rHTyMbafOMNJz7uldPqssQ5kYhmsnGfc8Zg6YORpZuh0Jd5wTa8vOf//yS+pxCu5U9csDeUliDQLY3S0udF/rOM1py6vl0vqs85ljtGmfav9phCBzWE9SMCR1vqGk/aynmC+oWCTSfU4ehW+yGOjffaY7xRqDPuaLzZOebOQb5f7XOne3sWlfHGO1jz8VemH2Az2aMoEZHmrXALC/Mt2YjsD2dS/tuPNsxT41zBw6jFGxYHau4r+OfNZ86o3zb7pXdvI911tFad8r32rp2EuhHc/1qfnDN8V7W7M/CtUf9dTaP3mVOPhonq3VV1391nj77TYkuk/HC7biwhWbrYI3l7xZq2q2u83ydHan7DM6r8y/EtFtymLnFmrnQ35iM7a7NzLzFPMm76cjGuOWYa2La4lYe1KZwhzxn7qhdWtlwfy+xZnNuZf3I3//20kvPghruNm4JbAlsCWwJbAlsCdwggU2g3yCkfcqWwJbAlsCWwPMtgadNoPcH+ZlkbwHDjq732vmsglpce9SWgl18PgNwC7aWVOD+k0B3rzmADtLuWdynlP8BfwU7qAFfAPWJyoH0mlHuBX7m+/kek+zru9+i3UegooCQZEvBdIGVts/nFiwHbBFQNe0skVAU7se+uKQkpkDIuS8u93LvU2rBK8gO7i/5JNA5HR9874JCfDdB8Cmfx9XLs+vuAgre0l8P6Zxr41250G8zAl0CnajCRqBDhvzhH/7h/0SgA8BLoJu2utso3EKgqycdOyU0fJ85piYIah+c9e0RqL4an1OOEqoFYptZAeCU1NgWxqhRl4CjpsumZlyVfJ4EemXRqG/aOTM22E6AZCMWzSgggQ5RQ/pxCgT6Zz7zmUelTkI8lz3SKZzH9USSWprim3evPZoONbUHHR99t9UYvcvYnOceXbsCpSW8Vv2sPrStODgArmP7IKLcS5z+hrCGKPzQhz70PxGG3MsIcPq5wDrPrgPTigSynbXh1yLQS6DrmFECnb6l/ZBnf/RHf3QpRMCpr5C5dYxxD3Tn1zpu2T7ek/b7bHSQ95sp3CHPJdCZY51rIRPM/IJuGQXoHuiSHNxzRvjPiOYSsyUaO5ebTYV3mmRIM0voKKLDC/MkBDEkDp+7Vzv9z5qBgrNR98F16wdq2oczgwWCRnnTXuZe52HGdLMUTHtQJ5rOrXVs6JqK8/nr2mk1VtXFkkucVxl2vYVzCY4ZZDig7j6/yKXrCp83++mMgNP+1oa7dlhlb5hrwzlHd9x3vpm2Sr3mubUvXedMeaJbk2hzrsA5zewD9L/b67gNh04XjAWd1qiNQi/ZWNLevkcmZhTRscHsS0TuQsqTachsQzo4MP5X8+Bqjdu13C1rn2tz8krm1cn5e2C1Rpzzivpv/x2tD47WEbe817N2zl3m26nrj/OuU7artemc8+bvh+oav9fIoMM2NJRuLYSNYZ3lfuLcx3mBe5TsnjbE6HDGrA5BkPXM8zpa42zd+zCPY+NwemGsMic5Npv5ROdKnRTR5c6zdVpj7Neh2DHtOK+t7/zl78Hf+3f/7nG6aV+zJbAlsCWwJbAlsCXwACWwCfQH2Cm7SVsCWwJbAlsCT1cCzxuBvgI9C8RdA6gmMSaA0rr3KzDaCD3Ob/pWgHwjMgE0AEDcqxQg5p//+Z8vpVE5ABEQXKQtfu211y4kumB991At6SdAV1Bmgo5H4N2R5k2Z+n+jhwRzBIbm3qEFqwp6AxYZYQGx4z6CECocg1QxrS+AlOkGAYJMU0jNPQWFjYAX9KxMCogZJVdQc/ZzZbIC/O4yWu8CGN7lvg/53BVI6fipXkqgS6KXDJkp3CXQIdEBKgHhjUKH+BEcbAQ692N8TrJNUr2OE5McKaHh+0w7cWRXroH1Rzo1r1uRJVxbAqugLO/LlggWbAnRpJRGKBPtC+jaLA2mhKaWDNKelMyjH0ta1+ZAzEm+YPsEWBnTEOjs3Q3oTAQyqcZJOU4BhC7RB7nKORTa4x691G71QM0zGsU7I3inY8y0jyVe53g668Nr5x5dq06VZLxFhzxHxwXeGftpKnTqpuunv43sxpZiG41qg2w1ih8AHhk57kw1OwmFVRQ6beke6HXq4L5EgfucErwQdjpIQPybNpwaAq2Rcd2SobaBz91GZfbrjECXQMfxANIZ8hwC0Qh05liKBPpM4X5GoDvvSG6vorA7Fxk1T92IQdpSUr66zPs1QwMyNAISO1mHNeRIxgZSCaMD3ae6DhDoC2SmxYh2auSlTKghW0ogtm28m8eoqyudY7X/tasdB9PZrcSsayr1c6b5tv9pewn02jfmC+VCPYnfSX6erQ+qb3Ua1C44fs6iWrueXMmm9+rzet1ct3Rdisx0JEPPsM3YWGrkZPYfHDCM4oe4409bzNqVbBZmBOL/uXVB5VaSDfJPEh1nOLIdUNC3j3/84xcHDxwaIM8lHVnnzXfq/VdrnlvXZ9fm5NWar3pdMn11r5U+1YGk95/XX/t98pDXeo/Ttlvf92w9dOtzO5e1D2uT6+jg+Oraodty4aTj/EXNtgNmMGF90owfPs85oba/7XIOdj513JBpBPK8ztbYXuc3xqPrO2rmXaPha/exl7yDDqbYLNZ//jbtfMnYr4OkNrpjWxK96xHXjP/2t3/71q7Z520JbAlsCWwJbAlsCTxwCWwC/YF30G7elsCWwJbAlsCTl8DTJtALEB693a1AWIHFM0ldi16YZJj3Kvl3RKwWLJvAWa8BjDAajucRbV0wRBIdAr1gL6QH+/1CorM36wTTJ9g3CYSCMysZ3UoOrfqk7eR4AdVGLkzSsUAogG4JT1IiUiA1IIZKogCwGlkJsWE0GgCxIJj6JZlGLUlK+3h2ge4VgDlB6ic/Cp/fJ0wCvf9XNxuxDIkuSQbwPyPQASchzylN4W4EOvoE0WWKS6Nq3wuBXrs1x8IRqeE1Z3buyNYdAcZTfjMC3cjrFYHuPsbIqftNG4EOGMp4MQKd2mgi37H2h7Y0nXMBVvpTMBa7J/BMX0CgE7lFgfCVPIdIpz8lbbiHaaUhXH75y1/+msOAOkDdvYwZ3xOgrkNP540JCs/+uNU+to+vXXM0BuY85PwhedNnNNqVfiKqEzKV+le/+tUjm4rOS1JRI1vGBQWQvnttc886fc25o/+rD9xf8FxnigL2JdDRA8cmNe1VD3D0INuKBQIdIkCdlQCcYxq9mk4xnQtKCCDPGYHOPAOJzruvItCJ6jMCXfJ/RkGXHJ1EySR4Sxo7L1G3PzlnFdXOc3l/yJRZIClxCjDrAzXORY4R5FlStXO1UcLuYQsRjx6xPzbrETPAUNMfEjPUq72oV2uSIxt4zc5xXYn4yp5jfY/KHgIYOwMpTF15Ye/cE5190dFLU5cj9zkOa9/bf7UjJeSMqp/jpXp5tC47mi9X156tU+3rlXOGtpF3xaayFsWZkzWo8kJmRqHTz8jISHFq/q8NqC4776nTZp1g/KBPOovSR+5Lz9qW7COMN9Z2kHpnf0dr9lt+OzwOgT77dxKwc06pbLrene+0agvnX5tDnqcV463ve2QrbrEtcyzOLALto9V6zvP7mw09ZqsIiHRqnEDU5+kISBs7j9cW16Y0qpt51SxbbsuhMwq2mnmJ+ZWxSKntd2sW5+I+T2ct5k6ebRYa7qFtxx5y7XRmmr+zbDv3cl3BXM3fH334w8+Tmu532RLYEtgS2BLYEvhAS2AT6B/o7t8vvyWwJbAlsCWABN4vAv1W6d8CiM179ZqCLiW0JyA5Ac2euwJNV9cXhClpC2ApoGHK1KZw72cAxkY8kM6WFMevvPLKBZxpBGiB+0ZQFgCaYJDvOeVya3/0vY8ixSQEJKonuFjZChgZtde9WAF1jcSghlyB+KMA4pbMK7DelKVc1+h0CR8JtakTJQTuIpN97loCJQTm546XZ4VAX73lQyLQBUwl0CGoISfRd/a3hAAjAtO9ZhlLqxTukoWMpdrTRrlPAr1jRwJdcNeIJ0BWyBkjt2ibEegS6IK42EyzdJixg9o0ppAuRnz9zu/8zq9F35YYp51NUT9t95Ma82ckyNGxjglJGto+56DaLWwcwLrgOoA+JCiOJ6TjhiwkOo5SZwmjhJ1H7M+mmj2af+cc26jrkpoA8XWkEGSnhqQ1/S16aoQrpC+EL/qqzkqgd0sGnWz6vBnp2WfT7ysCHRJdAt1oaxwyuuXKdCrRaUCyVJ1qv9IWI32pS5JX9qv5ugQ6spKEhPB0ixNq5OH1PINxwNxIjeyMSuRdqkO0zbHM9X0/HBvMBIMeYSssON9AbnI/dGmOpa5JOu9PYtjrJM8aOV8b6zi2XqUUdvzWaY73QfdxJqHGEce1BffCmcQCYWtfQyZVTiVCbdfR2ulsfTnH++zzOa+s5DVlfba2LWFW28fnjl10izGBfkHKuRUENTLUwQbdgqBz2wz0kz/awP1KyndNR59ox/ie59AnFJ5tJoCXX375hd/93d99RAjSD+17n6WM53q973TtN8OZXZ7Xdr3c9W4j0qe+VmdW+tPzz9qy15Tna0p14mjsrH4X2h+1N+pw596jNZ1bflDzu83MOtTYE52NcAZptrDaFJ9n+1ZtcazreMhYcZ9xSHUK9rvOhnWm7HZajM3+NWqctnSu8bNzam1Ox+CULW3r1jAcf/nTn94qvCWwJbAlsCWwJbAl8JxIYBPoz0lH7tfYEtgS2BLYEnh8CTxkAv0aEDaBqzMpTNJ2BVpLQgv49ZoVbLR1egAAIABJREFUcLcC27wvAEQjtdyTju8BW4heIIUldQl0IqX6XAh0IjQhlyBAJOIFNmd09QqYnWCjcjoCgu+iTUf3rhOAIIygbiPXOdZ3gFwzmhKCABlBCFF4f9LRQnK4D6eAboEmSRpJO4Al05YakVXCx7bSlkZPrvTvcQHPu4C2d5H/Qz+3RMAcg83YUIAeoN6o8VUEOincIdtmBDrEsECjEeje59YU7pKVbdsRmaHsj8BWAcejPprX9bypL7MN/t9IIx1KTNMJOV0CnfS4kGol0CHGkHdJlqbZNgLdthVspQ2OI+qCr2bcMLqz92SMm5odoqYEOlGz7s/Mu3kdY5koL9My815vvPHGC2+99dal/P7v//4j8a0A6hm56sm1PZJCT2NMHfWnpFGdkKazT/XOz0aO857siY18cVKARMfJQGcDMnq0n45IoeqfJGf1eY7rkgAl7yTQSWcLKVYiHDtPKn8K/cp4xq5LoDdF/4pAd2xfI9DN/EL7VwQ6GU/OCHTkJcEMAajOt1+UY0kYU+z6fM4xSl8is+uFpqLvOCP60NTarBUkcX7yk59cCBRIbbZlwOmgafCRee1Y261TGWOMZ1UPfvazn10cG+gXdMm9rxljkJw8i2dCzpccdSyZEeDI9vP9jNqfqYIrx0agdw5x7eC9mtp/Oof4PtT0JesqCvaP9zF1ODIrOVpdLpnqWDgbx657ei73PiLq5v1X67Tec47HtmUV4VoHDu1h7Q1j4+23337hK1/5yqVG70rE+Wyu6fqO59aZkWM49dAfPMfofmrO1SmSNuIYioMoWZaYlzqWu80Az26/VIYre3j22+Eua7H2ibpXW1cHmspHubZe9e/jriefxhz1kJ9x9ttldWyOufn7pH1Xm1k94rPj48tf/vIlc0OdvNyKgBonptVvI9tWXZ6/h6aTojaW87rFCmPT35iMlb5T1zWuJXzmHC+1/bU56q7jsLZe+6pcIfTJKEHBbvD3F3/5lw9ZhXbbtgS2BLYEtgS2BLYE7iCBTaDfQVj71C2BLYEtgS2B51MCT5NAn4DfmURvJc/PzpvHCjCsAFq/K1AwAVva3GjvAg79zDmmxqNumlkJdFNZlkQHgDDCixqgGmAc4NqoMkEbAMkJ8E5gcQJAlfl9EOi9X59VsHGeM8GrysYUidSQ5hBAFuRAakQKER4ArhbuKSgMQAu5IpFuBgCAKeRV0m+Cso2kOtLPu4Ke186/VdefRQu0ItocXyVG7kqgN4W7OmAKdwgSnSfug0DXbh314yTCbx1X87qjsTntpvLj+ulQI5HBGOge6Oh5CXTJI+pJoHcP9BLoPM+xKtlc8PeIOIVAnHtfQ/BSaCMECiQ6ZAoEep0Curc2dpK9si1EVkMMk5mD60rUzEjYCVIr67aZz0f27EmNPftSeznJwhmdNsdTddN7sKexjhM4KyAbC2PE+YPI26Zsn2TQmd63HbWhJUd1IoOUdB/0OsYQ6fyNb3zjUtjjXqKWGlsPsSm5OQn03meVwt3+OotAhxwm+rwEug5aRKA7D3N/I8CpkdkqAt21gYSDBIdR6HNdoe65tYj2gHuX6DeNLxF+RFM3HTnvZ5Q+fes2J9Rmu6mO2Vcl62eEIo4qyIVCH5lFgnUMaxCIdPqIOfiItJmEDm0ooVRikWNzi4VJeHXNVfvae1aX6Yu+449+9KNLVD1OB0Q/myqcMYBDFtuCUHAwOXIG4VmOsTnu1LdJmvn/au1Zoo7r5zrg2rphrj3btsp3tvVo6x3mTByatK9k+1D3sN/N1KFTos5OXSeXeOOabqPQ9RfHIBs/+tGPXqJ3cchYrWeP5sUjWa9keTa3Ttu+WjP3/bq2rR30ueruJGK9763rgyc15zwP951jY/bD6ndZbcokjefvJvuS3xDYXLNZYEcszAXYjlXBjhyN59n2uTapg5s2h/b4G0cnrDpBlSTXScex5PgvgT5/q2mfph2b6yjvwbrQSHhqbCrZUSjMU/z9n//lvzwPqrbfYUtgS2BLYEtgS2BLgN8p/++tv0y2uLYEtgS2BLYEtgSeUwm8XwT6reK8C7m4OrffNQJHkK8gl58LdhZ0EATuNRNY81ruL2kAAG1UgRHQkuaS6O6Bjvc+4LdEMWSSaQJ5rpG3EIhEX0+guSDe/LyS+eOAeQUCJ2hreybRM4kiQR3Ob9RR064C4BKFDoFO3UhyUlEbsQiYLzkukFTCpc/guY3Ea/9xzLZMMm3K7tYl5K3n3UXPbx07D+G8qQeTcBGgA4hHn00Tey0CfRLokEeNQIcMoDQqkWdNss1IndoGSUB1WV1dgbYr4PXWMdX7X9OvSVhKdkpgWJvGE+K5ZDPnS5wiJ4hzolWpITgFcbE1JQu7BzptnOCuKZUn+VqHCOzg2d7XjUKUQNcRoPcndTtkp6QnBB7nU9P/kJ4QYtSN4BWEniBx7eNZX0xQ+S7j6tq4XunddNBakQNcV9lUD0m7TZQycoJAZw5RP5AVW2HQ93yuo5F6v5oHp6xWpOwkZ7lPI9CZBzseiUCHPP/6179+IdAhZi0S6PQrjh9HEeh8X52cdtvob2r+SkxDoKNPFN7H9O2Q6BLokOjc3zTX1BIYjA0j8bRjdTCZ0bQl/GqLdEZRFyArm3mFZyo3+rxpe7GZtFGyn3nRwvNLTM+1ziRH1Gui3V2PULs3OjWRlaQpJhsMtmMSw50/66jGvbW1k1iUQO/aaTU2ue5oPlUfu21MyVjXENTYEW0csjVyFBIX21jddu3QMbEiU30/15W1GbNt1wjWa3PB0TputRarzNpux2rbwpzh1g/Wrr+Itq2zFnqHraUwZ5sBiPGI7eY75hVrP6MfyoO24ZChcyjnts/a3o6ds3V+zzuy07esyeZ9pg0uAdtjt/Ttan0w23Rt3rjLHPQ8nzv7ZTVXHs3f6tf8DdVxBCHMHGqp0zPjAecP7AcFu4sTCDVrnt63NkXbVpvSbCadNybRPR0Wnfv83TNtgO/eseTze6y2tzo8z3UtzHh3jqJmbuC3G79fIdT5+2///b8/z6q3321LYEtgS2BLYEvgAyWBTaB/oLp7v+yWwJbAlsCWwEoCD5lAvwYinR2fgFtBTECIAnUTWJacEIwtuCVAOgHVXsN1/AEaWkyVCuABsNy07QVlAB+IrCSqkhqAl4jCX/ziFy+wPzrgvgWQv3+TzLsFTBQQaX02UnrPgudcUzkWeJmyKVllPwgalWAhGr/7vfK/UQ7IFRBfMB/Aykg/7tn7TMCy6arnu/oOEjFnYOs1IPaWa2/to2fVehXQdAwWrLP/6bvHJdAlz1cp3J8Uge57VZftyxVAvuq/xyHQ55jrNhElOCD5INDd01YCHTISec1Uz2ZvKIGO7SmBLpkkaKvNkEywbbw//SmxBzGiQwP13Pua9L2Q6K+++urFecj7Q8Rob6kZ+9hCCxGxRsdiCyH3LJVFI2ynLb/WV3OOuTYnTXt8bdzWNtKWOb8c2YempMeemTmDmrkFGbHnM/ZTm0lNlC3R/hTAf4hEyWHaUkB+Rqq2LzqWSw7wuQTA3APd1M7U6AHkOYVsBLQNAp0aAh09NT35KgK9KdzbbmVOW1YEuu8Mgf7Tn/70UQS60efUEIPqrwQ6c7MEuiQ6zyhp3m0UShZOuXBNMy0Y0c596ScipYmYpjBm1APmPSP1cSKijWa6MQOD//NM9wWnb5tdpXrM544D5No91xt1iY1lvFLYGmDaI6OUuWcjwvm/Ti1dH0ju1Flxrt+mrbTNvfZoLcS5phemhvBhbDhG2H/bLBjYn9qzkv7T3k1Sap7rO67WP11/TsKq73HNPlXXJ3k2Zba6V8+hne5jTM34IJMF2yuwh7y2lhpnLGwtBDikIecbre5x5hrIRLfZoWZ8+Meze0/GQ506KrfaxdXabNrJMzt9bd3W9lVP51q5/b/6jbBaG8x1dtdHc664y1xzbZ55Xo9P+Z3J80gGHX98rk1jLkX/LXXsJDvKSy+99Khgf7XptYO9p+3rHDnXANM2qIPTTroe8zfLNVms7EPnbtrRe07nm44xnLx00sNRD6ckxz9zB3//9//4H8+r2u332hLYEtgS2BLYEvjASWAT6B+4Lt8vvCWwJbAlsCUwJfCsEujXwKUJwPLejcaagFzJgUmgF6QswCeIK+BaEopjjcApgU47SFFOVA/F/dABdgEmIJMogNSkayU6j/1sSadqlBw1AKUEGvdfgc4TAFyNgBXoVIKw1/QZBZo4f5LPniuQb0TaBKwEmwRGfR7RDKRxJ6UstWQ60SCc+4lPfOJRAcQ1LStAVsH7RmquHB1ukdFKBlOWBajOLM0EW+/6fIm2a9asY+RW0Piobbdef9Smgn+TQKedjVgGaJf47h7o77zzzoVsI2WmJBKER1P5uwe6KdwngV6isc4btgldqS47xnmvawRE9b0240gmk+DoeVPe/q/+anOMRi14C0mB/kueU3N9U7gThWzBTnX7g0Zn8n3H/NwTVwC27TJKFhKSMUl/up0CtXtfm7pbQo6azBuThJSYgqQhMhJ7QJGU554QMU1fPYmZ1Xxgn/YdrhEx1+Yd+/CW8zinJLXjunPRdEry/p1rSnzTP8wZ2k3kxbyBzCmMHRwVPvvZz14ctDo+uHczNExHI9ul3OowUTLpiECH2K1dximM8cy4Zn4zFa4E+hzXRyT6zDbQcaQe4GBFGxuBzl7fEOgU3uUage61kP9mheGe3f95Om7U0cGUu5zfOU+HL8cI/Yfzi1sw8DzvS2rgznsQ6No07lt70HmX9+u40q7Zb1Nf/Z53/trXvvbCV7/61UvN8z/96U9fHDBw8pvv2/WRckJW3H+1n3bH4CR4nBfnmPT7Sf50rMxrOi8wNkqK4QggEYYOmrGBtdXZek8bPEmxErz2wRxncywpBzOIuF7sWunafN8xuJLZ6vo5B3V9BIHOnvEUSLLOnZDnzME4vECim+aamrHG2NX5pY5xOkXNuU7b1zXkzGBQu7Jaa813ObLBt65ljmTo9ZV31we133M+WK0hjtpzyxxyTSeetePK4tZ3n31wtv6srVFXWmtXXDtSM39++9vfvsxP1HWKZq3CnIHtoHY+ZwzVdhkd3uwYdbqav6Om/qxsc++/WkdWLh0rjrPa0K5/6gTEZ+cvHbysWYvh3OXWGESgY2N1MOD+/88vf/msqd9u75bAlsCWwJbAlsCWwIEENoG+VWNLYEtgS2BL4AMvgadNoBdoOhP+LQDKtXMKgAkirMi7CaZMQKPtXJ3rvRtFxjUFWwTNTeEOSE5EOTUEOqAuBfJK8pwaQNJoNIgQSYVGW/KZaIhVO4+iE1ayuQZKroCcgsgTjBKkqTyR0Qq8EqgumAiAhXz+9V//9VJDnEMCIQeO8c5GKTadM9Go7W/7panbJYcmQC3IZRaBglP9PJ0FSiD63q3bN33HKbOCsytw2/eaxFqvWx1b9e0cfxOMLHnQ+3vdCrg7G9OT8Oi5pnA3Ws29ryEeSLsLyUaBxAG4NFqVFN6OBcYG55esNbUsteBggfjqXTNOrHT5DOju2FiB5Cu5nMlvPsv/S3BwT0hJI0/dJgJwFvmVQOdcCHTGDHKCPGc7CGoIDyNVjUDHkQdbNCPQJXiMJCwBXEcV2qRDCyTfTN1tfwJM6zBETd82qr56R5uwmdpNnI/Y5oFCP7rtBbXkPTUyOovqmpHWjR6z3wSeV3az4+FozHfem7qy0rtrNmQ6UlSnAbe1m8jI/ayJGIMAJd0s6arpf8ebqcqrp43E7eeO42lXBP+VN31pFDj9UBuMLWc8UyDp2n/Yc1M7Q9B1TJt23roEurbP95gEuvu2QgyXQOc9zOyCc9pM4c5YcEygy0bSl5juFiO8t9lm1C/tD9/zPO5nMfIXpzHICIgb02g7zpEf/WXkL3JhnGlHeKbEJTUkbO1IdaT6WN1WN+1X2ocDHxkCKLwDfUMhSwBt4VnUyLpzTwlQ7ttU+x1XtsVnrmyv42GSQb12Euh99/YZzouuqahpu7pGXfmuHFg6TzouaEcdsrrm6D7KrOdcW3ANn9Ul2oi9cqsN7GedM1YOApXjnL9X8zSy7VjuePWY9giHzpnJwixA9LmpqyHR63SFTjJ+3FLDTCHUMxvIXFP2HWuXK18dFI5s6pENrm6frVPO7PlcB52ti679PjlbJ1y79pb2P7Rzzt6pc8r8fdB+nn3T3xb2+2pd1d8D2jvH67Q/OjZT85vM3xzU2gZqHPbccgRnkr7f6ndiHc5KVE8d6hpj1Yeev5LTkV09kuG0p/09RHvreMQcxfxEwQ4gG9O4Y8OmfX/n619/aCq427MlsCWwJbAlsCWwJfCYEtgE+mMKbl+2JbAlsCWwJfD8SOD9INCftPSOgJoV2F/Qpe06AiMLzvGcgh8AfqZ25TyIKUh0asAFwUHOE4ikhkA3qhJgXwKdiEwAbNJnUiCQC8wCYkOESIYUPJlExnyfgi+TEKkcCqjMfjsDbCc4WABrAkRHgDmgjOmFAWgBsExnD0HU+5CSGkCXtMQQC5Jg1EY9cr8SOABEysl0u42Q5H1LlLedc5/C7os7gbypj5WNz1eXqqOrPhL8LiE4AcB5rE4OffbszwJ8lQv3O9Ofa+O57z/JB58pgQ6RB0nUfoBANwISsg29J1IQEp3P9LfAJn1cgq0pNyeBXhBzFQVUILbjfAKltQkTqDyT9wro7Rie9oj/VwS6BIVRTbwX7y2BTpQQfzqcICvIU8sk0CX1GHMle2hvM15wT/WeujKkTSXQex7jmP78yle+ciFOTZ8sgW4KaupGPgHmmkabWrsIEUq/G8FMzbviMEBBn7o3swSMY07nAeqmuVbv7dNpp6ZNc8zYb+rJimRRZzoepq6cESxTzzrmm4IbMpZoW0hQas6DJKRAgFZmk+CuLnbeQU6rubRzhbKAxFU/Idb6vugBOoAufPOb37wQEjjEWNM+iVqBfOvu3V4CvQQdbSiBjn6aZpYavSHKlkK75vYopnCHxGRM4LRFXZuCXEpyNo0635cEbB+hr3UG0eEBZzFSuEv0UzPmGKMU3qd72tf2c4x9yZkLqdH72rjOZSvSZkUoIW9IZgoOGJAn9i3vKolKDfnbMTKJ2s7Jff4cA23n0ZrMKM+OtdX4VD4l85E1fW+pLkNeE+HPmoq6ZO2085O8m/0rMU4flpSrreSzmQ2wt4xLSDkIOex0bWFt2GpNMeVYoq19O3Wy9/WdOAfCDPtBIUUzae8tEOhmQ2LN1TGB3nfrhI6Puc5pn3U+5HMdsrqmmn1yl/VH+/DMvnZtOe34tTl+rm9X7TtbF1x7n2ft+NTVVfs7lrQv2oG5Jur9pvNb7d20HZ7Ls2qLOM9j2InaBghiSWOcX7SvH/7why9zEzbP0ntOve64ou/n8epl9edo7dDxsFpH1qYd6drR9z4fWfju1Dgq4nxEWnvsgU4z1K73WPOxZQ9//9d//a/Pmqru9m4JbAlsCWwJbAlsCRxIYBPoWzW2BLYEtgS2BD7wEngeCfT3q1MngS6ICPAtsC8wWGACQMJoM8DWEugArBCIFlMYU0N+vP7665dCGsFJvk6CcHWc9pQ4nYBNQWHBzwKIZyDkJFnu2i9c30hLUv5CmgHiIg8JCOoXX3zxERHH3rCmloV8EMgG5EWejTKfaUFNE0w0GH8z1a7g3ox6NGKamj/ltgJTK7NJapTs7j24ZgKAtp3n2Yc+22Ml+SQdjoCzykXd8T2rI4J3E+Bc9e8RmOz7SGzQXxA+klZNfUxfS7RBtkGsEa0K0dZIVciHRvPNlM/Kc0ag8/8tBHoJiQKe8/M14lM5rYBPjx2RqY4HI8NLVPAe6idkXyPQ+d7oVBwOIM8ZJ9TcoxHoJQtnCndTRDOu+KvelzCbBPocx2+//fYLFFJ4kw7atNDYNB2PaFczEdRJhXYRvW7BbuJQYUFHLERCNmWqMtKe9R0aYa9TjXao12kD1ZvpaNOxsAKzV6TCEanYKNfqzpFzT8c8cjHKmxqyTp0hGp301RJh3ToBmfR9kfdMQ60MOkfUJnA98uwe3Y4Vjkmgowek8zeyGRJdIl0y3XT9TdtvVPqKQHdsTQLdKDpq5hIJdNo1CXTIAOwR7+CzeH7Je2xmU5P3edi0IxKQMYZDnNuS4ETHOgCC4le/+tWFNJcoxwnPNNh8132q6RNtJcSFY4nxxLYm3Wf9yKZ0vio5yfncH6c1C1GHtJOCbrH2eO211y41TitHNq26qmPKivDlu+pT7aHjUFsy56GSUkf35nvki+zJZEOt7Hkn+vvNN9984Y033rjUtQHVXddN9m+P6cCkzuAkaV9Toz/Oe5yDwwRtopARhNT4FOwzfepWQGYx0hlz2piuHfqZtjrn8VnnNNpAW81cspoH1RlIMmy1hcw/bANBoa21732e/V696Fw715d9p7ku7VpiriuuEY2do2t7r11nu8/OO1v3rI4drb/uuj5+Vs6vvFfzHu9xlAXG8edcM/ux60T1zvlg6lKdaLoeoD/qsEmqdrcuwB53mwpTtr/88ssXZ5e223nAcVod7fiY64GzMTDt2JRlbd7Uh/n7y2unLq/sJvfC9uPQZQYw5iozUmAzu10Ijopm8eAzf//Hf/7Pz4qK7nZuCWwJbAlsCWwJbAlckcAm0LeKbAlsCWwJbAl84CWwCfT7U4GCKYAUBRgK8gOmAKpaAGlMhwfBQeS5aY0BVyCI8fgH4BXwpyZCyfMgkJv6uGmIJYpWRJBgdgHXglWraLAzIL7XvlegsOAR9yUaxP3QTXmv3CDeiLyjQLr85m/+5oVAoPBuAmRNl8z3BY/4vySRgFyjtwShjFRVzgXyJsg3Qa4CWwWYSxBIJEhiKVevnUBkSbYSxb1ufp6aP4HtEkPz/eYzvNck05SFOliStaAioCNkgYRBx5IEOiQ6BaBOgk3SzRriz70YZ6pnnQIacefnMwJ9BTi2j+fn6v3ZGDgimzqGlKv3UWbIh++MSoW4o7+8pwQ60ecQ6XwP6QGJDoEueU59RqDzHHUN+c3o15IxJTywfTpDQP41AgviqpHHRqBTM44bdUm0qMWIeO/VCHQISaPOqbvHO/+37yt3ZNgIdO00+sg1fSevk2SsXnSMq+urfrw229Q21CZPPdIuzOdOcgg9YK9S9ytFlqYj51zIL0h05g8I9d63bVFG7ms9bXPJgsoJfUG/7NO+fzMREIFuVDyOD45vHWWaSlZi0vE9HWIqk2aBQZ4SlUQTQgaoQ1yjIwEkCVGF6i86UQK/DhfIgXfU8ULim+/Qk55rBDu6igOd0XzM641A57i2kNpMDjiCIMfaNR3CGKfImWhgChHhkv8SpGd2qs5anSdovwQzNWNXEoWoaoh6CoQSdkV7RDtXOrGyeZMkmgR6j9dO+z6TpC1RNEkk/meNhexpPzXzi44M3MstDohCVw/oA1PUa0s6l3Hfjh23DqGvIMhLoCNT28XnZkXA/hHd+pGPfOTiJOYWC+iBxLnyWc0ttUm2b9qKs6jdOdepC4w5bIjZCLDvrLNoI3MvuoaMKOh+158d865xuo6p7rW/rq0fpx0/srfVw6MxsHrWat12q02f67M5j1+bB56n4ytZrNavrs3VV/Vi/jZpvzSjFDKrw2vnoa6bXPd7f+wyv8XItED9D//wD5fy05/+9GIrzGRDzdgkCp2a/zuW+ptAZ0b1ba4vq0dzfE4dOxoHU6/nOOv/PXeuMepYwNxj9hMctZgnKcxX2DEzp7GGqIM4v7OQBxk8WEfw94UvfvF5UuP9LlsCWwJbAlsCWwIfaAlsAv0D3f375bcEtgS2BLYEkMAm0O9PDya4WwJSchvgkT/S4UGKUwBxLYA53RMYIFpAA4DnBz/4wQvf//73LzWAOsQHJAjpRo2YE8QsWDgjkgpST9DyjBg6AhAnyHMN/LxF6m0HnwVwkAPyApQ2kgyA2T03IQmNRAWQnpFVvsO8P2BYCQ9Ap0ZuFcj3WMHsSQT4nCNygvML/pdkFJAvmFigbTprVN7zmkmqTVLB4yUEeG8jb9xTW+cCri9YWHDO7yUie6wgpgSwz4TkkXyhbuQmBIcRy9QQNRBs7nvv3skA+rRxRqlKON0Xgd5xtQIx2xdn42BFJjkujsZTZci5jXgVtOW+EB5N4c53k0BvBHojsBqBTj/UiUYybrUHevUHO8eYhAAigrLZDRiz7IFONCPRXrV39GHTxJNtwuhXIqH6DOyAEVL0u7LAZn7yk598FMkJIbsi5RyfdeQoGYvMemwFdNtf7Uuv6zg76+sV8D1tydSHkgNnQDpycZ9SajOdUGNPmTf++I//+FJwNHDLEdPn187wWbC9jgWTSKys0YOmHy+B1j3QIdAZ1xbGd/dE7x7odZBhbNe+VleRC+9jBC/t12kN3eH5ZDVBv7jOaHxqiFPJS2zZ3NZAveC6zu215zyvxDu6qjMcz4fMh5yg7t7syLipgSEnICZwCoOonHO3fYG9Vn7uST71+UgP2277iPvSljodMB61K5DpbiED6Yw9dv9unTFWz1vp7pxbbU/n6raLtvE3+7vPW5HBHEdnlD3yRw8sEGa03YIOus0B8q8jZNs87UDXETyjWYRqU3mPOoRgo7GBFNYxbmliv8+5fD7X40dtm2ueuW44Ih1pI44eOFFQINCcM+gD11ukn3frgK6NpjOQz12tQ0v8a3NX685rfV3ZrObs3nM1T3v/ynS1br2PtW779WiNfcua+f08xzXrURvmOx79PvF75d/5ZXVsOrl5jus9Hd46l1fGzAnYMku3W2Cd02w9jE8Let65V11dOfR03lutv6cue85cV0zZrmxcz5nt6/qSa7HvzajC/GSGET53Lc1colM464M6pzlXUvM9f3/y4ovvpzruZ28JbAlsCWwJbAlsCdyjBDaBfo/C3LfaEtgS2BLYEng2JbAJ9PvrtwlaFoAr4MD3kBkAkdTf9kTSAAAgAElEQVQANgLrEB4QSkRjUgDSJTEA2Ul1C9lAzT2JVCIagsjrgjtzv1nbBogkaGm0RsGkCbDeSvwcgX73AS56D1NyA+YSsWf0IDVAjwQvRPqnPvWpC4lGgeCYYKjAUgmiprEGHC7hyvklAXu/SeAU6Odz5d1+EHAsUNg07QJy1DMy1lTl1JIJE1wsoCeoVyBPzV+B7jyv0ZQF0nieRGqjnm3n3Ce7sq6MC6hyH/RZgK4yhOz78pe/fCHRqSGHTM8N0QBoD4BPjW5AdgHw02bJNuoCqiWWrqVwL+DZPisAfERsnOn/2dia1/n/ikDX8aB9cSuBbgT6ikBHfpI91eFuHVB9KkkCmSd5qUOEuk20JzaMwt7cr7766qNtK+hPHY94TtO0YytXxBD9wLO7zzq2k/tS0I0CyfMe7d+OGe67itZcAeQdS1MmHcdzrFWHpg1tO6c+1P703QqQ237HA2MCW4nMKRAGzB8WxhQkIYV5pzoxHV5qC5URY9v5RR3RkQJniqkHPB9HCgqOFBCGFMY3ZKzkJXWjrt1v2Sjfjr1p84zkBtinfaajZf7Q+QrylPbijAZ5TsEJzbTpHEN2kKvU7WvtlhH2ks6mvCeKT3IcEtVnMud3u4nKmnvaDxDSODY4t/O9DgHUTXGMXs49s6t7JSunzPpOdeSib2mbhDCZb1h7UIhGrqMaRHP3r59zbvW79tfvj4jT2pWSZVx3RKDz7K5lOkZ4J3RH+eMU4FqCfjHbATXrB/SCwru5nzf27WjN47gzawvRm2TOoTCX8aeNo/2NAGXc2fesY3SKhED3nZRHn9++5fOcsyrD6kT7mmvsF9pHu7qFRrcx4F2QGftF4wRK9ga3QKD9zrU8y2e0DerbJNDrOLfSkUks1p4e9ce0j6u5ejVPT/09m8vfyzq37emvkfdyz/v7VXPbndrWo/fpnWafdKzOObE64bHVenbOl9PJs/Ny19msK3BKtnQbJ6Kq0Wuzk3RrjW6pwHiZ71f9OZrLpx1e/T7o74upH3NMKceuLedaoW3Bttd5i/kJG8+4xlbVPjA360zEWsH1HXV/KyiL//VDH7pNefZZWwJbAlsCWwJbAlsCD14Cm0B/8F20G7glsCWwJbAl8KQlsAn0+5VwgcvemehIwXwAEVOGUgNAGhkHaCl5Tg0YKZAIsCN4Tc2zSHtr6lvADUkHyIoJxvj/XQn0CWidSexJgX4TYCN6EuDbQkS/Uf2AOUbmE50P+AyxQB8AfBe0avpm0+EKfK8IdMFu2lMQcIK9BY0nAFYAawL7k0AX/DJFsOlRu783zyoobn957SrKa8pz9invIygGIFZSgec1Eq/ENO3kOogzamVpdL/kF3XTgTeKk88FOyGeSqAD5E0CHfK8BLoRo42uWZHAt6ZwPyJjKmtl2DFwNh4Kck75z+v8fxLoRync6S/Tt1PzrFUE+iTQIUyMQJdAb1rU6tJ839ob+tbI4xnNTH+6x+j3vve9R2mg2b8ZW9b7YueIVIdsx+GoOlMiEblgEyxsg8HezOzRyztKfAnuzjG4Ilk4Z0Wgl6T18wrYtq+OyK0j0mHqz2pOmQB5bfSKjLCdpKWFsGY/dNLUmsWhNZ8ZYxKn2sX2b+1bt3dwX2XHFX3fTAQ9F+LaPZVxlOCZ6ihtEKyXQK/N61YbU461R91Dmr6EQDdzAQQ+baBGPqayZ+44I9Db/+iVmQ+oaaMOCxDujTJnrifinYLDXPfWLRGI/TMdbgl0iHTWA44riQvnBnS7/TIjLjtHTeJ56m9Jq54LaeoaBLsCyWuBYCa9Mc58f/AHf/BrDkvcX5vO52YqKcnqvFr9ngR6x0Pn1hVR5HtNMrTv2z3esU2sIyDSqSHQJc+YX4y6RPbzb87lyh89MKqTmvPs+6Z65n6mRZacMgLdaNf2S8f57NtJ2KkXPKP2qA4fc143OpWxhg1wzudZ6IFZRPj80ksvPbLjjGO3bWAdMOesyq26pb21rTN7wspmd9yoY2f9MteyZ+ugTaDf9ttotca5K4m+6gfv0TWx/afetM+rP3yeNsZzOdaMIoz573znO48cy5rVh7nHbSqo6wDKfVxXmJFnNafzHmfvN22vdlJntNWai2umY8qqt1b94LzOuGadiIOPhbmQNQKF7bHqMID9c3sQ1lRmq6Gu047v+r/8m39zmwLts7YEtgS2BLYEtgS2BB68BDaB/uC7aDdwS2BLYEtgS+BJS2AT6Pcn4RIMApWST4AyAg4cMzUxNYC+UQAAEd0TmPStAvaA83//93//qHCN4IrR6O6BCgEw/2xfyVaBj7NIhkZcnhGCZ8fuS8o+Y4LSgD3ujw4wpFNBaz4D9jd6soCYEZQlvgRxBfkngK1MSzJO4LVAl3rhOQXWCjRLih8R6CWQuKftpK8EGZV5nzH7su9TYmiSfnU0KMnBeQURG6EH4K5eU9NnLei2e9Xr5KCjQ0FTU7izbzZR6Eaouley+yRTdw/0mfZ5RaBLthW0nCROgfvKtoRJgcqOg7Mx8SQIdPv3jEBHfgCgFmyTEbDIz72aqQVx1e8jIsrxoazc+xrCiT6tbjcCHeCaNOKmgkYn1G3sXbNM8E5GKVObrYAaQNzxT01KacgvUpMTJVuib8q9/TjB7GtZJ9SpeV3JS+5f+zBt7ZEeTND9CJxf2Vb7QX21ncjGOQTyuHMB6b8hP9k/HvJau8W9pp2szErCcV51hL4xvSvzXyOtAetLoKOXFvdAN6q55Pn87Pv7LnXu4flmtqCd2B9tEbpFtB2Fd5RAX6Vw75iobHlWCRccOIhupzCv69DhHruS9+g4ts+U5/SPesE93ffcVO7uL8271MEFBwHGDMUoZeWvLWTcIHeJ9jqTKKupv1N/vCdOLEQnIjP0pynq6TvGMmOPrDidC7QP6hTPnXOrNnhFXB6tT1bk0iRVHQNHhKiZgKjZGgbnBgtOC+qk2RH8X2LMcekYp67dQP7uHYw+OF8rg7ZLByGd0KpbXNe5qDKZzn6r+azjRJlwnm3lc+dIxzx6xOdmwWHsvvvuu5fCGlaHNuo6dSK/uf45s7d9x6O5ZtWfK4Jy9b5na6NpR4/0ZbWufq/r2xXR+TTW0++13Y/bxs55tQ3oYuck9HFGoNfpQn2p3jgu6khVm0CbHfNEnzMndosFnbiomYdM4c56qePKtfzKieeajhzpdu8/CfS5TvA9ravbPVYnQD6zpYQO29gjs6swN/K/TmZ833UT6wMc23Swa7YT2m0GIGwFf//2t3/7varXvn5LYEtgS2BLYEtgS+CBSGAT6A+kI3YztgS2BLYEtgTePwlsAv3+ZD+BwhKLEoOmsSX6z0KUmpG5AKgl0AEw/APILFFMlJT7qAN+mEKT2jSaBV0mAeMx222a3kqkALWAcUGru0pvBRTe5R6+AwTEjJwwug+Swggv+oAUxQD7FECgkjj9DPBTgLqAuO8uMFWAfJLdjXxBfqZB5Vncp+RBdaYk4ySpuaZRa3OvdnWNZ/dvkvJNaynxJfA1I74K0K/AO4+XyDStpbIrGVFCCZ1vxgQiLo2sdIwYrQq4CXn+1a9+9VIL5AFuAtgD6Fk37WyjzyExJDLbr77zEYGuLCehVLByyub9INCR2UzhToToj3/840skOm00FTTyOyPQuwc6fTydM6pf075MAt1IxBLKEOgSp6Tubgp+zjftNbWEIzXviIMQ45nacUQNIGzklJHV7qFNZKzALzpj1Gej2GqXagMmYO55tYtzzJWUMgX+ikCv3ag+TXt4RA6ViJo6V30twI+c3Mu4UbEQChCEOB2w/QUEaK9jXOmQgu2de0E300SfDRFoKvQS6NivRqDjSIFeSr7RX/QbfUifTdK8zjElI5Bzs3W0nciV52rz/+7v/u6Shpwxwnemb6dm3oWQpnC/ppDX0Yq+5XklOZEp9or0t3xGbynIXSKS67jGrBlEa0u6SiB1f9lubcFx1gCuA9irWzsKsdv3hdxmDDFP8tmsILNmXplE2CR41DXu5ZqD9Uf3DmbNYbpz5trul8v119JzTyJokl7VK8eLZJuOgEdjp6TcXMdAGkko2V+QSJQ6cuHMgIOJRacH2s2f25pQd32gI4POBqu2T4c1bW5TI69slOuHSRbOqN3ev/atazl1wOfUMYbPJdDRP8YPhXVXbRHj1fUWzjjaUO9fJ74SfZWLfeS1c77tPa6tS9u2aWevEe9H6+euC47Wryty+Wz9O489Ljl9l/X0PLdj7tp9Zvum/ly7vrJFX83uxHVHa2SOdV7qM9qXXT9XrnxG57D7FuY+yGILhDl6S826Ehtrsc06qnaN3HXS/L0w9a76O+U0s39Mh4GOz46t2mzl6dreLSuwRTgJOUdhw93qiFr58i7MOzrEKAfnRBy3mkHFLUuYJ3kGfx/6vd+7pgL7+JbAlsCWwJbAlsCWwDMigU2gPyMdtZu5JbAlsCWwJfDkJLAJ9PuT7SRABZABQeutD6jxwx/+8EJsUQC5BUIgGUhlLIkOaCtIynWSxkQRAFxyHwgAAPvXX3/9UYEMKVF49paNUBAMFvApqeo9JpB9qwTPwMOze0zgmHMra9pPNKEOCRB0ELQWUi8imzfeeONCHLp3LmDPTFPsewu4l/jqezcVMc/nTwCvUWRcX4CK/zku2D5l32iwgnWTQG/EMPcs0F4gcUaR1bEAGRrtC+hVAoB7+AzuUbCMY96X9ppGnJp7FBgVqKOGUJJQJ0LTyGNqCDO3OKCuYwPXQp6Tdpoakg2QXgK9kavVixIXJdAbrXdGoBf0fJYIdN7PCPQVgd4IdEBiyDyJxUagQ6SXQEdWk3wpMdVj6ItOQ0aga8fYZ5O+JAUwqdwl9qm5n+QVZFb/6G/2NCc9O7VjjucCCne/dIBebCdEKOAvhDDEOzVtUweqqxP07vtMgppzV7bRNpXA6rl9xnS8mURPbcr8rFwm4bFqc8kzxrspxiENIa4pyI5oaLcPYeuLRiyjFxIM2LOmdqUtJUDqLMF5TeFex5+Zwr3OMI5v99Quge52EtrVaSfdDoK6f+0HZMLcaRQtcpFAJ2W3+08T+Y2+uF92naF0iKr945105IBcVpepGQcSEIxBZGxB1to85Ke95R3ax6wVfvCDHzwqRElKVkLEdysMzvX5fG6q+X5mndK5vVHIEkUe73zCPXGEcR973o259uWXX77Isg5RjBUJMh0PHIPqtmTUHAcrmzPnaQn0SYhO0lYyqvesMwaOiEaLUxOhSjGdManKcVCkNjpWp4fOkXVK7JqqNsu2lXhzHags2hclyFwDOdamo2PXJxyT/C7pb7smSVxS2/egXV0fkN6e1PesQdHzOuPg0OF6Czm1TzpW+dz1zxyf6osRrZ1rSqJqU6/ZyDP7ekR2T9nUnpwR3GfHztbBq7Xurevr+zjv1ucfkee3tmHqctd7HGuWjOrj1IHV8+ZcLZmuzeB+ZjOiZu3QrRk6D2CnS1JPh6yOs7mt0Yyc7zv7HtO+dvzrfNd3rg73XN9N+9Y07aZqd75kzJKFBucXfit1Tmbe453dJglHAgtzhmNsrn9cV7C2wJ7y94f//t/fqg77vC2BLYEtgS2BLYEtgQcugU2gP/AO2s3bEtgS2BLYEnjyEtgE+v3JuMQBdy0IDkgtaA3oYvQbNRFQAvScJ0kEUQQJJMhoFKBACEQUBBmRFAAhkEMU9iElms+oCe4xgb9JtDSSokDkBGbPgEGfcStAeKvkj0C9kpo4ECAP95bnfwrpGZGJ6XkhGRrdZ+SE0YFHYBVtLZBXUG1+BkiDyDAau+SPYLbHKoP2M89q5MmMai9wxz1mSlzBOqPIBPM4TyCcYwJt3G8C+SXJC56XBOTZJUppc0mWRigCshvpR220IjWEmXtaG4EuKUc/um8zNaRRo1WbPraRNxM4FPS7K4E+SRnByoKZZzp6pOcF5+c5RwB1HQS4puSdEehHBDpyg6ReRaA3Mtf9QUugc++SVLZvRUrQLveG1nGoY8cU7uylTAS6Kb4h4HhOnVokBLGl9DPR0ZYCyBCFONBAXlKX6CS9tSQjKd2xsWcZGzqe7WttYvvlyLlIWyH5VLC8Y6cyrC5M+3mkCyudm3ad/9V3x6bRaDhjSSBTIxczE5D2nohiC8+SaMSezawE7d9G30qgQ6Kjq7VbkM06UqAH2AD3Yvez2SUmgW5bmAtrJ3U0kuDvu08bjvPa97///QsZjb6UHIU416EH3Wt62kbz+VlHJMhW5x6chEqkYt+MxifjhvuFE9FMu7WbXFM73fmY9PMS9NT0DwQH98CxqEQUNlaHJYhhnsn4x1GCdrgeQVbqjf3YZ2r7aVN1G9l/73vfu8iQwp/9xVjF3mhzsAMrIlUd7lzeMadd7BiozWkk50r3fY9JuNbe1lbwTowLnAMopnbGZtE/ZA1gDUGtjihLHeeM6NdW30qmrohg7cIk2to/EoSVRYlp5bm6xyT1ug7sZ+2Iz8A5EeKRQgQvay/GM/N97S1OS25DQI1sZp/ab31XPs93mGvRtn01R8/16GquunZd7fLZuSs9vba+PVsnX7v2SR0/WsecrU9u+U2wam9lW2cJvpeMZp7RhurwMbO5eJxndJx3jHSvb3QXe4XtomAbWRNBHFOjsxbsa53DmsGJ+zfzStfovMNs9xxrUx8d/13XrMb/1EP+p428o5lSzHYhoe0xjjNm+V1EYd3UNRa/GZknmCNMYa8TG2O3DjWdd7m/W6MYyf7xT3ziSanpvu+WwJbAlsCWwJbAlsBTlsAm0J+ywPfjtgS2BLYEtgQengQ2gX5/fVLgg88FngGrjcgChGAPUQBwaoB292YFhHnttdcuhSgeCfQSD352P1KirwF4BecB/gHTAXopACCCqIJKjY6YQE6B6AJqBYCOALG7fH9N8meA5wQsiVZFjgBCEBhGWFADBJnO2dq0t/SF5AzkQ0Ha9meJECPOCtYVLJtkd8lJQb5mB5D8ltAWTCxANQmAGbleAqIEcUF5nt3nCrx5r8q7RG0jBlfkc1MCc50ELBGrptUnWo10kYBspug2ko+afmkq5BJyRP8Z6UgNqAkRJBlsX3KPRt7Qr43+5/36/iVAS5quAOHKd5Kd/b+g7fw89X1e1+NHpOl7JdAZC6s90M8I9Dpn1Db4fpMIRkewfTpWoB+9jvEJYUr57ne/+2upgdEBo3Sp6+wCqNtx3DGHXuGgIaljRCQ2kuc32pd7uscw71ZA2jEhWF97UJ10LKlD7etJ5E0QvLqmXT6zrbcQFNVPPx+9g/MHc07tJCC48xSyd/7Q6agZKRphP9unjlIDutcxpn0G4UZGCco3v/nNS98yV5lyv/splwCYn6ejUSPnZ+aMOgHgvIYDGoX3IfMLEdQU5lDtETpS+y9Zjn3BlhGNi22jQFpD0OAUh5zd55waOTgmkG8zZ/AOEjWSldqqzsG0X/KDmvtIWrNWMF285Lnp1rHJOEfYp5yrcwtjof2pftDfvHez5+hEw/fYDAhTyFNqsuLoaIBek93CwvPm3HpESK7mfW1jjx2RvysSuM+WSPb6rq3oW/e7R2bImLUVRDp9XYelbjOAbaqu0d6STbUd1VfPcz1Gm+ZcbzvnuF4Rcn43n10yv84vtkU7tLIjfa62C9k4l6Nr7IP+s5/97FJoAyQchfmmdoQxUPswSfHOgbUVyqV1588zcntFVM7148rGVr5H9z+zzfNYx/FqLXBtPfw0jreNR+/W748+39LWud50jHQMaBe7Ru26be67XeK9v3nQUZ1rW2O7mC/qzKRDJuOb31S1/SXvuf8k122b626vnWvGymce6/pg6qDHuG+PYbfcfoJaByDGKOvwOnoxdpn7+Z726ySHDWM+0aERByEIdRxiqHWgqo3wPbinz+S+/L308su3qME+Z0tgS2BLYEtgS2BL4BmQwCbQn4FO2k3cEtgS2BLYEniyEtgE+v3JdwKcBVsA4wHlARD5g1AEdJRYFPwAGHnrrbdeePPNNy81KfUKEhV8BRw36hpSCgAb8J4a8IdUtJCTRF9OsGoVOUF7+SvYWzKoRNAqmmmCQmf/3yr1CX4egZLd7xrCFUKGQopoADLTCAOOlbilHZKsEuj2m+DYynnBCEEjyUts0mbvoTwFANt+ZNh0w5ISRsMXXK68CqJJuktu8ZxGLxZsbISacm3/rkB3daHPN8K+kSuSB+5Nry7i3GFBX5suF8LKAgnuXr/UBXIhQSHOiVimQMYI7BExJEDf9PymeW66Z4HZyqQp3Cex6TuvwPNJXnBuZTqvXel7gdN5fOq5/7+fBLpkc9syiSH13hTu9mllyPiEOKcQCdYIUEBbdIEIaAqALt9JqvuZugQL93DvdsYzpCgpuimMX2yh9tBoaGwy43eOAcks+qQRZwXSPVb94bsjXZn6UbLAYysgvfc8s5l9h37mmhVxyfMZGzi4mIoZIthtL5An8iJzBzXjzT+ubUQ4/3euawS6BDrzHuRj/yDQ33777Us6Xca1jjDUzF9GBUI0177zuST2JNCbSlfCmr6mnW6BAtiPAxsOBGQsQPavvPLKpZDGnrZq0+pkQfu7HzoR3mY94D7IVFuPzjaaERmY+QCnjqYN7jxB/x2Ro9j5ZvHgvcw0w70le6lxJoHUp19pM5k+dCSBNHGLGd6z64G5xYmECnVtANd0/3DIZnUJB5amQsbZqVuX1I71fVdjQZ05konX1B70M/efBHqJ2M6nvFNTGvNORqEjR/WH+mMf+9gjeeL0MQn0rgfr8KbNkJBqxg3tTTPUOK+UeObenceOyFnOa0YY2mE/8IyuCeYao3MY9+m2MbX76Lz7oVNjQ3xfnkVmB9L6U9DVOuLMzDZdg9SWTlK19vTI7lZvev6KJF6RxUcE+hGxfKutnu06Whuc2fsndewuBPoZeX4mo9l38//KnWNdh3Os2xF0aw2O6TxlpgPfhzWkEedkHGF9yhimhjjub4I68E3nv6kT0xmk6/45D3d+n7+rOg7PZFc70t8ZrHl0rOK3IL8nncuZ65qZBBlp+1lHudaiZo7SPnQrKre9mfrheIU0R5YUSHv+Xn/jjSelpvu+WwJbAlsCWwJbAlsCT1kCm0B/ygLfj9sS2BLYEtgSeHgS2AT6/fXJCjARGJFAh7zhO9NdErkFuAM4SwEQ+vznP//C5z73uUsBcGwq7YKmptEEJOcegteQIpAPn/3sZy8FcKikgqCqkc5zX78JPpdEPSJ1V6BgwZYjgPea9M+uK7lesBV5QLhaAHcExSEO3EOZGhJYEIy29P0E0wv4SjRIhAAs0ScljQQEBcwmuVXyTCCLugQ691tFqtk3BWtpn6SSe5kLJNq3q5Txk5AoOGebfU51gnvSXsnRAvKA6RI8ZANopgXIpgJ5yN8CaVbArv2AbuMMIYHOGJJIRc9JX2wxgtAUlq1LoHN/I6slhQreVy+nLFZETkHgM2C5932IBPpqD/RGdfXdSoJJoirT7sXsHsteC7Fn5C/bT0h8U2PvIB0/+tGPXmqcJehrCjbUDAiNhOXZc+yiL2YtINoKJyLSt1N4BvczCrdjaQLU0246ziXlVoB5beG0X9MWTLLgyKZds5O3Eui9D32NM4OlaZjJ5kEkNuQXNSS2ZDTjdKb5b7+sCHQjd0sUMAe6Fy1ju0A+BLoR2uzHWscbbF1JztrbtoO+gRAwAh490TZB/GqbIMA5l61TmC+p0Vl1mT6pE1ttCnMNukw6eAr3MdMM7dYBgVr9nVG36vLsw+qR1/AOlT19YdYA5O4agBoSG5uL4xLtL0nEPKi9ddsE37FOR3zn+KNmHlHetLfODEQf04+MPYhUiVNq+vNoi44zh4E5flZOYCuCeZLp1YtV1HNlX/1FhowP90Fv9P/HP/7xR04mpHSnHxwjM1K1KaolyZE7bdcZBJ3mWPd/7rwynQ6mc49EI+fNdYwkPcfqtHfmCDnJskax1vmPe+I8ojMKMjLzAWuvN95441JwCsWRQvlyXck6nlfZ9/ldC63a3PXftJW1qZVn7f4tBHrXASt7fI00Xl1zbV187fi1eeGuxx+HQJ/vfRc5dOyrs7Sh/dkob0ljbbNjh5o/t+5Ar0qu4wTzt3/7ty985zvfuWxbUp1guxAdOZnrHH86mFxzmOh6fq7peu38PdDrjhxZuh5xuykdnLRp2AHmBOZvC/Oczj4cq67jIEBUOYU5qvucd6sNr6ne9/1qYyHNmVP5TQphz98XvvjFu6rfPn9LYEtgS2BLYEtgS+CBSmAT6A+0Y3aztgS2BLYEtgSengQ2gX5/sj6KOADoKIEOCFGwA5DWFLCAI0SeWwA5BFoKpvAZYMT9OgFMjAKClIIkMuryk5/85KMIbMjHpqQtEWQE+iSRBB0LOh0BeyvS/L2CgCsQaoKigjm0HSAHMN/IZxwTIBIghbhOshXgiDSjpjAkwq5/JdD5bD8I+lUujciSqC1gVjCqYNYkcZV9QXABxQJWAvTUjZoDKC+wPj/3/WZU3hkIPbMgNNKne79CqCB/IxMB1S2A6gVDIaospG/ulgc6itBGxgfEjFHoHUuQbJKtEK4SwCWBTMlrvwg8rgj0OYZX/VbSs4CiOvl+E+i0g36Q1KPmO/ckdg90IveJ2keejS4soY3ONYV7xzLHJIbo10YT8lkwW9JN3SM6SvtHpGyBbsBddAGHCkpTuLu38Mpit2/pXyLP3Z8Z22jKf2q2tzBNKxk+Og4cf7wXf9VJ+nXaAIHvle332NHY135M++r/czwekTyr89qeFWHIM+hz98impk+0mTitQApKakMyIDd0Bxk2FTqyqmxqC5Gf5Dl6VtuI8xh7oJvCnedZeF4j0JtRgjlSp7LaZR0pOj7dx9xUvM3SIumHfUJGbptCje5qJ3heo75Ni4tjBnauKdx5juQEtokU5owxavR3zqHVkc4L7T9JI87lHetMoDOTkZJGnVPTNqMC0eu2xTCw6RgAACAASURBVGhyrue+3cKh2QXQEbeGoaY/K1/nBWoy6pj5hTVIM4NUfyBtOpdV/6d85trBZ0uiTntUcnY1X5akUxdXzif2RbeGoZ8h0yGIqYlcpY95H8aE/U5dnUdmJYZLfPGc6vK0Y5W17ayeqz/McW4DRP81Gr7vzLza+Zr713FsNbfp4FHnN76T/KZdOuEgG+yIjhzM+USeuzUCY7rOdzOKfq6jqhsl0TtW5riZ88NcK1ZnrhHvXcPNMXl/vxz+/zvZntnmJ/Gso3nU74+I47N56a7kuefXwYXnVyen3KsHc+w4X6NX2kIdjHGCoTC31aYxr/U3wVzvdG7r+KicKpP24Vwf2q8r+7dyDGEthhOKWyZoz6n583cAcxRjDRulw1Rlq3MPBDnvbmYffie69ztjc7XGmjZ4vjfPkUBnzpFA//wXvvC01HY/Z0tgS2BLYEtgS2BL4AlLYBPoT1jA+/ZbAlsCWwJbAg9fAptAv78+mkBsgR6AC8F8AAkiIky3CqADyAPgA/hJpI4FclcQcYLnAJoCswAspkWmBjCBWCTNKPv7uSclNW0p6DgjP0qKFdiSyPXaFbDS71Yg4BEYs+qFAsYS/Y3U6L2aZh1ZEP1sIdIRQJdChASkmWlvIRU+/OEPXwpAkmCZ5KDEAnIueN+0knzu3wTBj0DaSbrx/5RfCTrJPc5r1DdtbQr3klQF6wvQeU4J9r7f7DsjPo306X0bRc9xU0dCOkGkEKFJDbBnFB3vQLQnZBU1KXA7XhqlB4FuNoF33nnnAsAbdUmfEQlIIcqYdrpHspGiEsL0kbreNLqNQLdPOj7mdyuSYQXK9x4r/S64Oo9PINr/G4XINSVqJMO4LzJYEeiQPas90M8I9JWO8AzHgHao0YSNojRVse8I0aNDC04tBZN5n5LdkvDUPtNxULtVO8VnHGiMMAZULggOoYlNpCCLbsdQO0J7ux2C/Vl90DbPsTzJnjPnG+9xZAOv6ZHXTRC/ALqy6jOQI2C3kWoQ2pLKkGBN3Y0zg+MMm1l7UGJtkunoQcH7yoX5j/EMiU50YPdKxh4A6Fsa9c2zS0i2z5SzMus78F3fF+Jc20S7jJKlluzme8gB981l3jbKjnthWzomGV/u3Y5uVZcZR9WdlR1pXzou7DvttxGI1CUyuR9tcm9qZYYt4LkQvsz/1DoIaLca0d9IY+Tcfb9N5WubSnQxv0Kgf/vb3744sDDHOtfiFIODE/Ms+jN1uvPN6nN1eUVicb8j8rxrh9qM1dj1XJ8hKU0NmW4kOrXrJGSAjOh396P33clywbE5/vsOs92rtdkk1zo/8BmdxJZS6P9Gw5sppin7S37XYbK61s+0t2n+OWZ2Do4550Ps4YRDmmy252DtxbyMEycF+ehogGzmOqM2bOpB134rm3dkJ+czVnP1nG/VDfupa1GffZe17Mq2X5vzz9YHt9zvcc45Wsf0XnM9e7S+PXv+lGcdKThWR9KuZ6fMVw5t2tk6bzIu1F+ucR1EjWMhdhrbSN31u3bFMdr5a/aP84BtmuOn53fMn+kT48rtvXiHOmvxHOXGuzHuLYz5bnvj7x1qt1PROdF9z6l1ol6tHbrG6W8V3ovn6mTGeoK/TaA/zgjc12wJbAlsCWwJbAk8TAlsAv1h9stu1ZbAlsCWwJbAU5TAJtDvT9gTFCoQA6BhClO+Z586ChE7gLGQ5xTAbgD8119//VIDdguScH8JAGoAGoBSCscgIiQkeCuj+YgiJAIMUoJiGvkVICkZ2/TuRnXQbomoRkFVgmdg5V0Bxz6L502SrM81RankSgFRwHxSN+JYAElUwoW0tpK4RKGUGC8xxPObylqilv7ic2V51s4JRPYZHJsRWYJuJWl4t5LWE9z2GSUDJoHGNRKjq8hvjhXkl5TGwcPoXJ+Dbpu6FlkYJQP45z7UAOoQ6O0XIz7RdfSzAF1JTfdAR7cp7uEICQRJ9alPfeoRQE/bul9yo6l9n5L/9ukEB4/IyEmwIIMJpE5y48jCnAHkE9D3/2sEujbniEAHLDYCHSK5Eeg6i5giGgKuIK3RTj6DY16D3Jsa2CguZV0ZOHa4P+0s0IxeY5+MECt43ueZ7rjRYh132FZJT6IjzfCBjYXIMTsHxDDPtO3aBsYlMq8jgPaPd1npi985jm3PjKarHqo/raf+HOnTtKdTZ23nBPLtC9rV/a4hzRmvOF7gfOCYp4b0dLxiM2tDvQfn8blyoH9K4LUtkNFmlcA2o4tmRYBwJTLQqHezSFDT974bdQlfI9IlKLqfrUC/pChOPdon2mXWF7ZOadYECAzTtFN3f1mewxwtOc2c63swzvruEkPqQ+1riV2+LxmjrZZErbNLj3G8a5C5Hmlq4uqwemA65DnvNWK4EZ5zjoAs/da3vnUh0LH3EknUyMUoZNLZ992rx/3eMVH9P7qOc+tU0Wdrs2u/5jzsWqPyNLuLUa6suYxgZU4ytTvf8TzGiOmQjUzH3pL6vvp6tuLsuKJNR+sB7lEdgVgzvTxEViNsOwawrWaPMTK+zne1oX0239fRSTkp085LOOG8/fbbl8L4aopo7C0kOoXxsSISO6d2Pdk1Vm1dZTvnzZV9rb7N+8y1rPqmfjim5jq3zznr33lsZdv5rmuDu66b7/L8ee5KNkdtXs03tz5beTpO6zDJdx0H3YZIvfc61wfqhv3A9WwPYmEtKlFObVYQamx3s+e0L22Lvwu6dqw+ugY3I4djt9uAtE/rtHImM8Y1tsatJJijWddQ8461aXU6wBHALDs6dDmXQpw3O1DXWLbFvu36avZZ53JsI3aHuVEC/XOf//yt6rDP2xLYEtgS2BLYEtgSeOAS2AT6A++g3bwtgS2BLYEtgScvgU2g35+MJ2jbyE2AdPdG5YlGn0MiQOq4VynkAESFBXBHoAIAw2hBAAuADwl0PkN8CPRDNACWQtoD4ApiAvISFdYU2QWMBPkFNksaC+yXAFB6EwTvPR8XACwBIIFesKcg5gT9K3siokhvT0QKBDogj2APUXEA+i+++OIFAHfPXGoAKkkFPhcwmtG3JdQ8T3CrGlbQcQKFjeqSLJnEqY4LJSvbLwW5OLfyavsFAiVVJAsEAHlvCTQ+93klTriPZD46jpxIOUkhKqVZESAx+RMg1kmEGseOyqbp1WcKd46ZopYIIqPb2N+6fUb7u1+wAKZymPtbtw+PyEjJmBXRM8FH3/XIwhRQnedMImDqgVkPjMSndk9d3o93lwyl5lkAx8jriEDXCaVkJc9Rj1vzWWcbbBZyb2rgRsOry47XCUp7X85r6nd0rn0iSaNzz9Tn9q/ZJ4jaQn8EnalxKDJlK3pHRKTbOHRM8uzqyLRjU1+0/5P4KvFU/alczkidayTPSndsm3a4YH/1tFszICdTL0OGMl6NeENvsJHYSiJKS9Bxv6YVr1zoTx1ssBMdN/QFWzNQcHCCNKfQJ6ZwB/xHX7Up1G5TMcm7Oio49uqMwXdGZzN/MicwX1Jo85//+Z+/8Morr1xqnuE4QJd+8YtfPCron+/BO6E76hDtpe0QhDq/acs6n2kD7Z9pT6oz0wGikcBcX/J9zsdnNmbqgXNo7087mg7ccd1nqlsQyUZ9kgHCrTyoIZRxWkF/sNczxfnU4VW7Syyu1hSVWceiY24lp5XN79qo92QuwZ6YPaPR6BxTB6i1tYwb/nedxlhw3PvOHZvdQsI1z3Su0FGiWQMYq6ZRR1/bZ1178rlZPXR8oz/Q5WlT++xph6qzna8Y1zhQUNADMy9RMy5YZ1Eg04/6fdW/KwJ9zrlz3lytQ89sbdsz38+11dma93F+TbTN/XzL2H2c551ds5LN0dpktUa6tT3K0vHXtQXflQzuWpD7z3Hu/8xBOEfpIMWWEqz9qbFtjEULNlqnYhxMjmTdZ9Em183qYvurpHjXAB3vfI997Xw5M35Uhkadm57dFO3UjHF/rzB2K0PmJLfs0XHAKHvO1WGgvzNqC21D76nsPU8ZUDOf8rsK22N6+S/+xV/cqg77vC2BLYEtgS2BLYEtgQcugU2gP/AO2s3bEtgS2BLYEnjyEtgE+v3JuBFBgAxNs20UF4Alx7oHOuCIhC73YF9o0lpTAF9LPJUAoOUSm5zjHn8AqdwPUIMCQAPpYQpewJUSQ4KMPqfkSwGjAigSuWfEecHL+fkWqZ8RDlxfQHWm8W30FA4K7ltKZGrT5wMuAeRCqkncAPICrgGICXQBVhcwlJgWgOrzOdbnT4B0BQAKuNVhoSDiJIckvk2pW3nO6Ja2tWBko7x5j+oWETuNKCn4CBDu+0lmq4e8h8A+siOlryQZBJ1/tKmZFiDO6hAhcM9zuI7IRu5FzXe+P/2Hblt49z6/BHp1pu03xXhJF86dAPEEDgu6HgHPK0C/MlgRBX2253ofbUwJdEn0RiMZgW6E7YpAd0/kuQf6JNDVH+pGatGW7p3cFO46WThGO/7bz/bJJImUbd/3TJbVf87rPs4QXoDoAuo4EBk1DDnrPt/UPNfxwz0LIE+Ss/3k+LRfOv7vg0A/eveV/ky9XbXbtrdtjHmBemwm5BcEBDXj233pWzNumdu6J3rviU6UPGzbINqMQCeFOyRr92NtBLqpaSFHdNaQJJyRsgX2TVNLzbMB93FCoyZSFhKdQr/hIGDhuCmxZ82cbGp2PpcgLImKk0HHztmcN/u3ZMacaySfdJCqHTq6Tr22b3rP6vycc+a8NImmzsHMF90L2wwQ1DjxuaUMadxZgzAGqdGfjqWzcVbbOT/PceY9eYfphHBk26c96j1YR6E7ZgHCrkBkURg7OttR824SWOiK76pTRddcnevm2qA6U1lzXrc1YNwaqdp01Tr+6VBo9had3oxUZayRwnrOaWe2Qz2cuguRph7QJhwokA81z3OuZgsN15fTKY/nTkJvtmU1567s5Jxv7nKdz1yRi2e6eOv6ds7v87qj9cEt93+cc47WMXN+Xa2P7vK8ynOOT+7jWuxoPDpOup0F9oe1IgWHkjrV8rtLJznGoHaaz3NLq7lebx9NR7T5m2/+dvL8jmvWJt3LHHsi6c88Wn3lPN6LsYPt6ZhnHePWXHx2PmSu7j7n7neODeazvxkcc7VxU8/nuuzITtM2nRYZ6/z973/1V3dRiX3ulsCWwJbAlsCWwJbAA5bAJtAfcOfspm0JbAlsCWwJPB0JbAL9/uQ8IxBMDdwUwYAbnEeEnwXgQVAW8IQIOAt71glacB1EgmALoEz3oSxZCJkuaQSIacpiaoDdmZq44GQJiH4/Ce1K7gykLCg3AcEzUmyC3AV6JrC2iv4QnEVmkiaAa0YdksKX/hBggkxrNDPPV6amLjfyHBBKEJo+KHjOOwpYN8JDYNB7lADh2CS0jQ6lLqDIuY2wb8Qcz2sk4QQnm761KX1pMyC8mRCQkylh+Z5IfYspL+sg4ue+L+/ZNJqA6v5xHgS6BVJukhzqHm0hLTAkGzXnSeQCIOIY8rGPfexSl9SlzyaB7j1XBPoEdY9Ilo4P3+cIeH5aBLoR6LbNCPQjAl3ynHoS6Ka9B6w12pb35B0b2ci76ayAzlWfJtBcYqYOEFwzbUz1t2NAvVf3J2E2iVvbCvgsWUqEbMcE+sOYZxsACvcuMVQAedrF9u0k+qtfs52TEJ2kZPVu2jz/r71d2dQC+bfMcNwDG2bfI7OOOSK/AeApEBHOJ0QU890k0M1gQv+aeQU9045Rkw0EAp3C2G4kN3NUCfTuXc61Rs5yz25nQZ/XOczzqGmTezVTk6YevaDw7to3CF6zFuBshU3sFiEQf9obnK3Us+73Trv4vrrUfi9B6Lwwz61tWRGZq3m1KbGdhyRKOpbQZecbdd7nV+ccK7a9baQfOiawF2bIgUTV9lDzDPe4J527EaDUOCBUX+e7zvEw9Vk5HK1PVgTdkW2f66A+C9mWsDPCHoILEt1teaghtHSyYF3h9jk4nNTmlUBGRlP2ytu1gvJ2LajTG6S521Sgr90P2W1t3HpFhxZq+gRCG33m89lfZdNIeZ2GvJbnSfShD6yzKKy7kAtbQFCwu12P1AHM8VHHwT7/LjpytjY90605L7Vvps11flytifvdXA+s1gd8t7r/LXb8vZ5ztI5ZvcNqfX6X588xrww7H84+7zPRjUac85sHZy/sOr+tdITFxjAWf+M3fuMyV1F3XsAO1q51Hajda207ef50nJ3zsv+75ud82uw6m7W1xDM2k2N9Z+ZdvqPG9tRJkWwn2BPWzji4Oq6Zb5sNyN8qOrnWWcX+Wq191cPVuJv9zDjX0UwC/T9+6Ut3UYd97pbAlsCWwJbAlsCWwAOWwCbQH3Dn7KZtCWwJbAlsCTwdCWwC/f7kvCLQBfcFLwAzAFEkz0kNC3Ai4AlYMQl0QcSmxwZQ4XkCNAKxkgcA/+++++6lEEUoMUwN2GLqP0CXAlZHgG7BwxXwVQBxApZK+AwUPCMaJ2jm80u4TpJKMJZzuq8xwNX3vve9F77//e9fCoSRhB3g7ssvv/yoIMtGsUiiUNOfEkOAwN0jnPctqd33F0iT6Gj0mcSiaXKbolUZTIC//eV1k3TsM0qASnbTPmSEo4UFEgCCi0wJkEkvvfTSowIhUOcQCc3ulygZ8Dd/8zcv/PVf//UL1BDyJZFI3e6+yoCAjSStDvF8UjxDslErX9ovgW52BUFNZCCBzlihnwvQts0CqBNEPNN536N6XzBy9Xlamo67eewIaC9RyzUlQ2YKd1LonhHokujocSPJJ4GuHGhvU/nTxo6JZk+Q6KnM/cx5tYd996bgBzCeuqzjBPeY0ZolD5tiHAD6pz/96SOyFOLLCDAA9T/7sz97VGhXwfLq4XTwaLuP0reWkJc87hiY8lHWs55EzyQZ2pYjYmNlY9uW2md04J133nlUIAiVLzaEVOef+cxnLoUx2L6ojaO/nGvQs8oJ+8IzINDJLNG9miHTmafcS7qRv7wH9zS6vBHupqfVmaN7kKNbEujoAHMvKetxNEPXzERCjbOP9o9zm4b+T/7kTy4EIDaRc49sMn2izKhrh7mm9mbq8pEDyiRoan+4X4lNSfLOJ45XnZAcT6s52mfN+bdt7Vix33kG+lObjS02WhLniO6LDaFVfZ/vXjvc8+aaY2W/fa86wtBmx+Lqmj6/8i5Bz/VuU8LajYwNpq8nowH6oj5D3uk8QO0exOgqY6nOcOqF79kIV74rge6YMH2yqeUh5Iz6Rt/pC4l/xkDnDJxFdIbh85FjAd/XWYK+7vYP1Z/OrcwrX/va1y6OdF/96lcvcnHLHLZc6ZY5yKL6tHI8mvZ4paOreXbqypyfj2xj7WzXvfMZq3XAar17C4G+uvfT+q5tPlqTz7lo/n/XtvY5krZdv8951jU5utVIbjJd6KzBbx7stAWiGTtjqc3m/nXUKJnumNN+1F4wllw3maGq+li5dB2DvcDZBZtBgXhmzFIzVutIy311zuXe2BTWNhTmHuwJ+7jjbNax1LV91xhHv8FW4341jmpHe00ztkigf+k//ae7qsI+f0tgS2BLYEtgS2BL4IFKYBPoD7RjdrO2BLYEtgS2BJ6eBDaBfn+ynoBfIzJN4U4N8NA9eQE+3ZcbYNL9z0nhTgS69+WYkT0QtkYmCwZLSvEMCA+jMXgW5DAFAAligugMCgRFQSFBd8nMCTTfBZwsWPO45HmfdwSQT/BHcEzAt6QjoDPEiMV9fpEX93FvZGpIHGUG6FywTJDLdIiT7LZNAsKVZ8E6CfAJ8PPeq+hbz+O48igxw+fqYVO3SqQITkJqAL4boW862lkDiEmgQxwB1hnB476pJeK8P22EOLdASknYILcSl0ToNT143wmQ0ehzasaB7w4pI0hKBDHfC7CWQIfsEAy1rY1UXenW/G726REBPgHhIwtzdL19O3VfoFdSjv9LhhhZhOywE5LnEOk8yzT8OECsItAFhJsmFFnaHu7R/XPVUfV0EoRHRFRtDH1QkrEEa/u5slcuJVP4rjam9hZbqWMIzhg4h+DMQY3OQehIIgFMq9tGivq8jtEJUK8i0B3bBeQlCArgT5LO50271u+rO9O2ruxhr217SlS0HYwdnA4syA1SjmhbQH5AewtzCPMUhfmlTkcS6EQZS6C7hz1OZBDoEGwQ6I2ggyjA9nJPap5ZR5gS6I32n44xjTSkj4yQpsaumPLXPXJNI9+sJeih8wDvR6p/oqghLyBH61jRz45X5a2OrkiqRuZzfsnKqec9t4Qj90e2yh9ZNM29cjerxGxrx1XvW8eUOQ7bto4BSB9ILAu647zEc5vRhHTK6uHUR+5/RNh1zM/zaoNr9x032naO9f0813as5gC/6zYRvB/zm7bFTEHoLPdyawL1S1uMXvXdOzaRV+f52gyOdasN9Jl52i0KmnlFRyT0gndt1Hf3JOdz5dZ1Cp+rk5ynrbad1QV1i3URjoo6LaJ7zD8W5UGNfZhz4uzH2eclLFfz5jx/zhNTtzrnVt7z3mftmvZ7zldHx4/a1jY96c8r2zSfeTQeVzI5au+cs6prHKszZeWFXpv5oU4i6D3rVrdqYl3PGsfC+rI6d9YH/b1VB5ZGkbtW0gY0A5W/BWpva2MYt26PRN3sLYybplzvHMIxHbKZ15h7dDLjtwrzp45erk/mWqB9dLZ+qr7P3xnagZ6D/GcK97/6D//hSavrvv+WwJbAlsCWwJbAlsBTksAm0J+SoPdjtgS2BLYEtgQergQ2gX5/fTPB1pKjAB9GLPNE02NTA+QD/gD6AMS8+eabj1JbTwK9KUQbNQpAw/3dDxlAFUCXtIaQBI3gIwKM6B8KUUcFiQBV5j7cHhfgW5E3E4wpGDjBsmuAXI8fkUMzYm+2qf+3XwCrAK0sOBmYxhcnBmQDKEUNSUKkHCAc/5ckt40C9wXXZjRqHSkEnQSyqiOCZQXwBOEkHbkX4GKfwXWTcPH9Z7RvZQEAKYGEDgqAUQOISa4DEkKgG3VJ6kj1jHpFVtAevv/yl7/8iEDnWY1ch7i0cM9GxzfSmHEBwUZKaWr6QaIIELFtQ3Yl0CEwVhHoylNdb7+UXKm8JApWxHB1tvI4A5UnWXB0jwKV1Q2+XxHo3NcU7kah8526LYEuuGwK9xWBznd9h6YG5Z4zhWltxNTtI5tQwpX3K3nnPYzkbnRzQfb5uc82barpXhnvRqqh2922ASAakhRiC7lMW3TU97WhEqCSSPbfimha2U2feUYcXrOv1eGeK/GlHpW8K2GEzOpcxDxFVhOcsbAVjRaHeDOimKg45igj50qgQ3qXVIBAJyqV8s1vfvPXUqFDBDhfUtNPkhTItcdWttD36pzIu7v9CXX3Q0ceOplR15kH8t+xw9ygowDn8U7VvZLSyHPlgGbfTLJK8lR7XocN+5BzJhHuu3K/bqkwbf8kimtX+nk6wswx7vvWiWQSNeqPacWNtqRmnnUfbGpseFMTz+dPezpt6pzrVyu6uT7oPSpPrq0TxhzXHVd1/MHednsAHPTQb7Ic8H2jXxkr7AePEwHznm3jvfu82ouOTdccjcSFlHOuc+uN2sr2fe/lPsr0AZ+P5hreu3Z56s7RKno6UrCmUO/pc7ZDQB7UZAM5srdH9/de14jwI3t57bo5R986tx/J52wtvDp2F1L6SEZ3+X7apNW11+alW5/Xuc8xiJ7yfZ0bK0vW7f524veNJLp7hLulAWOhzhkQ6Dp84fjU3w+1tzy7WTwYY53PnIckzhn3jDdqnWaYWyD6Gz3efuR707JT866ufXHga7vdkmQ1xzAvOQ/zuc6Nsx/7Tl2jOaaP1jXOSR3/XdfYN4xrfz8wr/L3F3/5l7eqwj5vS2BLYEtgS2BLYEvggUtgE+gPvIN287YEtgS2BLYEnrwENoF+/zJeAb6QMYDtAB2AIU2XDRBkAXh56623Xvjc5z53KURnFagt2SSZ7v7cTVvMMYBbgCWADdKKUkgzCljq3tNEAU+AvODVBJcnQVBgcgVSngGGSv4aiDmfwf8AYG132zWB/QJ1JZCQK2lmIXBIMQrY3QiPF1988ZKqmALIK5Cm44Ikrv0j2NS01hxr2utGbwheCY7NtKgFvQuyNbV8U0eWNJcE4NlGpfC5MoPQxoGAItAvCQAgKOjGvSTPqSHMmpa5oH/BOb6HQLdApki8Q2yRdh0Chdq08BLsJdMl0CHPIdqaLh9dJo20KaXpA/uHcSGpYAS6MpqRqiXKBQX7XT/XWeEMYC7wuzpvgvM9ZwLn/j+BX6OO3ANd+SOjayncAZQh0emLZjs4ikDn3vYLusTfdBYpObiKIlMmtWkFpbm+EZIl7DlWByLOEzTWSUUibpKqtWnokZHP2EeILAgtCuA1ZCkFcLp9WAJpEt91bKCdtUfVJ/t4Xn9kJ0vYTX26pj/qTM9zrGIH+DyB+bZDAoAa4vxHP/rRpRCVTp8ZOQdp7hjEZnqMGrkz5zE3SaA7p2BzsLsU0rhXvtMhov3JPUuMS2CYlaVkgGneeTb3b2Suc6kR2drJRve5F7t7zVJzH/ubPqluzfmx43iSsXNe6rl1HGmfcI+S5CWb+NxISMZEbX/1Z0ZWVkfrXMTnOo7xvzZgbn1R28+7NEIaQhl7RGG+IWsIukLNmDNjBO09evdplyu/W9YZR+OlayqeUYe3rn8ktG3HtG/KFF3F2YvMChSI9Nox5lC26Xn11Vcv64q2vY543G+ua3wH6knKOV65xyQgK7s5luZ2Gp1rGmU+Sbbp4KFt6xyFPrLWxZGTUqccnDpxfiP7BzIhm0ztXZ2glNERoXyXNeQkF4/m6cp6zt9nz7tLW3rfaQ+urR9Wa4r3+t1KNtfe/XFI/inbrj/od8egNkZZuFUCcxB7nZsVhRr9bzaS/h6CQMdRDqdh1pvzd43bD7m2dm2P/jb7iTat84if65iLbpdc9315t65ReW8cV/idR8EWdrsH5i1tOG1z/c64dHzY9jqdXkEdEQAAIABJREFUzjmjv0lqp2trO579DdWx7Pw8CXTu5zYSOEdJoH/+C194r+q4r98S2BLYEtgS2BLYEnggEtgE+gPpiN2MLYEtgS2BLYH3TwKbQL8/2Rf802NfIAMQRNIRkKcRWUZUkP6TiATIbaPQiYgseDgj0CULjUA3tS3/u5cxYM6Pf/zjS4EAgVQwAgzySILDKIaCtgIok4wRYJlEkODMql5J+ghsVH4Fe3quRLhEXMGdCaZLbHt908TiUGCKUQgdCVf6AXCbtOAUQK3uMSjZbTR0wc5GngB4SfKZ7l05FESUlJmROJ5bwhfZFwQvONfoPcG6nluy6V/+5V8ujhvoH2R6SUDAv0agm+aaGgLdfRjRmcq3/cZz33777UuBREfnS5RInlOTFr5R7abIp54R6BBzkjqA7p/+9Kcvhf3r+ROMvQuBbv+VKF99nuDjmU5XJ1bnHRE6q+tWBDrXN0W1e6BzfQn0pnCXEJQ8l0AXMEZ2JdAlF31viRnTmxdgra2gbTNStfKsTs6tCkr+lEynDZMg7H6hJakafUlbmvkAeeA4893vfvcFts9Ah3DEoIYMJvMEabp/67d+61G3TXtUPXDsdhwckS+TbKgOrEjAMzKmNnbqV+eitkXHI+1mScD5/EZP62wDacG+4ezXakFOkhM4IeiERN207OhqgXxTuK/2QHdrCEm7KdsSLBL56G3TVfOsEgS8T9NuV3fcs5ooWBwneKfu2W3Kbbc8Ub+Q+5RhiYjqvPK0njoyycMVUcE5jlXHpnODtk8Z830dTDpXl+zlXWr/5lzTPiu5RR/0nbhHHcTqgMEcoxMf+vOhD33oUiC2GHuQR6brL5m1spEr3T5axa3G21yb1KmMY83AUzmVQG+/z37imbwracsp//RP//QoGhWZYHt12MEhgzmUYjaDOces9GDan0aY0s6VDCXd59qh66HOPXNen+uW6STk8a4j0B1INQqOnKxxWWehA9gUt85gXcHYquNc9XWulVb27mi+nWvUFUm8IoGPbHjHiu3o9dXP2c67rJfP7nOk7+/1+5VsbpH1Sn63tKXrmq7l1V/awzqUwu8YdMbtl3Dqqjy1TY7frhWwLa55jED3edOG17mIe5Q0b7p1HTmtaaOZm/iu80D1mvZ1bmW+MesN847ba5Gdgt9qrl1KoGv7j9b+lQsydo1lRqEpt/n7qfOudmA1Bu0/ou9NrU8/8ffmW2/dogL7nC2BLYEtgS2BLYEtgWdAAptAfwY6aTdxS2BLYEtgS+DJSmAT6PcnX4EGwZEC6xJd7vNoynZq984EXASIYO9zChFKgPgC2gAYRjsA6rgHuiBGI515K0F+wBzSFhO1QQ2Ia8QDBD2kkQVitKDgEcFToO0WUPBMyreQRIK/JSQKZJ4BrKtoEwE6ADlSEyN7az5TkE2BfsBuCwCTxEJJRtrUzACc04i2M/B2khGNpjkDgWe0ZmWNQ4BR5YJ7BSQFJjkP8gggjxoHAiLG0E2IMvcZpwbg4xzJJp5n+9qXJdCJMiUSrZHCkm5EBSFniQTqRp9BvBPR5z7oBQMZH4DwEvzqPc+mHxqBLglKW2cEenWJzwU4p84JNq4IT+/TMXSk+yty6Oi6yrXRr41A551skwT6KoU7zgq3Eug8q+DqijRRPqtoJcmZ1TkC1St7o2xKZnFeo0XbFs7D/gk2FwTnPI9x/Oc///klChYyGOeMRsOzpYWZEZBT/6adEmTWUaU6s7KJR317jaiZOuV9pv7M9vl/7z8JwRlFe2SLia7DHjCGsQnYSgvkQEF/5GbBRjgvMfbrAAYR4rYMEI2QqRRsAde1f1f6b7+VFGdebHrcptrtlifokfaGOQ+CBSLX7APaNmsdhiA75rivHnSs2G/TCc138braTknaI52Y42g+bzqOOP60DT5zRaDb3kmgn2Wo6Zh3HrDtJd5xVIFIhvSCTK9jTOdZSKMZ0V9ZTP08G2cdjx3H3m/KwvM790ynh3mf9mHbxlhxfLDGMDoVkgm9I+oUnYMwc6yQhQV7bhYNZDTHwHRSmkSX+jHfsXPW7LPO39fWabUpRwR618Fz+wzGPE6cP/zhDy9EumsAauTQ8VYb3jkb/TyaZ4+I8L7j2RpspSereb7k9tnnKc/a7Pm542euR8765T6PrWQz718ZPy5xXh10jTHX8PzPMdbi2Axq1oLYEopbLmmzzTKCXvLHXOUWRfzPeTrKTfl2zPd90V9Jc+pm46jj3zyP+7lGptaxWUK8c0a34XEuwjbwG03iXVvQMUE7a39qC+f80TXO7LP+3zGtHI/6uOtit0ThNwa/Yfl77fXX71M19722BLYEtgS2BLYEtgTeRwlsAv19FP5+9JbAlsCWwJbAw5DAJtDvrx8KSgMuFAht5C3gBtG/lhLoEJqkwzUlLgShBATAIeCE+/wBijR6SFJ4lf4W0sgC8GR6QdoJ+UgKTQpgdtN2zui6giYF2yaQvQIdr0l6Rd4UZCx5ULDx2rMLerVf6B8cEpQnYJvR6NQASEadEx1lqlFqAK2ZAti2GrUi4FYSkHMqwwmI9b0aUcv39gvXS3JQd79e/i84CflthgNAfYB8+p+adtpm7oEThamKiSIhOp9CpGj3iYbgMmKGupE2ApO0AVDRFM3UPN9zaafR/dQ8d5Ly6gugKeQ5UcPUyEEZQkBwve0TdOX4JNCVLfWKQC+oKgnQvlqRB15T3b4VYK5uz7FxBHKWnOD6RqAfEeiNQCeS9ohAp78YK41AV9e0M7OdHXsFaZWx/T0B8xJBM91w37H6wveNnqy9oH3Iwujn3sNIXI+hT6YUBmTnf4F2dIltLchoQCS6f+pVnRdm20qkeB3fTVs47dwEu28hMarLU/d6fz5Pku/Ivte+2m6JN+wk4DjOONgPHLGwDThlcUyCgDGMQ4wZThifnZfULWwjZCpZAN59991LdhSuk1CD6Dgi6MyS4BzWSGeA/JKVfDbNL+2sXjDXMb/SRux77V91CdtYIrpzoiRD9cR2813XBCuC44gAvTZXru5V2zv7kmOTGK4e1N5MAn0VsawM5pgvUVviHd2R+JL8IiIZXYJMxnGFbDhkfWlmAG2a912NsZUdrf3WKWFlv3V+mfc9GrNn/dK5Aj10XcE7OgdT49QlKQehxnvz/hTmU74r0VaiX2dA3qkknJ+1C33/SYrNOa3/9/2Ua4k0HQrsj+p6bV7HWddJ//iP//jCN77xjUthzLsXPDLAeUaSk7FZZyme53qaetrQ+f98j9rLlX2d8+1qfbmys1N2U7ZH7Zhk8ep5K12/Zhfe6/Fb557KayW7a+2oow+fuwboGpk1nJmzqHF4M7MWdp95xvkGwlmZMU7MukXNHKCzIbZ9yrv9oW1Dt9H3On3N9Uf1rmsc5kOcgSyMa51TOVan2jrK8n0zuEwHqOrX1KF5rOvyOhNNHW27u6aZ5Hyv6/34TJ/wm4Hfr26X9OevvnpNDfbxLYEtgS2BLYEtgS2BZ0QCm0B/RjpqN3NLYEtgS2BL4MlJYBPo9yfbptEEbGhEeCMgeWJT4BrRB6EACGFKamoARcl3wBWAaM6hAFw0lW1BQvcH5rkAIY2yNpqDmna89tprl/L6669f9qLuX/fVE1ASHJ2SW4GCE3RcAYp8NwG5gt3et9FgXHNEsMx2NaU69+ienwXfkQXphC3IWPAM8IusAMiJmiiyyrtgNlGPgnxcXxCsbZNckWgo+cA1AmnuN939D9vvJai4RwkliEEivShEAEKASYTRZlPH8n6C+NQQT0SHUn7yk5/8GlAJgU6EjCl3+34TOHd/eQh09Lx/JdBJmW3UDXX7GoITos3SlMOQX91LvYQIADxgnhGp7a9bCPSSEAWzSx5M3b3lf2XwpAh07gtR6Z7DOIPwnWmoIdBJ3W6BrFG3Zgp3+qEOIJWJY9D3KCE3x2cdRUqez/FI/82I15JDq/vwneNF4rPANtfXFqv/gOoQ6GbmoAaMh0CnEKU/92CfTiyC39cInfb1JF3eK4FewqH653Mmga4MOV5StWNXgs6xTZ+YEpfxRBSpBAWEqMdoC/saW5hPlCE2S7tIzZyEbqKnpLx+5ZVXLgXnMYiHSR44fnmWjmS0pUQb3zu3QtCS4UVHNY61H5hbIc4ZF0TQd+9ZdN75Bbk0mrrbGNDGaRv6jNWYqJ2fur0iMyeR1nmvRPqc90r2zP7kfZzbmC86h5TcMd2wY7a2j8+TQK+u9fnYI/uM8eecRA2h9LGPfexSmHu6F72Rl3UO6lph9f5HRE+vO5qTHT+rZ0z5rsjS2Ve0D1IJJzQLc7Jb+HA+85fvz9xntoOmb8Z+6ZRm5qFJjPtOPLOOG/O8zoP2a9NZV6bznisHoulEUlvI59o3CHT2hWddwNjHaQXi3BpHOv5njqrjowS6WxKs7G37bLXOPNOV1VpWOZVUXtnXqQerMVyZz3Xy6v/5frN9T+p/33X1/HnsbG1/rX3omxHcfDYjBXMF/7OGxskEm8G6zy1XcEbxNwmEOPM08wU1TlfqPbrzrW9961HpFkWcc/ZbpQ6pvEfnl6lXHVuOFb7DKQgHPAvkvlkn3CqrujzXVerZXBtU/zzm+OvaaDXm26ddX9eGl0Cv85JrjF7X9QL23S2fmNv5+8wrr1xTg318S2BLYEtgS2BLYEvgGZHAJtCfkY7azdwS2BLYEtgSeHIS2AT6/cl2RaCbgq9RBYAR7gsJUUlqQvf1g+CUwBEUkvwBzDb9NsDSikD3bQA/jNgBFDHymOdC1JO+GMIIEoOoP6N4jS42GrjRdgUSJ9nCcxu5YTsKvAi+lmxegZNHhITfcx8BSUGkM8CvhBznFSArKIhskYvpnQW6iXrhHoLc1JAugGJESpHWt4CVe28DJPH5CGTjHbr3dMmJ9h/9eAZeGjksca6DBTXkFu0HsIdQahQXAKQR9rwDJJIp67kGRwIixUi3aoQ3esI5gIEUiPcSQryTIBvAI8Q5e6CvCPTKEwK9KZQLQtMWUjybHcBUzG5FAOlp9Kr6JukleW5UjHKkT2bkc8HJ6mCjbabeTeuxAvFX31XvjwD61b0n0CphTC3px/0An5tNgXuVQCfS03KNQK8NmG1y/Nnvgrj83wiotrvydDxK2jkmHLMl9jg290tXdo4X7W3JEj7XNgnOUzM+HO/UkKqOAUhcCFYL9xFspt0FzCuXSagcgeDqxYrYmfdbyX01c1XXjgilfl8Qnu99P50S7MOSd/8fe++2ZNlxnGnWY8hk0o0kECIp8SSSIEgAwlH3008xPf1C0zfTr8EDjhQpkATPgkTJqOO9zHQ192Pf7vnKPrpirb2rkEVUEpFmYbEz91qxYnl4eET+v7sHuoUzjkXbgn3B5kgaMKexKeod87uyZ+0h+twIdIkQCfQZlejcm04ete/0rWsk6ymOEtSA/CV4sV06AeGIYz+pSwqqu8qmdtrrOg86Lq55kjadE9WLubZ1/WwbXNf7VkSJdqz99j7fHxIbRwP0H3lB2rIGUGMPjNZk3zIJwdWcd01uf0rMMO6eJYxNhkx2z1PbxPzz/HlqzwXXDtQuqw++0+xn9bw2Z66ztftzDfAZjsdqfrVPqznHe+PIMQvrGt8ZnWr0uSmdGQ90UScP7M3Up87f6laJrr5Ddad7M7O6TLvZ+dJnn9mj6ofPUK5k/sAhD4cZyHSP3KDG2eazn/3sg8985jMXZxaj7ekb7ZiZgHq1Vk/dsI99h5VdnWM27XHX57nPnLZ+9X3n8mr/MMekujZtdft/tic8G5/5vtqG6sncZ6z2K6vnVx5n655rjTaitp41RAcTHNy0E9TcZ9YQ1hP0xcL8UUfRHfSLNZ2atalR77UHnSvzf6rpHDLtbf+X6dhit7qe9Hgi5vdKl4/0d47L1AHHoe8x+6lcOq4ruzWds6ZNnX3xe/7Xcd11r/3iSy+ttij7b1sCWwJbAlsCWwJbAvdQAptAv4eDtru8JbAlsCWwJXC3EtgE+t3Jc6b3a1SFEegQXYAUgPoC+xAJv/rVry4Fotv07dSARZJC3Af4bBHsEXzqm5Qg5LMRgtQAUUbzkoqX6B/IDkrP+Yb8mGR3wcUSFzx7gkIFAguG0uYZ2X4Ewp0B1RPIbD8nmDwJQQFFyBfTzEIuAL6ZqpjfAXgBs6kBeCUgiZZqRBuguJHPtFlQqtGL/L3n8iKvtlPysJ+5r0Qiz+q55gD1vAc1xJHfQWL0vFUIcAl06kaA49RBlBjRYhBcX/3qVx+eg06EWFNSzhnkWDDmkOcWMh74w/gAlFvQvaa8LBBNBCkkvsUoVmTLO+gAArkvYM/9yBbZcD11geIVgX4EYE7C9wgYvjtLctzS1OU65lRHkA1OBxKUtDgJdGXP2B9FoGPTShSXjCioTvuCs9PBhXtW5JZ/MxsANT+1K42G5Xrsl44itSMzo8Ds55ETBPMDuwvIzhEXPEM54hxDdChphqkbjct1nderOeAzV6SV8up8WLXxuDpVkuTInk6yTJBdUuMsswT2EFKCQmYJSQ4+e44xBCDrCfKjoG+NKsWRi8hCCnPb1PlkXsEW9PzX9pX+VQ902qA2Utz1zrlPzXeSp9QSlRDGzIGSyMi9pEOfP3V5ymlFUkx9mcTMbHOuX03dXZ3p3HH+1HbOsfdeCCqivyGyWScgrrUP2HajoJHL6sdnTBl1TpRwbcQ76yNj75no2Gb3Doy5exEcMbDv3Vf03ejXfJ6y57vOu2k3j+bubH/O0/4+51j3Oz6fmnfH4dF9G3OHNc1U9t3T1XGO9dgU59TY+iMbUaeAroG1y/a3716b7fo417dJ0FW/a+N85yPyjmtx4IREx05AjroPpoYQ1VGP9+1Y2KZzrbJWx+1LZeS7uB7MMeozVuv6GXmubOd8W+nM7NPUz+rLavzOSP1bn9c+rPR82hzn7+xbZTrnQ3WjtrbvVJtUnXRscVz1+CAcWlmjzZyEbWLfbfYcnS6psee2zRrhHKNmD9xIcsn0/l/i5x4hUdtTx1v3CKt1AZlgx3RIoq6jSLNqTJt9bSynvs4x9f0nEV5nprkX6tyac6D/09bGzPULG67jLvaMn02gL5fO/cctgS2BLYEtgS2BeymBTaDfy2Hbnd4S2BLYEtgSuEsJbAL97qQJMCEIA5BR8keiSwIdsMF07ADJRktASLz88suXQjpbCHRJVwCMEoL0fEbRCrBMsKMpjAHOITW/9a1vXc6UJpLaAjFcEHMCf4IttN9IYEEjSY/eJ1glgNU+nxFdE9BdgXUFT2eU2SSuVr8XzJOIETSCfIREpkCulaxERmYKIO1sSXnT1QIk8blAoumMGQ/kIBGELPmZEf/Kpyn5uY92PUcV8FniHzLEdP2Q4GYq0NniK1/5ysOzxyFMPG+Vun1DR775zW9edASCi3Pfn3vuuUtplgLAwRUgyt+QI/dbmsIdmTTFJaSJjhzU/eHdSBdN5BqlEaaQdbyTBD/yUg+uEeglXaduTWB0RcDeneW4vaUSHvSx87rHLeAs0bT33FcCHTLTaL8S6NivnoHOGNaJpqT17PUkqVaEhPesyBFB9hLofT/uUeepJ6Bd21QHHe7T9qATnhuPzkOsmk4aMpGoUNN+IxeOteDYhjfeeOMyP0oQVC6+V4kCCYgzcms18iXmqpe3a8n/vtK+lMg8I6JKoNMHx3pFPqFfpgCHDIUAJxU7xEfXBeY1R15QIMZdH6m5jyMiSLVLtoRvfOMbDwvOWx37OR+ns5o2yPdW98zwQe16MmVQXZHEmdlk6pyy+s41bcqwY9m54/vUdnasu2aY7hgdNlLYa3muWUX4PImxSQCqv+i6WT0Yh9pi9hxG5mNf5zzuPO/6W33RacZrG/2J3rBGuU5BcLkfYn/jmcbUEPs6IlL73h1Lx6yOFFzXce4cUEf8fmWT5npw9vst87LjgpMk+zyIdEhko2TZA9bJg3FgH/jKK69cClGstXGV/WpvY7+6r+HzdCCsE8R0LGi/z/ZKfT5tOB/43PnC2qLDAKSomZCocZbARmAH2GdMfXLcpry7JvIu/Zn74Dk/JiF5tGbN+27RjyO96Jz0eV0/ZturfXDvW/Vttld7U313TGc/asemTV2te/ah80zZo29di7x2ytrfTfNP1iL+P6l9xk6hHxwRwp7P/zeoJxldJ6sea9Q9tw5dJde7r2AN8kgJCPrukX2e8ilJzd9W/+f0/52pz9WLW23S0XWTQO+eau5l+3/qXC8ql85rs0B4PXab/2cpEugvvPjiLaZxX7MlsCWwJbAlsCWwJXAPJLAJ9HswSLuLWwJbAlsCWwJPVgKbQL87+RaoBCQqEFMCHeAFwBgikBoCHRCVAqjquX6NQAfI4b5G1K3IrRn9IwgpGUE/iACCsKCQSrNgGRHKpsQ26qkp5CutRm8IGPnOBd10LBDEadRcIxlKPk1gbwUAFggqCFzAkX4UdPZ5RwRGQT2iz02DDYHeSDEiYDzDm4gYwG2i9qjpixGQAFAFMxvdghyMJEc2PHsSf4LDjRAG9OtZwgDRRHaZpt8znvk7fRFkhDD88z//84dnnZMi1xTg6EWBdd4XAp0CgQ5YOQl0ooEgWCYJJADMswFBKTghQOiX5IAoN+MBwKhnEPO5wCBzoudU854UHAcg8CH3n3/++UvhRyCTMTiKQEfWApwFQgvuqsMlTef3d2c9bmupfeEOM1tQM/ecWxCcOIBIonOfUaamyjX16bUI9IK+08GjBOEtBLpzXB1Rxj6D9kq2TfKsoHgjfzvH5zxSJ2y3jjC0B2nucQ1kSUBPqekLtpDoc2rPJ0bndISSJPA9fK+O0yS3+u5z1CvPs+uuaUuB8ElqKDdJzpIfncslSua4dR57jjxzlDXMyHRqIgOdmzi66LCDzrEOeUwEegopwrXUEOhGiFOXAGEcK++Z1aP9nsTpJBYmEeX7l6B3bfM51U+uLzHe5811qDphGnrtuOS47+aa65nAvn/tOd+hh6Zcb4Syz66edGzRb9Y3xoxxaPYPMi9g17HvrGdHP9Pur8jK2gTtMu+Kk0qdVXQAw66T4cSC04+ZUSBY55yYxF/3DR3r6ivXdA7MNich2d/PyMojOdlH9RKnNskm3tuz0cniwJ5QBybGFttD+eIXv3iZD/absW/GhElodc8xdfJIX7luEui1Z12TtdO23fk496DdmzH2Ot+wn8KJQ0cObII2AFsxs6tM+U4b59jP62oPps7W3q7sdN95ZY+PdGV17SRI/X3Wvbf6XF3vPWc6Odvu+1YWvY7P0246vqt3aL/mWjPnZ8dG24BdMEMDNf8P6SzJesJ6a8Ehi7lAYS877flsv//bNNtTPzebE/ts9zg6J1UPewRS9408t89yXej+oHPyzFZMmz31Yerk6vc5j4/S13cfzPtWD+b/bUd7Zv7OXNYhnDHkZxPoh0vn/mJLYEtgS2BLYEvg3klgE+j3bsh2h7cEtgS2BLYE7loCm0C/O4muCHS9+41kAIwBqDCKlloCnSgcyEJARKPxTE0IeEobEIIWgJ+Ck40kKNHVSFs+Q6wSDQxwTimYDVAlyUqUas/nBDxaAWuCa5Nw8Xe+b3TGCvQ6AiJXAJxkTgmJ+blA0OzXBAGPgFdINcg0ihFzRs1BPkP+QgITkd2zkhmnvuMEKkv2lWAQ2BbIKmmOo4UEOeNXYhjwCtCKAiFjlAy16YkhQhhbyFMLfxMQNK2kspoEulHeEOk9Ax2i5eiHMYcge/vtty8F0kYCFN2lHYgSakhz03I+++yzD0l55INzAP0hMokC6UDUIgUSgag10z/TFwFRgHodTmYK9yMwUD2cAHWdNdT3u7Mct7c0CYBbCHSIdO6DQKc8KoFeYqEOHnMe3UKgr8DhEkzO46YR95nTjsx51XacS841n8s1tY3Msc4f5rrppZlPzc6BrjLfKUSHTrvSd6ssKr850iU0Vlpw9P2U/ZkG1TZyXe2PMqS//VmRNXN8vR67xNxmTaFmPYMMRI6sd8xn5jYOMhC1kOPUzF+PiSASHUcYM10gax2SsFNdLyE/OobNotEoZfp3ZHvrFOJ60rVtjl/X0EnGVrfmOiaBQi0Jjg1E51jrLWRUMP087fXMXFPWY89ov8SpRDc1BOSKjLN/1SWe6/qPfYWcNuqcdYK26INpkZVN55hyU86r76p73R+Z7pdxpS+eeYxOoDM6dmGvIM1YH8xMUt3vmK2cIxzn6RBREtn+r+TUvcHjkOereck4mkmD93c904nA37mGfQYFpwbWat+R8WnGFtaBSY7O9+H7aSM7JhLoK9LvyDYd7Z2OiOlmI2JNZt5beAedEiFIq+e8+8o+VRfObKXvPW3hUZu2u2pz/m2lF2d2vX2+Nl+V71xDVvZ/9cyjdWKl1x33uS7MOef67HrKnhXd7P8jc880HVrcp6Hn2iLWEP4f0QkLUrZp2lk32C+6hnQtm2vWtD2rdO0llv1eOdB2M3wY5d7sCkdrvnvEs7X/1l3fkb6d3d95znXTiUbZ8N10iqzd6FqnXHTiqd3cEei3jua+bktgS2BLYEtgS+B+SmAT6Pdz3HavtwS2BLYEtgTuUAKbQL87YU5gXUIbwGVGoEPOAJ5SQzRAnhNtAXhKpK9EAsSs0c2AygDvEugAsYLuAEGNlGg0qikUfVPuEcClPaM9qAGNIDogPaiJAJMc5vmNmC6pIJgu8FYCS6DlCAy8BdS07wU2S44UrBMoLohVoK1tFfycnyFfjTonWg4i0nOlGVOcCyAeAPgkf6n5u8Q1oPAEr/x91b+erWgUO+MMwYCeUAAZ60jBWBrVxTsYTQjICNEnCUhf7Re1OuJYVS4Q1Y1AB9iGRKcAYEK2UHhX36O1oB3pmd97771LgZxs6vmSaRAknslNRD/vIUgLQUeUHqQcNRGvFuaGaW6pka1pOZFJ5TT1QlkbvVdAsMB29VMdeRQC8+4szH8lBK8R6J6BTr/RU0oJdI4WfdGjAAAgAElEQVQfuBaBPvVUwHXK4FEI9M61VYTgJOwKRPu56bm5vmRl7U/tlGmuOwf7fswvI0KZ8+or9ec///mHdhlS71r0W0mKqU+36sQEzx9F77y2tnEC+ur2Sn6dD87HOjYoY+ykZxlDhv74xz++FI5dkATEDqF7Rg9Scw/HO3CcyLvvvnvJcmHBOUnnLchhyUXap81GAmLXvJY1cDp5VfaOmdGDJdZmRpXO9dqKaQ+Onlf94LPrCTYJm4au4ZBFzTrjmozc67hBv/yO/iJLC+Qqn6mRwRFhU9tH+/RFEpvPjXg3ZTG1EfASTSWekeGRfs79QPUMeblvoZ7nYtsvyTN1gmNTSgzRTm1Aj7Co8x739OgA3r9ZcKrnR59XJOmjzOG5V3FOzkwErJGscxTsT1Mo8zx1Cp3X4YSa9bzP6GfvmzaUthxX5VNb3PdbEbi1RZXPdESZsvZ7bOpbb711ca6j5tlkPcLOsi7hNEBhLqCLc59RJ5i5P5xjM22h8q9tmPLpO027W70/+nymH21vtr2aOyv5t/05D+fYra6tjnRe+fw5F/zdOYduMgb9P6e2sU4ryNvsS9R8577V/0HIhkXhfyIzzzDuzVSEnTMaHQeL6cRWOXX99XP3KLVJrmt8X13qetGsFbUvXj/n3MoWO9ZH43U2jit96vVTp1ayWNmI6Ux2pCtna8sm0G9dDfZ1WwJbAlsCWwJbAvdTAptAv5/jtnu9JbAlsCWwJXCHEtgE+t0J8xqBblQVAJIRwyXQIdGJwJKohLSE7JIcgOiSQBdwlzgFzJpn9RVQbgR4CX3eviQnoCbPhDSnNuISQgOysmfpNb2yYKzgaAmsFelTIKmAawHNCZgW2DoCi/17nzlBtrZbkHCC3CVAIDwK9kI6CCgB5AH4WiCKjObju/7MVIoz+qNAb9P1A6x7ViqEC+Pu2DMmAoMQHmQQID03NSS1BAt98n2vAXgS6BBcnENpZBg10aES6AD5E4RWvvSpEWa8QyPnGw0PIUl/zX7gXEJeEG06D1A3zTbEAWdUUzhnmfuMcgegfRQCfQVGCibPaKqVTt+dJTluqaAwfejRDE1Jj26YHtcIdElM5jb6gb5Sn52Bjm51vhxFK3GN87jEo3NkvtF8jwLSR3PbiDAJGR1MqD3OYpLaPB+59DxtSSmPTSDK1jTYRlATRa2uGVmN7v/lX/7lxWEDZw/IWtvluZVTAftpbx5FT44IymttTHJryrt2ps4KzTDQcViRIU1pLhnCekY6do59QO8gR5GR2TB6FATXYlMp2BjXPWrWHWwL5BnrH9lALDyrjiMSbdSMZYnwgv6T0J7jNUnW3lu9V/bKZ/W8rjk+F2KY7CEUoix/9atfXTJrUJCF9pzrIYpYR5izyN603vRJhzbsJw5uFmTF96u55Lt23OsMV+KLd+256pWL88mxP9LDko+TvOL3jgXyMAKV2gwG1KwzHmlDVp4S/fSlqZgl8ozU7hzovoXn93zi7gE6tnOc+66PSnR1j9MU0doN22s2Ij57Vjo1ds6xYE54Njo1NrxzfJ6/PFPWK5sS6DrRHBF//bt6pq5Vf3RscF9SgpXrfVfmsXsqMlFwvdkGqNFvjhSi5v26/6ueHxF7K7t75lyzaufM/s7v+vuRfsx9Q38/stm0dTQmK32dc3K2O/W67a+I4bZXB0UzgXhEEOPcfVIzKKFn1Ul02bTt7O9+9KMfPSzcVxvXo33Q+/m/xbR5Hfe5/1iNS3W3a97Ut9nuyvbNPeTR/mfanEe1J0d2d+rT6vlzf3WkL7Z11EbfYZXC/cWXXrq2TdnfbwlsCWwJbAlsCWwJ3BMJbAL9ngzU7uaWwJbAlsCWwJOTwCbQ7062Jf0AKWYEegn0nqcNUAp5znmkRB15Bjk1AKLRaEReeB/EIACk0baATgWXJS0EwguCA6Z6LeAIxCzPpwBm95xNwStqCI2ZGl4wi3augUcrYk3wqikhV5FFBbM6YrY5Cc5eMyMsJohZIKhgWkFisgX0HG5AP8lZnm10L7VpV6mN+jbNMM+SjOI+iQTJAImSRnUyJjhWoBsUno0ueUaw6dcZG0g9Is8tkEpG7PQ820lwzFkAgQ55ToEMK4HeCHTPpS24aFu8JwQ6DhqURqDznhK61D3bkjNfS7rwvkblUUNoWpBrI9C5T+D2USPQp/76ThNgXb3r3VmR85YKfqIzZxHoP/zhDx+S6OiajhQl0G+NQPedz9J9Vk5efwv4uiL9nJONGCt5Rz+wfc28UIC+cmKOaQ+pSwbTZolwHGVMq02WA6PR/+Ef/uFii7WHOBRJXJJmuumVtYWdY7Ux13TliPBY2a2jto7ImI4Ln+v04Dho/yv7Xmc0oY4MyNOIYuY1hDDkMAUCvVlS0D2zmkCguO4h55LryLfpybF/RqEz5nWI6DEjjGWjCat/1TOJvI7RkSOXbazWJe6f+lSbXjumbpmiu8eo9Oxd3sGU6hDIRikjW9pjP2BkrusOOlhbrL45J/m9pLV20r7P+dKo4cplRmSu1uLV2rIibZSrEfnIB6L45z//+cNCP3RMw9mH90R/qFn/Knv3IupvScfpLNBo2KO5Oefvo8zhOS+nfOdY+D2OFTiKYHvQeZwu2HtQM5e0TeiLDlDIhf2Ac5650bXVI2XU/zk+0wbcQvrVVtTe+R7OQX4/ikBnHkOcfvDBB5fC3haHQwpzv0e6mOlm7gNXNnFFIq7W8o7RvGc11kdy6b6hnx/Fzs/3mPOlujxlsNLTlZxm3/oM7cN8R/vVa91f6bRWx732pc4ZvYfP6PM8ssBjebB/da6sk5DHVKz29Npi9XnuVWqLb9mX+C5n667fVU6V/XzOka48it6c7T/bTvvWz1O3VnKpvjnXOye8x79hw/k/hawhzGN+/vLll69Ngf39lsCWwJbAlsCWwJbAPZHAJtDvyUDtbm4JbAlsCWwJPDkJbAL97mQ7CXSBJQhOQEwAX4BO/g7gYDQ5pKDkLKm6IRBJY0kxDTeAKCBiCXRTuAMOG+Fh1HkjU/lbo0EAn4waAWSSmKUGxBKkBQwhnTbRltSexw5paUrNgkwlKJTqCkxvdJ6gl0C44Ldp53v/BKs6ciuAXqBpgkEFuCZwVSK+9yFr5APAbUFWfEZOTfELweF50xLqEB4Q6qavFOQrGAZQDongWed9luebQ6xzL6CimQIgxh1vxgUixQLgWJJ1vvskKO0PBDqplSeBbgp3CZ4JbHfcGVPTt1MT3SvhSW2UPjUEejMvCMrTHgQ6BCaEHDXkApGK1OjiSy+99LBwn/MQgvUuI9Bptz9nwOrdWZXfbKl6zvNLJDbjBPKFQLfQd3UQ3WnGhFtSuKsXj0Kgd/5NeXRe1x5wXb+bpKbzTALdKHTu0abNtNPKye+nDEum9XxiAH7ssoX7PZua+V0ZYtslihpl6fsUcH5U3bgFwD9rc75vbQ7fzQh0yb0S0bP/JStrw5lzEiHID9JPYB07WbAem8Zaw3XM8aakhkD3DGRkzvfYRWqe4Vii/z0vnL9PZ6ozIqF2eMpwtd7Q/65zc/0qMUp7jXxGLpCjrPHYdmRjgTTyqBZJRH8vgc6Y+Hdq5rTp3LHFfXffjXvo5yS6OrfmOjvX8srizMGtujbn8tF3jKcp6rHXOGyRkYCa9U4CzaMnnHess7PNrm8di5kKXVtJ3X4e2amza470Zu6BbGPKr2sw+zsJcz5rj6jJiMG6jIMKc8az0al1oqNt9AdS3cIaWSLvSGa1C7U56sYk2rtXW42t902HEvd6vBPruQXnCd+Xa0jZb+Ed+1N9XY3NnPONlJ96eTbmqzFbkaVzHzl/P9o3TNvu753H2pwV6bvSsWv62Htq17vf7do999ZzzzizG1Rf+n8Hc5mCIxD2j+MrKNjE7l2Y1zirmX1Ae4gjKPZ91U/6W0cunmuGLJ3bVo5VM+K++84j2XZs55gcjedKd2/Rw2vtzXk6x9Pn1uZ07nT9cn/b/diRo0/3NXzGVrnOs67z8+prr01V3L9vCWwJbAlsCWwJbAncUwlsAv2eDtzu9pbAlsCWwJbA3UlgE+h3J0uJO8CbAtamTC+B3vTcEOhGXQEmNZU10b5N0drIdYDnpo8t2CFpCqHK5wLIgC5GxwN+CV4DbBEVZ18ANu0LNYCW580SISQQairko6i1gjp8bgpGARzfo+lNBbO8fwJngnwFc1bA5RGBMkd+AoVtn7E12p8aMtjoVGQGOUQhsgZCWHKbFOqMIWnPqXsm+nweZFLJYSK2eQ6F8ZM0asp4xgVw2Qh3dMyxFVQvyFYZlkDhc78DpJdAJyXzTOEuQS+BPkE5x5WzjS28hyl3qQVGqSHQn3/++YelfYE4M9UxddM5896k9n3hhRcutWdcM3bI7K4JdMHs6sbdWZDrLVVnkBE6IYleUghiWfKcKD/mqqmuS/6iP2cEunPbnpXAnkTCJC6V0YoArr7MaDLnM3VBb34vgY8OSaDzHSSkRXvHNTyr5HpB7xKF9EMyHVkCCBMZyXne1Mxv9Qn7h+MGKd2p0eHa1I4kz1/J5mi0r4HmvW8l2zO7Nm3hJEO6hjS61zaVXa+bdtrjJaghiLFpFCNrrVnLXDNpj/n/9a9//VKwl+ilBVLRgk52PBlzjy+5RohWXuqWBPN8p2n/lZU6w/XqqLKajgU9ZgAZYNMpkOkllLCnOFsxNz3z2XdCh81MwudmU+A+HWMgmPpO/Uzfuy44x3ynI51xzvleZ/pW21RnoxXZWTKWZ9Rpg3XHAtHm+E5nKdbW6uPKVtjvnrnO81ayOJqPZ2To6p4jGc112DGYejj3M8rqpz/96cPjdiDSaye7b0J/tE3YJ/SiP9MpaRKg03a1n+o571Jb3DE+228Zlcx4MDd0SqR274NzHGR6HePYA5/Z1Engd/8wnVpsZ6WXsx2vLak4x3e2c6RHR7pytD52zVjtfY/eY7U+XHvGHLM+b7V+9frayf69/x9gtzy+ghpnELNeYQ+x9zhNUXAaZm5T2EfXpp6tjeiUR4mgW9oNatpQ94ycn/Zeuz7n+2pvO9fDI3ms5lLn7ZHuTJK+z6u8/Xxke/1+rlm9vk5eva7/p7nWVRdqp1YE+utvvPEoU2FfuyWwJbAlsCWwJbAl8BRLYBPoT/Hg7K5tCWwJbAlsCfx2JLAJ9LuTs2SAgHxBTUAcCXTAW8Fzagn0n/3sZxcQsecTAyx5HjlAOUCFZwcCSglSTQIUgkEyaaYtlsQukSQYQnTcL37xiwuJTsSv6VIB9gGzCmz5vo1caKTPERg5n1sSp6BsAZr5fhOwWgFR/m0FPh6B3Ed9bl+4BsBXchtCqOAg7yD5AXhtOnUIdMalbdWxAbIJwsBMAPwOkExBZyDtKOjBs88+e0lxSg1hr26ZGWCCbCsATpJbQL1ykkCHyCASsNFgTeE+I9CVH88DmHvnnXcevP3225caR4OSBZ6jDuDPmcc8g2MLqNuXFYEuIcd7TwLdd72VQJ/ZDio7+lH9fFoIdOfDUQQ6tsH0uBLoyBtZQ9R51jw1kaymOKY2SgzSjvGq7hxFoHPNrVFzc64K2jrm/b5kD884iirl3mZamAR6o8xXRKnPtA1sJ2S5qcipjR7GRtIGKcfNmoATC3Od+dmIT65zTmgnbyHkVmTbXKnOyMxeW5s2bWH75neC5dO+z+9rx4/GDIciM3Vg1xpxis30h2dCnEuis+4hRwn0OpzRrzo6TDJURyd0YK4tdbI4060pv7YzCblJSPo9MqnDEFHD6A4FmwbJoxMIdtSIYj43elKykev53DnI3HVd6DnYEh2OIb83Ap2xOyNvSnA3u0rXrtoF26uurdZSdXbluMF78fcf/OAHDwt23r0SDhmsDzhzsUagI6b5R2aTQO84sRZp4+h3swP5Tmc7wUeds6u25n7Ea6b+THvodazJOvOwZ6ye6wRJjY53vTbttetabWGPgjENvM+fe5461HDNikDve6/sU/fI9J+MEmaXYD9lhD17Bc94xwmAvWfX5e4zps5N21ny+2xczvZ+KyevaSNu0aOVfFZyKlHpnmPum23raB7Pfcx892n7vb5rROd1HYim7bet3su8NZsCtRHK1Oxp2euyNvA7+z8JdMbaoynY667276txZI7XYamORrTRvefcA3R8p551XKt30/71vn43x2m2t9IjrznaB8z/fzpXp/NS1+2pa85HHZid+50zEuldU6Y9lEBnLI1A3wT62Yqyv9sS2BLYEtgS2BK4XxLYBPr9Gq/d2y2BLYEtgS2BJyCBTaDfnVBLOAAw1IMfUBNCwAhhyCmJKiKZIc+JMCL6puk3AZU8DxCAHXBiEugCsAVwTBsviNS3nKBJgSaAfSOriRIpKQao5bmbpHWfwM8EIAvyFAQrEDNBO4Et7y2QOK+dINIRkLgCm87Ip9nOCjwHKDL9LgCwY0JtNDo1oL3ntuKMgKx9D2RrZCHAN2STICOAY0F/iAIjFGkPpwqLado9777kB886ijBTtjp8FGibKdwhLr74xS9eCAwJdMhYz92tPNUD2n3rrbceFnS7eqBjCDUAKscEUHAMkMTjenQSAtOzlU3fTs18Ivq8EejKtwS65zIW2Gw09coKVAerhyt9ujsrct7SnA8l0Bl/iSHICaOnIV3QJdPuk/K5mSXQnxWBjn2SQHfcrqVwrw04Ar7n/Kre+fbXiDiuK/GEvkikIoemjtUWa1tKJBqZZls6HiFX2ug5rdhFCXXIdbImUNBdHItMOwvof+QIdGZbpk0607Mz+zU1aNrlkgXXSE5Jhwms84ze23Wi465dwxZi25oSHxJFRwfagjwnjTv1jEA3qh2CRALdjCd9HnrfLC09e5ex9dgI7VaJn5Iqk8AqcTJl0XfvGsU9jcKUREIO9LHncrM3wAGDTAZ87t6B9iU4JEccf/RUZy0jLe2fc8S+n0XRrvYHrgvOF+rVvOvz1AvqI0Kb61d6p8yN0qf2nHhqHA+YZ0aosjd65plnLoV5WEKwe6FJnrkmOkdvtd2rfUDXk7N2zhwwjvpdXeIzhKNZaSAedb6glpDkGuw2tkibhF6oL4wh9h7HC2qdqljLcUI4Oje6usy40t60cbXdtQ8di4477bifpWa/yR6Ygq19+eWXLyQ6NXuEuZ+c7Vb3OhbTjh7Zzs7xOa5Ha9nqnW/VpzP7PnVi6kKfcbTvnXPg2row5es7t30+97quwXzuWs7+2PmL85ljjR3UhqOP2LCec45O6oyGPbzVbjW7AfayDsy1hfZztmvfK7eVnKeeHenTHN/aj6PPU59Wfenz+nmOU/upjZ591eZ2ne8Y9nPHWj3wewl0/hdifPnZBPqtlmBftyWwJbAlsCWwJfD0S2AT6E//GO0ebglsCWwJbAk8YQlsAv3uBLwCGATlS6AD5EucUgMWAhr+5Cc/uQBOEuiQ1IDEgqEl0AGjjEAvge7bAEyZ5hZiqenVAZdMdUgbPUMWYkiC0ihfo+YAWU2x+9xzz/2XVOxNBVgyop/pR4kDgJhGRNl/QfYZqTaBzIJeE9iaI3sEPBWkmsBWQakCYhA5TX3PZ8aS+te//vUlkooCoI3cINWoAQuVhwAygJNnnNsmsnRcALpxooBUoqAPng9MTZuChbQ9UzJOAkS5HAFitEHfOf/cM9C/8IUvPKBAokOg8y4UwM45JoK/9OPNN998WNCnRv5BPEpCmrrTaP2OFaBcI4HRT4HZFYHuvasI9OpX58QELqtXk0w7A77vzpqsW7IvEmnYlaZwN4078xp7AnlOzVhAkEAcYkcmga6zhhHoOveYwr1Aqrq2AmNLkKxIhwn28/uMECyRMedjSbm2L+GofjVashFZSHUecVCyvQ4JtGmUMPLEyYlofgrR1B5jQE0mCOw1thviakZFa5sqnxUht7JRZ3brzMZ1nlemM9puJe/qvIRDHXG0HR0PP/c8W64zKhCdUh+pkaH2Dvn2DHQJdIm+OhPRt56/3LFm/cLhBvKGulG62ArP1aWehEmdt/p+c5wkI5TjigxZkRnIwTOePVqgjhudx3MedZxrt+lLx+VM76au2P/5dwl7SfseDUG/mvWmRH/totc1snHlVMKzdeiTAGMMzTgAYazOMP8YQwvrhxkL2I90jnUvMOdcySQdte7Sbq/sYnW0cuD5U1eObCgykYRERo225SzpDz/88LJus84204IZVngWe0L3ItTNKoRjXvXHPZj96ThNvZtjP3W0eyznHe3qGIMdIKqe42IoONpAnFsagd75dzQH5zrTdX/2dY695KB9vsX+rmz5rTo19WW1VpztOY7edcp89Z61/Wd766P3q3OPqdEdH/ZozWbVrFvsRUzbzp6vRwLhQKQtRF/Pst70nbo36pq/2nP0XVefK7uzcZxy6e+rffHs72pMjp630pPV347058jed62vzs/1ca6J/b8OAt1sEhLor73++q1TYF+3JbAlsCWwJbAlsCXwlEtgE+hP+QDt7m0JbAlsCWwJPHkJbAL97mRcAEcQThBCAh1wCFCo5CtpbSW7JNAlY64R6AUqfRMJhhIZPTO2JBkApilgqfmOaCYICM7kBrQGBKOGrPVcStJmE/kmUMt7Nl1tQa+SuxLoEhv0uUR/32ECYmeg12oUJ5jVaybwtAK9C0R5b0Gl9rXno5P+nrTnAMGMrZkHqHVmQA70DyDciElT9EI6AE4BaBu9jh586lOfuhQAxwl0t/+OA2PJ341Mn+cDH+nrJNC/973vPfj85z9/KZDoPN/ztCHQjwg53qNnoEOY2RdqIs0ttAmxaymACRGGHCHRqZkjlhLoRKEbJcl7S6AjX+Q89WES6Ct9kUSYEbbt391ZkOstdcy4umnLqxPogE451MjCdMeMnQT65z73uUskYo8SKNB9awR650qjZDtfjojGElpz/nfelcChX9Ou+Cz0sY43BYj5u+mxqbm2Dj1Nnd3MHHyGyGNeMx9wkvGdqcnMYdpknEKMCjYtcuVTgmw14pOwuYXAOdPHqbuV9xl5V7lJmCnzRnaXUOVZXWskKGkLObPOWSD6PNccnSO7hZkucNKBZKGgtx1P3rU2p+n6aQ+nJQvrm8Q1ZDxjY8Ry25iknGTuKjKv8lsRGPbVMSnJdzT2tol8+SnhKkktESop3ah0o8VXsteG1Xb0ffsOXOO7234d3Pze/nUOlqDR/qon/D5TwSsf2nIMub52jLTe77333qUw7+qoho68/vrrD954440Hr7766m8QbRLTkyDsPFmt5dct8PkVK32gDx0z1x3kMQn8syjPOU4l0MnOQsYRCmukOk+tDacfyJY1liwk1JCYOCJQcCppFo85P/rmdVia19VO63xj30u68bc6+9Fv9wvYWslzUrgToaxeamO0z84Ln7Gyadrf7iHPRtK2btWRI4L5Fn060pnaivZntjkJ4tU+99oz+p7zc9c5/69xHvV4CZ2CvJ41kuMYfvjDH17+h6hNY+56FAN7EPbGlu7haKuZglbvcbT2abu1jd1LTDvg79fkcE32097UJp6R7Ss98fqjd57v03fq2j3/F526VP050jPfqw5ztf0rAv3V1167Rf33NVsCWwJbAlsCWwJbAvdAAptAvweDtLu4JbAlsCWwJfBkJbAJ9LuTryDDjHgElCiBDvBnBDg1xCCAIQXAGDLGYsQxETi3pHD3bQpUAnQUWKefRlYCYDZaCYDESGpAEchgwC8K9xk1TG3aRdJrQmSWdOjzBZGsC6TR3xlhUsDoKOK0QOgZwHQGQvW+gq8FwW7RDgFywWDGULKXCDqixowyp72C1CXaGBPJdIBJQW5qolrRBYBH5N30lBNYn5kAVhHoymVFrtFeU7hLoAN0QqLTBwl0otD7I3CnLgDsU2iPCJXqhdHmkueNqu/4GoEuiQ7xRhR6U7h7DroEFH2aKdwLYJaU8p5+XyBxBUYegba36MtHuaYkGO0YgU49CXScXizIAvlCRuL0wFhKokOgryLQcTr4OAj0I0Kg747eTrtRwLx6hpxqmyeJ03EvydcsHthPojzNhMAcx7HD83txcNFmYxtNFU6ts0z74eeVLky7tLJT875rNtD3XxFI094d2QbnzCS+JgBfgrD2AIIFxxdkR41DDU5aFGSpwxC19g65YvdKJk0iooQdttYz16kb4YqeSxbS7pTrUVQ77asz3HPkMHQ0lsrcfkqSVm6VGdfPCN4+v+vntAe1a3PdrROC7zHJ/V5jH0qU8I7t/yQaz/pZ3escNIrVdavrFbrxt3/7t5eIZCKsOVLBs5OxZZBwEnGmfabWccXn1F5fI6Q+qm2f7XcOqEvNGrBaP8/2ILQ/9xysiURwQ1qSMahOQWY7wkmFOdh1gvXbfRyfSyD2OAvPSpfknJlPqgcrAn2S7D6nusz6/s477zx4++23L44Apm+HQGdMzSzBEQjuP6jp03SGmzKt/XN8j8jC3jvHcqU70x49zvq+0pmpAx0bn1EbsurH2Tuetb8az5U9QKc8dogjiHo0FWnb0Uf0ks+shRbsu85M2HcjztGr7uF850lEd19fm1PZr5yLz8bW7yrn+XmObWXeNao6dmRvVvvNs33BkV6t9gdn6+W1d6r9m+1UZyr3TaA/zqzf92wJbAlsCWwJbAncHwlsAv3+jNXu6ZbAlsCWwJbAE5LAJtDvTrBHYBZ/B4AE6PO8aoF9akgZAENSA0MulNwCXPKsa8DCnu9qCndByBVYJlgyI9Mm2FNASnCddntmLQCZhC+EOQQcpBE14OsKoJ99EvwtULQC4f1bwdgC8CtgbQI/E0QtQDY/268SEn2G/fX7qTUlFSDVJIYAsz1TnhqSgLEAMEQXSiKjC0T+kwEA8rKpVnvuOY4UkyCsPI+iFwtM9n383HGQQP/2t799ibpljNFLCgQ6fRDEri75bMkQz4mnBlwtqGm0Oe2Yil7ZqIPUALQ6JFADxlIgDZhTkOeWkpXMD+RomReyk2YAACAASURBVIBlCdgVcOn4O+YrEP7urMdtLbUv3NEI9GYagEDB+cWCLJAxUbiA2E3hzt8mgW4aZf7uvEIeZ+lUlY8ORJ2vU761lR3rXjcJgeoZz+hZ5nzXM4FLEqkT7Z96yPOaqaN91vHItpjXzE0K+gfh49xmfkoIQM7i8EQhqtOIuvlu9GcFrk9AfAWQV1uOAPpb7N8K9He8zwjXo5TqK9K2mUl65jE2UkcY5Fn7g+w4LoKofuq5th4RBKyPkKyQ59RmeqFmzTJtMLXjYZRsSTjXHd6TZ5VELgFBG5NQnuuU8pyR3X0Ho7zVxSn7PrPPK6FRGfFMyXTXitoO55zjVbvcvUDX1Klncwy0Dz6vbc4+1wGMdup814hT9IU1FGcL55xOLPSNOadThHOOGnK9RPyRLZprwrTCt8ytWyx3ZVV7dyTTud+YY1Ld5bv//M//vNgl5hT7tD6P3z3SABtm1htq9nNmJtGRyrWb73Rqg8B2zafm76bS57rqSefOdBjwfX2f6jn29K233roQ6OyFm8KdeYGthYxlj9zjX0j/bTQ6a+Ac66O5NPedq3G8ph/znrlmnenGNd2aa+TR9XPe36rDtR1d4ysX/t4MEXzu2srezCOecGzByWEW936f/vSnH1iYo+z70CX2I52r2I+jsegaXrs8sxB0/njPaq5dWyNXtvxozI/2P32fR9WnW/Vr7hGmbV7p0pwnPqttde7MtaD3Y6dnCvcdgX7LyrCv2RLYEtgS2BLYErgfEtgE+v0Yp93LLYEtgS2BLYEnKIFNoD8Z4U4AA5ARgLIEumk2AYQ9W1cCvdG+jRAyHbVnYJYsLcg+gaamI55nohsND4ELkEUfIdWIBiH6ywJhCWAGUEI/iAwypTsRJRN4E3CZIP8kfwu0F/SnvdX7TVBLgOoMIJvA5uwrv0swGMk6I1UFhiUIV5pDOwDQkkaAh01jjqyRK/oAcEj03Fe+8pVLQf7ImIKMe8ayYCM1fy/YVXCsJAmfS5QcAZOCjZUfUeOQ5yXQJV0l0ImM13HCMZzpeAvM8l3Tyzsf0DV0snOmsp8EuoAttQT617/+9QeUkqWQyJ0vE7xcEeglKtSzlUwLJj4ZC7JutX3hikagl0BHB80cAYmO3D1PGv1ZnYEuKdoziEug87yzdKpHAPIkTdS36p16Or9TCnP+8ntBdzNnGG1pVg3mGdd1jqAXPULCoyio+w70qec/1zkEcpbMDB7VAAkFWU5hfnjcAjXjMn/OgPQJhs/f29Y1EmZeu5Jj7fMcBwF054I2pCn/K6eVrE2jznon+cJ1EC06IECMIVMLax5puUnRTSRqf2prJOi0F4x/21EfsLuML2NjaTu8g/pEH2eU91H6cWTnte3LitCpzJhXypY2eKZr9LSFq3VtRX61Lx4D0vla+9p1Adk2e4PfGSXdfnJto4nn+lyb2udJkCODScLRZtfW7gG43jHElpMS2gIxjC1jHWUd6pEgv/d7v/fQUQ25TrJoZau6pj7uHDtbC87m8eo+x7POPu1jx7CptB175wSkullb3F9YMxZG/6IrzYzEeqGTHGs988YsOMib7yHSWcfn/OzxAtPpapJy2nwI9DfffPNSSqCzz+T9HHfWM497oMbBtJl8zvaXc+94RCLOPdVqb3tm02/dE5zZ79Uasbq+82z13KNn9B37fvNdp26pL9Q4KmG7Kf/0T/900TOdG4lO1z6wHjOOFhzOptPD3FPZj2nv+/9Cj5e45f+AymeO8VwHu3dtBPzR2K7IZvXrlnG5Nk5He6Fpt/xfpnrRfWPX8jkfpnwq69qb+V6bQL91xu/rtgS2BLYEtgS2BO6nBDaBfj/Hbfd6S2BLYEtgS+AOJbAJ9DsU5miqgMok0I2WhFSQQOesQFJ+S54b7VsCveQWbQhUAlQVDBEwERgvEdRzfidoWgKdPtMfC+S+BfLS1KnUgKtEKVEAVScwM8H7EjUF6Gc6xklyFNybaUEnAFcAchJHvbbA1QSMJBG4fhWlV5Ctbfq+gPyMqwXSCEJJIl3ilwhq/qZ8Id5NdwlJIIFOxA7nAhfsKxBIH1ZEyRGQV3lWRiXQOcvd6PNGoNMXgPQSiyUn+Vywlb41GrXfzTTqTadMdJ3RvtTonlHoRMF97Wtfe/D8889favTXd73lDPSOr7LrmApGVkdvAdOflFUpEMozmkrXLBPMbwl0MkhApCN3M2CgP6sIdAl0gG+j9iXQlUmjdI+IPWS1AuQr3wneT/28Ze6WmOGZjTZuSlhJXduUPEc/lKGE+xy3plouGYlTh05P1PTf9MbMi8985jMPCzo6o+WnrvW5U78q5ynzMwJm1eYcg5VddiwmMVObbopoav5eYrw6iv54XMi0BxxrQSp3C9HoEn2QcxwX8YUvfOFiexwfx3WeY+96gg4YCUfdc6Jpo2nia8+RS0nyrjt857o07VRlpN53XZrfl2wvidtjPfoMrplj3H1FI7fRazPUQGgYXYxzB/JURkfz1vlRooR3WRF0tnG0Xnpf+9q9SvWFttynTIcInq2uMZZm1OBoCohhn891ZH6wQKqyNlnmnDp7J+fN2bx7HPve9lb2zza71sy1vc8tUeyc895+x56DCH4LkcJ+RrbaUe5lTlrcC0KQs68zowZOQugUdg2bx7zqT/vC3+u8qfOgTksdB/bBEuiQ5WSfcI+JfujIidONTofU9Mt2edaKQPc5XWdWe9TVGnW0V5zv/Dg60bbn/V0Dz/YcK10+sv2rPtfG+JzuL5l32FUcWdi71vbjrKT9Zk/mvgE7RBvuF9Ahx+yrX/3qZV42q8d00unY1MbMzyXQ3at1DOdc7vvNsbYPc97bl+mAurKjttHnHq3Rj2Jfru2HjnRvrj+uUV0LKuuVTCqXo6MnWG90rsZ+8PPKq68+7pTY920JbAlsCWwJbAlsCTxlEtgE+lM2ILs7WwJbAlsCWwK/fQlsAv3JybxgjwS6gGOJRMhKSBhIVs7ZnWQlBLqAMOSW5wxKoAtMN30uwMlM5S2wKPkA2Mjnpj4GIBGMhJArGQG5S2pvCkRm048bnWSEklFkRuIJzBSYm6DmBDe5pwB5wcYJfk4QaAKFBaDmiPe5kyht5EmJoSNwUxDPd2O8cEBgXKk9/xeyiHGUQKfmd50VINABGY0Ag5Qjqo4Cod6+rEDR/q3v598FTSu3gvXo5He+851LBDoEumQWNWMsoU8fG1mpLhl1KvFFzbPm+ewlyktQlsyCQDfKibpRdLQLIGsxuwLtov8T0C2w2WcXOFTPJphcfa0uPjkL8l9bnuO+SuHOvEXOHr8AgQ4Iju2B9JBA186Ywr0R6CXQC9439fIREVeQdgUeTxuwmru9ZuqyvxfM5ZkS49SeX44+SOY5xk0/zt/m8Ra227nMdY0SZl73WAFAY52b0EnPQ6eGfDLdMeO1Iguql/Pzav6uru/cPmtvZYOd+yvydyX/OY+bDaCg/Uxb3nmNvfMMeUg+07lTY1Mg6TzXutk40F+Kqac7d0siMx5GetMPxpl7LCX6JBQce9+BsZqyPNPf2tC2P+fE1C3XS+RT0no1jrQl4YydNULb8989JxyZYasp7CHmGM3I+er9kc6dkXVzTS4pPnV+RvT3nRqB3n0MY1mHCxypTNcPmd4U42TEeeaZZx4eq7Cy0as9wbRXj0Jy3boOTN3qvk05rLLgHK1RU1/m2i65JcGFUx9rKoXnuJYx55CjqeAhTe0Pz2CtN9pfpyDX25WNcE7pWETN/exhiGhnD9FxZ88hgc6ew9T81LRlZglsBsS65Dq6fZbCvXKba03Xtjp7zD3AEQl665h/lOuu6eDZnDxbJ6Y+df3o/y7ogWsbuuQxQx4LYM13OM+a9l/nPuyux2f4/wHX1AFuZrKYNqD2o59Xezj73j3a0f8Hld2RPZh2be79VvvEs/Guzl0bn7bTtWW23777efZrymW+13SWqmx0bKrTQ/uAwwT2hSKB/pcvv/xR1H7fuyWwJbAlsCWwJbAl8BRJYBPoT9Fg7K5sCWwJbAlsCXw8EtgE+pOR+wTPewY6wFKjOAAOjVCGaG10aM9AB8AELDcaRBK+BHoJAEkOwKmCL4DXEm+SbV4LqNIzgUuUAF4bdfmTn/zkQsj5XhDoRAx5Zm0j3o3csA8zPe4qlbbg3gQHCz4dAVtHxN4KMFyBWV5XEqGExyT3Zp9KcjLOnvsLsEQUlWNNJBiR05Dn1IwtaTDRAUBsQGZIAWojJwGLTZsuyL4C4c4A3xLBjfivjuAkAYFOAczmHGILY93zK+uAAaFjhD1102NLas8oTMA5vpvHDEj4ILdf//rXl4J80EPJNvS3kWrMLaMbaXeegV5w8YxAFyRdjfuRzjwZS/Kbra4IdKNySwSjd+gaJDq1YwGQDSmJIwQFEv0agV5ZPA6Brgx9k0kyTnD7DCiec1LyiXsa4TodeCapqw7SpxKLRrShQzzLNql1LEKG/O7ZzMxjM0fgAMN8qBMUc0UimHu7NijbOYenjh3N5/59RQC0/Y7DEXGwIhrarm1MwmNG2HcMS3i0LY+68CiTzmvIMog+CvO/51sTAYtDmX8r2WMGDKPe+z70sUcenBGZUwdLrvU+2p+RlCVBa+u4bkbqd3ZPZ625DjnW1UmIC+UEkaWdpEZG2GzSXD/77LO/kQ2kDiemVPcIiBIvnfv2Z5LdzrW+CzKa63ydM7rmz73SjPav7KsTzDmPqcDGMbdYb6hx7sOpiqhX6q79R0TZah09mp+PY+t9bvWVdkoWIjMd0ri+EbbdE7Wv1wjWOlmwd3RuULs3pE8eIWMmCPQJQgyiHYehEuGM33SKaJ+6TtQRBscGj7dgb9vsNTrtQaJzPAZku44zrHG12az5pnFnb9TjFzo2KzvaNaTjW71G9jOS/XHG/KPcM23+0Row98jV9dVepfO7c6E2rzaGsXcPi/OCzozYGPTDzC+023POGb+m1vfIHmpsjWOGnPt/Rtfks4wfzh2eK/k716XqZPe60x7csueY/2+sZDvb6V77ml7eoiurfs79FL/Pvk3nkGk/lE33l96jrKaTV/vLOoSdQB/QFX5efOmlW15pX7MlsCWwJbAlsCWwJXAPJLAJ9HswSLuLWwJbAlsCWwJPVgKbQH8y8p2gMMC9KZT5XMCISEZIVdJWQp4StfjZz372UgMyShRAxPSMSgBQwVbaM10itYRSSXQBQqPMJRNWgK6gVNNsk6IRMpVzf+mvRD41fXzhhRcuhXTkRlxSQxr0p84DgmUS7gVwBJ9WgCB/WwFaExz13lsAsoJKK62YbRwBnJOYsU8AUD/+8Y8vUVZvvfXWBYiE4CBNMTVkr1HqgNcAw0adSxhBHqEHBQqVRQmY2bcJsvUewbOCbILZEugFrNFJo+MBSSXATPXZVNoCqOiaoLv61jnAd17b6DZAVgA5I/ipS1aiNwDp9o82JJJ551sJ9NXYOm4FqFfg5JOxIOtWa1e4YqZwN7sEsp0EugRwCXR074xAN0W3+tTI0ZWOdc5OMnaC9QWXO2/bRqWwIkOmlCY5JuE7x1A5cn+JvTpx8HcJWWrkp12jXUkFahxOSCtNAUgukYDTC04wFGS/inSctqfvekScOIe9d777qs0V2N775phVvr1O5x3qksiT8Jh9nHZLfaKNZpbADvZsXewe5BsFBx5SdRtd3Qhenlf51jmi41yZzfeffeb3EuHaL21Bn9GU6l17+Yxdcr66Js4xOyJDXI/pi+2ikzgXGMXPecQffvjhRRepkRNrMQ5aOMs0GwjvYHp72qsTzoxErA7U6WHeN8e+9n3qiO/js7oHaWaJkn0dB+TMOgDRSmFP0n0F+sJ5yy+99NKl1MHDfq5sy2oPcCuRebYOdFx9V6O/60zgfg4nHK5DZ7RJ6naJrWkndFbsvqckNfd2P1Jnj2bAQbbs90z1ToaIkvm0KRFPX7tv06bSF+4hW4RE+J/8yZ88dC7izPoStWQ1evfddx+88847D95///3LvlGnDkhXs06w59BBCb1mP3QUGXu0T+wcd2ymbZoOdr/NdX5lg47Wga5tjvvRerJ677n3QSc6l9hD6chEhgKdVqghTtUnxghHUAv7V7PeYHu0jYy59sCMG6sjQZyz853mvPX59Ls2d479JNDnGnDL+rn6n2M1VnO/Ma+Ze5lVGyt9W/0f49/q0DL7Of/HmzKsI+LcY3ptnRJrZ/geHTGrBTrBzzdeeOG3PWX287YEtgS2BLYEtgS2BJ6QBDaB/oQEu5vdEtgS2BLYErg/EtgE+t2PVQENgQtAUCN4Gk0DqARw2BTuRIsRpUMNUQAQToFMNcLXWvISEFOwUXC+gGCjM432FTSfAFwB1oKYgKj0FcKfcyhNqUkNsUR/LQDYFtI19uco2gTArEDsJBPmSJV0E5Dv33p9SbkVybYCtI6ASYmTkhrz2gJifQ8IYIlNCCOdKqgh4gAoKYBQEG+AkNRE1DUd7yQnGsU2n70iJH2HgorVF9OpQqDj2GEkI2Q1/TBdLkT61MnqZqOikdeM8qKv9MXoUEmeOoMgi56P3ChL7iPC8LnnnrvU6LT38j6/6wR6HVw6/yeBjlODsoXE1WmDmvlZUq5p7wW7nVe3RKCr7ysy9owgLFmmzs42pi7bXsFdHTUkeQse83kC6SW0zMyBrNCtEqIluuhX5yDzGrtIIXsETgnIlRrbDXFEYT6fEXLTDh3ZM23bJBiPVrP5zAnEr8iD2Zc5dspNe9OxqjOPfeJ+ZCZZwvWNyNb2UZuGnOh+SmUPUaMDDzWOCaaFxo7WFs8xWxEQc53o+/hdSfm24RrQzC91LqhuSUAyTxvBW1LTZ/cd5hyonWauYh9N0+0RIdTIxKME2EfU+YX2Oz+6fnR+8OwSpU0HzrMhLx0LnJdKVJe4rZwksH0v31UZN/KXa6qbXT/QE9YpCvMOBwIL+5Eeo6AjGjX647oz51HXzvl59fuj7h7nu/J731d7wxzhu2byKdmtztinjtkktyQWHe/qd/WMPSTzzvnHfs8jfHDUqP5wbR0odcboedkQ8lxn5DG2EPvncT84XXYcIOwlZ3EC6XqGjrEH4t7uhdiLEOG+ihY/2ufVpvb9J8lY2zH15VHH/XGuP1snalPt22qfd0TUntlB7bTrG/O8Eeg6MFIzvv6PwDj3fwAcHtxzMJZz79e+1b5OonblcFZnqNqROjp1vvZ/mtWaeSaPjsORPDu+tVndx8xrHteeTL1ereXtp/vu6vqqL9Wpo/3A3I94nU4WOFrwmZ8dgf44s37fsyWwJbAlsCWwJfB0SmAT6E/nuOxebQlsCWwJbAn8FiWwCfS7FXbBjAJyEugAu56D6/eQ0h988MGFRCdFNWc+AnhTeg4kgOMEKj0Tnb/3PGSAjgL5jfQBfJJ4m9HhBVdpo6kxAUZKckCiQ2ZSQ5oaZUSEEMScBdC6PzNKZEbOT0CwwGCBnQkSCdJPwGt1/2xnRVxN4s1+UQvY0vcpa/shyNdxIMVhQeqC/oBPkCEUAHSizi3ogalPcUxo5oGOU8kJ+1sAsgDYJGZKokJKECVPKYEOkY5eQqBLohtxLnHes6gnCF1Z9DtBWKPtCoij40TCQaRR68RBH9HPniNv6m2jhz8JBHqjFCUkTeGus4YEOvKF2MURwpT8EOoz4myega6uHBHoE6TVjjSyqfPnjCCc35WMnSSH1+oUpMNGido6D6F/JW0nQWiUPmQg17UvJQR5lzqHoJeSl3zusQ2QCsqaeTzJnjOAfgLWBd1XIPdczbhmBfoXLD8bl8p+2tHKpp8naV370wjbuQ4Z5WhdGdZZi7Wu0dQSpRx9gk3qu9l/ScVpC6c8S3hox+d61Hvmerlau0oMKxvni/ZwrhmT7JhzwPt0oMP2Yidx3rBALBq5j1xWc852nVcSuq779Iv1SHvAOEB0UiBY3adQnxFmXTNL8Ha/ZP+OCPSpb+iHesE6iq0j8p4ae4fjmaVk+pTFajzn31a/P87OUXKtc6nrsCQjNotrJK3Rm5LrZn4oMTgj9/1uEu+dH/PZyNQ9iGOOXiHPEpvom3rR2rOQPSebuez6xJxl7WF/SEFfGjlOBCtOhTjLYUO109TsfY06Zywh1C3sqSuH2sWpXyVeV/sjrtc5Ye5daidvGfva9WlvH+f+2d58t6P+rdaQo/6on13rcITQSQf9qGMF15uVBQIdhxqL2ad6pI5633XcNaq2uuN0lBmg13deaW8r47nvXa2TR2NybZ1djfO18Z333NrGWV/md33nuZ6s1v/V/1ZH6+Nc57ARzHX0QwJ9n4F+TQv291sCWwJbAlsCWwL3RwKbQL8/Y7V7uiWwJbAlsCXwhCSwCfS7FWxBrUmgez4ngGIBDQhoUntDokOgk6ZW4JuoRaPRibzpedMCW4BbAJyeAcpzAJcEA5s6EWCW7yR/JBwFSkq2COoLJPI+pjQGQKW/9htyU6CL57722msPC1FC/VkBYj5jBahP8GcF9NjXSQoLrBVc7DNW7+3f2k/evW0UXEWejUbl9xIQJfNKVAA4ffe7331YiPbymdwPaIweUKMDpPWnIE/0wLFwPI1Wq6zVAZ87I3d8V65rmxLob7/99iVdvwSgEeimpPZYAUl0jxXwnQvAFcif6X8bbaZOOpboOY4bEEPUkiQQJYyDaXqpS5Qhn5I/k7RoitYjnZiEh2Bv3+tuLch5ax1PrlyR58ivBDpyQoY6zRAJaMp76qMIdIBQ9LFzpM4uk5gtON55eDQHvX7OWd+RepLNnZO1C8yXnoGMLmOjqo/O0Z6DzbORjcWjNnR0at+MuORang1BaVph5q7OMJBARFAaHQuxi26SUhryp1G6k9yYMj36vrboSGOuAeIdF9qYUda1qT6jc8i/lfTjc6NmaUPbw9h1/WJsdVigriMO+ut9jNtPfvKTh4Wz57UvXPfqq68+LNjGKUP1t/0oAXlErqt7c65PfXUstA19/hGpwd/rSFZysmt32/S5XUMa1Ul7EBkU5i77AOY2DjLoc48jmGtGnZ50bMC28BmnLyORcRLRgQmSkxTaFJzljO6GSON501YpT/VOfZsyWhFjU9+5hzE0Op65TupvU4CjI3WyePnllx9QmIPoyCqqVX0+0p+PYufPdGKukUf2z/FjrCaB3v2ITn3KsfvAylz7WqeO6XQ5ddQ2sYFEpVPYx6Af6gmy/7d/+7eLQxGfO+7NwqDTnHtR3qvkfe0I++AXX3zxckQQKcKbecX3XZGQlSXvPgn0SeRq3zofzYx0i82dOrTSmanvR3p1jWRd7ZVrp7tuH8nGd5o2rZHcjLXOFGYVUBdrY5j3c19cp47qOe3XCbTOEtPBpo6d9HPuQVynbh2fKYtr49E1b+4TO3bXxmuO82pMPoqNWa1TbW++p79Pp8Sj/xGmI05tCWuODm985ueVV1/9qK+z798S2BLYEtgS2BLYEnhKJLAJ9KdkIHY3tgS2BLYEtgQ+PglsAv1uZT9BLUEGzz/1jOaCPZz1CkEAGQ2BbrpR0l0+88wzDz7zmc9ciFOivEpyTgK96YcF4QV/GoUJcDOjMJWCAFVBz5I4gj68VyO+AEwF2QFSPQfxa1/72iWK3nTG1CvwWtBmgkAlyVZAVoHpM3K48p4g2BFpNVPxTrCsBEvBpRLofG50r+Af8gdo8kx5aiJ7JP1oT3KOmihWI/rRiTpF+DzaNAL9SG6V7wRNJVHoL+QfhMQk0CHSTeFOJB9RYOhhMyHYN8lXnzkBOMH0HhMgkd7INIg1I9qof/nLX14K6V55d0B1C236XryHKY6pqz/Vc5610gnbmbJcESx3a0WOW5ukVM/s7hm1KwJdooI5CHFugWCbKdwl4ZrCnV41InKSu5WTY95r5vz196mH/h19mQB8davkiEcAYF8pJZv43Pt0OkB2/Jg5AT1TRnznfFIXzf7B9fzgiGBhDhg5jTORqYh//vOfXxyiINGJoIQIMlMHteRP7W9lN+1hQfdbgP9ps+Zz+n3lzmfHZRK6/U4yVPlKUjlu9te2JU2o+a5nb5fE7dhzHXKkcMY8aw2y9sxVjm7wGAdSPHvuLnUzqNBOSfQ5j6u/1cnKvH+X6DnS+2lrO1587pq8ItA7P9rWEaHDuzVDDfrrfECvm4p9Eugl1xk7bTLvy3ouOYrsIdBx+oNAd02CRMepqk58tamVtTrj/J06PnV2ZUNWZBBrKNlSqOlnZVF7x/rVubuaY3PM78K+HxFmc8949Kyu+asI9Doe1G52Xq8IdHVPfe4ezz3QnNdGoBuZzHxER5iTZAVANyDPcXibP5UDNpe2qKufzA32PRb2PF/+8pcvBZ3rnoP2dE5F/5olxX2f7935O+1d94hc5/6uhO4tenA0ztPWXmtrtnNk++f+ZDV/VnNszs/OszrmdH3kc5+Hk4op+hmDrsldP+ZeQXujg1v3LtVdZN/sWbxH94Zz73Cma9fkffb93B9eW3vP1tmjNfmj9G9lr2YfV/rDNf0/R713DPoe3VMxbnU81PEFEp2/8/N//vf//lFead+7JbAlsCWwJbAlsCXwFElgE+hP0WDsrmwJbAlsCWwJfDwS2AT6k5F7QSbAKAl0ACc+94c06D/96U8vhc+muIRggTiFfAGgBkRs1EYjQwAgG7EzozgaZQBI0ijIAvLc12iQGSVWIAyAlAJYStrNf/mXf7kUwOumoYf4B7T27Msp8QnklQif4PIkKwQGBX4moCZYz3VHINgkUvy9YOAkP2Z77ZeEtiBUybsSJRBGOE9QGHfAZkFogKj+EIEOSfSVr3zl4lAxyZ4JmDtuBcBKXEiCVdaN6uRMWQh0SiPQIdAZR9OnoqOQ0xKuRsetUhMrz37neKGPkmnMEXWQuQJoS/S5JLrkOSQlbeKsgaMGhTbUbZ7zUQl05Tflrd49Getx3GpBf2TXNOLOf94fO4GccHIxAt1rIY8gIiCVqCeBbhQruLbQtwAAIABJREFUNTrRnxLok1iYc3POxaO5vLrOtiaJMZ1a1CkJQcnxRqrPTBI6sfAu/DR7RO1Jr/Na+0Wfa28bUcccJgLdQp+IVkfOkIzYcQpkOrren9rXaZemzl0D8Y++X7V7Tc8F2pV/szdw74zkLGFVYq+RjdxXfSqJ63d+TzQraws1aw3rDmnEqcnSYeHICxzQcD6jhlCTUJ8p+WvD5xiczeu51qzWJO3rmW5XZuq5cn0cwob2dLBDlrSlTUWO/a57AJ5dwsw1Sp030pgaebvOY5Nx7NPBj7WgNmg6tHWfsSJ3lFX7wt+qa/3O+eBzXEupyQLBemFBH9QJdKWp51fk09kceVyb7zu3be2XujB16yhCunZqtcdpJLB6vrK/fNf52XYnYe+6So3NNGMEdddZo9I9kqbyqg6go4wT85iaPY/P5J08vsijjBwzHJI8RoCaNrGrHisDkWtmC+RQh82O9Wocq5cdp1v14Vr7UxbX7MyRXTpaS1ftdU2Z3/d91QPtuba+Tk8eLaBO9egdj4OqnmvXpo7Sps4TkLHVV/RLR0qj/50HU++7JvYZq+uO7P3RGFwby9X6urJrj2svvO+oH6u/93+X6sjZXmwe7+WaO/d3kuaMG4S5GaGoPfucv0ug/z//63991Fff928JbAlsCWwJbAlsCTwlEtgE+lMyELsbWwJbAlsCWwIfnwQ2gf7kZF9gHXDJCPES6AAbRJ0TWUeBSDVaG6ILAp202ZRPf/rTD6OZBTAluzyjcoLWAidHhKsAowCVkZwC7zPis4CYUUD0AQCU/hMlCHFnVAo15HkJuwnYlhQrWF4wSPBLwNlREyRqm5OEOiIjJqBdMO4MaOS7ScoVoCqBzt+PCAH+TsSWpDkpoHVK4LNRltQQbpz1/Y1vfOPiTCHQ3vG2z/N5jTA7+67pWkugk6qfqC/Ic2qOEoAswdEDYrBpVwHZ1CXkO6OFSgiUTOO6nj/d9LsQPz3bF/0yIpX2jEyjNvU29/P8j0Kgqw8TrL4VTH8SlqUEBO2XQC/Bgcwkz5EXc1WwWwJduTGGgqgA25NALyi8ItA7T+u4casjzBnJWGLReVcdKrBu3yT+aiOm3h8Byj1ugfcWyJ81/VJ/uaepiZE1EboUyDzmt+lN0UudPaghd/sz+zVtUkHzRyXQJXUnMN81YtpVnzfJtBKlEhfa5jri8F318ox0qOy5T33lfqOgqVlriIK2tH2OlMDZyGIWD3QcYm3Krw5ik+zpmtkxmuvXGZm1urbt+pl+zaj9jsVcv1ekGNfMo0QcJ9qufGl7Oqeoa64tjqvpm6lx8nKNIuNMZY1dcZ2mniRu14U+qzrP56kHjU6tHtJG7ZEZcKhx6vvnf/7nh0XdpA+ci27GAmqJomnXbyGurs3B1Rj2fbm/dqTR08rCMe2aP/d52jf3UrWF8z2mXvf7jr3joFNcM8VU11gzjFKm5vrplDRtMf3lWo9mIPsSzg7+8CycBSmsUzjteWQGe0rXf2rakmynRg/dQ/e4JK5rP6beVXe739RuTtt8pB/TvtZ2nOnLNfJ1ZftXtmS1nsx1ZOplx53vul7WAWHVx97bOTT35O1rI5jRA2WrI5x7QbPE2O5839V7zf8J5vp2y5ytfV3Z2tWYzr1ZbdxvLPILZ975/WqNPtOrozmuzle+1XPnsVmykH/XjF5rxjP2MqzDta/8rhMt/4vy87cffnj0WvvvWwJbAlsCWwJbAlsC90wCm0C/ZwO2u7slsCWwJbAlcPcS2AT63cp0glyCKhLoEl4F44joIpoWMBAyvec7/umf/ukFRHzuuecu5+cWmAR4Mo0eoMUEcEoIFHyZwKHANuBr074CYjX9OG2UjC3ZTSQQkcqkUP3Rj350iS6hb9REBXL2qGeQNm0v7fWdjPqcKQQFckp4FNwpuDzBrxIcEzwS5KoWTEB5dU1JIuQ2004KhEtC2O8CWX7nuEGaA0oZadkoKwBkiTcI9KaaniR6yX2eUZJhfleSo99BThmBzniaqpeaCDAIdMkpADVJdAl0CYuSW0Y6+r5NGc93pmFtOlbP7jWSECKduaLDCePg+ezUnr/Lfbx7yR/BRAHx6rLjr64UCD4iHK4B6HdrWf53a9Vlnl9it7JuBDoEOuCmUf0S6BIUEBMlpkqg005/JsHTubGS0wq8niD4JCb6fUk+rluR586tzoM5tpMEmMSl72U6YewWMjFFPnJGpyxcXxuHziJX9I/7PAOYiGmcokx7jc6//vrrD1577bVLQfa1eddImhVQ3vG5haCZ9u2IIGhbRthrq8/OrMUGeBQFfdNWcU9JFW1E7Y6OHBIpPR9ZewE5ig0wE0UjXhkDoqItEOpky6Dmu2YNqC65tqk3/W7KdJKXU5+nE0mjyucccU53rZbQrU2qo8gkQ5yDtF1nNK7rOjSd4Tp3V45rfM9zG2kMUaIzE3afdQmHKmrmQNfyOlnQVh2m5jpYmTaVvzZOPZj7kT6j70ca8Q8//PBhFgh+h/yn4Pj1yiuvPCy03Yw8tf0rGz73eLfY+e5b5hz3nZAd4+A7IZNG/zYjBp/bTo/g4Fkl0KeDwGo/tCIdadOxQLZ11lIG6nMzI0nCaSMqn8511uY333zzwVtvvXWpGSMziOBY5H6RvSN7SHWENt57771L+e53v3vRUY7HYF9EtibTvmNbdaSb867v69zrfNM2Wbu/nHvLo7E/2xvcYqO7X5+fj8avDgLznpVOz71E9Uk7Ypvzfwnbm0S7cprkeffBOk+4N2O/0XZca9EBSrMRaZPs30r+U5dX9rR7qdnGnJ9zf3203l7b16zuO9OF2uepT3MNn+/Q/Y7tVM99LtfVYcn1z/XA9Rh5M16stdh99uM42erEhtOS/4t6xM3/+/+ncr/FPu5rtgS2BLYEtgS2BLYEnm4JbAL96R6f3bstgS2BLYEtgd+CBD7JBPo1MuIIKCmw0WtWoJmgimkJ5xnPABWQLYC9FAj0gvdEnRt5DHlZkBhguxHoK9BsAtWrdy7wY9pXwdICaQXHCqjxd4B1+m4xvS7RaoCYkP8WwFAKkWAQTgWJC4jTlwJME6CaRNsEOX33CVJNALJg2gQaj8Z0FYFe0LDRhO1nwTlBRZ8PCAWJzhnK1BBFFoBE5EUhNbER4JABfGfENuO2Aj8F3KtbJVgkt/0ecIzzzwG3cYwAoLZAmEhM8fymcIc8ayS7xATjOt93Rkv2PO+S6VzXCFSOOiBijQLAXwIdkkzglec5P+jjlMuMjn8cYPsMKL8r832kvzy7UYElBz0DHZtCJDoODoKjkMA45BiFCeHQKMhG7SP7zokSbStiRl2ftmgC1ivw3nuO5rVt+H1JKf4255bzsffVicJ7GuEq+QsIjEzqlNCsCMihRDHzztTBtMtc/o//+I9LIZW7EZPosZkcqJnPErykeC/xvyI9Vjo15cE1K9B/pd+3Ej0C7c6hI0cnnlF7Tl8qw9ro2e+Sv/S/tqMkI7LVQYHaFOMA+/TT7CfYAc+bR8c9dgLbRam+tV/aQudEdWuS57QxSevqfh1Apv7OvcMkbub+o/PCtuaaN2WoPnGdJBXXzHlqPxnX7m+4Dhvr+dTYBjKiIHMIE9Jmmz7btac6oo2lzbn2zPnq79UfbZy2reuuem7faw/I7EKqf4tnclPTp0YsN707kcvt19wr+F1158zOu+ZV17sn4+/d05XA4rqj8Zy2t2PL5xn9X91bvYP9q34751kDJOWdk76XMu/xCzxbIrzHJtCHnqPMmoST3rvvvnupWavd4/zBH/zBZb8IIU7N/JXMQxchzv/6r//6UtNnj7fhWJJmP5rHJc05v7JHnRuOf2VWm3mX6//j2udVf1f/CxytHau/dy51PVmt+c7r2kltSOXG97bLWGNHLNpwfuceHdWw4dgXC2twyeGukfP/gzlmc17X0enI9k4bNed9x79zfPX+XrvqZ23uHI+Vjq1kXVt1ZLcYv/n87os7P9kD9fgOHaI9ssGMH+xxuNY1mvb4+Zv33z8zjfu7LYEtgS2BLYEtgS2BeySBTaDfo8HaXd0S2BLYEtgSeDIS+CQQ6AXBzoCKCY4IOp5J/hrJ4bONLGrknsQNZDOEJYUI5EaAcr6o0dukspwEuuQl4EbBwL6nf28EQsHsXiuAawTT/K5t9TtAFVOOA15LGBEpyPsIUlMTKWTEEESGgDlAfeUjmD/BoAJAgmCTSDgjIzqeR6DbETBqXyq/glkFxwWjJzB6BMIzlsjOtO5EZFEg0xlf5YRciAKHyKZADEG+UQCPZ/RJx6mynHpRABBdNDrs/fff/w0HCKINIfEpjJ/AGrUpXI1cK6kr+LqSIX0pYVaykvcpSUZKeUh9Cs8rgQ4BIoDO82Y68pJiR1GXKzugLViB5xPEfVRLPXWt+nL02TF1vvTcUEgDyAadcqiRn+8A0ds04pCM6jP3QWyYVUACXV1upoUJUHcu3WI7K6cVED3n1Zy3PuPIvk/wfs517ue9GuEmWagjSB2FJIVw9ODvkzRS13luSUeyJTCH/uZv/uZydi9z18I56J6JDmk0yeaVLimXfldikefXOWQlt9nutFHT5tam8F2J4am/XaN4znRUmePScZz2XH1TP2kbOwN4jzMCtbpKzRoEoC+4jz3QNrL2KGvqGcXbNWM6SK30nuuRRR2BtKnz+tq+El6rObCyMR2PSapWvtPhrf3odyWzVuPZPkhcUus0wnqPjuOwZOFZ1ZPpZDftQ+1mn6f+aHsaeT3Xtrme2Q79Uz+ocbSATKfGvnXOk61AohYdKYl8REQ59vP5RzZtkn517ul4apPUxc7L6udqzXCO2Ibyd6zn3FInS5bOd6+eTGeQvlOzyeiEyRqOzex1nn3N+LAmQYBbuE8nPcZEMp0xoR3TxLNP+t73vvew8N0LL7xwKc8///zDDE48v46M1TfXz/6tRPBq7TnaE05beu26aWtv2S/cukd4lLbm3uJo/a7eTQK9tvvae1WXmIM6mBHN7LEQ1OgIexQKezmciMnERU1WgfazfaMvcwyVx7TLKyfT/n9UGz2fcTQn57OdS8qsY9M5N9s/0yf7xf2+U21FnQL67n3GtAfd77Jfdq/N/yE68OLUy5x1LeA5fb/ZF9r8v//n/7xFHfc1WwJbAlsCWwJbAlsC90ACm0C/B4O0u7glsCWwJbAl8GQl8Ekn0AWmVkTV6m8CbwUnjv7W+wsCS3YZcQs4QZpfzsuFQG/0IgQ6KX/feOONC+k1CXSAKEAPSIUJcFZzGjFY0J/2BD8K6gq4lGSUcCgx7DuWtOEzkcsUopg5s7appkld/Oqrr15SGEMAN2Vr04TyvAlg9/eS2AV++3lFRqyALNpyHH33Akvz8xEZMNuYbZ2Bq8hBkJjx7LnfAP/oBhH+6EfTFEO8GQUIGdq+zc+TtCjwRd+V79///d8/+M53vnMpEH/oIQUQkzPteSZZBAC3TXtt3wHa/LxyiJgWTbC6gBxzAwCcmrEpEc4xAfSJwrM8nx0iXScCSB30x7SSdUAAoJU0knzqOJUcOQKFpxxrA64ByX3/I30ogLsicXxeo6c7d5jXRD5TJNAFP5EpWS0gG6jJIiDwyjUQkYKophXWsebMVqwA+Fvkt9KHCWAf2dhbV8cjO8J7NfOBpLgEeueEsjYVedObtn8SSBLuHIFgNgfmFaQAkXXUEEZET1KYWyX2jkiT2lzfvymceacS8ZXRmT3tu167bs6X+YwzAmJFZM37V/Or5EFTeTdjAnaSDBWcrYzjApGMyBl7wFrjsQXUyHo1/+lLSWOe24jevjvfYbfVm67zJe8YkynT1bgc2YbuU2bKXfWS55UY6n6AzyVt+Oy1tb+rtbNjOR3HplyqQ3POrubqyv5NQvnMGaTX9jrHxb2FmXFYQyHS65yGgyIp3UkZjkNL1yHaWUWqOp5Htrn7gOptia8S2I5H5VdbWxJupUfTznYcabvEV8eM5x2ReXOeTn2tLpihAHmjjz3Dus4vXKfTJwTd97///YcFcpRxYG8IGd6jfnTsYr+Lkwz3sf5TM8fdTzKWrlXq/5Hzy9TPlSOD9672greuPffhuo6lOnq0lz0jlKubR/sB/s4YOgchaUkFbkpw9mru/XCAYo9iYZ87bWQdRaaTkPNXndAxeGay6JyYc75yWNk351plyHUrAr17S6+fRPRqz+R9K0ccbcORrZprdeej+2BliLORx13gzMD/pP/4j/94qdnTOx8YH7OPMCbsZ5yvrKv8/F//43/cB9XffdwS2BLYEtgS2BLYErhBAptAv0FI+5ItgS2BLYEtgd9tCfyuE+gFI1aA4IpAFyTpvat2CsBNIFjAQ+0RoJHY6DnnRBgD8EKic/41xKnndUKUQp7/1V/91YXwKvAD0CR5MAn0SRxPgKhptgvUTm1vvwtEFpAHkClpBIACyUkhShjQWlKO+hvf+MYFIKX+oz/6o4dgK6BMU7iX0C9wVUDaz4JEkwDo+JZ48vqCThIJtxLoK8twRqxWXyYQx7MdW88eNRqdGmIIIIuCw4XRWZDYRIILZhER3vSXjlOjzwqAHoGhEH1EoEugl7CHQG86+Umc30Kgr4iT9sUIdOYJsikRTjQvwDlRaBDrEOhkNaAGhIdEB3hlrvU+iS7ILnV2EmjVl0mcTOB2AqtHtuRoBTkiz6f9OSLeSpSayl0ymL5LoFMDWEs6QuwWlIZAdx6gg03beUSgazMqgzPAfOr+nGPKaALwq/uO/jblvLLf82/IsFkSOgcbUWbEVR0J5vjZNtf0CAJS6GMHsYeQBD1nHdL8S1/60gOyi/DZaGn0eJJ08739XdshSUa/SiauZH1Gws3vVoC+sj5a9+Y9cz2aa+fRXDj6e9vvHCfCn6wnZEChbmQsem7mE2rtBLaC8eoauSJYHPvqKv2YR1G4xh+R0Uf2oPNnyqu/TwJd/aX/Jca7rrsf6dpZ/ZZAmWvDtd3vmQ2b9956bYmoruvdD/B331WnwknmlxiGNMeRj8Iei72Wey7mnk4sEOiNqj+yUyu9P3rfjmv3IFOPvK5zqyTwqp0jmzcJdPV5rnva/bP9gW21f9MZY57V7v6WueAeFfK7hTXpX//1Xy+FMWEPo2MXDi7qLzX7Ro+3gXB1LwTxSnr3F1988VLYU9a2KL/O3dWY8reV44b3Ha3B1+bHffl+RaDPvexq37jSvyM96b4GPSDynML/Oj3+if0ujhYU2iItP4V1kn0nZK3rax1ztXFz3XZf3zWxtqPrpTbUedH9je13715dmvuf2q7O6WmDV9f5jKmr9qt7DcdptX6s9ige/cW8ZC/SsUf2jInOu2YGYM7RlscjsWY2tT5/14GTOc/P//Hf/tt9Uf/dzy2BLYEtgS2BLYEtgSsS2AT6VpEtgS2BLYEtgU+8BD6JBHoBtiMFmGBmAfsCSwVGzpSpZBcAw4pAB0SaBDpRv0cEOkCIgCREYsHCAi8FiCRlZsrfI6C4oPT8PIFuo+94BoSvaVN5J0h0C+kYLRDopDP+wz/8w0s9ozEK2q0AZP/W+4zIKLA0yQKdASbodaQbk3g7G+tH0Y+Caf3M+Bh1DUEEeOx5rnwuAAjg77m+1JLb1BDRM9JwRZIUfKQfEH1mEYD4I8UtpBO1KdwB0HgeetgCKGeq31UE+hGRUiBRAh2glP7QvqniJc85AxUQsOezE4EP+QiozrPNzsC9j0qgTxvQMZ/gcvVmkodHunIkhwLNBWtnu9xf8rcpxiXQcYSAQAcYleR4VAJdEoE5U1Kj80z9qcxWgHLltHr/EhUC3ysbO+9dAcXed23urohO752pXm1ryr5jRnu174DQEgTYQkg8iF5qHGCeffbZC3kOeYcdtLBO1MbWvs93a2TalNckR6tTj/P5cdbPjs+0j0drz9HaOueB0a/UZOeQKFXOypr7mj6fLBrKGnLdMcP2zLWmMjyy2fzduVKy99r879yp045jMwmWrt0+D13hcwl07q9uz3cqSTT3DrdsjM/s17z/lmu9puSsutY1y791DUQmJZvn8yXrqFlHWd+wjdTuPchQoH74N+Wq7es8m3uVlcxWa4Fyn2M915Rpa6t3q7kxCbTOq8q0Y619QX7a28q6+lMbN+301EnXJe7p+fOk7dZBi72r+zBqHAE5WuFTn/rUxbGyc4moWMcM0px138I+BIIVRwhI1vZNGc5I8tVaXlvL93UYbZu3zI37ds1KJ1f6uLLdcy2aujH3BFzPfgynCI/dMBqdGgdRdYb5yn6TguOmWY/QFSOfzejCXJ17jj67et15zN+rh3Mtnbbnln3FkZzObH1tZPcZRzb8Vh1zbK1ZI5W355e7f2dOeSQKn3VkoPb/DI6MYr3UAY3abC7aFvr28iuv3NrFfd2WwJbAlsCWwJbAlsBTLoFNoD/lA7S7tyWwJbAlsCXw5CXwSSLQBV5X4OOU9CTPCoSegUgrcEUwzvSBgA0lWAAzSrA0Av2MQAeE8rziIwJd8KcAEe8yo22OAO7ex+dGiLeNSVJJoEKmQqQbjU4N6QoIQ/3Hf/zHF9DTKBNkVWC5YG+BoAlMFwSbZE3T3nOf42CkxDWCrbqxAsRXs/QWwqDvyjtP/WyaYghQInXQDfRFBwVqxgXiGFCLKC5TrVMDepVUOSIL6W8BZMDqd95555J6muhZorstgJmMn0BaI0CNRpfUKsFLP+c78vsE7umjZ2BS81OCnshzyHPOTkX//+zP/uxSIPeRAQV5QBTTN0n03zUCHbnUQYH3bdp7CKJJoCMD7nmUCPQSGSUSH4VAnzbzSA+O7OdqPt0yx44IrD6ngLlOQNgG50TJIT/zHbppquK2x3cdF9MOe6Yo6cVJM05hfkrkQhB4VAIZHzzLXjtr35xHkzBrH+o0U8ensx3FNVnduhs5I5uu6cEtYzr7UfuO/dGpDALggw8+eFiwncib6DkKskbO2A4I06bWPyNA5rp35PTV8VitV33GJDk6trP96VTRLBqTQJ/PmASTfXwcAr3j8Djjdnb/igyuzZhzk/d2rzPXOP7OGiDhikPLL3/5y4fFyEn2ZBxJUocs/uZcpp1mqOh81BbOMS8Rpozoq1kLVmvfaiwk3kqE930nAboi/aoL7Ut1pvfxeeU4stoLV397H+/pOkQNMWpmHdZmnIcgzCk4/LFu6wTXvSf7HI9tYU6bqYMapwftJo6Z6o46MfeQ7jnmGjTnRt/jzKbdahef5utWe+uVvqzs93yvKav+L+V37G3raInNdn7iaEsGEQr70Nps7LQ6g7MFjpIW5upZX9qvfnac1bcVgb5yiKqedR6vbEHn1byv+tjPXFenIG3AvGZlY7zGZ3UPg2OZ2Tf4jEML2SCoGROztnBvZc/81LEIBwazHWE/fV7/d/vCF7/4NKv87tuWwJbAlsCWwJbAlsAjSGAT6I8grH3plsCWwJbAlsDvpgQ2gb4e14I+E+AQDPHOgscrEoLrBLk9r3QS6J5vTTpL07dTewZ6U7gLeDaKA/CpQGFB5Pl3+nMUWTmlUfJMAl1AuaBMQX0+m+oPUgKQhlTgpgQv8EvUF2ePWiYpNyNDfM6U/QSa+h49H5jxqRPAauyOxvCuLUBBb8HeRj31eRAApsGHCPrxj3/8kBgC9PKcX8hjIrF0SOD3FSi+AkKrE0R5QaBTOMMZJwcK54wzZpLURHtLUFMLigrClUgsCLkCA0sUmaKTdPRca1p4agj0995771IA/Uwvz1zBgUByH3KzfbuVQJecmTag43EGLt+qP2ek0wp0nsA0968IdN4bfZK4AITmbEveH8cGbBCpbiXRr6VwPyLQp15NAmKSYMiv73xmN1ckzWr+XZPh0Zy1/ZJZ2ImSaczF2jjPuabmuZNw9X35rvbePvA9EV/OK2qulQwiuo7UxaSTpmYO9OzinndfwFq5On/6TvS/DkNn8lrJ6lZd7r1TD47mzWr9fNT+KYfOl659ZNFw3eEc1/YNhyDtJBGvjoPHPyg3o4/V92sOWY7HiijpO09SxbVtRcwcEZmTbC0ZKqlT/ZvEUXWnz5h7nrO173HGbLZXezrtXPvSvZfrp+uW79L9he/UI2vI4GKKf2ojYSHxIG+Zf88999ylZv3RKWlmhOh8REc6V+xbyS31svsRxqtj2P2Oe6HKw3bnuF2LJK+uVQfVF2XYcZjOUn2naftr2+tkwPqLoxD7FRyHcF5Q3siBfR/nllNj/2i3z/V39iPsIb/97W9fHOcgUSVSccLE+YjC3mRGkk8CvSTf1Lu57vj8lU7e9X7w42yvdnHajdVe8dZ192guz7lbu8VY6yCJ82a/Q0fMhITjUzMv8T/HylnMvWb3t3MfMu3r1BG/n7Z0OjO5V/KZXZem7epcPto7rexB+9A1o/O6a1RtH58hzz/88MMHHC3DURY9Kor71HnsnhlacPJjjSRLDvON39tnjxXR6Ze+/Mkzz3ycKr2fvSWwJbAlsCWwJbAlcIcS2AT6HQpzN7UlsCWwJbAlcD8l8LtMoK/A/yMCZ45egY8CFtfApNV93N/IRoBXQVmIdIjyawQ6adw9A13QBAIdAhFAsgR6QcgJsPP7BOgn2FsgpqRmSSE+F3ztM/nOyExqSCMjSn72s59dfqeQnhHQi8hho4hJywgJSoGgav9nZMgEzO1Dx4vPk1QoSS3QdTR7z4DCW4mDMxKqAJz9l7BpvyE+jcJmvHtmJLI0EwFAFiAXhQgdokaUJ0RpyaX57tWDmcId4pwCiQ5ILUkN4YDumW6ePkrUAqZJ8EJMrgh0dbGkB5/RC8gLau4zsp0acPXdd9+9FMA/0l97JICpPdEjdG8VgU7/kG3B1j4fXegcKTkw9aSgqPpwNt69/xoIPcHnSaRwf+WLLTH1Pe/XNMUQ6GaFwP5InkOkPyqBrp5OEuUIBC4gf2R/b5XZXa+ytWGSzZ6rit71+549zXvUyWPanOpWQXDmbiPQsd/GWXq8AAAgAElEQVQ6m2DvIM4l0SFyZzuuI9VR5et4SKBLGAjqa1dWOnwXcp0E4tGYrvT+1nV51c+5LnQuE2ksWYojV490gHzRXjAHPPsaufczNqhzq3aSz9Omrt6vc8P+di8x9xW9fmWbHP+uu651R05mc37WrnWdnbp8i27cuhbe0lavmXKrzZlzYO7T5t7B+YAt7LEyrJ+kNabmHsghi04yrEXoxHSy6F5i6v/Ru9amqD/ta8m6uT+YOqPulbR2bXPez/HsmqXOHBF9XbNXOjnboj2iWU0RTTpuj+5hz4KtQ6YUZOm+j3ruT5p1hjPPzTwDGf/5z3/+YYHYI3MAc5lyRqBPJ5XO3erT3Fs+zpx4VF3/OK+fe41ra8S1vcucw7M9bejKaQgnCwheCmS6esDej/2Ne09q9p9EoJu5wJq/1VbMvdNK1t2/dT5MB4xpk7Tnc52d/1dNmc39Yp9pf/sOOtT4t8qQvUn3yB6TQM3+vHMCByIzWOGM2//xus4xR+ugwNxinlHcM9pP9/xmnkK+n3r22Y9TpfeztwS2BLYEtgS2BLYE7lACm0C/Q2HuprYEtgS2BLYE7qcE7jOB/jiky61AfcGMM7BFoE3wbQXC8bem+4T0kkCnBmwU0G0EOn83Av3111+/EOgFQiTQBUkKhAjmNCKi774CgWjbH69tm/ytgHEjOriuUfWSUNSQFoBiFFJ4NqUn7yD4SW1KXQBVSNAJgs1xKYA7AaoVodfx4vqpQ5PI6NiffXdt9h/p6gTIlS/Pagr3RsICVhX0BwwDYKYg44JeRIsYoQ2p3vGcOtvfGSMiviikToU8J2KTmhTukPI8ByCt55FKoEsKGtHrGYkdrzk+kkHUje5FJka2A9AReQ55TgQvxIcpYIlIE+DDcQDS4ywCfQKePr9z+MzGrAiwyvCaTlwDoSeovQJYnWfaFAl0roVAt0AaIUPGB3lCoBuFDhBt2+iZ6TyxKwCzAsgSsP7euelcmn3099XcmfbomryexPcTyK+jUwl0SS+jueiLssbuTVtS0hyHBccJ/a3zC+dze94rbRt9Ts3cQocpPOMWkpN+lKDjc+87AvGP/n4m86O5cY2MOWrzcfpAW7WhPLt6CVkAiUfBUU2iFPtZhwjGS2KPmrXH4nmvnvkqkTHthM+epJz9mRlbKofaItuvfI/spn/3mZM87Lyb9nY+v8Tt2bWrNfHaHuna3K3OzD43Zf7cj8z9l2QWf+8eqGQWawLOe5BH1OoHNQ4uHT/T/TP2rHesfTiQUTczge93bczcY9VOznfqWDd6lL+bFaHENn+fUe1cZ6mNO9LRozGdNvqo3x0/bBrRrRCgrD/uVZh7ZKzBsY/C3qTEt85y6r+OltxH9ggcjyi0S4aAr33ta5caAp12IU2pV04H6nadEtURv5t2a65Zj/P/xjW9f9q+v/aOyuSWfdHZNbUvc8/A/oM10XlZMrj7S3Te+UmNLjUTwWqfciTvEvndw7kn1JZ4HTZpvkP/x3Mdns5M2qvudeee8Wj97LpGfzqv2VcgN6PJWffcV7D3a5vIkznlntAjtdgHMod6PIKOZE3lzvfsSfrD3pL/5cwUxXef/sxnnjb13v3ZEtgS2BLYEtgS2BJ4TAlsAv0xBbdv2xLYEtgS2BL43ZHAfSXQrwE9RyNUQPBWAmvV1qqdCaj0mhIzk0AH2JdAhwyFODeNO9G1r7322gMi0AEMG21XAp0I5IIyM3Lx6F3ps8D+UWTcJMoEgQpU8k4AoBKfPl8SCoDHIgEKCUpUYNNQk8rzlVdeefDqq69eANb+FGizD60LRPkuJVRKTPT7PqPvOtu+RgIe6dwZodTxLFhHW43q8DuJuZIxAMqQyciT6Kw6L+CIYIpUSLkVga5cC9xDoH/zm9988K1vfesS+dUz0AEpJZcA3SDQPXe4ZyjSfwl0as+cLwgrCMj7tm+SWQB3vLOyoOY9OZudAshuxD01kYOk+aRGH69FoNfBpKTEikA6mkOVW3Xw2ipxq/2p/rRf3M/ccbwldImM5jqityAwqAFMBTh5T8lzI9DtN3olYA0gWwJ9ErElmujLlNns69F8WslsEjdnsjxaC87ka1+mzS6Rab8Kmjvv+K7OIX3/zmPaM6rLcZG4g7xj7pKVg8IYGX3OXCXiS1KIeWCf53v1/X2fnoG+st/Kc9q7OUar31fjNcfgaEyurdvz3a6NIX2ZZ5LXTpdYRK8h9yz//u///jASD/vlsSPUkKSSMdgSHYaoZ9RxbXHX4DlfuA6nKIoEjLKskwXtX9P3abMdx64nU1+mHZlr6DX7d9SnszG6Zfym3ahO8j4eY3Bki5RzHfpos+NUfaedRrUajUmNbkDcQUBRIIuMauWsbR3JWA9pf2XzlGsdEurU4vvVfk5CnDa4p8dG8Dzt/cwmwTvptMZ9XRfoo/NgOtSsHBLmOE+9oY3auNo+7nU/wp7kBz/4wUXXHUOc3diPvPTSS5f97EyDXzKbvaGFVNM6XhLR3mN/cGbAtlI8vmQ6UtjfzlX6WkenR1m7r63tv+vfn9nxW+Z8Ze0e3XmDHjs/2bPo7MK6CSms3cZZVJsNoYseuE8lq1UdaCaZ3vHxfyB1tP33vtW+u84wtFenFdqY61JtUP8/ujbf+n9P1xT3zvQDOWmzqHHSY9+HUy32rDa1toK9icchkMUJJwSzgGH3akd6FIz/S9l3xktHWvrCz5/9+Z//rk+D/X5bAlsCWwJbAlsCnxgJbAL9EzPU+0W3BLYEtgS2BI4kcB8J9Gsg/NloFxy5lcCa7R2B/JOMmYBJARbJLmrIciLPAQYBcfndFJiTQBc0oQaoMFpUAl2gpIT9ESDvexSgFsSaxMqK0CqwCplkym1ArQKsykH5cK6hhXc2DT01oKrppYlSalRgAee2WTnbT59VsHd+V2CqY+y7t13l0np+PtK7ymkFlrUfPpu/SbYAKAoGzgg0/g5QRpQ4hfNG0QsLoCJkHAVwsRE7gGOr96EPf/d3f3ch0CkS6JIHJdCJXjGFO/WMQC8AN0mCI7KH6xr5wjt7frkEOmcbUwBXiUCj4HDhmY2QHejOKgK9KdxXBHoJgWu2pmTdSidvtUVHesHfJ4FRfSmJ22MTuAa9EETF0cA0+/T5hRdeuJDoFCPQeVYJdCPQO5cn4dI5uSKTSvSdzZ3KeWWX74qQnXNa+drPlYNJ9bSyr5PStB/9jjEyOwfXMQ6CzcwzU7oDdKPDOoSgyzqEMM9W69CRrFZRmCsbVv09WhuP1sk5Jtd+b/9vJWBuIWPq4DDHoYQDNrHRxqy1rLsUIvc6Zsjboy/43FTBtU3MuZX9LmFTgrcRxdW9SSR23ndN7romgTPXK2U71/A+b9qqs3l8ZsNW82mlp2dtzH2T9oa6xHPP561Nktya0cVtp7rvdY4FOgExZ8SmNQQdP8oGO9kMOZ6Pjg7oIOb6PInZksgrezrHkOfqPGAmGvd0ZnPpumD7vJMEuvvNOiFwXfV8RaAfzeNp3+0z7RO57zEy2LT333//sh/hCAX2HGZvYD9LJiX2eewn5jtIcLNGN1MHpCARsxRsZx2NcJjr/Jn7itqAWwl0+nWL7bllbtyXa+5q3T2S2/x7x762qvMT3WfMcS6jMFd1eMG5omdvY6/RLwqkcLMSMEd9BvpQB1r/p3IdmWvitEdeN/9/6LzSds1rfeeS0XMONPOUEd3U/L12rGsBjqv834iTAbUZv3AIYm3zuBlq1wH6xu/8n+WRTzjtYedY85iznTur9UOZ9jgx9jf8fOkv/uK+qP7u55bAlsCWwJbAlsCWwBUJbAJ9q8iWwJbAlsCWwCdeAveNQL9GaF0b0COSYN43wZF+f9TGBIJ7zyoCXRId0AMQnyh0I9Al0IkKIH07BdCxzwCoMFoU8FJwhf71eYA1BWl6HdcW1Bc4XEVEFXjhuoKvgLpGWppuuKCwIBV1I774zHtLZEiEAujwGSKUQkQgzxB4muB6AWv6VTndSgA5Xisyr6BaQaxbQdYzArBjU1CswF7Bvwm2Ay4ToUXBIaEkEc4MEHHKEUIdApwaIqhROtVXQHCizyHQv//971/AbosEOoAlYJtkvWCf5yACgq/AeuVXkm/qZFNGMu6NxCMC/c0337wQ6MwdI0Wp0RP1hTYmgS4RXyJhkl0FCq/Zm6kX3nvNDlWHVtfW/qz0w78128Ak0Ik+kkDH0UDSludBoFsAS21vRaCvSPMSbnOez/7eaju97tb5em1sjtq7BuR3bErGFEjn87QxnaPaKsku5wFtF/RnvjLXKIDekHJGU2L/sP8QAuj0JBxmVJ3Pr914HFu2IvOOZNaxvTYe8/uz629dpztXJZQ77iVmmuYWxzPmhIXfe4Zs72MMG+FqhgvsKundHWvWpq6bc97wvo2S7nqjHTayeKVbRv2VVJ5za5I/kxjvM6f8K/O5X1jZqFvWvluu6RjOdYDfG8nZcXE+Og8mcTptrO9Uhws+M/YWSVoJuzozcn/PRzdSUwcLj1ugVhd0XtRJceUE0Hea49O++p7VkUkE+o6VTfWFz+4N3TP1+dW7I/nNa5hXdUbBpkl+sxfBjrE2u7ezxqbV1rA2u15DyHf9Ym+h8x/EKI5GFn6fGY+0gbxDMxE02xLfzf1P192p87fq8i1r/9N4za3r7rU9zqqdW9pWF+rwwb5Pxz/2L8xTU/tju3tEB+MMAcy8pNYRDYIYHaltXGUtqS6ejXXt5lxfnXedx7VhrlF1pu4+mPfVIZX31g5R8z9er+08ZO4wZ3RGdi/OmkafPNaJ/bqZM3S0qcyQk/NMR+iOSx0Cur7RV20o/efn+a9//WlU892nLYEtgS2BLYEtgS2Bx5DAJtAfQ2j7li2BLYEtgS2B3y0JPM0E+jVA/mgkju4rgDLBwdnWrUBa25zERUGYSWibbhLSCxJQIpn0hIBCEOjUKwJdAEsCHeDCCHTfaxWt5DsJ8giMSKBTc82MwrTNEgB8LhBbEoHPE5Qt8GN6RmoiJD744INL6nEKUcMAOJCfkKGeuw1567nxkIa030gNI5B4tkRDgb6O59SDjv0Eh6snK4Dto4CqE4hrBB2f5zit3oc2BK8AzwAXe8Y835kiH9n+xV/8xaV86UtfuoBqHbe+O21AoFMg0Lmewr09Ax1ArsRTU/UD6s13qOwnGNjvevYsfex5xaSGhUCnQHDQn55N6++0IfhK3Sh2nl3wfBV5fA0ort5UD261W9dA2klidXzUDyP8mRMrAh0SgoKNMUKQdl588cVLIZUuY+i70m4zQjDHSsI1Iqlz3HfpPFvZ0L7zkcymTZ3zc47LSt5Ttqs5z99WMvZ59l+Sqja89gfdVM/VqR5d0Pb4XEIH0tzjO4ioI1oMEo+adMdGWrIOdPxLppUI03moQPdKT4/WwltJhNXae4vez2vO7jkaw1vX/Xk/pEntUx1/IB88H72khZkb+kzGgqMxKKxRje6r/LinduVM1+Z4lAyec67RxlN+k2Tt3L22zl2bZ9f2TEf28NYds+/SNYN7z3T5SL4rOzTtpzJuphf0g32JuvGLX/zicrwCmV2woc0+ABEsSQexznELHrkwM8VMAn21LtaGHq091ek6Y9T+TLvWfQUyKHnnXsl2S8g73up0Zdq1m7WVLBrs39jLEcGvYyfv/eUvf/lixyjISRmyH6luI3OjjZl3pILXuYi17XOf+9ylMO8g+iw4bK72FepTnSunA0vni/v3s/Xko+z3bp0HH9d1t6y7cy1b9fWa3V6tu9U1CfT+X+L8YX6634SoJcMBc5SaNdN1F5uMw7Hl93//9x/ucfjQoz34vXNivlPtz5y3q71I7ZjXTyflOtg1KwK2x/Wf2uNG2BvgMFDnu+qpa5tHHeHEoxMqTl7uial5trqO/uv4A2GuUzdzCln2p44NOuI4txgL9y6spfy88uqrH5cq7+duCWwJbAlsCWwJbAncsQQ2gX7HAt3NbQlsCWwJbAncPwl8kgl0QZvVqK3IH69bkUCCQhPs9VojZCR6JbsAeoxAJwpbAl0SHbCeM9CNQC9gU+IU0KIAWAl0nllAnutKupSc5L0LalY2fFewx+hXoyxXkar2yft4lkQ4IA0EEoSoBQBIsAnQS5KPGkBIsIf+F/j+/9h7111bjuPMdj+FGzYaaNiGL21LpkxJpERSEinzon7dvhxAkk2JokzrQl1sdVu2YDf6h+E/fomDMc8Z24PRWTXnWvvCtaVcQCLnmlWVlRkZEZkzvojIAonzrO2O3Tl3jHN8k07lkRXo9DQNqjMN6zTqlbdWxnNognFRhwRqUzjiZAG9AEwp0BNjthGvnh2qYQ3D9be//e1H3/rWty4AeoF3oskA3wFeMc559qrGO/ogUDVlrACT4+l5wNLTtK+kkYTPSht4hb4BoONoAohl5Hmj0WnDM9AF0HtObA3r0zBasOWaVp88cAuQeKZ7lPFrADr3FaidZ6D/6le/uoDnAuiCGtASHvAs2kagTwBdcNh5a9RzwbmVUXz2/8ywXppNOeu1MxByztORnp60vwa2KRPVMbStMZ9anareNWU7Nc8LAPBu9R81QJEppDGSmzGAmjS0pNhHVj3TdQLnzfAgP/OOAlwrulyjzZyDazLQdWnF26s5tM1bQfQzXXvU3yMenG0BADSNt04NRNOiY+r09dJLLz12bCC6saCq0cHqk0bGFqxc6YwVwIus6pTBesBzBZYKeJYH66RhX+YcTR035+FoXu6y5t3l3hWArl5Zyag6qeMrTym3XdM75gKsrrW0Vdn54IMPHmc7QY/2efZmpnQHTDftPzVyb5vMX9tc9bvr4tSFyrzjse5erPs939c9gp+hT8E758d3TgC9Or77D89RZk/B3uJ73/veIzLDQC8cUHTaYw1+6623LuXrX//6hUbdb9aJjfXJc5yRxV/+8pcXZ0Bqst28++67j955551LW3PftpIdvptyWGcC2qiclL7lxdUe8BZ9+KLdc8u6e1edvdr/TRnt7yr60N8K6r/+JpEnufbhhx9eeI8aJ2SdX+BLfzdRsz/sWlAAnXdOh7cVPwkal2c7x5O3+nuov1Vouw6/Pd6Bfaqp2PldyPpjdinWoToN8+4jBymiysnwQJYU9sTsJdBX1O5JpqzTr0nn6l366fulhY5COGfqeIYc8/feN77xoonA7u+mwKbApsCmwKbApsABBTaAvlljU2BTYFNgU+A3ngK/bgD6mTFeY84KPJiMUMPBvDafrxFyGkp9ZwF0jA6mhBVAN605ADqAioZEDB4TQLc/noFuBHoNURhCGl08De01lEwAvUbFjr1AEMaUtm+qUsfb1NLQp4YfwH4LAC/RI5amVgSgBTiiEHVU0JbopYJH0/CjkavpCp3TGbU2jfOMQeNraXpmDDzjkVuVjAY4adDx0cYEAuQ1je+MC4BYgxs1oJwp3Y1qJbIV4AejomcsY3CrwR3DtSA155kagU4mAKJYmBsKZwM3stsIPlNIrgyf0rEGRz77B+0Bzi0Y/GpkLICOsdGU7dQTQJ8R6L9OADrzPiPQBdGhJYCPIDp0Qk/AA8j7m2++eQHQKYAT/jEPTQWK3E7AR1CitUCXsrOqJ5jW/ydoVFnrtRrB+46VjK30/AokUP4Ze8eqzClnNXpzzaMKqKtvvE+jfNvnuZ7XC3CrYwMGc8AiC84pnomOzJmGldosHLRXgFU9PIHCuS5OOlTPHV2b+m+1Zp7ds5rHyvytc3j0XnV257B0sG8rUBenn0aee4QK6zDzgqODEeq//du/fdGbgBPITlN385lIPgvrFAC769XsW8ffvlYXl7cmONpnlMc6ucyx3rqvUbYmkHjLWrai79ncVqYL4kireX3Kffm1z0wZmICR7Uxngz73i1/84hLhSmEthU90pmB96jnLRqAbhW6ENHNfZ8PpeDRlZurCub/k+mqv0CNuug+d427moOq47nnKp+r2nseMzjLdPZGxAH2mbqcdx84egb2b+zhoVsc5gUVqZIz9IHTGsZK123TW7E/Yg7D/IAp9zm154myvO/VB94J1EJi65Jruu0UuHvo9Z3I714+jtXfVxlG7Uxed/Y5a7UGYL7IUIKMUeIY9DrwJoOu53tTwY/usg0fXYh1eelwQfZwZG1b6lf5NmasO5bdawX2BZ3+fSF/0i/s09mpmImMdYkz93djP3Q/wXnQQ+wfkjzXKoyc4fsQI9NUczj3dlCvXJfW0upO+uUYKoL/73nsPneV3/zYFNgU2BTYFNgU2BW6kwAbQbyTUvm1TYFNgU2BT4NeXAi8ygL4y6jhT1wCDM5Cgho/VzM9np+HHiNreh9FFo0nPVMUIggGyAHrP9SuA/uqrrz6OMqdfAuimXG5fVyncNSxqJNH4sQLQG81ouxptjaZ0PEbG1SBWUEFgV/BSYys1DgNG/lF33gAeeuYogIUFEAnDtEBFjcqMrwYy+u/Y+awxTjDCZ2s09b7S9C7GwSONcc1IWSNcweeOQbB5ZYBkbuAnQB9q6Mt5pNAaA6Pp8amJmtOwTXRK08wC4nHG+Pvvv//oBz/4wePzz0mpD/COcY6Coa7OERgATX9LPY2PNYROEKBAieA5hk+Mg723KdwxMHq+O/3yjHeAdNoogC7gSX+R0VUEulGi7cucyyPdcqR77ssLsw8r0KAAOo4GZrbgXsBzCzpFwIPxGxUIkI6BVb4UQBdEhycqMwXpKkeCLOrOVT15v/9P0Kjy12srmtxC32s6W7lrdBnP1KFHnWqGi2ZemAB6DfOrcUu7Ooagxz1+gQwQ/AnI4qjCWegUZJV1Q5ngvvm+CTpOXbHSb/2ufX4aem8lG1OOVuv5tX5MvVj+ZE6mzFT/lG961i46A/73yAOAAUA9C23UmaLZBgQtAC50eEC+KPNokykj9nUCMRNAnyBg21lFJE4auH6UFpXlVftTxs7Wsfvc23cW1KxeWdHL7wR0Ov7yfEFV13n7ecQT3IfedH/Cetrz0l1bWOdoX0cJarLnAFaxf2Hum6XANeZoD3q0r3WfUsezOtsJ0tdpsPsex9t9BW267nPvXBO7LghOoqdwymNv4f6tRyOw7jJ2C+C35yyjz9QzvBsZAySn0CaZHyjImhlukCmcVtj7sdbT7gS7y3OrfZF8MXmz/FK5k5/UJ0drzK/b91Ouj3jxPuOe6/3RmnS2xjsftsWe1qKzkw5P/gaYxzrRd48IQi7ZM5XvkWv3sPSlv2X6fvVG+Vl567qOfMHn/k7T4a56zs881zPfXYOo6Qvnu1vqsON55faFMdlvfifp7MN+Wie71dp6pJOqZ/3c/rNeTgD9nXffvQ+b7Gc2BTYFNgU2BTYFNgUeIAU2gP4AJ2V3aVNgU2BTYFPg+VLgRQXQzww7R9dqHDgzFExjwZyRaTjRaNHImhnNWAC9EegYOQQ6AdGNGMZoi0FRAJ0odAF03z/PQLff1AV7ZhQ2zze1rACoYFkN9h17AXTurdGJ+2rU1EBFzXib1htA1kLa+p6hXeMuBmFBcmoiSaAHEdQYUjWwUtMfAVLmv6BG51PjucafGqOn0fQuIMGKR44k+ajdCVzUsF9wZRoYO++Mp8AeBm4jdEgLrWEQ3iEK3ShkzopsamAAdNPq/+hHP7qcRU8hfTG0B9CjYMSrAwZz2cgxo3CNjitQUyPjBDgKoDOXnad5BrqpKq9FoMMfRhedAeiCNisDr3NaHXNfo/MZf/Xdne/JI830IICO8ZT7AM/JQkCNLjGCVgCdlLoUDLLVYc0Qwb1eo2701RHQdWQAn+P1/96/0tGl9Zlx/UwGp77vuwuS1+GDe5omeepF5cxz4hvZ2YwjpZN60ncyf84b/Alw7tm/rAvOBfLzxhtvPC4YzNXbtDUjXKdOEHyTRke8tzKqHz1zxr8TLOncrOZzJVflu/m57XX+urbNda9trGS2c93POJ6gO9GJ1AI0zA+6rs4LAKfVRzj06NhjlKD8UBmf+m86Us1sJLfMX9eMCcpXD3fNFdxtf67xzF3WvtW9c21rf4506xyba7d7ksl/U2/KC+r6o7W6aymySCYPi7qVGt1q9g9q9yrsV8zYYgadZuuZtJ26vnIx95ddE+FB11qP7Fk5DU79alpmdAn3l5flBfrAGt/U0oxZPcUertkxcF5jj0bhc3m3epF2Bd2gH/tfM6awbzHinKhz5MrjZnAeqsy7pzvbb809e/dWXfuOImyrT4/es7+/nQKVxzl/c26m7NbpoQ6S6GMyGAiom3mJGgeNyhpOLex7qAWffa8ZYXAY4TtAZwHouT6uHHaUS3+PoENYQ+BxavpcOZx7ju4rmonE30Ds29EvOJLonMI+/GiPw/e+o/qxdK58zFlUJ53dj250f2kE+tvvvHM7Q+w7NwU2BTYFNgU2BTYFHjQFNoD+oKdnd25TYFNgU2BT4HlQ4KEC6PcByK8Zuc4MDKX1mYH/rI0aNFcAusbDGYFuhJsAuhFPGH4wQgKeF0DXaHMGoAvYGyVeg7MGavojSCR4Ch0mMD7BJsGFI+Mv3xdA53kiKCwfffTRIwsRxBiGLGcRoERzGW1MRJIGaeqmRNSYDDCFUVm+OAKea2iu8f5pyN8ZyHTWfo1Wq/6fgeiVA3jIc7AxemNktGB8wzhN4SzXAujw4scff3wpRMWSNhXwXAC9EegTQPfccVJWNgqoxjvoPAF054FagyW1ALoAAgA60fGcgW4Kd6PTMNgbhc6zpoDtGegYNmmrgCjzVHB4Bbgc6YgjkOca/5zxxl0BdOg8AXRT+QugM+/oGsaPPgE8p8aQrHEUuqwAdMYijSatCgiW9yaPzvFWr/S5lQFdWl7j+9J8GrsdQ/WWwLK8VRCc5wtaddw81/TDK8DccdSZCVoZ8UndrAHIA2CUBRDJqGdk6Ytf/OLjgvwBJAnazfTyk3/P1tOpx2/5/5pe6/X57lv/P+KXKVedo7l+TaBm8scEDip3vunb5rsAACAASURBVB9AoGeiE+loineudd0HyMCxiPlhXWoGFYCaOnb13N1Jr67X5bsCNnw+AqJ4Zl6rfp2yfCZz1/TYEb+cPbcar/2zLwK47dsEmGeGCHX63Kcd6SLpJA+pI/pO28I5zMwu6NLqV9ahzplp/pl/PnvkCTU80HXRfQr1ET+qp6qv+nk6TM698Jxfx+Ta3awstlVnuJ5xzBoC/7tPBRRkjBbWX7LbcPwE4+++gvcK5tF/dRw1wKdHF9HmK6+8cnEapXaNqoPH0Zwd8d2c09JaXV8A3f1KHQlu0aO3ystv8n1Tjldrc/cHylZ1A5+b/QjAW91MzR6WtZQanjWynLXUTCHoaBwzyhvuf+B5/nqc0FxXj3STe1vlqxHoAOSV/zre1PkF/i5diJZHrizs33UEoI/9q8PUSvdN3p/6cu63/L/rT3X4BtB/k6V5j31TYFNgU2BT4DeBAhtA/02Y5T3GTYFNgU2BTYFTCjxEAP3MSHXfazVETGPBNNT3HfN9R89OA9wZgI6RpNE0eO6bDhPABMMkxkTqMwAdoBIDvmegt68FB43E06g6DfKNtuOeVQSY464RXuCA521TIKmR4xi5BO+of/rTnz4ujAGDq6VGSwxNpj2khmYC7RiMTGEoYCGoi6GpUR01Jmt01lBavlhF4h0Zkp6GWpl8N9tcgYXtzyrCrNd5XqMiQLrGaY2MjBeaQT+ibDqfAAUCeTwLgE66d2qcGIw4AxDwDHTm2VSuZhVomv/JVwXQPfZAw9+MQG8kzne/+90LgE5pCncj0AXQceJoOkwjeyaAPuddUOUa/aX1mf4445Oz+S+QN43NNSZPIEZjLPcI8FCjSwR/mJu33377Ap5TF0DnOWUOo6gR6DWgznlcgT5T5ipnpYm07v0ro3Svz8+r/0vbo8/thzRWj9mHCWQ6Dr5v5o4JoNeA3TT73Fd9K1jFPTzj+afUHL2A8wqRzwB08rVRzTqNMH+N8pw67sjofRfevIWGc15vmadb9estslLAoTy5kp860MyI8M45nwFc6njE2bQWZKRHVnRumVOzdKhjG83Y87PRkzOaccqEvFf5WDnt2c6RzDGmtlF9N68dtXEX3rllrey+YvJRHZtKk65X0H06BnaMqz50T1OnwO6P2ob7ESNUjURnDWIPVydB5NGsEOxbmkLZPQwOFaxR5QPTTR8BxR2HNOucSYPyyuqz300AvWuaEb1E9bJnqDMa73TtYZxNJ83ewJTt7C8mgK6uguZGsVNDQ+eBcei0R007lUv5QNk+c3ys/E/93v18ZYn2V22e/f64hc/3Pf8fBa7Rcc5Z9VBlsvqWvV6PWDACvUdi8R3yiuz5GwXHlToN97xy3usxUdR9n3LXvq3GRX+794SveqRDj35g/zbbcz3nWlO4ozcsONNN+Vjx2jW6n60LqzlwrVmlcN8R6FvaNwU2BTYFNgU2BX59KLAB9F+fudwj2RTYFNgU2BS4JwUeGoB+9gN/XrtmDJgkOQK/70O6VVsrY7YGiRpoTOEuiI7hEODcaJye6weAbqQoabY1WFCfnYFeY3IjaDSC1Fg/I/im4fDIEN1Ug7TbiDoMOhb6yZhMr+g5vwBD0OILX/jC49IoZQy2PR+9KRG5r1HuRjyR2tAznTtG55ixNmJaR4PWGlknX9zCb9fuuQaa97qGsxWocRQZ6/Ma06CZKdUx8DMHFqK8oDHfc09BP+bMc7ABkADPP/OZz1wKAJ6GPIzlTXNrinSjcwt+TKC6kbgFyOlHo35mBHoBdCPQzUzQCHT4o0Z/+Yea91UmJygs/eSBM93zkAB0I5rpLwCsIDpyZApeAXTA83feeecCdqgXeM55vw+AXjrVCF7j65G+9f4JyHP/Sq6uydrRO1dg8ApwtZ+VKfuirpeHC6BzfyPj0IueTQ/o1KjZ1dh8H3qSDBA//vGPL/OowR9D/p/8yZ88+vznP38ppInuutDoN/nc/t0VCJ80nLx+pM/uO1/3WYsnDVfgi/dUz8w5q77tWu7xIDoHCZijF9Gd6FEKoLqR6dRcUx6p0ZVE6Zp2t+dEC+IIpJcOExiZAJIAZUHkld7tnqWfHbfgENdW0be3yPCUmVvms3T3c6PR6xzSuba/jn+1hnctP5L7Ary8v+vCpDW6k3m35jNFR7VGUMsT8E0dCgGbdfaDJ+QD0pTDBzqdMZ4CdvalDh/SQx6R9+d6NufFtroXMo27MkLWhb/927+9FLKYtC/wsKmk2Q+YDYNacJIx8/8E0J0n3kcmIo7zoWYPYlYh9nCmgadmLa/DXedy7uFWsiN95Ie5p+X/GbVbGZhr2S18/SLe0zX4Wv9Xuv+WNXm+Y7V/ci7c+04nGp+p48104OR3lYXfVv7u4BiOZppp9gZkz70r+1re4zEryGazzuiwVb3o2GhznsEunyITPfLArCXUyE71nb9XXMenbCl37iuUXfmctvg8+bf72+qOqTeOHJsYc+81Ah16owv522egX5OgfX1TYFNgU2BTYFPgxaHABtBfnLnaPd0U2BTYFNgUeEYUeEgA+pnx5QzAupU0NRrfxRg82z8yxJ5Fg9XYYAT6BNBN1yvYDNBZAJ10ljXq3QKgz4gkx10DYo1VXi/4PA23jh/DsGeb81xTCjdVLRFb//zP/3wpTYXL/0RQvPvuu5cCmKfBh/cDSBQEbPpU3lujLQAvqcg5p5vIzJUTAH1krEZMU0/jmYYnnQ5WgOARv91iPDzj1cmf03hVI+I0rE/AY2WkxJDdTAfQH8M4hWjzaUC2DfgVwI7yn//zf76ca4qx3zMY69hgKthG9Dnm0paxrAB0DYAC6BjOVwD6+++/f4lABxTmjOEJoGPUNwJdEF0AjHm/BUCn30eG8znX1Qm38sER+Oh7rxk9ua9GWoFaz0BXdqjRKdAKYA/AB1mzAOop97xzAugdT8GKqSNKrxXtro23fFL9fJd1ofJ19r7KWnXFlIECLgUyG/3K5xrkeUZeo4Z/0fUU5qj6doJLOgXB/0Rlfv/733/04YcfPvq7v/u7x8Adug89h2PVW2+9dXE+6rzA2z0f3Wwc8MoZTVa6ad6/WvtWzz2N9frWdX2u5dWbnWf6pM6BRs1SAv36XPVr5cwUu7aDblGuqDkuA8cwCk4rdZYAdDSlO/qKFNc6fsEbPX+6urJ81/VbHep6JoBeAFgwZgLqlTXpIi/y7vLzXebhPvuqjo/PpT397jxVJwouFUCvI8kEg472fwXFaH/Ksvsfxtb5LNAFH7C3sbC2oncppI82TTvyD3hm6mXWUXiANZVSPpAnfWf3KnzuHM7I2PbtSIb5vqAjuqoR6f/rf/2vx0ftoH+61uBI95WvfOXRV7/61YsTT/XkdGSog0ej5lmHcIb74IMPHnEsC9f++I//+OIQxL7XNZ39HHRxnmiv+9fyiHQpn/BZnVv+6Lzyubof2pZ/jvYBd5WNh35/9fYt6+ctur/3zPZX60mdQ/k8+ena3kDAWOdQHJmQyx/96EcXZ7Sf/OQnn3D6pL06/84+ygfwVp1FkbmjNROdpdNcnYn5zG8e9s7uoXUaIZsT636PY5lreff5R3KGfNQ5bP6WqQxO3dux8rkOZ3N/1/dDY/QcALpnoG8A/aFL++7fpsCmwKbApsCmwO0U2AD67bTad24KbApsCmwK/JpS4DcZQL+PsXc+U6PsBNALMF0D0AHLBdCpjRIWQAcsMQJd48hM4V4WrQF+GhtreNUo0oiEjqmG0XlvAVDGZ8pSIzYwIGE41oCFEQugtoZmDEZEwlo0EPFeIpJMw0jdiBKiHEzPTY0RmogoCoZXjFFGedWAVOCrEXt9bw2rU+wnMH10/S7qYmWonAZg21sZcldgrvzWfjDepiImWs4Ifz4X9MP4CI0xhkFfQGpTRwP8GB1GxH8dEuCJKQcaROlLDdiNKKuhjvsBEuENAfQCF0agA6I3Ap0+zgh0o++pJ4CuAbBGyTn3t9B76oRPA0DH6NpoV/okgCOAbnSsALpOKwB7jhvaF0BnbvtXA2t1gzzcsU/anRnkbzXc30Wubrl3Aj8TiKrebns18uuMIcBFmzW0ez69Zx9XHzeKlvYF2qlxeiBajoLOxEBtYc4AmijIYyPaeF/1+QqAmLRZzc0R8DbXmambnoZOvGXu+t6O92iNFkhTl0yA1TYmqEB7BVULtOHM0JTuzbSCw1edzBqVSCShkehk8wBYETjR4YLv4AOPZdApreBIQWTBpjmu7kOO5q76tTJeoPbWOTmT81UbnbsJoHP/CkDn+64z9H/qo7mPmYCpfGLWFGSW9yM/zkX3SpN/ClLDB0afo2c9JoXP8IdrHetjU58zvwXQjEB3zAX2Gn3Kc31/QWI+G8WuQ6J7N+nm/WZNYB1tCnX6C//qcMe+oWmnWWdxpsOpjr1XeW5+7jrPfsI9CO2716WGzz3fmb1GdRp0aTtzTSotem3KcnVv+UP6zH2wPPWbBqBfk+Fb1/IjeS8fQtu5znY/eCTH7QNtTPk2FTv7HeRRZ1GyucDrAr68q7xd51/4qjxR57fVPs/veK6y62faRo450sOjp5ptqXKts5Z7hI5x9ftugt1T7zuOM76f7VbHzj2ac8Yz/Mbz99kG0G9dKfd9mwKbApsCmwKbAi8OBTaA/uLM1e7ppsCmwKbApsAzosBvIoBeA/s1Q9GK7NMA4f9HAHoNDUbLGH1OjeFhBaBjVAQQNoW7EegaR00d6hnoHcs0FK6AoFuMggU8ub8RfKWDII190+hPjXHl//yf/3MBz6kF0vkf4xHjs5jClvbmmaOmRMXoi8HXlPfURHQR0UEBSBVMp8aYtYq6cG6PAIYaz4/E7xb+OQNUS8MJ4PRaAbtpcBR0YG74PCPobBcDG0AyhkVqDF2CP/AQoLml9MV5QSM/NTQl6uzll19+9NJLL30ireUEwmd63PJhHTAKSk0A3ahdDYlEq3kGugC6UeiN5oO3jD6nroNAQc86T8gLBRz6uXOpQbP6ZD53pravGaGnfE6giecbtarh13M0Ac7N/ACwJ8CD3hA8pxZAt++e8UvtGeiOdYIjBa2u0ezaeEurW+TqaS2Jlf9VOmfBmSmrdcYpqEm/GtVa4LTA1jSQ81ydkDRKY+gHbEJ3WuizZynjKASQTvQmhe8beSx/rmg614yVzrvvXJzpvTl3q3fc+nx1I+3WYWC+p1HmR/zjeydwI+9XTzPP6lQzwqhTkZ9GQfK96d4BXCdoI7AKcN6z03u+NM80EliZc1yVx0nT9nvugXrNNgq+3rIWPg15dC1T19NmZabvOAJHZz8m8DTntc4u3At9lcOp+7tOFbRFb+hw5n6sZ6LjlMT/1Dp1wRs8V73dNvm+jmTIOY6BrMFEsVZX2E/HutoDeE8jwtk7kTWBwufKR/UbvM8ey+j5gtvw6lFkLM/VKQmHPbIzkE6b9UleZo4ZH9HmZGkgQlf9Rq2uXAGY5VcBzxWfTADwiKeP1vW7rO1PQxYecht3WctX49Dxx/1inWS4f/Ihc8J3BXh1jO089ndPHTvRxewVLf4WoeY+5MpSmYM/uyeQz1e6sfxBPyqD/dyMNDrMGaXOterwqbPnHqnjnb8fqhO6l5xOkFN32KbzUF3cvYT30Z4p3FnfTOH+7nvvPWQW3n3bFNgU2BTYFNgU2BS4AwU2gH4HYu1bNwU2BTYFNgV+PSnwmwSg++N/Vd9ldmtgaFsrAL0AdA19jTQsgA6QLjBcAB2AGQC9hiYBdIxDGGePxtf3anSq8fnIGFaglnsYX8+4riHfSDVp0/TqGIoZE+APdY1XgJxvvvnmJRUxdQF0AXsNWAJ7GGigDakYf/azn11q6GkkB2AqtLLQpoa6OabO+wQsJ0+swKZbwaUjMKi8pJFQ42HBypnKscAp9wsCQKsa1p23aXiWtqZfn5GUODmQtvUXv/jFJQK2Dh+AdF/72tcu6Vtfe+21TxgY6afjoC44MQ2gjSibALrR5xgzGU8jdYlA/8u//MsLiE6En+A5tQA69dMG0Cd4fqRHbgX+rhmhVwD6NHaWD2YK9x6XIICOM4QAukcn9Ax05qEA+oxAn0BJjb01IPfzBCRXuvaMZtdk7Ex/nen1FbDW80+hxUzzXbBdnjTyVyM571yd+6vzlAAd86WsKDddL/ouwFlSupNWmRpAnXnCcM19r7/++kUWKQABpoxuNLo6vzQpmPik6+OtfH+mV1f6+NraXEccxiPgSu0f31eeqmsLPnt/de8Rf6lbC0iaOp8aOev56ERAAhwCICKHfUd5AsCQYxUoOoVZO7eCrgWRJjBcXVH9Cq851/OZgiJzn1NaXpuTu14vjWek8Sq62Psnz/X7gnAFmubnZiahPWWHuvukrmu0PSPA51rn+5Fd1ilT/aOLzVSAc0yBPvUp88oeiuwEpnsHVBZg5jtBNxymJh+sZMD+N+IefcIZ5D/84Q8vuqVzjOOGfEhtSnVq9gPlFZ1Wuj4IMpb32Et873vfuxT2bmbRoGZsjJcCQF+npCm/0xGm7z3a052t37f8JrivfrurLLwI91/bu1wbg/tZ9eXcsxYMnmtpwej5HnXq3PfyHva4FPQye1sL35lOnRrZsiBbHlPlcSxm2Or6Ul079zvVN/JZdf/cY6zWx+q1FR9OPV6nFWXFPko/dcRqrpS3qYu73+s7VxHoG0C/JgX7+qbApsCmwKbApsCLQ4ENoL84c7V7uimwKbApsCnwjCjwIgLoT2LIquHnyEB8jdTzOducUcI1htbYiAFjBaAbhd7IaiPQVwA6hh2jnjBgTENNjaHTCF2jZp8ryCLY7DgmgK7RC+N/IzK4v8Zd+uaZoNSmp6cmkgrwvAB6jTQafagbuUUk089//vOLEYzac60x+BDJxHnoREhTA6RCb1InYhRvhOIEVWq4Kx+swIn78E95t206zgn0axiW9p4x3sgtAXSNkU0RS7sFz+fYNbTxrKm7AebgQSPFiE7T+EhNhBjOCRwpQCR6U1XWAYJ3zajvGjinka/99CxoAfSCZESgA6BTVhHoni18FwB9ymr5rsZReWLOY/XKrfrpmhH6VgBdEL0AOv1E1jwuAVkjAh3gDkBH8JzaM9DllTqqGIHuuMs/0zloRbN+d228Z3r36NmzNmd/2v4R8FaeVP/NqHudhaYOLeDda30v9/Q8ZA3V6p3q4h6FwTwAvgJyUeOE5JEf6MVXXnnl0Re/+MVLzXwqP0ajO2+TXtVh8zP9vkbf1Zzf8kzXprN5v0WW6lzDuwsQnOnzztF8zwpAP5L56q3SjDljfbYAoKtTWb/atzrfIc+m+KUWVMTRhbWt+raZBniu6d6ri6HLBB3nmlb+PZr7u8ztnNdrz3Yf1ajHCY6u5mG2XQcJ2urYJp8XwKbPjUBvO90bSZ+2VX3d9YQ1EIcXCusVc+8eiO+aFUYQHt6hz4DYZiNArgHRKStHCmnQCFN1VdewZsdgbccBkUJEOBkO0B3U8JuAvVHhAo3QyP0Ga/PUkf4PTYy8p+YdP/3pTy8Fefjc5z53yWJD4V1mW2DtPtLR5eWCldWdK50y93or/mwbc76v/S74Tbr+JGs5dBKYdT9bEHnuq1cAunpvpQuU9e7VlGNq2mMNtbDv5beBBV6X35GF6s2u3RNAv7b/WfVH57vui1d6RJrYl5VslHelr/vmzpeOfOrV1R7N+/09Qt32pw41Ar1noG8A/TdJI+yxbgpsCmwKbAr8ulNgA+i/7jO8x7cpsCmwKbApcJUCLwKAXmPBLQb1s0HXkDANNVeJ9f/fsAIauHRfAJ0otZ4F6bmT1BNA93xOjDdEUhiFeAag07eZBvUIQHccGg8Lkml80qA1UxTWiFoAndS1NVh5FjM1huCmcJ9G/M6JkSDU0Kx06vmjjI0oKSOTOU/TwvucP941jarXQIZpRNKQ3vqIj454t8CBQAr3Nl2k33vGeEEirjUKcqbDLFDTsdumxrZG6GAIw9BPpBy1tIZPmVtT5HMGetO6YnjvGZKdM94nsEC9ipKR/gXQTaNpPwXQv/3tb3/iDHTmHPDcghG+ThdHKdyn8d/5mHqnvNI5nnrkVh11zQg93zd5leeda0EfATT6J3hOLYDOXAqgv/feexcg3Qh0ZR+domOOEegFZ+TLgkRHNNM4ezbWaXg+kp/ZxrU2a7Bum6v1pEBMZbkgiuMVlCq4Nt9l36in/PU81LkeFSxshg/ku5k7OMeVaE5AKEC48j3Gf+YUwA3Z9Cxtz1edOqs6zWvt/y367BaeX83XLXN4re2VI0Mdj+qUNMda3jvSk85hebkgzZEjBd8XHGWNMvqY9at/ZGlR5pDPyhZOEGZXAeRR5hljeYR5BmC36DAm6DPnsXO8osut+6Fb1r5rbZUPKlddr6D5XJ8LPE25dd677jRS2z7VAYPv6mw4nSy6H+r66XPTUYX+o0MBmCzMvecFM+fwiIX/PQIAPmiGEcBl5xZ+WDkzzf3Jam1qv+FJj9ShT5xtbhYXHDfqyIGzo4V+VV5WeoN3o7eafYg9n2NnzGSz4Sx1at7XlNYTSOzeYcrt0dow9Vj7PNfXzq3tT/1/i766xusP+foc3zXde5f7e295UHBWHpr7sWZ64Z4p83MvtlrfOu+0pxML+pj1s8dDIQP8XqA204N8WYelCdRX1uaaYR/9vsD0yllrtdb4rDpwjruyXweFCdLP51aAvWNTF1OvdIttCaCTUcMz0DeA/pAlffdtU2BTYFNgU2BT4G4U2AD63ei1794U2BTYFNgU+DWkwEMG0Kfx5poxx+npfUeGtWnwu8vUTkOJbTWKTKNFjX5+nhHoGG96BvoE0InOBmQm4reAGQC6UcMY4KeBo3SYKT1rlJqGyRqNa9xhnEfP1ejMu5rCHaMK6TotGFA1ImM0/Yu/+ItLefvttz8R8Tjnu4ZugNmmmiatsSkZifICdDCihCh0ojMpGMWOjH413EODaYhbRbE9CfAwxzcdMGaK2AICNeTNftewvpIJv5tGTN9Pe/CW5/di0P/xj3/8uGD41pCPQ0LPm2c+PbsU+jdyvZGA9PEagG40HIBjo5Def//9S/Q5ADoGeVPLEsEGoG/B2N9z3VcA+gQhahSdQOsK0F7pglv11Jkxvob71Xs1aFYfzDPQAVwF0XWEIAKd+RM8X0WgN2rWCHT7ehRp6PVJs1v06hzfyiBeA3Tlcn4+4vfVO/yuUV0CVgCTAkDy3jR017hc2aUPK9mF3/krgF4woCmLdZCRP3m2Z7jikETmDQrzDLgGv1PXkQQnIr/nmuPq+ncGul3jUdq5y/wdzd3qPbeu/yugzTHVsWgV7efaN3XoSq/7Hp8RjJ1giPPIWBvtayQu6xb6tYAdc8seADlFp7m2sb7zPnnG+bN/Zp3wvOweZ8F8e846AFDfV3r7ubqsgNMtMnzGJ9een32p7pt8egZaV0fQRvcqK9kt33S87c+U6+6j5tnpleu2Rz96L3NvASTXyYsa/ayTBcBe78U5yrWVz12vnbu5fpVnV/PA+sj6js7nXrNYkMkC5xv4inc18lYnzuquSUvfxZrLvs+oc8br3gwnAMB6C//X0XPOSR0K51zPe4/APu8rCGnf5163zhqzvWs8/SJev0XX32dcR+2Wvt0LMg91Ai2fd96P9vG9Z4Lczr/OLOhZnEL97cDvCPezf/iHf3jJioAcWLrezT3JmY7pulfdtMre0HVvrjVdp6berA6gXdce6Fe9NXWjY+L7lVPO/B202vNCR37n8dtun4F+HynZz2wKbApsCmwKbAo8bApsAP1hz8/u3abApsCmwKbAc6DAiwKgT2P6GWmmAaL3rowOdyXzyoDAdwXQBbimYVMDRVO4C6ALontWOPUqhbsGTMDJAugFeOeYGrHMtWmwqqGpQO00KhY0qjGJ+5pWvBHoGIJ/9KMfPS4FvomSBDh/5513HgPoZ8b7zl/v++ijjx598MEHl0JkJgZrz/d+4403Hrf/p3/6p5+IQJ+Grc7hNBxNA9nKqHorkFAe9fN0wGiEP32pIXFG4RyBSJMPep/vM6q9kY2CQzwPHb/1rW89Lhj45RfmnPSrpmLF4NhItQkyaBCkNkqmEaLOqWlkqY1AFwwrgE4EHYAh76UgLwDo1NcAdGWxUb/PE0Avf63mqXNVWZNG0HAC6I1AF0CnRrcAzhB5BVBjCneA9BmBXgCd+au+uwuA3j7foq+PdPwR2GebRzK3krH5XfUZ8lDACL5Qh0iHI9AIHjalMW32TNemU/Wa1wsYzYjigj3wfqNYSeX+8ccfXwr6Tl6CFsiDkZ3IAvNLwbkFvVyj/ApoWq1vZ3rEeZ7zt5q3yfPes5rD2d41/li1UQB7BRA0m0LXxDOemmtigdo6QVSHqr+r66p3cJojmwAptTl6QRCVGh6sU1s/99gG9B3zDvBDTfSkKbEB0guiVA93j0KfVyDjtT3SLevetXuu8QvXe5QHfaqjSnmpwLeOW53ryn1loOts29ChrhH/nqcMyE177nmoBalsY+7NpDHjEUAHXEZXwwdkmIAnAKUs9FO9QXtNPT9lo3u46oaCk9CDNrvmug+jxklOOk1nO9vx+J7yZOUIgP7DDz+8nHlOzfs895w1mnT0poVnT9x+zzmqrjybs14r3flc0Lb7Rz5PgL7zf+R8ck0unvZ1+nlNju77zur9uXYf6d5r75p9PdLzPbpAPpfXO0+r9632Ser6uU/2+fIrsuaRQH/1V3910Z8WMrsQjY5jEqVy4Hul24xOb7+rm/i+eoxr1U0dY9dqdZNyMX+fVI9PAL16y72K+5Wu38q1Y1ntFVb7VgF0dNUG0K9Jxb6+KbApsCmwKbAp8OJRYAPoL96c7R5vCmwKbApsCjxlCjwUAH1loLnVgH5kVDkyyE4DwF0MUqs2/a7GxgnU1DiHMeMIQAfoaqpeAXQitI1AF1g1Ah1gxQj0Gkun4bSRcTXk15jeMcyIkzfMigAAIABJREFUPQ04q+gd+6ShBiDPKHSiEn7xi19cojyoG0lJZMcRgO68Hs1PI/8AkQCVKDge4JRgIcLJNKEYwxqt2cgqxjDnsPPY6IwaxKYha/LjkdGw9xW0kL4FWCbtpwHZtjSw3vrOCcpPkIH2MLQR6UokGTWgtdHcGD6ZQyLRKYA4gDVEmVETVQYITg1PVA5owxTvRuc6jgmg1yiPkZPoc0B9ojUFz41Ax+gJcEhfACUsyIugB+0VUJrOERoVrZ2TacCefNB5WH2+1aDse1fG4fJNI7XgZUEc7jF1LvKAXjElP7oCmbPgxCI/8b4jAF09UePq1B2zv0eyO/XjXZa1ttl2jvQ936/e174qfzMCvQBsxz/f1QwJjKXnVM90qp2zpmiuAws0rlEaXWY6cPgZnYpj0r/9279d5qvzAA9U/jT+UyOH6mX45Yh/q1+8Z8pAeeaWaM0jnbnS83Nupo49mvfJR9NJp0BYP085P+PHSZuCMeoRwcmp472X7/t+5hL5pKBfjeajhgelr4CrKb/RoYIl8I9gJDX6z4hl0/e7TqOLuwfxM1lD2vdb5FfaHem2Ix6bNJ6A1NynuQa67ktD1+VJ65kZwLmpXlafT8epGR0rgF7AnnkR+KMdZN79xNxHTMebzqfOfsylZ6TDB3wma4GFNl0/GUN1DjrA/Q56o0BfHcXoI8A4azU1/9s3eIVsPTjDUViDCwIW3GZOu1ewL9CE/aigP3zdjErwl05u7MuaIh7aVe4rV76ve1j5o33kmSmf/b/3zjV+OsY4h13zbWuu7UdycsTjK/1ytpeY+vUIGJ7rrzSy7fmbqv3o++d9Z8+t9PeR/lz1g7bnOeddC+c8HbW92nt0Xaw+qXME+vZv//ZvL3tbfqP0CCKckJphqfvXOV/z90H39JM/Jm+vHPOO1sUVD8+9WZ32eFf3uuoGHWc7t9NBckW/OYc8X5kXQH/vG9+4y7Zu37spsCmwKbApsCmwKfCAKbAB9Ac8ObtrmwKbApsCmwLPhwKfBoB+izGmRpO7GKHODFNnhp5bDGCre/pdDRs1vvG5kT8YLWuwxvBJpBkgF8UzKakx3pjeHAC9Bhwj0AXQpzFM48cqeqZ9bZRODb8F0Ce4XBCd987oSSNhqTHoEuVhqUEVMLtRT/TZvnW+VgaoGt0AkgTmibSVltSmPgXQxXDs+YbUGIlN9a4Bt4avAszzHPnyaI20t/Cg91QWpmFsZfgt3Y8AixoKV8bHybOTzp0DjZuCO9QYx037irGs0f7wkiAuPC6YTY2xvDQUBAIQxPDueGnD1MPMD/JSMAQA3Yh4jJ8F0HsWNABSowR5DyA6NbxjJgfqIwB98oLG9BrS+3kacY903Zmx3Dm7pa0amnVagf6Mh9SkyBq16aGpAWQ4EsICgF4QynN4ndvyYSNsJ89P/p18uDK8XqNPZWll1O93pemZPK5ABt8zQdWmAJ/gaN9RoJa2CqY14kuAx7Y8u76RpV5j3ohIpjCPPYKgTljorfKv52kzf/SfaDrWEWoAATNEAJit1lbnsW0erQvc4zVldK47q3XpbL2t/lHfVTfcsh+wfcGCtiNfrnhk8tjk2fJ0r0mz9nOO8Uy/I5M6rrCeN603dPVZdC36l/WO2rN7qdFt6EuLqbep4S/Bc2ru6Xnp/Qw/NZpyJYNHuqlj7r7iaL7n+jfnZs51gUSunQGJXTPkSedn6o25B+pcFbAvz8xo1DrGVF7sp3u3Plcgjfcw966tfO7aWgeWAoA8h674p3/6p8sei71kHc7q3IjMA1yzTlLzv06PrNf/8T/+x8t6Sg0fzP3D3Jt5XUcCdBR7hO71Smuc7UzZTqYM3ul+AfpNnSqt+L573/LfSp+frQWrdcQ5Wu25VmvMLeuWemzKz5GOOdsTdD7rEMHnVfu+45Z1sPu/W3TrvOdMlx/tRSdfzYwJ03n0iN6rfbRtz7GvZBf+4veJ2Xmo+R2BYyYF3vyTP/mTSyF7VX/XwK/9O3PAOOqn9KkDj/1f6cbqJT+7p1iB5K4dBfermyZvl0bylt9NPmlfoCFOfT0DfQPo/9f2an+xKbApsCmwKbAp8MJSYAPoL+zU7Y5vCmwKbApsCjwtCjxvAP2aIWQag47GeWs7R0apVbvXjPq30LzGvBpwBZiNTMRwCHBLjcHUlK0AXKRwpQigGyn65S9/+RNAiRHoGN8BTWrQKNjDu6chq2OZRsMZUacxq0DJjBg+A9ABAwpoCwqRqhSg9AxAPzIA0kcjwExFKIiFIYeIdAvggmnjMYiZbpzU4xh0TXPLXNTQpdESEIqxTwO59JC209A0DU63gAhn/O77jgzGs/0CURrlzgzLHXvfBa2bih1+BbimYHAkY4IFPuxZsDh9vPrqq5fsCRjlG3Hbc35pvzzr+efUtFeeJN2mADrvL4DeM1WZ14KOAvbU8EzTbE8AvTSeINwEhkrTyqA0n7SvLHbO5rwWrOjnvq8RkY0q5fvKnCA63wHMvPnmm5fy1ltvXdJ7a3xlbAI41D0DnfdWBqZuLcBT3u8Yy5MTjDni37kmrGjMdxMk6/9TriY9ld0apflcw/4ELto+YzctK+9qFJsAOjw+9aZAu5GrpSnZOv7mb/7mEcdTcDZr077C82bVILK8/AvYzv1k40BGP/OZzzz67Gc/eyk8B4hOOnccWrqOVsb4fgJWvp/7ynfSyesFP1bG97nerHRTjfx15FL2VuDCSs4qUyu9uZLFMyBr6vTK+OraSp/bj/L7TKvbtafvwCHIo16skW0KoLq0LT+Ub5Vz1j3SZ6OTrf0MqFo9vZI/+zRlca6FRwD31I1tb+rXlV6c+kW90naqt8uHc37rNNN2aKsOdHxu+6VLebpOJfa9sjT3FZ0r9K3HRqh7fU+jStVLygmy/sMf/vBSfvnLX37ieBTm0jWZNfHll1++RJpTcJwoKNjPE5ydfFAQX0c1avZ3P/7xjy9H9vz93//95UgJi9kwcF6E7+Z+pLqjoLG6Vl6ejhRTzuYcr/TQ6pl535meKQ/PNa56ZbaxWvfKP3MddG1xn1uHCPf2jqX7ttWa2L5M3TXfO+9d6bKV/jy6b8r82TpePXJrP87eO/cG/W3GuuVxCMgevIscwb9c8/eCWRncm9bh1v5Wd1V3zDmvXuzcr/Tq3FdJj6nfmqa966d8MHnbd53pxrM1rTJoBDq/tYxA/8Z/+S9nU7KvbQpsCmwKbApsCmwKvEAU2AD6CzRZu6ubApsCmwKbAs+GAs8bQJ9Gm1uMLat7bjWqrIwG1wxBq+vTuHTURo29KwAdIweGFwF0QHSAKiN8AdKJ3iGaiLKKQBe8AEAHPDcCveBPjebTyDaNIpNG9wHQeZ+AJGOsIZaIX8FWAE+MqhbGD4BumQbsI7BlZVTUsAhNoCEAPTQ0LS7vhkak9zYyGiDB6DvTGwOyMz++QwC90bfT0DWNYOWPGnNXfLsCVCYdpmG0fHZmfL0GcBwZyFaGWN8DSG60P1E68io1II6p2TH4fv7zn3/0hS984VIwohtZDkjT9OrQuONoGnj4qcY6APRvfvObFxCdOS0IZAQ6c1wAHQMp/RZEnwD6NLB2/iawOI3+k0drLJ3ztJI9vzsztK+M7jzXiH4BdNMwG3WOThFAp8Zx4Wtf+9qlAKIDoBuNXwC9Eei8i3EWQJ8AywQ1VjIhXx/x5Rk/du3o85Uf33kW/TrfXWO2RulGndqntrkC+TpHNWbbpilTy1s6Hhl92SwJgOCccY5BH13WaE34m4g4Ck4jBeFwZiEVLWlpmW/kwwJoZQFErxMJtKvRv20ytulM4HXGc3RtAksT2DrbD5SfJuAw19/S/mitXgE25bczHT77eet+4Gnv2gAoPYqh56Qj66TLLujo5/K088RahyOFzhTzLOqj86a7BjbisfdPB4oVELsC8irHla/q0OrKyUu9bwJI6q8jsGg191PHdH8lKGW7K73VMRakL/DFcytnlMqhvMd+zzXMc9eVEfY7yDsF+W+bZrmgJvvEn/3Znz0uONGYqQBd0DFPmpTeBfNZ73tkDo6f7O8A9dE/nHlO9gtqAHQynnDEALw3swQ080H5VzqrB44A9CmXk0eO/u88rmR78uD8f+q5tlc+KBg6+1KeL5/zfLMtuc9V5qpjzvZtc1yrvUnvmTJ6pMsqU9f03ZTRua+59vx9r8892+Sf0h6nNR3X+C0Bz+LwQYF35V/2qJOGpUX3jfP3QNfWOX9z71lnmeqx2X75YrWnXPH4im+nTlvpanWS88dvUByXdVbm+rvvvXff6drPbQpsCmwKbApsCmwKPDAKbAD9gU3I7s6mwKbApsCmwPOnwKcBoPvj+5bRnhlxbjHw3MW4c2YUv9VgXoNQDRw1bmDING04tSkEAZkxigOWCAADCJJquWegC3bNFO418N4CoE+DiuDWCkSh/xrnpkGH7xuBjiG2ADrG3gLoGFY1sAKkTgC9/FHD1zRoT6BfoxR04X2Au9Z89kzRplcGZAVAx5AMmI5xDECRQns14s5INfl3BQpNI9Q0kq1496gd6XEUiXIL8CPtem/pSdsrA24NZb4f+vZsVtNdQl8AbXgYkIfPGh6piX7FcK4BckUTeUz5ADQUQHe+SeEugM572qapqjHYM6+esY6Rf0agF+RsX6BR53rFd/azhlAjD6eReKXnjuZ69ew01jsntFFAawLoBdiMUiU6+QhAN5X9KoW7/PykALq0KE0n7adcTT5pG0e64lZAjOfVlcq7kdTqNWlc/TrntHzQd68Am9m3yhUyY+HsegqAGE5WplaeNUB420QOfRb9Z+QiNUdYGA0KaGo6d2rmv+vX7PvUP6t1vP0QOF2tna41s42zNf0M/DrTp33HEd/J30fr/BlQcss+5mndwxwCVFgELuEPQIyuiTgNsfYaHVydzdzgyKfOaAp31sf+FdTEuax7F89Yp+aaayu8NOdr0v6I1tW/3nOkF2cbRwDdSiavrdErvTPXguqiM/6cOqs6rvrH+XPfYeYX5x0nCeQbHd25hg9wXuM6IDsOEqTppzZ9P/PIemoUODVzqRMN1wvuOw86RJQe6Egj5VlXm4WGvgj00+/f/d3ffVzMfMG+i74VyPR9Bckd45TPlRwf6Zm5npzts25Zl6c+mXy04nv7cBcAXV7uPLtPK88c7aOmTpzrTmnotY7llt9X1/Tm1HtzL9P15mnpyKN25rvLL71WB19kqs5bZH2hkNIdB5C5LlTO5+8TaXzkfMf9pefcj3B9ZoU54qf5W+WW9Yt7Vvx/NGe9dwWgv/3OO896Snf7mwKbApsCmwKbApsCz4kCG0B/ToTer9kU2BTYFNgUeLgU+LQA9BVFzgw2971Ww9C1WTgy6E4D2S0GmmloLaA9AXSMD567ByBI6nHTnBNdSJQoIDqpsAv+TgB9Ruw1Culs7DWsCQxq/Gk0GW3UwMv/jpPxNQLdcy0x0GPELzAkeA6QPiPQV9Fq0yg1QZ5pHMe4iwHX4vnoGp8F06mJIhE8AIj94z/+40ukFDVg4YzyqNHoCHA+45eVAf5Ww/st4M+Kh1eGUu7TWK6xvsa5aWyFpk2V38ixRnYD3BEF9/Of//wRKagLsADYQVsLxnwL726UlfxDPeehKdwBiXV4wDjPvFkAC5ERQfQC6LxLMLjAoXpmRmDWiDijwXSOEUCvXPi58tc5OpqvozamMbP9NHOCEeg6MhiBDnhOAXwxAp0ah4aewe1ZzEagt++l2dStM6qrfD3HuTL8+p5r9Lmmy1byVxlYgTbqSlNpM8f8mfqY2qhL5aV6yJTXOiE0EnhGDFbOTNlsFGeN95wnimwBfPIMKWQtGO8ByNBfzHfHzDOejY3O8zxiauRRQAunFnSeEeno6mvrMnPjGuEY+W5GHZ+BVCuDfOVEQ/5cl3qPYJv9mXJ2tJZPHdp9xTXwwHvnenNtX/E0r0PzZu6ogxC81PFxH3sLz1c3awg1POLxFvB69TTja7r+Os3Ms9PRsRScz+BF9Tm6aM5pHfPOaFjAaoJcq/VT3q88zv1i+eXaGlndO9fBvmPqu8pgASz3Ta6Zjk+Z6Tu6v2I+WbOYR4/B0aGGvcvUMeoZ5gC5tqC7HDNzWacZwXX71LWNZ5x72u4fvKNzBuuEaz41bcAT7KuomyGGd3dvuAL2pN3RXHc/uJLfKW+r9eRIPxx933dOvp7rzdQj7eOtAPrk5UmnM2fH8u/c+znPvYc+reTx7DfX3M9co9uk3+zj09SRR21NQFv5628eZMrz0Jvpw2w+HEXEUVqvvfbaxRGtf52j+Tuqv/+6b+JznXR5rr/buu+m/3PPKh07NtqrY2UdO4/W1vLb3NdNXvHeOg2yxrDnwLGLNYe/t77+9ecxrfsdmwKbApsCmwKbApsCz4ECG0B/DkTer9gU2BTYFNgUeNgU+HUG0M+M+KtZOTMC3WIgWhlwNarUoFoAHcM1xgfBXYw3nGFpAewA5OKs4ldeeeUTkd0YMTFWEFGKQXwa554GgD4jXWqocbxGRjRVaAHQCaADnHtGrwD6u+++e4lEPwPQJ3jfyLg5PzVmGZ0FIIUB+mc/+9mlAPIShYdRl4goIjtJNW7acQCllQF/RoJM4LQG1QnwlGYas7y//LoazwR/5OEzMGIa9XpvwUIB5YLBNdISCSfgQhue8WzaV/tCGvcPPvjg0Xe/+91HH3744eMoNZ4F4ObcVUHARj3SXiNljY6kNjLO+ScC3TPQAYdNRUxtdBARQoA6AujUghEAEryrwOZ0lDDLg5GUzgf09LxMajMvCGSX3jU8dq5Wn6c+OtIls33HQA2/Ik8AKPTHYyGoBc/hf6JVjwB02gEQQacIoPed0oX2Z4RxAbJpqK1MrICRye8T9FiBILfq8Mpc+2jEV1NRa7CGP3inmTTQZ56Vyrybjl1DebNuQEPlhVq96DnnXQtMy4z+BhTj3FXPD0ZmfBZeNuU+NTrr6K8gGHP9ne985yKP1Iy1EaEeZUFKeADQGsW7nlRHQZfKKv+bzYH2z/6mDpv6qaBNQfnOm32xr1Mmztb9Fe/5/Ar4WvVvRvc9zx3eBGboc9fB9kVQw/VPHUANr7EeUpDzZuNgXVDXM8+9RqYWHZZwvOmRAFzziA70UGndtZvvy2czIrPX5pwUtC6vOO4JBJVXaMt3lU6zzfb7LJJz7oWq42ak6FEK7oJbbY/P6A70sLr4n//5ny/7QhwsAfR6bAJAtYA5gLVyTY3ese0pO90PdG1j3umb+qdObNzXdPLwkCmvP/roo8sa9NJLL13SxHPEBLrLNRo9WgeJuVeqnpnzu9r/TNm9ZU247z6//TnSOavx9Lm7AuiO+cxZs2OefVw5i9VBweu0Md+xkq8j+t7y+8j9UGV1fvesdCljqcPJdAypfOq0hv7kOALOQ7eQCcyMWWQ5qq5a6Tvlrvu0+RvHd9M/2qjDkvsRdAHX+hurvy14DzJrqUMf7+66oR60H16rLKkX5vrXdbi/L6GZKdwF0L/25pvPajp3u5sCmwKbApsCmwKbAs+ZAhtAf84E36/bFNgU2BTYFHh4FHhIAPo1Y8qtBp1J5VuNO/c1rNUgVAOu30+AE8MDwDmGRmqMD0RJU+YZ4UQJfvWrX72AJwDoAtOAZALoRpnVENKIhzNQugZL+zsjNWyL6xOA8p3c0wj0ntcLeNkIdMBzSyPQAdFXBu4ViDF5QSChxkHnAvpihIZOOCpgiMYwRsFIZkQfhmZSgFsw+ja6rnyl4Yy55N3TUNk5l6+n0XX+37k4cwjguRXA6Dvbz/LjNDbT55miXqPY5FkNc0bmFnSs4ZCU0ThImKYfmlvgD0B0jemkcKUABhpNKwBjpgUB9I5XAJ007vCVKeGpnTtTuAsEUTvPAOmMp0bUaUSscbDvnobYyllB9uqy8uqtQPAZr9hX3tF5mAC6MieAbppdALUC6AAvRlozbgEbag23zrGG2QLo8u10Qpgy4H3llyPaSL/y9Px8tJquZKfy2c+ThpUJgWHH7NxPoIv/pR/8Ck+sADOM38gboLYFXgSMgjc1QmOIBpTi/bbr2cWf/exnH1FYN7ruTL3sGGnfs5FxGOJ/+Z61pEcsAHSZ9hk5nHqkPF0a0M9mQjiaX/XWmW7rvBe8XPFW14rquQm6rt5Xvpt6scBEdbfvKBB7697iae78pjNBAcmOHb5ifXP9I/Kc9Y8C/5lpAp4o4Iuu9DmuFXiCvxutbqQxzlB877qPLiofKLv2VQcsax1V+L86ps4BAkFH+8TVnEr3I6eHFa/Ofqu35hzOZ8sLE1irXqluYG8kSE4tiMa7ZiYd9IL7ROYFWptOHwdAHBiYB4+iEVDvESj0eTosVK824pX71BV87hEA8I7HB6CrWPc9toW+mMkHxxzXedPJr+Rnrp1z7zz3UHeVp1vl9Oi+ud+c6/NqXb9Fj5S3Oi/lrbkvXO0Nqps6n0e6ePL03O8dydiK7qt959H8rPa8k7Z3ndtb7pcO6s4j+eR6j73g6Juf/OQnj4vZk+Bv1s46b3a+5/vmXqh6uk4VjMU9JbW61313nT477uoXnrEN92ntz9xHne012++2YT+lY521NoB+C0fuezYFNgU2BTYFNgVeLApsAP3Fmq/d202BTYFNgU2BZ0CB/+d//I9n0Oq6yfsaSs6eu9bmrYazaVCaI7ilnZXRq8Yv28QIIniO0RljqNFgRIYJQAIyc07lV77ylQuITnR0z4YG3BKcxIAxDb8FAc/oVGMO99VAX0MT900gyv+5r5FqTeXqmeQCeoyL9N4U7jP6nFpAugbVgiPSkO9WaZJNoVxaNAoZOklrDNKA6ERNUzBg1yAGGGs6cCLtphFeQzB9kmYar7zGM0d8oZGyUUDT0FY+XM1h5+7IkDnpV4OZ861hvWBM392U7ZWVyRM6KZgmH1pr9AfIabSNMkCN0b9ns+qMQV1wDv4ghbtnoMNTZA6wNLoWQ36jxU2FawT6kROA45vOHKW/nwsMlTed29ZTx5zplCND8zRi1qA6AXRADehDTeQ5vI7zCHy/AtAFrwroAKaVfxsdtaLPjHQsf05eXsn1pOE09h7x+DX9vNJbfMdzpWHp3rldyWXbnBFfE2BWruA9dA3p1KlNpa2jgg4l1MynjiSsE432Za76V1CO750bHEUAAShErQJyyRfM8zxPnehVSs9VV4epAybvV9dxb8feOV7pmBWfO64CSgIE1FM+r627c32bPOb/Z/fNtfVMTz+LDVX5ewIu3WO0X8y9Kd4F01n/0NE9zoJ7OnZ4EoAdgBSgdB59IS14puehy6/uAzq3ZuowglIQnudx2qjjhpkaqLun4PNce47Wx7nGzbV7pcunzp5tTD452jNKy+rHyoTOMh61gFxakGOfE8xj7ijdl6EXenQJ9NMpE+cXs+pQK7/yzWrPwD389ZgK7nON5FnW9FVhPXGedJJjHQZgRL/oHEFNe+XRqc/L29Urldnqn/vK2tF6cbZPvrYXW/HH0ZrHe+baeA1AL79VH3UdKs3mGKdennv7ORe30uJoTZ5zcyRz953Duzw316FV36Sjayn6k7USxzOd0Pxdg97CQYVMRxZ03NF8T9rPfeNKJviu+3PXdedtpa8q493LXxu/vOL7bKdZYHxf59F+C6CzbrCv4O/Nt966yxTtezcFNgU2BTYFNgU2BR4wBTaA/oAnZ3dtU2BTYFNgU+D5UOB5Auj9wX/X0d1qzLlru73/DIS5BtDUuKCxokbbXuf7RnFhUPX8OAyURmcDMHPO3uuvv34B0QHQ+1wBdIyxNbY0ikHDzhENJ3BQY8+RAYW2mkK0ADpG1J5vbQQ6xijK3/3d312KADopEQHPC6Br0O2YamSijxi4oEHTJAu41hDb8TRFM8+TMvl73/vepfzqV796nJoc4z2p3N94441LITX4jEouTxTM5/vSbQKFHUdpCI/cBZhZGcInn06AahrSev989+pZ+lh69nNBdg3xpFi3ABIUzGuadgztpnenbgr1Guf5LIAOiA4/FTQXAKQ9QIUCixNAb1rNqZtWxl6/0zC5kqsVIDgNjuqcM51yZGyusZx7CmhPAB1dAn2oiT7XUQSnBgF0HHMAZp0L2jNbA7UAuu+dALo8K18orx3jBAqmrpw6+0xezuTjDBSxzcm7yqrjEoBYGZQLtBcopm3+b7TmkRyi53/wgx9cUsJSA2YqK+h2eJ/y8ssvX0CwRur2WIwa63l/HUXaF2jL2mDhjHV0Hu//x3/8x0v2BgvRoug5nIZI/Vw+h251fqnzSQEUPlcXFujhc2WuNJ48MHVb9aTgk3NVXe9crACJW/YGPjfl74gnb2nzadxTfipNp97qnmPyumn3exSBfNN1FtC80eoApBauFYSfzk3TAUs6orfLvzg3UeBxo6ZxoiKivWdkNzIdWXDO3R8c0bbyXp6QPtXTZ2vm1LcrvrIvK/0zeZz3AjLpxMeaiEyascWjRZRv9zd8z3pGlLlp9HHwQ2apAfTqxFMnBHnEscw9bwE5HVV0BHQfyftxvqKwjuCQ5VqOTqMf9oU9q9HvOCQeyeL8frWnbEaclQwe6Q2/rxzfIod3uf/s3jOechxzXbwVQK/8K+Pqx9W+Xzr3yB6eW63lpdGttKj+P6Pxam90y5w8i3uq7+zX1LG8F+dPj5tCRk1TTo3eYh9lhjD3/Ku5byp2aF89WR2qs8tqz3i2v7llT1mZKA/NNYO+yk9d51f7NHULa4JOV0agbwD9WXDubnNTYFNgU2BTYFPg06HABtA/Hbrvt24KbApsCmwKPCAKvCgA+jQUPwsSngFaZ9fODBONQtJocQSgY4gUQDdCGyBQEFcAnQgjwJYVgK5hSEOaRp0z+tWQ5/Ma5mqQs40apzW00EbP5zO9KLUR6EY+CqBTryLQZ4RFoyoKcBQ06rtnqtdpuLMN3vPxxx8/+v73v38pGLJN+U2fP/OZz1x1X80MAAAgAElEQVTS5lNI3ej50vSZ9wkG0Z6GZ+oa+VcgUXmpIAf0rVH5zCg2AaZpjF0ZQkuHaTSsEZTPNTDSx/ZlXptjly7QtyAuZ++aPp+6Ywc44bxUSx0wGvXD56Zwp/0VgA6QThRvAfRGUsI7NVyujMDSqCAKdGi648rVykC8MkJPXbLSLfO5ti29efcZgA4IZsQgADpRzxSMwhp9BdAFquBrDKCC6MhD56nplSevTjpNnpwG6gmIrPTofMdKPo7kpLI3QQd5eM5nU0Yr19Lba02L6rurb3lOIzT6seehQ3vPOeesc+7TeQGD/Oc+97nHIDp63vllXpgjwEXqIwDds4udJ+5rWmbOTxbABxCwTdpFZtBzHH/we7/3e4+PVQC4Y3yNTi3fqS+6Lkzg0WsTeO+8VP/N9X3FW/KC/Nn1tXxyxjN9z0qHTp3J/2e69lnsS47aPNLnU5dNuaM9ebpgiXRE9s0cQi14zv7ECEOBdOdstTeo7qUPBXg9qoMaIB3eZw0AHJbHC56bicG1daWvV/rG++q4MQHvIz0Gfcvzru3e7z7Feuro8mx1KDQUiCMjBOeae7Y5NJI2jL9tQCcz5OD0AmCNowuFex3/CkStjEyeL3Db99XZkLUTB0OcbqhZVzwCAP2G4w1rN9G4OGQ5nzhI3LouqJPdU06HxeqKW2W6a8otsrlar6/J37w+1/O2OcdQ+SlfrfYSR78zylt1eqqTCW1PXp46fI7jVlrcqg/PxnTL3DzpPe3n3Hd3D1EdA4/jMKLzSPevyNxrr7326Mtf/vKl9Bgi1vTOdaPaBdCd766JBdC7R588Nfl6tS6t+E5Z7B7+zHFjymD3u50PAXR0mwD6V7/2tSedsv38psCmwKbApsCmwKbAA6HABtAfyETsbmwKbApsCmwKfHoUeJEA9KMf70+LekdGihq5zt5Vgwmf69lf45EAuimsjUDHQA3oBXhumnMB9FUEOmCJQJcR6BpGVgD6Ef1qWKoR0zE0sqJjnFHXPQNdsJm6ADogOukQBdExlht9TiS64JS0q8FnAgGrFO4rh4EJsNRABrCIUZhCVJXpxjknFmM10VQUwKWmd2dcBR2PgKCVMXXySQ1dBQb67MpI2e/OjJjTkFY+OHqHAIs0Lt/XeM3nGiNr9OOZnoHuWamC6hrgqZlvIxCpMcC3AKx4zuv777//6Nvf/val0Bbz0/Tv/o/x3qhLaqNwMfZh9J+gSuW1462DgIZKeWilG241FK/0Dd8dGa7lG/vD/zWCI0s6rvC9UaTUpG8H+KDw/wTQBa2Q4c6ZALqghpkBlNOO/wjkPKKR45k69QwoWQFn8/mVXPRd1SmdT56bUeYrueZ95ZUCVnym/Tpr6JCArka/mAkAYzxgGamYAcSoSZ1u0RGI9qA3ACOyQWEeymer1MvOUfUkgJ0p5NF9nsWODKLT7AcgWM9Hh6/Kd9OxagISzkH7yOdVRhOfrSFfHTV5ZDW3U/9Uvx8BbUeyd8arc/082y88rT1J3znXib5j6owCKh2T9CjN5mf2Iz3v2s/oT/ia6xTW9bYtDwoW9V70SKOp67yE7tEpkLrHdzQTCc/4vhXtyz8F63WuMyp77jEEHW1Tehixq6Me/3e8dahRb6tbWG9msR0zoUAf5M8MLcgma55ZVJDzvsN09zodmMKdWto479PJq3uga/sGZc5U/kbMq7eomWNTxuOoxj7VvRJjcD7pc8G6yYvl26mXCwZPfSAfFyS+JnNH6+qZHN21zRVfzv3A7Mecj7nPnTpg7ufavrpPuqz2mt4/6etYz/YgK3qc7T29f7UHvUbbp3l99rE8OfvWtR0ZrRMoTrY4u1AjzziaWbpesletHpnzUFp3Hib/TN45ArtXeyllhGvdA8zfQ31H9z/olK6lc/2rLkZXuJ9nveDvtddff5pTuNvaFNgU2BTYFNgU2BT4FCmwAfRPkfj71ZsCmwKbApsCD4MCLxqAfleq3WI0qzHjqP1bjOXTSLICBGj/CEAnKglwS/Cc+hqALtiFAaMAVgH0GZE9x1jjksYWjSw1xNawxn1Gr3luZ1NtnwHogOc9U7Ap3Kdxu4ahCcbUoFOD6pyrmVK4RkZALVMPQntTlFLzZ+QbRuIaywBnjRQDAJg8NMGOAkr2BxprhJr1NPitjN5Hzx7x8EoWVqAM7xIMEYBum/BWARCNkQViSnMBFc5xlV+huylgiUzn/xr2moodMM8004AF3/3udy9p3CkYN7nXs5yZIyLSqTFiFsQw9TB9ANApgN5IG+VW+joWxrGaM3mvNDozGE/+vEW32PY0yp5FoAPW4ghCDYBO9DFFAB0QHccc6Cf4LoAuraBT+fU+AHrHpw6prqzsTB0qbWcbK1rPe1bPTh0y31fgrVHetFVHCt7faHyN4NTwXFO9MgfwqQ4NOEpZAJ2I3iRyEx7uMQgY6D3Dmr54rjA1zjsdywTIGklfufSsUvpHvwACTCHN+wTFcFjhCAtSyVPzf2lVfTudbQqSd76VJ+VLvdH0w5W99vsIZFBX2QZt1uh/pDdXa/4REDRBjLvuQZ70/gn2zPFV1xSEnGOcQLHz2X0Dn9WZAt5mZREAnpHlvofvm8GlDlKssfyPnvdoCDMzMB70jmXq5QniHOnLyiBtqdNa89ljXiojdbxr9gjlj5rv+8cz6kP1gzzL/S2eY07d9qGXNGFdYt0ikpvsNwByOjZR9zx45N/9BzKr447r0zUAvXJ2xJ+sG6SYB+BnrcbhhnWEwtpKtgqPe6iDG842zqWOPt3HVc4maF5e7ny61/P+7q3vsn52z7ga911+L9wq11N/zHesdNQcU2X0mu7qs9XNU29033ILDe332f5l1c5d9kK30vS+99m/s32AdILH0FE6ECGfnIf+s5/97FKQD37n6AjN0StkCWPNZM86ndqqf4/W0jknc94rE913H+2buJ9r3QfTr+r+rrM4GXmEBjI891mV4/YFRwP1O79F+Xvl1VfvO037uU2BTYFNgU2BTYFNgQdGgQ2gP7AJ2d3ZFNgU2BTYFHj+FNgA+r/T/MyIdKuBaRpGChZovMO4qdEF4yfGBwGVnoEOgA7AQgr3GYHO8xhFVgC6IEJBwTMQoAY87ut5sxNArwFyGtKbRl3DkhHoRnEYgS6AfhSBzntXxi4NSvSjkSJzfB1T+8nzNfz0M4Zso+OpiZgWBAAsA+QyTSnR6J5HiiF7GntrGG4/C0xzT4EoxrQyas7vVkBP77lVi1yjWVPkt01o0SjBjnWeMd/76GMNeT371eh/QD0KQAKpaUlTC2DYKHPOq//Od75zKfAVxkqLz1ATCdeox0YCC6A3wk8wWt6Tpo2srPGxYF0BiTOD8Zyb6pVbdMw1AL0R6E3DjEOIqYKhGfqkALpp8jGgCp5TF0Bn7LcA6OpA6Tf5dRp75Xt1y8q4fEab0rvvmg5MbaPvKDAub8O3zbzBs03DSl8L+rVtQDLPnqcGhAKAosboXuP1Zz/72Uevvvrqoy996UsXwOxf//VfL4VoVPQRawMGacai7qFGbx6tNQUANKCvaI48fPDBBxeHFAoAv/xF+1//+tcfvfXWW5caB5ap4+TlKR+r1MATfKGPE3jX6cs+1wmnbXK9f0cOUkcA0ZHMrfSq7ylwcKt+fVr3FeCgH3Um6DsKqAikVramY0OfrQNG1yHnybYr05O+6Fqiq+F/+NZsLtQeJaFcCBpT81z3FfJv1//Jv6v9TOkCwMzeqiCzey6u1fll7pO6XxD4ZlysXe1nnW14d/nQKPNGm5uVQgcBdKnAt8++9NJLF11ASmj2G+0/9KijSOVlrgvdt1XflH9W+6vyO8A5mXlwuuLoD/SXhfX5zTffvJwB/cUvfvH/coCYfDnnVx7rXtNn7Ff3TVwrmFgw8pZ1c9WflXx2LXka8rvi09V6VTmtHuJz5Rp6Ve6mI8Fc48rL3Ns9TmVq0v4abSbNz/YxZ/uhu87dk87J6n1Tb06Qug6UHLvCESwU9lTNNIM8vP3224/+4i/+4tEf/MEfPN4v8Lx0r8wrs517Ps/fC66T9LP71a4LdbyTR/rb0wwg7ucmTzlGs4Ggd9gTet+Kj+vohJ5Tp0MT/j7/hS886XTt5zcFNgU2BTYFNgU2BR4IBTaA/kAmYndjU2BTYFNgU+DTo8AG0P+d9mfGnFsMPWcGqT5fAB2jLgYHIgIBvDA0czathdTUgl0YKns2tAA6QFcj0AX2Pg0AXRD9rgC6UehGoBdA1/g66VvjYY1JGqS8XoBM2kzDI88wD0RZWTzzFRAdIz9R6BYApd/5nd+5ALekWjVSnXrVtkbP9mUFckxD5DSmrkCeM+Pl1CwzQrGASI1k3NdIubZTw32jdLnH8flsAVeuNyoH0NwCsGI6aWrPhaYm2r9prslgYBQQfG/UOUA78mIqWc6kbAShKYipkZ1G9E06TbrUeF+jovdNRxnbu9Ugf2aQbt8mL88IdPUDY+v5xRh7jTYGoEWnWIhAV14F0I260uBq9P0EMqfBvg4uymEN/qXLEShZPpz8X1qcgZoTfGk7bb/gEn3v+Mzcsbqf9grCAUbLv+gN9Tk1/CaQBh2ZI6O8AM05cxyDOw45ZGOwwLvqNfSKTiLMF3+Ae9yDTJHe3SMPuFcQckVv+ZfnzXbCsSGAY0bJowsB8yzIFXoOxyHeM+ehQFgBiM69YFD7VL1tn28B0Dv3BX+nfpcHb9lhrXSra0/XoKP7bnnHfe4p2FEAtE477V+BmdJpzktps9q7rHjnbD0yAt3MCY2sNsuLMiLwVGC6tPE99KtrRh2w6qzVbDgCSHXeAjR3TTEC3Swq8p38WSBcByzqgpfKf9uoQwh60wh0+jZT1puhZ0Z5og+I7KaQkaL7vc7x5MvJ592DSEN1c9fvyiT99JgTavSB5z/zuWsg+gDnHyLl0V+rdWGl9+depW2u5v9IXro+X5OpuUZdu//WNftaO0fzdTTOqVfa7wKk5dc5trnOlZcLoNexijmYeno1tiPgf/Le3Ms8FAB9zuvR3qX0ZWylvcc9UZOJQWc3HN74fYbjCw4wOHC6xlNPmTtal/m+907nsKPMT+inHr3jvlfgfILtOlb0NwjvZt+oruyRXLxX/enRVa3NLoXONwL91S996RYR2fdsCmwKbApsCmwKbAq8ABTYAPoLMEm7i5sCmwKbApsCz5YCG0D/d/pOw89dDHoay6bRzDZq2AKYMVWuALrRWgCJnrFHjaHS84pfeeWVi3FDw4xGE8AuDNIFR3nfswLQHWMjMnlfDda3AOikQ8RAzBno1wD0FV1L00aJaITSEFWQTGOfRrICDBidALwsBXQB0XVUoAbMIjqagqHb8TIejFBND1s+KlDRdx8Z91aAxeTTM76d2mM6Gsxom/LQCmyfY5GeBXMKMB+lkmW+TDFOxDm0xvAmjQF/LfTDaH9BRoB3HB34I42sxVTv1MyF5/UaGckcY+yjTZ0eMAzSH9PVa1SUrgUjeF9B7BrybzXUO9erebv23XTAKIiLbhBw4fumCgcIAUAHMMXoS1YLM1sAyKqPaKPzgAFWOW8klY4uR0boytkEBqRh+f+MdisgZuqDadz3mfLl6h0THFdn6MCjXoHu03Gk+hWACScFCsb0GrNNJ210F2C3RdCb/2nPIySYL96pkZpnmSMLPGx2DOYHAF4gHl0k/ee6VMCK9aOR8kSZ6rgFiA9foOeoaZ+IWAo6b/5Vr835nmBe526uWXVEKe0FDjyXderRuVYf8Uzp4TOVxyPwZzprVO6f7Q7t0ScyFri2uX6dzcME3gsMTSevCXJNuSjdVmAb39XpCl2qrqVWD3suetPDF8SZ66AgudlQmgp99dl3cn/XugK8BaF0kikv1Bmk4Bl9q8xPUKzPMX77zPtIeW6acz7jiIdjGLLazADcg6MKheusTZ7dPtfY7nnsi3q581VgXycho0fLP/S3mQLQaTq4sRbjMKjToJ+pcaqZzhn+X5472qdM2epcyMOVN9r27y57nyeR0ykft7x3JUOzD21n9dnvqgulaR1E6zRT+awMTAB9Oi/Mfc5KtxzR/WgcU98+TeeEu85n52Pq77kX6XhKJ+WDmv0n66WOiRzFolMJALoOZ8jH5JfS2jlijvmrjpm/axr13d816FfWcgr7O4/MYI/Ate5r0KnqX9qfOk3aoEvMaISeUmehl/hsdgxqj6Jg3yOAvs9AvyuH7vs3BTYFNgU2BTYFHi4FNoD+cOdm92xTYFNgU2BT4DlRYAPo/07oM6PYLQYzjUUrw1kBnRmBDmgomIjxg5SZgOfURCSRGpACgK5Blbrn8z1vAJ2xCjhSM76mcK+DAEbtmcId8Jw06RhoVmegzwj0isMKgNTQ3khZDUNHhkmN/hqwZvpxoikEIXVscF6IcsZY9md/9mcXQKnR6YBeRjfXQL+K4DmKwGK8E4hagTa38qX0a1Q5z2qQw8A2wXX7MAETDfK2VZBc43b7Ovuo4c8oRAxuRtMatQdvwCMUHBp61iTzIniI8Y45sGC0bCRuI+qazp2x6YxCbdQk7+dz+yyNBCcaEbka55mR+OjapNHR/wVDaGsFoHtebh1AAGSNNgbgFUCnFkBHZnm2NBNAR8bPAPTK0gQky8d8PgI/O+Yp4ys+bzsrYGKChPLzag78zmeM0KuOU7+he+tAQN+g7ccff3wpv/rVrz5x/jEGdJxs0BnWZkqgLXkIQ7dp9tH9vE/gDT6v7CITnqsOvxL1RiEdPLrIv65FfDcj0RrRyxhI6U5hHD1/mbTxOHJRWIdW9HaOBL18dwHCqe9WoEZ1kQDCBNDbztRP/X/2c9Jj8sKKBwuu8Jl7roFNT3P7Nvt8Tbf67gmczucKcs5xdw7PaDRpXVpNILrRlOXD2X7lWiDedUHnnp5L7JETOq149IGgPWuLf92HOf7Zl5Vecc6rb8sHK9mS/qxd7OMs/+E//IfH4Bqy2kwoBbPK83XIUzc1Op7rHinBc87fXKsF0B1HZRYas05QcKbh2AnSuFOgO7oF2aeg0xqpWn0jXSv35bWz9bFyU9CY71dOibe0ddc90kp2pwx2f3bL/fLUret810yerSPHdNxo9gX6MsFZeaHgK58rn/JynTSOdOdq7B3Xar8316OnqR9vaWvuOVY6/GjP0Wd7pAPOJR999NHjwvpOFiQKWZEsgOn8SW/nSH52P8k88le5L4Dufs/r6hy+R/chs8oue7wel9GMTtWptN+jaNAP7nlon/0HgDk1estMUHzWIYgaXYTeLYD+1a997Zap2fdsCmwKbApsCmwKbAq8ABTYAPoLMEm7i5sCmwKbApsCz5YCG0D/d/qeGdpuNcJNY3sNZxoRMYA0QhsDMFG4pM/F6AF4YsEIwzmTnEWL4bKpwgG3jNgtgN5oSY00KwOgIz8y1tFOwdFJg6cFoM8IdN8p2HZNArivfWGsNURr8JtAnu1r2BIc0ciOMUiglnkBYCLihBqDkqnCicLifwupwwG8qAGhajxcAQ6NwuxYZ39X47hGm3l9AuiNxquRtu+axkYjDY8A9IIUNXBPY7fgnZF6dWD46U9/+ugnP/nJI2qcSkoLz4WmBvQl+pzoH2oMexj3KdBe4EVg3MhAxldZog/Ik4Bx56mGe74vEEQ7KzDtzLB/dO3MuO61FYAuGKJDAE4pfCfvUmNYJU23qboBzl9//fULkA6AbjSRALo0hh7KlqmITctfQE5jrrw8+WfqmAlSHenXPjd5eRrFp+zMeTky7E85U0/T3tHYuSa/UENXAXQM63V0IoobwBwAjRoQnQLdeZdygAFaAIsa/jTzAuuFaaGpAdBNtw7vkj72C1/4wqUugF6aSC8BQ/4vGENa2u9///uPPvzww4vsFaADFBBAI617wTHGauYDeHCC231H3z0BC3mGugCg65ByWF5zrVsBIqv57jo418TJa/Ne6Vcni1v3BXfV00e8vloDqk/aH3WFNK9OW43BZ6W99ezLpNPR/53PyYdndKtco3PmMRzNBFNAXQBHEKfnE7fN6i2dNboH6LyXrwQgq/8c40q2lAPWKGRfcA0nLzNQCKCbvce1FZ0webtyxHsbxe8aYHr67ikKsE4AHV0inXC4MgMGNc6DXuPdns1OzV5n6vDudasfSu9rvKPsU3ed5bnu6c72sytZexpy2r39EW93r+dYzp5b9Wu15lWWXZ+U4c5veWIeHdCMO/BLHUfk8yMAfbVnad+P9i7zubN90ZPqyLPn515BntTh89b57DwAUnMW+g9/+MNLzRqIrLOXIgOSGVuofY+/MerMcBZlXgcYnp2/axyXADrOexT2zOwPcLJDXzadPO9z78JnM1zAH2Zigo9om32HWW9wTDU7BvtrAXVqeG0D6M+Sg3fbmwKbApsCmwKbAp8uBTaA/unSf799U2BTYFNgU+ABUOB5AuifhvHkLu88M7LdaoCrsayG6EbgYICdALpgCIYPgAwAdGqMrkSfF0A3YqAAOobkGnE1tmrInIa9st4EtzTaCLDYVmnAtaeZwh0QnWJkp4a8jmllsPO7RnFoeC4QVgNZ54LvC/p5H+0KImKAwriMwcxCJIqAL+0RpWHBeOZ5xRjKa0CeIj/55cj4O0G+awa/I9VyZDRdAQm2MQEH+Vq6TePr5KfVGNtGQWGNiZwvSYpMao2ARh02spp+ex49NQClYCXgY+lUAJK5Kzgyx9Qougko1dHgmuG581BddKSXznhcXq0Rt6mJJ4CuQZOa6CTOjqeQmhfw3AKYK4COEbhnxTcCHZr1THuNwva54GjlSP7xu5Ux+4hfV2BCddkEJ6TrCrTp++f7vL/ZBviuYHD5APn32A1qACcM19AZejfiHGNzQbMeR+A7eA9AYVOq0xdTqHrMgPLBHHnGNPMiOAdQx9oyddyKZqUV1117WHcYT9PA0g/kiwg0DOZ1PmE8fE9hrAW3BL7szwTQO09TPmY7BXdWgFKzlhyt10e6qPy6ktnybPXGrfuCJ93q9f236H76dSRnUzZ6L23Pd5V35lq2kk+/6/zZ7mrfsRqPzwro6GTStPDNWsJnj+mg1nFKoOhI3h37yrGDPsy1rwDW3A/NNUTdgV7WsYtaBzt0rtlC1OO0oYxXHrrOFDjtHmQC7NK1GVMKoPNOHDc5roFoc0ozBaHrjT5lH8MRERZAtSM+mfJRuqzG0fWhbc69Sh3ZJm/dIl9PKqvVHWdtrfh+zmX3Vkd7vsrFyilprrvcg842mxX71x4tJLhrppmuZ0fr5Upub5Xh1biO9j23zN+T3nPEM9Vh6oOOu9e77uBgosMb6yWOiq7J0N2sSGSqMmuNci4vz2wRvLcOEpWB8kNlhu/RecoxNXxgX9CBzSYzdUz3kF7rb0D74FE06DN0mA7E7LfRMb4PvuPv9TfeeNIp289vCmwKbApsCmwKbAo8EApsAP2BTMTuxqbApsCmwKbAp0eB//Hf//tzf/l9jCj3NX7d5V1n77j1/TWyNQqohsNbAHRAjCMA3VTCAuiege67BZBnyssjWtRAVGNn2yl4YTsC6IKRpiLF0HLLGeik6cawI3g+AXSNWBpwOgfTkF8Qls8rw74G8RkdtTKW8R301UjfM1wxEAHsMj+AZjg/mMIdgzMpG42IxshUMNZ3Hc3F/H6Oo4azyZPX5nf17tKxxroJvqwiFn3fnIsqlPLkyuDe8dRIjDFSoByDcJ0XzNYA3Zkjo1+p/+iP/uhxRDpODPAX31MLsgiwNPJnlTpXMLWR8h4RIIjeuW000y3ze22+VnNfPuf5Ar4C6IwVo2hTGwPsIm8UgBLA89dee+1SA/YK6iC3AujwOUBUj0e4D4A+o7xqyF4BC/O7lSyXl6tzJ0/W6Dz50v/Lvz2GAhr6PPc04hzjuWeeUwN8w48Uxks0+Oc///lLTbSmPMrcGPFFrVzRPjylk4gOUROw8354slFkPY/UKNRGbM9FXjoVOOTdHllBhDsyB6hOzTWj8eknfCK4TyQ9ckcxXa1zVjBAJ506LJX2Uz8crbnX1qgzflnpwJUeKw+u+uV6fuu+4Ek2WVOH2taZ/ljpjvL7/CxNK0tHfS7Prtps/9ruap2dQFDlret/dXWzQnQPYiaT1fUJEHbe5lrXflZ/dA+3Wns71soVemTKpxHn6JtVVGn3juXPOsZMcK38MO9rOvRGvwIAkuWFwlnOpsGnZv38zGc+84jjG5Bto+aJRKX/1ePlt8l7XT+4Np2UygNzLvy/tGdsK51ffr1VLq/d5/Uj3XTEB1PPrNa5o7VprkvX9owdN85xgrqcW49zk0fa1HELEP2Mz1c6pnx4ROtr9DzSWU+iH+/z7JFOp/+9NvVGZY79ZJ05kR/PREfeXn755Ud//ud/finQ2/1Z12f3GEd7ns7RlI32jb2AEefU9E19SJ95t6X6u+tY2+O9guI6BuhMiTwzhj/4gz94XOibALpnoH/5tdfuMzX7mU2BTYFNgU2BTYFNgQdIgQ2gP8BJ2V3aFNgU2BTYFHi+FHjeAPp9DSjXDDNHVLvL+87ecev7a9grIFggYQLoGCsFBQEsAGUFZ2cEegGehwigaxi+FUA/OgNd0K0RH9NIW4OPhi2MPivjavmgBuQab+ccN6X4jNzi7MNvfetbj775zW9eonoB0AEhKUScAJxRSCtuelXmjr/pWLEyINeIWkPrUX+v8XnHdsTLNfrXUKgjxQTDNL5V9mpUd6xHwHzPeizIOo2GgHnNygCgx7ms1AB+Td8P7T/3uc9dCmfTN7U+wLlZBfjciHT4VgNjo4WYM6MeMUryzJTr6ahyTRdNcG51/2qe+W4C6KUh/TZVJ983vbEA+s9+9rMLgA54bgFAl3+Rx6Y+NoW7NL4rgF7HmyPQqvwtLWqsn4BM7zmS9aNnZvu+23429TpjrYNE6QlgrkMC8o/x2AhYgIpvfOMbl/Lee+9djOd9r6Afuor2nUOBoeoy77yHV+UAACAASURBVGWc1f2VF+73aAJqrunMVCeA8plAQTN3FKTivU0nj8MQqenJCsEa1WMqMKSr74i667Ef1Rm+swB6HXOqf+jrvOZclz58rvxJlyMdN/XTCrgoaLbitQk6POsdW4HZFdhbfdk1sfSb+nXq7AnGKheTFrZ/JNdt98whqzSca90EeOZ6UJmv7pi6oHM9+fBszZo8MuXGd/a+zkvXB535uufoHkA+L+BdnisNz+ZznpXc9801o7QAOP/Lv/zLR++///4lDXWBdtbQt99++9E777xzOb6B55TtAo3lla5bzpuOPgB6/KnHZrah7hfmfqb8UgD9aN9z6359tfas5nsFuB492/1deXfy+er5u6x7tl2++OUvf/nYIYI9EscLmaHHLCHU7Ivm36TZpO3UlSs6XaPntX3qs9Sl3RNMfVe9Nuev8jJ1Wtv8zne+8+jb3/72o7/6q7+6RKPjQKcTHY61/j5gj9UI9Ops5WrqdOlS+VQmaIt1X6dTaujcd/QMdPdwOu90fekz7AHcZ1Oz1/ZYIOiAYw2FFPX0RaBdAP3VL33pWU7nbntTYFNgU2BTYFNgU+A5UmAD6M+R2PtVmwKbApsCmwIPkwLPE0C/BhxdM3pdu76i8F0MNmft3/LulUFVQ0iNJBgOAVU8X47oPtMBzzPQScnLGeikced82wI8AugA8D0DnX7wvtWZkSsa1QikMUVD0YzW7hgn+CJ4bgS6EYqmJmZsFAAnwSfuMQIdQ22NqtLOvqzm4IinVt9Ll4Ji08DZeWp0Ww3UfP7xj3/86IMPPniE0YzIE6OcATCZM1OdcoY9aVstGK3ODJGlb8fbOZrfX+PxM96dxkINoAWrpNsEjjTcHoEvpW3b850FfzUctj+OC/kAtDMaFkCd6CpqilGz1BiLiYilkDabyD/PcCy4Jsi4Sqk5wSYdKQAAmPtp3FyBQUe6aIIzZwDAas65v0bUCaAb5QSfYci0AKD//Oc/fwSATorPL3/5y0sAHZ10BqDrDKKcOk76OgHQGqV7n/STJ+Q575nflw6la++bdJ20m20UqKiBvKnJeZeZJ6gbnd305hiOMWCblQBnBKLPMJ5TMycFYFYOGPZhgm+l6dTn1dWVr+q3givKWPvS58rHjKVZH4ywJ8UzaxWyIDBGhCN6joLu43+iVanRh6VvgcIVYGN/yjvt9wqcmgBE+elI963kru3M66XZ6n3PcnfXd1d2Ki9TvmYfS4fV2Mt30q96cLVm+Y4pv+2X/Hu0zna98blrAPqqrdVaU1qdycGRbphtHo1z6q25dpaepdnkGZ6bQP+cl85DZakguaD9ip/RU10/WReMmsWxqmm+iTo3ihZHwPZt8t7kqY6zzj08J4DnkQsr3nTPsVobrsn32X5nJafX7p960/cfPXdfAP2IhnO/N3mi88Le+m/+5m8e/eAHP7hkSGn0Oc647EtxeCK7wNQZK36c6+3RM7OPKzpf26c+Sx161J+Vbu29XROn48Ycz8cff3xxQuG3AWukR7dQN905DnZTzld64Wi9Vi/ZN9pij9r9Hvfo8IKc6VCn7HnNeet+yHbZA3R/baYzs+M4JmruFUDnPv52BPrz5uj9vk2BTYFNgU2BTYFnR4ENoD872u6WNwU2BTYFNgVeEAr89//23557T+9qSDkzcF0zft3lXU/yHo0aBXWOjHUYNAqgA1gBCFIAKIgioQDMAkh85StfuYDoAOhGyQJMAGCYcvPWM9CP+lRDSkGbI7CZcWK0Eczj+UZINsXvBNABzz2PeUagrwD7aeQqrTUmTsDFe6YBsEZlxnYEHHjN8WEEZp4E1AAiMVRSiI4usAh4JGAOkEuEBindKdBlGuxnH4/AHe47M8DXsDaNgD7btp3npiOX/qWxbbXfpaN8QC0IsAJwuNbzw3v2Iu+Q1gWpeQawztTW1D2jG5khMhZQmCIAipzobOLnptEF5CQqyJr+lh4d0zSId2x3UZ7XgLAjOnfeZzRhQVUj0BkvslggnKwWAOhEHEIvos8F0Y1AhxYF0E11bwp7aNI5E5Sy3wK60xi7AtomLaYht0DqEd/7nqlzz3hwyo/GYvke/pGHGDfpUM0Ogm6m8B208dgGIst4xqhPdDtGZehKgWYrRxXHVSBsBb6twEvak0f5PFO9ly8bOVoZXAFt0odrdRggwp61hhpDedO78y7lCMCGzA+ANNTIWNeQZuNQ5jp/RwBheUtwzb6u1twpo9f2Cc5F6/J19eF95f8uumLeW16f/Zr3noFZq3bm3mWupav1d0Wvua5NfTBp2362X3cB0PvO8k77LL9UX7Vv6oDyU2k8+WvS90h3rfT9lPmue8gcfVTHTsBO3a8uOYoyn05olT/2Yu4vqdFnyDkOQVzT+Yy6ABlRyxNA75xN56nqtHnUz8qxc6XjKmfOl2ObAOSTyNYtumHuh2bf+v5rAPqRrik955pZPpfWpYU0/clPfnJx7Pzud7/76B/+4R8eO+myJrEP1bEL/TzX1c6B4+24VnM09ywr/blq60nm60menWO0b5WtqQ+qD1c0Us7NHAbdcThDniwchUB2lpdeeukiY5P2c2/t9e5Ju6+ZOpI9M+8yqxLPV+7n/mDug1bzzLvJumSxfd5BX8higDMANd+5NzAC/bXXX3+SqdrPbgpsCmwKbApsCmwKPCAKbAD9AU3G7sqmwKbApsCmwKdDgecNoB8ZcI8MLysDzaTUmQFsZTA5ovRZO7cY2VZG25WRGMNGI2MBY/T0x6DZs/QwYgKgU0iT27N0ARYFNgTQCyjPszXPxl3jcQ10BV80NjnOAp7c1zPQjT6nLoBOFLHgObUR6ESfewZ6DVg1vq0MtvahqQePIucmL/GeCdo2aqNGWwxEGpqpf/GLX1yieTFYEunTvhXIBEh/4403LmdNUwM0NQ3qHN8KDKps3GL4mrK0Ahkcm8Zt5rzg6Ipvyz9ts2fPauSr8c7PXCu9J4DeVOyT19qfgtuAm//zf/7PS2FOAPkE2+lX+RcQwHSmRGBhyLSmX8wxz9TwyefyRNtjHgvEnOma8scRsLLizxrq+TwjDSeAroONALoOH0Qawq8A6KThFkAHRC+AjqFd4N00987vCkAvr5UWft/+z3vL6wWhJn1mG+XDea/XNDCv6tm3pgAXQKdm/D3nnAhNzpilMA8YxCkcG4Bcq5upe+Yo73PepnzM+S0N57irl3VqoOb7ZiapXqO9CbRV5ntt6k0N59ABHpAP4I+mr8eJxb4h06+88srF2YtS4I13mUoW+vC+ZlOY+qVzV0cn1wf1SkGGObf9/2yPsQIw7M/RnuWWPcGns6v797dOvdP1ZspR9U/XYGUMOs/nj4Cf1bp9JscFHc8A9LP3T/3bNleypDNXnfaUgTN9vaLTnOfqtvJnQXLey19lme/M5IMstR/01zWSdpqK2bW160P3Rjo3sk/83ve+dwFZqZFlZRIdRkpmzz3HEdCjeMwkMfcfq72gvCNd26eV7KrzoEXnfsp/130zr9Th776ydoscz33Z5Kfy3gpA93rlZeqjzvWUq76veyj1u2vYD3/4w8vRQhR0dHmEjChksqKwbq3kseOY8tT/J836/7x2ti+675zd57m533D8zFedPLrfW+1f/K57D9rgtxu/bwDPceZkz2X50pe+9DiTGI5lc00pzcr3Pe6le3SzN8hDypgyoizVkWXV78mX0zmjdJ5gfo+JYY8wAfTX33jjPtO0n9kU2BTYFNgU2BTYFHiAFNgA+gOclN2lTYFNgU2BTYHnS4HnCaAfGaI74jNj1n2u3cV4c5/22/caVPiswaKRRBpQC6ADVBABRCkgCCgIuAXwSgFAb2Q3gIZRgRhGCzLUCKSh9oizaiTSmKmxpMZljdfTaMq9tKHh1zPeBZQE0DUuFUBnPILnpnCfxnv7PY2UBV9WAPqRwW8avhzr5BX6LQAJfZkfozIB0zwTmIjUGqoAYgWfMDwDUloAlJh7ola51rGtwI4pG9OAvaLNNMz2mb5Dw6F0PDqTnOdrfJS3fXeBb64VZG6kmEb+1ftoq0bMaeysIbjjw/EEhxOLqd2ZJ+asRneiZShEyeLYUBCdftZA2L4IMkqfM3k50iHluSlHk+/a/jSkF4zQeC69e4479PJMbmoMuYDnAujlSZx0jKY+A9CZ56MIdPpZ/aMBt7w3DbjSQT4qn9nWfH5170rHH/HgEUDj9x5L4ZmiBdDhNVO3AwB7xik1dAOIUgfWCF4ZVbdNw3bvmWOXBgJ+ym3BtALT0KOG955bX7CAz6vINPtSGejcot8E0KkBDMwMwTUcCgThOEZBnqEfRKtRiEznf49HoK7TzYrvlSGutd8TUJryM0GQ8tC1z+XRvn/q2Oe7a7v9bVNvT5lbtTTpN/c1K7mVHp23M70294JH4JY6Ya5zXYOOdO41AF193zVqtjX1dsfesU46tp2ue+7/XFN4TscUamTlCECf8tisN7TjeLjPfQv7EPdn3IOckmYaoJWafgKUI6c4lxGl7NnG7FOmHlvtP+a6ro4rgO6+snti1wz77ZoxnZ7kgY5/Hv9yu0R88s4j3pntlQ9W63P5onw3+XzyzOQT2zm6j+9do3So8CgNavbWzi2ZkbqnQS+77qOf+1tCZ8COe8rv0X566sKVDN13fp7mc9Ux7bPrpevIXIfmWlQZKOAsgEzN7wMdFqk/97nPPXr11VcvBQC9DsZTn/b9c088nVznbwZ5r/pYOVMGO/Y5trmWTh2zWgtoj70246aYwn0D6E+Te3dbmwKbApsCmwKbAp8uBTaA/unSf799U2BTYFNgU+ABUOChAejTGDNJdGbwelLDzV3aXk2dxgWMGPzVEKjxQmOmADo1QK3nxwGgE0lLwRhGlCzRogDoAjWe6dwIdIwWff+tAPo0oLSffJ7G5QIpgnkahWcEegF0wXPPQGdsjHGVwl0DrIallSG+Y/X9jlmDawEPjV7TmF1DE+0YDQZtmQvPbedMQ6K1TB9uOkPu47lGn/IcBjQKz5Au07MnOSeYsygpgOnzb2Ww954jIGga4Hp/x9f7Sj+MZgISM/qvdDsCYyZwOg3MR7SfGRLazpzzlVGddpkPz2r+l3/5l8fR554HCYAgmFBjJLxq+klqZKrZHQQkqVf9rPOGMmOfV0bx8vI0enaszsMRDQugC4CuAHQMn02/KYBOxgQi0Aug46RjOvsjAB0+vyUCfRppK8uTLpXPykF5s8bqlX4vT/bezplATiPN7dfsEw4YOMRYlH9qeMGITECn3//9339c6L/ngtMnjw2gLtjT7BNn0a6uIV0PO9Ya7vm+Z5yqx3Qe6TX1X0GrI4DAe+aawDjRbUTZUaMbdSzAoatHJSBTyhIOQ//pP/2nS2poav43sp26/azTWXWiur40XQHoKz12tLcoDxztIdqHM558llu6qRNvedfULbc8Uzq5lvrcWXuTj1bv8p6pM+c7j/YA1Z1zbVvpkOrkzttKx5zt/2bb1eeVVe+bDjKV1wJk9KNOJALryAKfC8Z2v8Vzc11yTACpHglEzVroGsg+kf2Jx1Kg79mHmJ2lKdzRXUc0mXuR6gjnRf02eafPrtbO6mbvPVv3jtbba7x+63zPtXuuzZM3nhaAXnmq/imAzv7S/Q97bNYt9DHzixNhs4gwx+w/KRwN5Vyz/qOjp36c+qb/T9rdokOvzcezvj51V2natbV6pXNQvvb7rj38JpDe7BfqZIaDyu/8zu9cCnSH/qyB1LSlcxzvqDPwUbYBs1OsxjD1Ef+7960TpI515WfvtT8F7Oc+oM8ZgQ6Abgr3L335y896Snf7mwKbApsCmwKbApsCz4kCG0B/ToTer9kU2BTYFNgUeLgU+G//9b8+987dYgg+M27dxfB1l8E96TtrlOW9NZTWAMh7CqD3LHMMnjW8ECXrWcUA6IITRDA/KYB+ZPA+MvYypl6b9/UM9IKRM4W7zgEC6KRuNwrd1IQaXwuqTlBkBWrUQO/1abCdUY+CMdzfc6OJPuU8Qwppmwv2ELFLJHOLEc7/9E//dEntTiFK3ahnaiJ/yCRA+aM/+qNPnIc+jWE1PJ8ZbTXwWq+MfqXLvL/vbRs1ZK8MdSv6TiNsx8D9PQN9lTp3yqC6okbpghPMZc9HNxqLuWIucUyxYNT07GaeASAAxKPGwElU+m/91m9dPjuX1PCHtKA/fcd0HjjSNwV+zgy303hb0IfP1wB0wUpkEWOuRl3O5yT6fALopBY1Ah0QfQLoPI/R9VYAXXqsxlHemDw3QZAatI/08myj+mGC1jO7QnmowBSOBp4RDEDcs78xeCOzOMNg+Eb2AdKp4ScAC6LU4Y/q6YLpzMsEnyZIpqFaWZR35nOl8Yxa0xEIeatelodqDC+YXoepOV/eh8wBlHtcAuMGtBG0M0sHNe/R6YA1C/1n4X+PS4BmTXtPP6orOtdca2TcBBnmOuH/UzbPQJ8jHSmAv5qLu+w17nrvBHiuPb/aY811oW2s7i/fTV6Yet3/p75arQeT97pXmuvckd7s++Y7+ozzuNo7zDk+omnHVJmcurj0nZkd+tzkHR1d4GOdoVxz6sTScZ3tB5ApHVzQYYCpyiZ6ijWP/Rm1mVjYZxKBjkxajEperVeuh00lPXnoiH+u6fpJH/4vz/DZ90+Q/ppc3HJ9JQtH87far7SvlZPy6UoWj+aX57pGFUDHcakZnbhXfcvcsPfRuQmeMuqcPQ4R6R5Dwrrf9aSyMcewkukzXXpEz1vm4lnd07Vl6p/VeEsbdYn72cqv8sp66LFC1Dracp09g78BqGnPNmhzBVrT3/ZT2VztHSqv8k2zFJDhQh3AfrHyVrCddpp96WzvKYDOnkAA/ZVXX31W07fb3RTYFNgU2BTYFNgUeM4U2AD6cyb4ft2mwKbApsCmwMOjwPMG0O9iTDkCTlYGnKdB2Sd9n4Yzx9jIR40PGEr4E2DBcAXYgdEB4yaGzp///OePC0ZNQC5A9Jdffvli3AS8peY5AZ77RKDXiKcRZRq3NegW0C5w7v1cbwThCkA3Cn0FoAuia5C1b0dg/tlcaUDy2RpbueZZ1zNlKvcXcGUeTHcKKF6+Iw0jQBBGSEA1o0uoASk5g/Kb3/zm5XONXJwPzFjfe++9ixGthn2NlgVLaoQ+A236zDTOFgCY4ELvLRBFXwpwT0NdgWMNft7fvqye03jZqPLy2TxyoEY9Uz3PaGLnuMZDAGSj7agxNDOnpNTEIaLyCji6is4iWgi+du5Nj2tku4bNFf2nIfYIDFrNyQRI/L96hOcKeDaFO3PSs9wLoP/v//2/L/pEvdIIdPRSz0AvgH5rCvcznhUM6TxNfu21la6fdJTO5aemDa9BmrmcOs1U6Mwt8v7RRx89+uu//utL2nuBaK5BL86Pfeutty6pjvsOdJugFUZkgXXAdTOGAF40qpNxr3TpBM34v8Zz+18Z+H/ZO9tmW4vqXK9fkY9qJRXBN0AEkTdBQcCTnD97op5KUFQQRCAxvsREi6TyIT/k1DWr7l2X9xn9zLk2a8OeVq+qp3rO+bx1jx49utd9jzE6toOSusbZh89JLY9+JLI713v7hYx5z1vRr54XbBtoL/u/cuCgkvkLRzDmNeYq9IrU7XEGo0Q2GUfoWYgf5g6eP23pEJ33XNPZIDJWmjSd5ozVPLIaqybQV8T8XaxF/IxpPjh6h9dYTWx5LuhntB3Key3PyaZFN6b1xGru8VzDNdY5P8e2oD/HNkzv6HpmfvC1XmP02m2yKW277IhHe1xvO3hkPpt0zeMqBPrKucc2IHXxuE/bsN84AcX5j4wjzHfYJ8bjo48+evOlL33pVJIJJ1khOiOObVPbqfRZbJDnK6+/Ml5Xa5fVPNCy6vE4Pc96f79jcPWMHhu9brO+uU/dP57Les7zddzf8gxp7q05+EzE+c9+9rN7Bw6A2cce5whnU0l6bXSAeejFF1887cv97W9/+2SbPX+2HPp790/bmbZf99sfd31f6um5hXf0NieX2AOuWUV283+EtxbCkTbrA9YDb7zxxs33v//9U8kYyjqDZ3puo26TUyJ91WPSY8kOFzw7GSgo6fvMycy5sY15ZtrEM0KgJxtGbB7nbON4brYTw/7w99TTT9919+3nbQlsCWwJbAlsCWwJfEYS2AT6ZyT4/dotgS2BLYEtgYdHAk7hfhcA1F23bAVwfxbvOVcXA4cGO0NaOE1fSBUT6AAPIdAh+TgANSFuOCDQs1cx0aKOBMwe6CaNO8VnZGbwNaBeADu3IWRBAN2AfCZ48rkJdCIcckCOhGChhMiEXKGELIFMDqncwKTfdQSCN2Dn/YJT/0RteM/RgD5xREjqb0pIMYBnDgCxRO9QZ0hHolABoInecjpwyPb0H/tQxjmCEkIW8JqDFNCOYIfgMnA6gf0r4HI1dqdnrMih9K8B3PTHUaSLU04a8AvxlzobWObc1NaJlMp9Jt5NHFsvDCLiKJF9GSkhEsgqAIGMHiZCG/1kHMYxhTL7NFOagExqXRMHK8JqInysp5ZpA7Y9DiIrA6Men9Rn2gM9+6BDoGdPzktTuGOP4mwSotWgaUf/2aki9V2RjG677VJ0MGUTDSviwSBwE6eRDfKhL03eoQOJ0iNSD9KJiLF/+7d/O5EPjopmrLMdA84z2GXbVyLP0Snu4ZkZ19gFiAwO7kG38ndEDjYJ1WPSJHr3Q/bGpc/43Pum2oa004zJO8ux6+rxh44hOw7kwPjKka0voksh7iiJgrR8IdkT/co4s67bnlP/7BOd69rpIGPSzhLT/J12tQ72XGndNtFk2zatSc6tGfqe1HsiEC9Znx3NA5nrj9ZOTRQ2mdf39jju+cbfrfcmf3qt1PV0H3X9bA/c9onw83zjd6yIqFwTcr/7xJHAmevyXo+5Hp8rGeYZR/3jdZrHLuuYjEHGHNuZZO3C/JY2Mm6yhQIldolxyMGa0v3V8/XR+mDSLetyy37VV31dzwfRhWldM42lS8bfpePKejjNz70+tlPFyjas5GJ7xhycLZ4ovW5hXYOtZU6nxOEWh04O+jbR59yHXjA/4UzIGjjX4UgB8c5ah/kKOzw5Z7Xse2yvbOGRjZzOHY3xSY7T+ovntm3vMT+lTQ9R3Oux9K3nR37zGPT/Gaz1M/4oIdNZU1BStzguULL2ZFxmTuv/27p9XgtO9aReIbpDnietPyV/eR//y9jZL5kvIivPn+hkIuVDoIdgZ37vPdCf+da3jkzZPrclsCWwJbAlsCWwJXBFEtgE+hV11q7qlsCWwJbAlsCDkcBqD/QVqHQJ2JSarsCrS0CtS1p7V8+55F2XXmPQxiSSwUh+BzRJxB0gBwAERAQEBKmWQ3ZBujzzzDMnAv3rX//6CeTkAOwCzDA5O0V1NfjbgNUEkDdZYLDQ5wzecE3INUgNp8cGAEwkDOAdEYoQ6JQh0InEgEhvws3ETUAdg+YGxdJHTbyYbOKaRHtQkuIUwpsDwtxRu472oW2AzIBNAZz5zEFfJBU4JU4QANhJFx7nAWRAf9Dv9D/3QcaFlOM3g2cGr9K2FVjY+rkC3QIEpmxiqsnHyLcJ9NzPe1zn6ER00URb7gk43HXufvX56EE7dXR9rS/0b1KYUyaNLSAi6aUDSgP8JWKXe3hGZ1NIn6XfMg47utBtSDuRRY8z19PX2enA4LpB03YOyRj3XtPoq7cjgEBP9D3RUM8999y9fdCTwh3y0incuT8R6CHQI5c4e7gdDea675swWQG/k521TBvA9jlHsTpFK/fYHmWMQ0RAMBjoZtzm4LzHfNIeM8bT/ugfGUCSvQK74W0bcLRhnOMwgz23DT0at54zejzbNrQOxv5RDzuqeKyE1Gv72vZ0mi+4xiSyI9zQGadzJ+oOpxXsK7Y2+y27hPThO/YwB7rsujkCkzqFbKC0beCzI9ID8DMeJocPE1XTeDMRk2utg5ZP+sjrkpVN6/FwpPe22dN1n2RNNt2b39yeJsts/3vN4/XfRIhyvsdAE5JH42Ilq663r5vqkb4xgW59yFwzRVlzr9cZnh8zJ2bbiCMC3XX23Jnn2aZ5DcC1dgTEZjHOOBhzIdMpmasYY2THYZxl3UKJzXfmB9qVvrCN9rzU8/I5m93rttX9K12ZdO3cGrD7flon9tw1vX/qH9s/j4vYCtufqe15r+dH2wzOO7KZNX7mJNaUrFews/zOHOW5DmdO5hkO5q5k+KDkXoh25n/+z8gahtIOoeiJt/3wui3rmNR9JddJ/pOeWKePbEo7c7VN9Poqdeo1hvvKfe//03hP/4/jd3neix2LzbBOxukhDgwfffTRza9+9avTQV88/fTT9w76Kc4LjEXLdKXnPS+1zcU2JG17nEfpew7WP5ENa5r8/0HJ+/N/nP93jFy89rSThbdLYi3E37PPPXfU5fvclsCWwJbAlsCWwJbAFUlgE+hX1Fm7qlsCWwJbAlsCD0YCP/zBD+49uMHUc98vqZGBoQkYuOQZ13TNBCYH7AgQAxiRFOcAFiYgIPYg0HMQRULab0h0CHSTDAA3iZiGfDfoxjsNcDQA3vXM+SYjGjAy8NREu6NTHVkIkOMICJwDQuYhB8jzHOcIdANF0acGHwNAhnQxicI9lhN1ef/9929++ctf3kAyOrUjsiYyhwMAmlSnOSAaQ5pD4uQv7w4hS2RYgG0ihCDRs0cw99C3OSDdTNw6fWJ0Z9VvHlu+xjLqsegIOj77ffSDx38TBAaWDfIb/EWWTu/eoJ91Ke07Guupv3WySS+DpvkcgDOgIiUgX6KxcOpgf/Qc9I8BSEiGOK0AdgI255iyBkTmdmgJGROCoseR+6L12m3kvgYxA2ZDOibrA3qUveGxEaQjT2ptiEwI9By0JVtDMB5NvDN2ncY8kUtp98qhhjaY5LVO9j09z6wIyCObZicZ9DHjj5L7aFcySCCX7OGN00z2PKeEBOc8MkOGpPUn8pyDRz5nLwAAIABJREFU33DCgHzIPp/pK5Py/EYEOuOZg3Tvjz/++OmATDfx1nNig/wm9yzDJtCtIytCMCRDxmuIvbYLTSxlbPo6j8HoZPQ9wD2yx6a+8847N7/4xS9O5EH2g0dXIXuSjYMoyDgnUaLHlgU6GMKQ362Hth0ZR3b4MCFg++LxSRvarnguskxNfPndKz3uuddzRdu9PKOJk5Vd7HeeWytN16+ecUld2oZ7fm7b7HPTfZMeenycmxs8J03Xdj/kfe3A5PHZdiX22/d6zZRntSPcubpFD7w24Z5O55w5Dd21sx/RrZB0H3744SmLhp0EGVtsF8M6A1uUtSdlIk6t0yZHPe9HflkbeEy0HpvwnPTfOmddn/Teskt9+rrVfdOzPf68Xui+na6LI8HUvqxvvCd2P9O6Yh1p3cfW0b/YUuYbMhnRr5TMQXH+oz5kNcqBM1wO1iom1yFPEwXNZ69xmOeeeOKJ0/HFL37x3to2W46s1hw9V3tct+wnO5Nrej3kfjlyImm9s7x77pzs0aRHq/VJ5ogm83u+TN2jB5Rvv/32zU9+8pPTQf8lzT4l/cUajD7kfw478XjMHc3TWW/levQGop6j92NPFgPOYQOwCxD6lKxb4myYNV5scMvTNoP1UJx2WFvx98KLL56bjvb5LYEtgS2BLYEtgS2BK5HAJtCvpKN2NbcEtgS2BLYEHpwETKA3GNHfbwvWNvh5KSj84Fr74J9skqPbH/mZQAfA8L7KkHfsmw2BTmkCHXArpEyAFpNd3pOTd08EekC+BroCPBngM6lg8GYCjGmT0+qGKKEEzIGkBMjhSHpzyhDo2Q/QgNrUWw28BjAyyMpnkyOOXgwRE5KHSHj2PeYAVHQbiMQB2DIomfSnEEAB9qiniffIHXAakDJpwyHQIS85iBKj79hDneOxxx47RQxlb0II+kQBTdG+DU52/xhonoDhBvmQkdPOZuxbn1u3rc/uBwPInT56BTb2e7rv3QYDoSYBo9sB+jL+DODnc++PThRy+gViPeQzJX2dKD3GXcBOyuhBnA+myK20zW1we6lv78nZdW4QM1HtJnjQkzh1UA9np4BAR9cZc+jeRKCjeyHQcchJBPq0nzbtpo4TwUvb0taArAbEV32d+6zbHtf8nr1Ksy99znPODiAmXLnGTjTYWEiJZIqAlMiewbQ1ZAHySJpbSgDiOFkAQnuM2MbwLlK143RByb1f/epXT+McnbHMGtT3d8usHVhM9proXRESjpIz8O339Zjv8e75bLIpPd/xnchzCHQOnJRsl5nLIG6IlsRBIXMbZXQxTg+WL8/1nrVuQ8aStxyIDWpbsSLQ3bbcY1LFuu01Uq+P2kb7vPV6snWTLFerl9usy/raS+/1/OJ6HNntJhndpqP2T+vQSR5TnVbPXdU/73L/NoFuZ5WV80Q7rTQh7XnPetF96tTL3BMCHR2GULXDpAn02He2xSHC2MQ7docMRs8+++zJDiUyPpkrTNi1c43tzuQ0E1l1n6X90zzWNn01T0c2vbazzrpfV3082bjJ1vUao98bWXR9/d7Y7MwhR/Y1Mko/2N57ayEyGJlAZ26OgwTzvSOIk2UgGT08bljf5DmsRe3Uyn2QuThY8DzbYvSlHSmOHAhsE1ayX63tc2/rnaOhPZbcj2lr6ma99tpimnNdn3MEes990ZN2KLHdeO+9904kOgeZAOifbO2CvJ12v9cHHkvdXtfb9eL/m2RfYq2TbWlwoGDdk/Uta0acs3NAoCfTDuc8R1rvrbv0DXYpjsEh0F96+eXVlLV/3xLYEtgS2BLYEtgSuDIJbAL9yjpsV3dLYEtgS2BL4O4l0AR6A2H9/VLA1cBNan0EHN59yz6bJzbp0OAatbpmAt3glYFmQBRItaSRzmdAmBDokOgcIdBxEgCsCXlOyV8ToCbhAjJGjgGNDD66jnyG+AppBvHlfc4BsyAUIVD5PelNAZIcEelUzvwOQJ13UxcDTSHzkAlAZ9LXU0LAEfVKSV0gynMAqBGVycHnRBMjo4CsDZj12LL8qFPqYhlmTEdmkXdH+qyIPtehSSH3A/cbrKcuK1D6HKFyRDTG1nBNg5+pK883qUG/eH907w8KwJgI5aR3D2DNM0yOen90+svn0H1HmU1tjK46Wmnq0/yWMRcC3c/PHt84rSB3gPYcECzZFsIR6M8///yJ1M3+0+hayHPKkDSJRM+4pkQWTlfbZIlBdtuK9JeJX7fZfe3IfH63jelUuSbQbQOS4SPORozDbKuQ8Ygd4OAvOouzBNF4OeLoxHMg2m3rG/AP8Ys8AcuJLmNcY1c8p7ZeT/PmNMbaDjSpZNs0AfvTez1Weoz33N3fmzRJO5B1nBOIRk9UZdLI2mEpTiqU2FtHVlou/e6J9Iu+uZ3tdNC2ws+dSJLYtpbd0Zqo53/Laeqz266RbrMem9Z2q99av9yO1o1e86zGcut26/VK//y+yTZ23VYyOTeObGMnhxPrRBwrbNOn+dLXRU55ju2fSTjbNc9Z2Kw44DGu7CTEPJV1Ds5hccTDruOcEoIOW2873bI16ef1Qc+fORei2HLI823/p77nnp4zVnWbxs2l/e76rMaf1xCua69X8n1l//r61tfWzTyH3501gHmJ+chbiuQzfZq1abIjkSGJA+I7jlvYUc+DrGvQocx5fjbzKvcm6xKOTTmYw2zzYjNaJ9wWyyn3WjZHcnGde63As6Y+YexNc8RkC9p+tx6dI9Bbrz12/b+LiW8cFyCvOehX1lPJAIDjQqL/GZ+2g+3slnE3yddj2Y44kOVxDqXkf6GsfWl7ssBQsn7NGot5lTVgItmpi/+vs3PPRKC/8uqrk+nev20JbAlsCWwJbAlsCVyhBDaBfoWdtqu8JbAlsCWwJXC3EpgI9AAkftNtgdqplrcFh++2pZ/O0xpMbgCdWvylEOgBepOqGwLR0QshFyFLki6bMkReItBNoCO/kGbIqgnICaBCngavDcwifwhyosuJugG8AkAK2Oy9r6k/0ZABDgGTvFe900A3iNYkVUBy2pL9KgGZiAZJJH6XAKCkWwXIAvQGKA2xmVSrDWS2Vkd+JpBahg1QGsxMvU14Jr17R8LkPqf3bIDZ5NYK/GxgdQUyd9un7+4Hk5o8s+XgCD5ARhPqfM6e1gDP6SuuM6iZrQrQHUiLANlEdAFg5zxgY+qGvAz2Wudzzn3i/jKBzmeTxk5rnYjFRCJBoCezBWOBCHTIcxPo6FoI9BDvgKeJZOJZ3poB+a/Inu4bE+G0rbMdWI8t3wDNTsUeG9PRms784Ihz2hLiAPIAZxnIA0ocepLSPdkG4rgCSQF5zv7lRInxe9KBU8eJNKLdvNsRoN6uIylxVxF8nnsb6Pc5A+mt5zzb+y+3bYrurUjRtgfW1b4nYzrviO1N+7B9ifanTHp8SuxwHBnoh9SZEmcDsnJwEEFrsD56F6cT65L7hXpP0XzRk5Zn2h1iyPKfbKZlcU6WqUsTIJZ121cTUq7bJ1nJ3M86brVu81pnWvdM+jvVvZ9zSVtdp7xnWrf6We7DfEY/bG/yDNfJ7+p538/3nOk6dd+HpHYGm4kU7PqSwjtb+5DZwbYXu8J8w3qFeQhiFSeUlHzmYE3j+Trr0XYuyTjy+ImcqHf02OPeujXZN/e9r536clo39zqhr0mdelwejWP305GeT7qV6ydHnKyj2m64LpYdtszrEfoXxyOIV+Zr1iLZT5s1auwic1PWiPR75mfW3r3m4PnYY+ZDnsV6ONmRcBhMVibu/cY3vnHaMurJJ588kep2hLSzaHSZ89GZ7tu0uW3EZAva5vVavm3DSv9ap1r3Wj99fkWgZx48R6CnnWk31zO/xZGWtQfrMfqYEvKc9RgZIujP6E7KjLvoYDv3tHxt2/hMv/p/nqRa5zf0Ls59lKxxMtfyvqyBWQ/zO7qW/4ny/x2lCXSu5e/1N974JFPVvndLYEtgS2BLYEtgS+AhksAm0B+izthV2RLYEtgS2BL4bCSwItAnwOh+wFe3agVQfTYtfzBvnYDkBn3+Ugh0p50GQAuAS2kyDxIuUZ/nCHTAoUTiIDenbG4C0tFSnWrQIDVRH9n/mSjIgFmUAEJEhXIQ/QFoCKBFCZjU0Y0romRFjHgccQ3EUYBQItHZs5T08ZSQr9mPENIo+24DYCaa2WBag4LRPTs2hEwLAGqyrQHBBhHTv07vbtA/11sPqEOT5ivAcSKlVjZmAkTbnvDdOtJkuom2kACpg/cDDcAcoBGgGaCTAwcMb5sAeBhAER1KSmpAbvqNc+gY13UaaoP3nU7aemZAl88hDvnsNpm0TfaD7BuN3kOgs08u7Ql5TglwGmeNEOiM2UQfhUwHgE+K+OxR3en6Q1x33ySlNiXneg/r6FJA4+hQop8oORd5Ugbwp4wzQd6fTBgQCpADtB8yIoQEpAQHpK7/kAMkE2QEkeMA2vQlBDoEFFF69DPvt/6asEff/Rd7lvTwIXBNmE4guO1bP9P60g4sJvCTftdEQ898PebSd12/2Iuez3rMmZBMvfPMOC5RQiBk32acqaxLOBB9+9vfvnn55ZdvXnzxxZPexXGC93u8etuEEDnRIztZcJ/7yeMvdrrJD/dL23LrbD+rZdSEIzKzPI/62nX7pKuW26zhJvs6tWtFjJlAOqp3k8fn1p49F6xk3/PZRPq2E5IdMJqwTX9N7+tn99zsMTLNQ26zSUQ7Hr3//vs3b7755ulgPeO/z3/+8yfnOw5slbeeyToG3efZjlz3OsnzNr/3uF5lemiiP/KZyh5Dq3l9Wme5P3zfJPt+btYgvU6z48D9ji07MmT9Exvfzku2jc46wxzmdQXbrWAbObCTjk6HbH3ttdduvve9753WqXZsaDtm/fFakLk8mUEos70Q6f+py3e/+92T7aUkG1Ky26C7rgvP9HYa1oXu/2m9d4kNPeoXO630eLWsqUvXrdeleU8T6D02jwh065d10Gs/HPfeeuutewdrfuTMQQp9OwK6DdQjcz2l5wyvfdspiDq5zyDFWfdwsLZjrZODvsw4Rz+T5p//lVhLJbU/a6Q4GlKGQOeZIdD/7u///n6H1L5vS2BLYEtgS2BLYEvgIZPAJtAfsg7Z1dkS2BLYEtgS+PQlcESgnwMyb1vbBmRve/81XP+XTKA3COU91+MUEKLDkaqAdYkApQyZTZk90N94442b119//dTFAST5HDCHcgIjAzaZaDMQCbADKJhoGwAeRzOGOKSEIHPqyqSpbsBsBe5OgHuPIQCrpJCnLib2ACcDUIXUT0r5pOUE6IK8M8jX48KAMnU18N0gtEFOnwtR6yjPAKVHZB51aVD6EnIpbbiEQDfoymf3R8Zfk84roiTXh+BNJJjT/BO1TNQQ5DnR6ElDHdA7e41TD5wgiD7nQKcyHqxLyIffk+absdL1jt7wuwlSg/Umjeljk9J8N8GcCHRI9BDo2QcdsiUpf6cU7snSQOlItB4XR2TE5CCQ6z0e49iQ9gf4pV+Qr1PI2x4YuOZ32wMirQCtOchG4b7mPo8B603SH0PmYhcYk0lz6/S40fkA2g1mezzyeUUwt31tAsDOL5Oe5z2pR8jkyVYczcW3JSi7H6wHHvvUr7fPwP5xQBJl319K9BEiMPv7hsCh/9FR222ngU+mjsiuMx+YnOi5um3J6vu59k42KfrcDky5FjnZYWE1l9zFGmhlY/1s29QmK22rLyXFpjnT73OdVvU7ksmkzz0v9PhJn1juucd1iA5PNno1t3Xbmlib5kjuMbnFOLCuYbeTBhrnu0SDsh5g3iFrA85QzD1EnudgzES/sr7KvJ71QcZF2hMC3fON12Ken+IM4vHU5KnHRPdv25tp3HkdFZud6yLbzJP9bn83AZn1Zdp+iT2Yxl87b8ZJpyP1PdapU6LKmZ/47Ewo3lIGPTBZSspvIsMhz3Husu1ox6qWbXSdtUGniM82JtQDh4zPfe5zp5J1Mc6AHNhlO+r1eqAdtXrt2fYiupA29JhtW9N96/f52Z5nqYP1NfpzRKC3nU49fU/bCs/z3dd2MuV/IBxmczBucdTjQObJFkFph7CM3fSxHSd67ZA1Sepo5zTmYEjuZB1Ihpw42kTGrHNJ+c7/T5TIEeI82xTZxqBPcY5Df/jbKdzvYrbez9gS2BLYEtgS2BJ4OCSwCfSHox92LbYEtgS2BLYEPkMJ/OiHPxzffgRorgDOcyBpXnTpdZ+hWO771Q3CTYBQyOYAF9lbF9IHMC2plimJ/iBC4ZlnnjlFRodgBcwC5DFZbELb4GCDPg00GTRtkHgCjAJGObKS67z/ufcABoiBhMzx29/+9oYIGw5kAHGew0CQQai8MwAo3w3eAQY55bb3GneqdNr3hS984d7hNNsA0dn7nLKjGbs+UZJpPKzAfmSWVJ30nR0LkmYRIIpr6PscgOLZHx1S3UCwAcFW3AnI9jU+775vAt2ZAEKgR7cbNL2EVFgNsEttS9uQCcw0aRGyuUnObnPandTnBgbpH8BBg9QAi5B/HJwP0Mw4hRg38eeoaK4DIKUvcY6wbhmITYSVo85Nqhigpo9CMCeFe1KwQ1Im/S+R16QLbQIdcJzxAMCabQcgzR3l5XcjS4PprfO2he3QYBk6upj2NNlunTCpbKKC55voz/iHaCLrBY4PORhTcXQADPYzTWqgUxAIObK/LP2F3YpNyvgLCcB3E7cmOGxPexy1PfHY5Jz7YbKN6Ru/j89NoDdZMY1XEy+redv97TnFz+/5z+MKWWP/kp3EcwR9mT3RkXWidtE3bDNODXFs6MwLTURHLp4T45Dl+cR64L61rGmPowlD1GQcTm1fjQvLpu10E033syC5y3VWP2vV96u5ZdKnyPg2bbMu91zhd/TnI8eFfr+f6/7kdxNhJsH7s59pOzj1q98BWUWWDOw1tstydvYa6kGGjGwZwnyCXbKjHfYc+xYC0WurjAkTs74udsPzTohmE5IeJy23VZ+736cxkPG26pfY21wXe9v2r8cU3+08lTVkbMtqXTy1w/0Su4xd8LqU5/YzbUtx6ApBSV97CxnuzVzOOiL/K1CyFoRoDdnqdia7QLKdZMuROBalPvRr3ocdTqQxtph1jOWEvY1zBvqWDC2UrG88p3nupl5eo08OYNGFdig5N7fk+tY/r0Wt231dz4E9Xid70fNA28Sjedb/m+E4y3YMOXhO5jBk/cgjj9w7kG/recZk2pe5x3amx5DXwvxvkaxC9POUDYjrWQP+4Q9/OGUqoOQ3/kfiwN7gvJGDtuf/rxDoL7z44m1M+752S2BLYEtgS2BLYEvgIZbAJtAf4s7ZVdsS2BLYEtgS+HQksCLQDXL15+n7bcDa21z76Ujh7t5yDsTgTddMoLvvTFjRrkQCUnaqZQDCHL/73e9uOCDSIUlIRUlKSg6DuOmVieTknPfMhRzLPusAk4BTSdkMEJSoYUgwp68GkDQwbDJmAmCbbArQZ5B1BZJTZ4OtgFdOk02dk7aTaLNEMgNeAlQFWAM4bWcJk0YNRnq8uv792eCjSSI+N0llgK4JoibNJnvhETdd3yPyNjYj164A8RCX1quug8nK7AEOGZ0U5Gk/pPS77757OojyBuxOmvMA84kOT5Q3kYP0aUBwCN3oIHULIRAw2qQNvwUMTR3Sj4y7ZH7g3QFJKalbCHRIGgj0HNQjkUWMRwDQHLzbYHWi2pEJdXYaz3bqWJGAyDBEKjYk6UORC/VO2nnKkOT8zp9lEjkngt/ORIC+idYke0BkwTXs7xqnJEhYj38IDRwMGH/cQ3Q+UZ0cgMYhD7Abbeujs+iOU6aGxKB/QmR4/LSuT0RUyLuMywbPOxLPzzR4buJgIvNvOxP22Of7KrLPRBftoH+TKYB+iSMKJWQ6BA+gPKXJbfqC/nvqqadO5USgp52uH7/Z4cQ2rueTyAy5Zs5OHZwCO445Hr+2xZfIs0nEzBPTOL/keSvbett7z9notq/W27ZNR2TqberbzjyZW3j30Xzdtsj65L7uNvR12TqAMudsP2LzvXZpubeDkIk+svK89957p4P1i9uU7AvYHtYxydBAid2OrcyWBnHesoymedVjwnbJtpbPXm9Rr2nspx/8nJ67W8bTtdN832M597VdcZ9lrs+1nlv4zds/2Dks1x/ZstSno9qdot919nzBZ+aorIPZizxbxlAy7yT7BvMzc4+zn4RQRycsP+bV2FTmbs+Rnj9T54wnHFCT1pt1dNbOlLz7i1/84ulgHRqnDRw4mHut6+1g4vTu7fziMXnkvOS5zTY8/yvk/bkubbNNjr6mDhlX1g+345MQ6OnzzEG8w5l0kHWi/Sn5vygOf8jzW9/61r090dO/GcMt34z5qR0re498Uh8++/8FjyXmXf4fwZGbg7GT9R66iEN3DuoRhwwcMPl7+pvf/CRTzr53S2BLYEtgS2BLYEvgIZLAJtAfos7YVdkS2BLYEtgS+GwkcCmBnn/gXUsDBZfW/jZE2KXPfJiua1JlIgf/Egh02mUigT4w2eUUu1yX6EIiDiHOcwAEQqDnaALdIJtBP4AkE/gQ6Ik0511JOwghxrX5g6xkb92XXnrp3t661h+DfA36N3neepfzDSxz3UTqNqAIwZm9EZEP0cmJUiaFdAh0ImINACZaKQ4MBvYzbieyz8/gcxPoIZj43ZFMJqCnsWfQP+8NEZXrJ9LoLsfxJG/XK3Jx1JrJRdfTe8FzvQkP+uydd945HThAmExx23k24Gii0AGhJwI9JIXf4THgPuKz5Uj/BzAHuG4CHXKG+jI2IB6ffvrpU0k9iFzMnu1JSU+Z1Ol5TxPoTv/pPV3T354jIv9kYUh0vPfgDIGesR29oz38ObLbRAXPTAQUQG6ipoicYv9O9wvZPOJEQ9pUk9GQt/Qj9wN0x4mF/kJGqSty9pyYqC7ahIz8lwh7SC76f0UEWWe534ROnG3Sp7Qn+sQz3b7pOSEJDeq30800/kx2TcTXavzb5uWaiXCLDUR3IJGQPyWp9p2dw7YeG44TBAepjC0HO7B0H6XtIQwzrpEtf018Rf5pS4gG76t+KYFuYrFt4EQwpr96jXU/66f7uWea26zvqZeJptYP21vPnSGzVu9YzQ2RidcBto3T+9LnPf+ZsPM4a5KzHZuih4xxP8NrH2xVP8ftb1vhdQCE6q9+9aubDz744OTEY93GPmdrF+wRhCYkKyW233NDE//Wp573+9r0SxP9bWOmdY779EjvrCtTf09jwvrn96Rtab/nTsude5pA9/YPE4He97dtjZ2eMiNhT+zoaOcL9Id55ve///3pwN45Owf9+tWvfvV0QFon8xTl5GQaeYRAR8eaQA85Gie86Cwl8wrzHY5zEOjeZon5JdmPEomOExOfWedzPnLszCt2IvRY9WfbV68tbWO8TutMCLm/CXTrQXQn721bMenT0Zq59cLrydTb48p6gKxxVuB/Fko7+9GGF1544fS/CQeOyN46KQ4PIb7b8SD1OrLF0QPbC8vHThWsF3/961+f1o3oVhw0sUWPP/74zWOPPXYqqUfSwodAf+rpp6flwf5tS2BLYEtgS2BLYEvgCiWwCfQr7LRd5S2BLYEtgS2Bu5XAbQj0FYB1aY3uAsi99F2f1XUNurjNBlackvGaUrinPZRTJFUAaxPotC8pIikB5wBlKAFkQp6/+uqr/x/RnH5s8Bygz1HtfM/+ugA9TUCE/IAE+9KXvnQ6Hn300RPwZzDN72tg97YEUoC9PJPnGaRtUhnw/Be/+MWJjOVzgEnqCJGeNO5E/iBfE4+JjAVwmyIgo5d+P/VZEb5TNE/I3bTDoLGJnn6mSZYVOXJXtmHqI9fNwKfbuCJf0taQwzzLwCwkBwAoB9FEHh+JsE0Eu7MN0H84SECIJM1u5EYfJv0u13WKzYw7yxUdA2g1gR5AnvdDTGbcEWGdyCHAT6LdQsxQF0drJ5Wr3xm5oQ+JcuTdBs8nmWcMcj91CxnlKHZk4P06O5rQ/QRZHZkC3iZFe/aPhYDl4Hl2RoFwwhmFEjLWhBKyIVofeWFTvI0Cssm4Czmbe3kPke4c1CWpTimTWpkSEt1j0M4uPQZCuNB/RGgnwwYOAcg7WQOc2YD39b6pTQw54jT2ejX+mgj0vNr3rMZ2kxPTM6lj+isp94nETEp9p+CnfXFsoIys6RuAfe/NamIgbTWBHp2lThl/nXq52xyCIePPOjrNJV43TTKaZN/z1yX2cXXNJfdesl7iOd13Xc8mRjPmPRfmOf1O286eO3Ntz5/Test9kPevCCXP954j064m6+x00e8xIWlyimd5nJEiOw5/6DhjGzuWLV0Sncp6JnMEpfc8R8+zDQVjIDobXbMsTdBzvh1n3I4VydnznsdV23qvdya9yvW+b6UL7p/+7Oe4jZ0Nws92BC+/X0rwtv5avtNaMzaGPs3alHkhUd7ogCOP6eus4bDnENTMyzi3MQdh45g7sr7rPksbTdQma4CzIni82G55rQKRzjyYbCzULRHL3MP6M4f360YnLYseH9YLj8foltdm3bcm0NtBIn2Td/vaSU4ZjytbfRunoJ7bcq/HGfX1/0rM53H2o8RZNkQ1axqcwuIglvUhOsGa45I5d7KjbuvKhraNxCaxDsp6iDbEQY36oJs481JyLtliksL9ueefv2Ra2ddsCWwJbAlsCWwJbAlcgQQ2gX4FnbSruCWwJbAlsCXwYCXwf3/0o3sv6H+gJzIqwNm5Wt0VaHvuPQ/b+QnQbeDvLyUCfQLTozMm0AFsAAw5ABABi5IWEJIY4pwDIt0gWAOsBqEgkQCekgITQi7AEM4JSb1MCdkU0A0QKmQhoHRSKgdoT2kwz/3X/dt9GzBvRUw5goTPfi8RSUSfcRCVlL3SAdUArkKqQsQR/RNCPSQfxBFtW72buhtg5d2OLDdo2WCkQcs8x6Ry5MJ1Tqnc4L1BVIPS/fl+xnXro98az5QgAAAgAElEQVTl/oxtsj75vPuEzxNhFoAcAiSZDwDIDSADJCYNNXoPYJ6UnbwvxDFjwEQqepmIL4BqE6Tc1xHx0XsT6BDbjrYjqtcE+pe//OWbHID16A5gOCB49M5lCG+TRN7f1MR3Mj40+Z3v1h+utQ6apOv5h3d4mwiI1hyJVk6mC0csI7+koKXM+CeaD1LCes/2D5AHHBAHyQBBnzjVfMDs6Aqpbn/zm9+cbBJ1MsmAbBmjlDzDepcxGFlaZ7MPPYQGthNnDfoxkakmiv0ZW2GSvPW8CV/bPI+7dtDo/pjG1Ll5P2PUz0qfI++0OdtuJB0xbU5qfYB6EwJOb8y4IasAB5Gb/DWpEdm0w4dl1vZnVW/b+6nt1i0/s8kb3zvNq5fax6kO5/qk63VujWdZ5HM7g7VcmtSZ3jERP90P1sm8M3VofVzp9WrOTp3sLDRFXZsct2ynMTc5WTAHJEMODjeJRoVU5915JuuYL3zhCyeSipLvSTnOnGEHukQlT2sVz0l8NsHcMvd87XPW1/zuvpjOH83hHv9tC1b3+bomOT1m0g8p26bZ8c/zrp/RJGPLop0Ufa/1DrvN+oC+ZW4i0hximjI2jnkWmx2bRcncFAepRCFnXUW72n702m1aC636MzYyes/caYIXXYVE5WCetTMa5GnqzVrb9Wo7YZm1TTqyD+mLjA3PX7Yz1vPYhpXta/lZRyZb32vJyR63LXQ9Pa6Qr7fJ4X+hrPtZT+LYGydf1vg4yrCeYN3vNZfX6Hxu+9djMt9bTtZ115m1Gf3NeoaS+7FBrH1YN9n+ME/H2S0E+svf+c79LOP3PVsCWwJbAlsCWwJbAg+hBDaB/hB2yq7SlsCWwJbAlsCnKwET6A1qNmDeIMOqprcBbD/d1j74txm4apAl8vxLIdDpZ0d4mRxOpCYlv0MCZY+8Dz/88JSilBJC7JVXXrlHonNtCMKAQnmHCQ9ASNKd//SnP735yU9+cgJ3AJU5IASTovm55547AT6JwuG6CTAy6BqAeQLVcm9rkkE3k8189l/aQBt5lgF6yLFEopB6OuQgzgJEAEUOgFhJ507JPs6A7ByAbStwkDp2ClpHEK/ay30Ghal3nkO9DMjRnvQDpYHD6P8RUXK/tsMAsgmzyGIiU5xyvMFl64P1BRkdge6OcIMYoe84IGZximBfbkrAc5MABpcBpQFR6VtS9yfKC+Ca67y/tsnRJtA9XiAgk5aVzyEZKRkvALSQvLzD5DNRSCE2+exo8exLHr0xsc9vJtstT85NemEQOP1l5wXel8wdALiJjKKEXIWUQM6UidaDfIB8Im07e4tSximiSRK+4+SQZ9De7DtLaacg5GA9AADHFnFgmyxf76POcxLVj7zsFND7o2df2kQrZtsLiHral+eiL7QxZFui0BOJbpsTmz2R6G3TJpIqa4QeV5nr+N1j0XNgbK/nSM8heX/fTz3QXdpNiZ1MtDqlHRSQOxF8HF//+tf/zCErY9cEesi0Sfdsi0ziHBF0TVwdkTFHBG/L4GgttiKjIs9LbWpfN72zibrWEeuQdWSqSz//aF6wbkzkYPrPetgEUs41gZR+oOScbbj3/c5cnnq6b3uO9DM453kee8X8zlzwpz/96ZS1AptDiX2I8xTzetJ4f+UrXznNq9OcYT1K3dq2pc1tlzNe0xe+j3Mm23t9sCLezulbr5GPdHtaZ2X+sCz8v4szSUw63fbHxGPel3kn/di61JkJVv9ZMJ8kMwnzLn1O33OgW9negz5nrfrss8+eDmc4SdvSh227PSaz9oxDhbeb6P7s+7xudZ+wJn3zzTdPB2QvDkvZ8oU1SuwtpK/lYhn2WtcyP6cv3rIhY7h13nrc43Jad67WyJb1pJe3uc9zrfUzGceS6ef9998/ZZ0i+xROFonsZj2PDcARjHUg6zNnpfL/SnEucP0sI39u++c1FtfFUYM6JzMGJb9n/YXDh/uFtQrkP2sVPvP32uuvr4bF/n1LYEtgS2BLYEtgS+DKJLAJ9CvrsF3dLYEtgS2BLYG7l8Am0O9Wpg0OGhwKIHPNBLqBIIM1DVqFwEqEZ9KrUwIYcUA6ASJ6D/SAO4AzROaEdKc08URUT4BISt6TVMmAkQDOORKRGYIq7wA4MsjVIKkB/SYOJmC3+z7XODItpBjkKp8NQmfvdiJ+AF57v84ApwBZif4gSomI2kQQJ2KW3yBDAdzy1+QA7fMeoBPwmN8sGztKGMQOSOp9q5tgWZE9/v0coDqNWPfPSkd9H9dPEegmUyJv68sRUZNnBnRPBHrSiyfqkBICPUQ4/WygEj2G0MYZIlHLcUgJaR0wPAC8Sz7T7xkvlJA2gN8fffTR6XMinCghYkNCQuB4r9bUi/omE0L2cQ+hZL2JPl8C5AYMb9LGe1Fbd+O4EblBSCQyGXuQ/dkpTXYTxZX2EnXPn0Fj19/RoDzH6cHjPACIzLgxkYFsAcE5IEy8P3GcE9KXHj8mHDqy0PvSEsFIhgoOot2pS3QEPUk6Z0pHoNMPkwNIEwFNXlruHk8mI6Z7QmT0GHRfTwRWj81+NqR5Dmyj07t7XmDssH9wHBgyFpJ61qmQ3Q+83wTSkX3PnDERbys7tCIJV3LP+yd5TvZvZVf9nHMrnUvsrvvORMw09/V8Gh2wbrhO01pppRf9++o5Ld98byI6fcpzOkOEnZuO5h63F5sPmYSesuaxcxER6Dj5cDCuvWUF5GTmcMYyBFoO7OIRaW19bJucvpr0vNc2HuO2cW0TJhn2mJj03r+txsVKV1d19XMmh4Kjd1pHUv+ey/N7nu01nWXNmpU+D5lI/8aJjrklOsF5bFLmF2x51qvMUVm3Zfz7HW1/LJMm170GyJoh16xk3PLA7rLlEgfzjx3sWGsnkw121+tSnmO9tzNK25pun8eS7Uzbs57HWj8mW9PtW9n61b2T3c+109zW12NfvFZh+x+cKjmY29yHOFJ+7WtfOx0Q63FKjC2Ircq6tJ2yLOd87rFg+WYOzDrTWYj4LWs/1j+2Rax1o9sh0F/93vfOTTn7/JbAlsCWwJbAlsCWwJVIYBPoV9JRu5pbAlsCWwJbAg9OAptAv1vZNpA8gcLXSqCvQKIJ1DLZhEySipfyvffeOx3vvvvuiUB/7bXXTgdEukEeQGjIxhwhlAHlIPQC2FBmj3DvC5oU54A9AZ4akGwAzm08Ijf6XMBkRyrmN6c0hyRPGmaA9OxTTemU38jJ5F3S0Ie0pP3ZOxUZ5loA+OzvTAmgaeC7AfiQ3cjHbTCg6REyAZ8tswaXJyBy0pmj91w6SidA3qB46uJ+AoQ0edYAfADG3OP2BOx0xFcift23kCjZ/5Qye3cDUHIu+1tTxj44xXv2QXcEEkRuUoNTQhonQigEesZMtgfAcQUC9rHHHjuBspQAs4lyh0CnTgF4s8849eV3p1Cnnh0FeKQf6UPucypSR0hzLm10ant+pw5Jl0+ZdLhEfFO3RMVROr0ojiSxBQD+IUd4bxOCdhjAziSbgvehZywmujv9T2T0L3/5y9NBVLQzRPD+RO3FoSjvtf3piDH6LgA2tjCp5bGH1MupdOm3pKanfvyt+mI1llbEwgS8X/J8E3G2QSt7YPLDhBVyCQlFSarYzCf0F/3PgVzoM+9bnwwCyB/5OJtD9AAd5s8Ez6X2z7I8RwZeQhxOZN4077b9nPqj+7+/tx6cOz/1ocmXbn/PrW6b+zp1t561/K1L05ydef2Sucbt4Ll2muKc58FJrnlHrwFcL5xoopPY9ESbUibVMesWbJC3YMF2xVkqZHq2Z6CeTi9vYt/v7n6cnNi4ZnKAmvQv8rFsp/5byar1ZvX9krG0skWte9NYOzc+vQaIbQgBbB3pz3bGom+zvqPke7IvQWZDmufwHIVtIhNMjs7u0nqd/m5Z2m5yzlv2pM/bIYTfvS7ks9uIE0Ci6CmT6YWsCThwEh3NgaOHHbmYh+zcFMc4fu/xmvenj7yGnPTOutKyaLs26cLR2r51e7KTk63stcTKPnCd5cL/BMiV/wf6YH1G5hwOnMLcv71en5xdeu7g3ZP9TJv9jNQzDhOcy/qPvrSNngj0777yymqpsX/fEtgS2BLYEtgS2BK4MglsAv3KOmxXd0tgS2BLYEvg7iWwCfS7lalBlAYUDVKE6KJMSj9IAUBVohmzTzjg6je/+c1T6uEnnnjilOIzpAAASohUSoNlvLv3ugxwYuDDgAoASc4FnOmIho5mNLBtMjHEE2Ahf45qTbpCSur4+uuvnwh0yhCR1BWyJPs2E/0CqQfwxLP4M5kIeAeIR7pDonks31XkS9puDUhawk6JmL40WGcgynKhH0Jc8jsyiDw+/vjje2naITUBnhKdz7UBObkHYpPoYErak/7k2YCzSWGN3gT8hUhPKlBKSLbV30RkOqXxCkh0PweEN8jp950DrQ1E3pbwORq507NMJBj0DmBsUjfPnsBlA5dOF4ssnBbe8uOejAH0OEQtfc+YN+iOTiTKmud5vEKq21nC+6ZCuEDQoivom9P1kzoWhxUOMjZ84xvfuHegX+gJBwROSFvqaccXvnd0uIFvExDIz2PJdiVpy0NKO9MC5xxN7/dBRmQvVsqAzYDPXJe095RNokdmlOn7EOi20x7HJteafDDBwDmix4juZ1sKCAfqkL1MIRnoE/qGfrHdaKLQALbrSZ/QXiLUOJBdMm5Qun3t2OC6t+2f5ivXz+TZarx1G3Kd54aVTVjVJ7oUIsV66G0jkFGcsdBtnBeiP8g86bApIafQ9Ry8204xcYyg7HORYYifbrPt3MqmtT31My4hLruvbKOmz73+mL67Xy6xv25nrxXa1k9zZeqw0jvO9xi03Gxj+vmTLnleWpGOPZb9vujBpOMeJ01KMbf/7ne/Ox1kyUjGBGwYdjTELCQqWw2wtuPgu9dO2IzYdOoQZ6PMWV6frXSo22BdaZnZ/kzybXkezcHT3H9uPbBaR1yi67mmyeA8k3c3qem+9pYjmb9MoE+y4Xlxasie0cwDObLPOX2OXQrRTMk6PjacOcJZU7yuWsk4bfFY6vZ5KwHPA+nb6E+uw7bGoTDt5Vwc6tDjzHP8n8I1OKdxsFZlPZIMILQ3czvPjLOmtyqxnY0cqZvXYm5T62vb2h7jPe9MNqrl23a6z6/eMdl36207omQdGecadIW1DJm5kqXrqaeeOm1xxUEWnZWN4z29/rJ99pjotczKTvPM3uZotaXDRKDvPdCPrOM+tyWwJbAlsCWwJXBdEtgE+nX1167tlsCWwJbAlsADkIAJ9AYXjsCuc0BYg7EPoOoP5SMnYDgVjcwAOv6SCPQAkwZwkuovhBEAXAi9pDpmzz/05NVXX713xAmAayGKIM5xJuDg2oCcyC/OBETvsP9vImGIMjSgbdAnTgIBVRucc/pWrmlgfAKp+c3kLEAYUUeAShBf3hOcPU8BHjkA2eMQQMl1STEMsJrUrbQLED2AJrLJXpqUEHYB4bjGe2niTOCoYZNELRe3PWR+625k4gihCeCMfI8G6TnC5n5syNEzTSRMEVcBbRu8Nsib+0IOO6WmwfSA0KtnJvI8mRRwrMiRtL9xjrHziclnyBbAatKFc0CgJ1U1uuQ90Ik6/+CDD07gLDoIMAuJTgmhmOjlEOgBzB2NTj3S75QtF6cjD9ljR4Vc3wS6HX+QfSL0aINTwOJQQzuoP6WdT5AF+wUn3WnICMYTQL6j31rPTUJljGXcN5lmfbZtoO8YixyQZDjy5AhxTnuSScLPt+0IuN2gNvaBcZ6D59A22unnJ/Vv5E793WfUvyPXmoAxuWLZNBlh23COdPB6oYmfJvj4bgK9U1eHLIis3n777Zuf//znN5REofsvjiHMCURHsq9sjsiF5yDPZHzI/sORU2xeZNEkxmTrmtiZZOfntF6Z1HX/rNZdR+87OtfvPfo+zQXWpbb1nhciw5StLx5LbTOa5DSR6eeuyKWsT/ra1Ney7jb0PGHbYcef2Pu0wwQ6kejJFsM8zftij4guf/rpp09OkthixnT00s5DnbI5BPq0Pmm5H83FLbPVvJ5n5PpeB63G/7n/E6b1wSU67r5s3XKUvsfwkR7ETma+5pkmxltH7Bxm5x4IUJyociCnOHpii7KVCM5VrF+Zt+Jg5UxF3LeS6bQummQWu2piuueX6A/XxGmvCXTP6+gva4gc3BMnANYQ3r8bXbYOZ+0ZAt26Z1lTJ7/Tc7L1kL6d5uOV01fb26P15TnZH/WB+yKfp3EavbUNxUnurbfeunewpnn++edvXnjhhZNDnjPheB6NzDJvpu/97Niy6ECvdbLudf2j5/l/oO+J/FmL9R7oL7388jS8929bAlsCWwJbAlsCWwJXKIFNoF9hp+0qbwlsCWwJbAncrQRCoK8AmNsAXH3tEUBxt614eJ5msLtBvsj4mgn0FejfPWAHAc455W4iBin5e/HFF+8d2YOYFM0Q6ElbTBRX9voGdOYzhGGO7OGcfYYNWBkwCgAXYMlkEecMmHebpr410ZXrIfqS8pL2OLKJ3yEAiaAldSPgaUBUyqRv5XdIn+xtHkcEdAfQkvSZHEn9mMhUUj0nAogSAh0ZJdrJkaqAcQZUV84DR3IIKN3ybt0/Zwv6/HT9uWekbyc7FEDa+uu+DjBIX/k9uT7X+juffV/0J3I0UdKkvKPRiUJHFzjoR74nCpxxE/IlhHoyFvAep32FSDUIb/AaYDZ7aPP58ccfP0U8UvIME+je49SpRiGzrS8GaQOwejy0rch3yyUZJ0zM+B2MpaS3j3yQEW0AuGecUDJOHF2crA+UBu6RicH6qQ+jP01EHdk+6kidGI+QDEm7TAYR6hDgO6l5I6fI0O33+0MGUGeccpIOmOeY8LUjR+uoyYi2fxOpMNnOczPsinDIfSYS/Jvf788rQqAJCZ7FHrI5iEA3sRnnDPQYeTm9eyJ7mauwu7GTlJNd7zaYwOh2tg61PUw/TGSLr43dOid/26wjW3rOhq7Ot010/aPDq/Vfj6O2xa1vbWtt101kdl1bl45kYn21vel2+d3oEvY4thlnlmwpgU32PO99zpmTvR6ybULXcLRJJhHO2RHRzgLdvtYTf+91TBNflo1J5nZOcJ/aVnnd1P25mof9rHN6mHXFSqdcF65xvTuDQddn0hs/I3OSSXLXI3qQbViiB5T0O85UZJShxN4k+wXzrDNiYH+8TcuU3aXXnFOft+2xbrdNXTlE2Wllcs5If6P7aRsl4yFOB1l7ZK5jzcn6k4O1rB02uw/s7Je+T12d5afH59S+6ELrTl97ZFNtly3fS21K63q/2+PHusw6guhztoKhRG44B+NMS4R/5EnptVNsWGzHJWPAdnll303Ae63r9Sz3JgKdbErZA30T6Odm7X1+S2BLYEtgS2BL4HoksAn06+mrXdMtgS2BLYEtgQckgR/98IfLJzeIsPp+Dgy7DXD2gJr5qT22Aa8JmLhWAn0iDPybQRsIiURIInxHiyY9ISXAWVLUU0KYB4AEjCSqIQeEMBE8RGIAJkGehUADjAw5HGK4wcYAvY4ibrB6InR4TkeimWAxAM9n2pAIcfaL9B+EOiQPBwAs4HlSzwOWpU2Q6QbdHVWDzADlc/A+0nJzEIFpYhGgLangQ5QSCQVh6nTSaWPIRb535E/AS2ThyGCTGgayTYysBuBkOy79bXrmRAhadgaXDQ4e1bUjdiOH6FfuDRAaMNqESsDO1NlRckR7hxilT7NVAaSfz3EN5DE6xQFgTz8mE0P0nvrwvowJytzLmOIdX/nKV07Hl7/85ROoj07EycIR4dSzyYq0we2NjDxHrGTa5IvlxP2JhKOEGEWvIf8hp5PZgZL6E6HFgY5n7FA6ktIAPJ8brO/IeROCHgPRLbc17WUsx8YhP6cR76wP1lvPF217msxypKOj+LOnbPTR9eQ3y9djeEU4ut8uGcNHk6vHm+1x7mlZpk5NCLSc/M5E5UNmotuQmXE2iaMR4wXyxzqSfeMpcXjw/r3e4566mGBqZ5tuo+tqksL2wmPI9mTSh37GJO8jYufo3FHftR3u+d/609GgPfd237fMTOy1/vb60XNvZDfph+1Mt9N61zpuu2bZ45jBGI8NCpGIMxzzelJUMx65jkwU6CNtI+tBHHyY2+O8wTopW/JApidDRXSs19yuj2XYOmIbGoelJjD5fbI5GXttp3q+bNK65970zUqPJr3s9qYO3b4pYjlEbtdjembrcs/lWQ957ssaEDtC3+bIXvesvZifIRFzMEeRop+DtV72PaffMy/EPmctOmV3WY2B1ZhMX3lctV3vvrdN8rUeD8xt3o4AO5t5ic+MA9pOifNA5mfW7u384j5NqvA4LbhudgpsnfW6POueyLHHvG3Ekd1r23zJtT1W2tb7fw7OeQ5xW5nL2PbhN7/5zengXPSEtR7rNQ70KluNRL/9TL+P87aFbXun9cikG9ZPr6m5fxPot9WSff2WwJbAlsCWwJbAdUlgE+jX1V+7tlsCWwJbAlsCD0AC90ugr4C9c1VsMO3c9dd2vkEat9dAxzWmcDdwPYHOjlYNiQtgyB9AcgBlUkmT4pIS4MzRsOx5nv3fIfsM9nzrW986pScnpeEjjzxyL1qbd5wjGfwcg3UBl0OYNJhk0Nj3GSAL4BzSjv2QE0ECkW6wNxHFgI0QnuxtHwcCiMyA6QCsHUXSoFa+Qy4Szc+B/BJBTH9ACuF0AOiGzNirkvdQooP+c8RVt4nrIkPviQnB6xTRJiMTzd2Ex9GYXtmHc/2bZ7q/0kdTRNIEELZNs8404ZJn+xoDzVzvqGBHC1l3EsnjvUpNWtOHgNEBpulrtjWgn3E06bTTIYeRV6LKKalPItd5Fynf0QdKdMER6Cs9p65NeFpHV/oz6YHl7y0OeJ4j7dnmIQckqO97/fXXb954443TAUBv3QnhGVmaRLas6QtH/jkLA+8y+d6gtHXNeo+cLEM/owkAjyvrD58NWNO2TilsQsyyD5kZ3bQe5n2TLbFetn2bxuyKGOtrPSc2AWiCynWK/VmReX1tbAz2yE5XzDOkG2augdxK9C86F1uIPYTcJMov24Bgm6MXtMc6Y31Jf67k6vY2gdVzTdpkveLz0X15xkRGXnLukvVV2173p+vcz5pstgm/3Gtyh88TwTO1bzUf8vs0f6V+1rmWb85lPJn0Q7dMEGKHs9c1zj3oTNJ1WxbYVrbLePLJJ08HzkohUrHfbm/qnXnBjhsmCCOn1LfHFXXN9huMf8i2bOXSjjm26W6vdZrPnc7Z9ie2sXWjdbDHQ+xMj4Uj3eUZdhDgu52ULtHpS66xfnleYB7FAZJoYQ4cvLJ9B1lS3J8vv/zyzWuvvXbDXMUazHpse99rFc9f7Zxi29g2uNeMPS9Z3u4zfm+9iIyypsAGZl2T5+JMkiwM2FfkwPqXEidX2v/SSy+d1rj+6zZ4brOseZ/HVZwLopu+NuPDafgnvep13qW6cNvr7Lzg+SPrinb44Pn8j8S6DqccSvQpWXiYu8jWxf8/lHzP2O3+m9Y/Waf3OiOyTNl6kXa3I6J1CQI9tnFHoF+iKfuaLYEtgS2BLYEtgeuSwCbQr6u/dm23BLYEtgS2BB6ABFYEeoMM5743kHNU1dtc+wCa/EAfaQDRAINBCoCVayXQ3aYGsN1G70HM7wAsOSA0EoUOGAlpkf2+icAAMAKUI6rT0Schgom+AJxLlGf2rE3Htq426efzBg3RS1/bimJwMgB10rmm5PfshwywihNAIvEpTYQBtofEpARYj9zQj5avgS3XE/A+KYyJigsBifwA2RKh7DIp8EPYE5npvyY1TOIAWjaAnfNNoN/WDky24Ygc6uc3KG1CoImZJn/63avr01a/O9ea/HJEUAiR3GN58lsTt6kbwGtSd1MSUUsfc6BbeQfPw3Ei0WDooUkTnhMdpY5O/e7UsmQssMw8PkygG7g9IrJyzk4WTaw55Tb2IAQokWwAydnyAPvhbQ4go7KXOySoZdoA8hSdFWLCOnsOeLZ+mVA3SU09DJjzbkcbWl6TjTEp5v61/ZnslqP3/NwQ8dbBnqeiv9NYM6kZG+8x0P3Z48LtbaLPZKbnFvdljx2P27b12KXYP0p0J1sXMKe4Lk45jF5BqOfA/np+yXd+iy6viKyW7TmZRb62N7YjR/LtNcb9fF/ZaOvEkW1c6fO5eltObQ8vaUfkOq1Dcn+eO9Ux52x/sJ+2t9YvrvM5Z8vBNjGnJrsLuhW7gjOht1VxdhnIwZ6HVv1hWxAbE3KznW0YB3Gks/3J/tPRXdszPjeB3mM5NqjXB92GHpfdH/4+zeH9W+uSs4hwbcjIbJExzd1en+a822t73vXFdrAu5UiaapxC0YdsO0SZNWuyEeAcyh73zFNkIWhd9Twau5J5dkVkUjeTs5aViWje5Xm37zmah2zfW0fsOEF7E5GOjDxfYzOzrmeNYRvaWxp47c777KwxRaCnLz1fU2fP5a0DXntN+nm0Vj13/XS+CfTobPolawbbeuYsb+fDOg+ZcnAf5HkO/p9wX/h91mXuy/iIA8JKt1a2NDrn91leJtAZF/x957vfPRLpPrclsCWwJbAlsCWwJXBFEtgE+hV11q7qlsCWwJbAlsCDkcAPf/CDsw82OHAOSDh62DlA9WxFruCCBs8NPBu0u2YCPd3gNNT85ihP7y/LOYC27OWcaGmitJOGOhGwEBSJEnQaZORFNHWip0l3mogqALYAai1/g3/Ut4GgJkOniJYAU3kHJSCRiT6n7SQSJ3ugQwhC9gMgUtKOAIK0z/ucA4glotjpuKmjATFHKPM7USuJhgLETKQ/dYQQgEwFTIfUs95BFpFWlIMIzInkpK0B2wPSB+BMlG30IQC8n2OZTcO3iZn+nve7PDID6e+MNQP9DQ42gNy6cGTrVteunmmCyHYw5FmA4JC6aSPfs9cqJXqWPVfRv5A/EBGl4UwAACAASURBVCaAmEnrD7Cf/Xop4/BAn1HH7PeMAwV6mT142W8zEeGOWEyfmsQ96huuc0YKE8wmCmi/ozrRX0f3haSgPdQnZD9ltiagpD0mlW2baO9E0LVum7iwrchzDcgbuEemTaCn7ZSJAA2JPumIx5Bt2Iq4tF5zb/dL943bf24OP0eW5tkeA6u5vckX39v1bqeAo2dahm57SIrIP9tlUDJeGAsZT07DzDPiTEQJyZl073z33ukh9KNX7aBgPVmROJmHYlttJyc7NdnFlR08sqGX3uN699jp9WDrc95xtN7redr1ikzaxk5193Na1t0PJn9NOLMuSXYO7CvzN85JlCby0CmckOKkhD5l3meMYzuzXzHzeByYmNfRH7YJoGR9k32iuc/OcCa2qL8JwR7DJv65Lvaaz44atvMQ59w/Hjt8nsZg+vGon/vcZGN6Dlzp9Mo+WZ88X0ZfHGF7NNfnHPdZvt66xLKHfMQJJ06KEJyeT5ORgv5m7qR/s46DNE9WC9a4zhRim++60Addf9uH1VzGNXFuzNpsRbD2eqr1brVeabvF2jLjhzmadPY5GCfpM2TkLTOy9QwlDibuB88L3Q/WxbQ3uhAZZmx7XE1zluV/tKb0ubZ9R/eZ0LbDR49rvkcvsmVPHHVI456MXMxbZOB69tlnTwdyi771Ni4eHzzfWVN6Tva4OpqvMs78/1D0MgQ6a7kQ6K+8+uqlYt3XbQlsCWwJbAlsCWwJPOQS2AT6Q95Bu3pbAlsCWwJbAg9eAucI9NsABudqewSonrv3Ws43MGyQMLIEgLhWAt0AS6IsARNpk1MxAyLmoO8cqf3uu+/eS8sM0ewIEyK1SCvNAVnuPWsdFWiCOcRXgKEGgQwmU5eA15QBgHKv29Skn0FFiL6A7CHLs98uxEyi7XnG1772tdPx2GOPnSLUEpEeMt3gliNVTUQDiAUUTSrNgJ4BfgPwQ7AmKoo6AmiS/hpCwMQb0UFER3EQKeU9XA3iIiM7R/AMA7wG4Q1mJ9rlNgRLg+r+fgmJlHeFiDYZ40ifBqgnwNi2z7bLxE5k0SDrBES6LgF0c99ETOedjvZPVCElYwriJ3tv0+eJlKPEqSLpP7k2uk6ZscoYBeTPXqXZGgEd5WCMpO8zzgL28hyTh24fOhkCP9HwIZQcLcj97B3LEeAdXWUsUTpqDYeP7AFKGfuStMkG4U1wpy8iT0cdGuTm/NQPBozzjIzHjL3IKM48iQClpL2xOXy27q3mxIkAah31vV3vKdqw59BLxtaKiHJf93josWDSyG3guvRTkwohqXuctL3mPttFvpsE9LzDODHpmWhJotQhQr0dQqKJcXBiHmJeykEb4qBBfazPbQ9M4vTawMRmZNZ2w/fYHh2th1Z28pz97LVK27/p/rbtK5vZ7XM/2i7FpsSuHNV5ktWkHyaT6Dee6ewcdn5jLkcf/vjHP55K7KzXD9Y11xt9yRxPSSaZOAOmjL1Kv2csmLzsyGpnSbAsuMdZb9DBPD97I9thwOPVOtV20mPHdrL1uu1C96H7Zpo7bTM8xnuM5LmTnfS1tnftkOB1oWUdPci6J46GlNxjHcHpk61E3nnnndM8lXso7cyFg0SyCFGyfo0zDvNUr0U9JzWJvLIJkdc0NrJWiN56fu65zrbY85kdKbjG69CeCxkPWZMw39thiTk8czvrEGe9wabGGY6sN16TR9fSvz1eLJf0Z8a12zudy7Pall5qW6d1nXXffdIEevo+6+n0t8egHXj5jJPxz372s5uf/vSnpzU921ix7RMlNgcdY53G2J/kknWw9TXjIeOk5+TV3NLrD48/CP/83xEC/XuvvXY0Te1zWwJbAlsCWwJbAlsCVySBTaBfUWftqm4JbAlsCWwJPBgJHBHoBhUuBRiOarkiCx5Myz6bpzYA2KA0tbp2Aj1tdMQObUrkuIktQEP+nFL07bffvuEAjARkCwEGiOb90CF4ASCzn3pkOemiCaQGuRqU7r1KAyQ1UE6bvA8uwGoOgELAdghqDgOHAIoBqQC3nnjiiXvtIgotgCrAuslR7jFIZeAyzzMZFbLfEa7cH0IAwA2wN2TAf/3Xf93LAkA0C5HHkOfsT4ncQyAlQs6g24okii5E/tFvA5UG2xv0bZuwOp/RfI4Ecn1Sl4moSJ8H/DTBYMuRPuG3BhAb6O3+M3DPZxMSbZ1c737Pihzld6cUTmR6Us3GwQPHCcgWy856R2YHtkd49NFHTyRhyHMT6AF7Iy/qawcTO4HwmbpNUXpJsRugmGtIU0o65KSlTzucnYLoNaI7Q/RTdlSX05SaNGt70SRR9/fKhrct9z7nsRXIhOss30SHxhlhAuEnvW/9sY729SaNWu/dZ26rnzF9thwuqcs0NttuWbcN5FP/6FDsXuqdOvd6JN97T/vVfsiMAWxijuxbzJ692O/Ujb5E97NdAASPt9rgfOwwn203Jzu5ItGbQJ/WCradLY/VCufIRl5yzvrZNm2yWyv9is08usf35r2e92Jje4xO3y0r+sfZOTx30x922msCPSn/KXn/Kgo80Z/Ml+gIDnIczKUhtRKJblm0fD222qa5np4rQ6CnXSHQs5byO7rPLSePz8xRto8er90Gk9GTLnq8uu49v032d6XrvV6Y1gWeS9tuOaMA7bR8mUuT8QTd8ZzGtkOQmRzMp96Wh+wtdvr0NiN+BnW3rWqZeP466rNei1jOnndo66ovPZfEnqVufZ/1P06RkbvXJrzb2WRYb2Jj2coIIj1OSTiRsuZIZibI9KyJKe3Yap2b+t7zPNfGdthGh0Q2uT7pV68TjnR6msNbFz2fmBhPPSNXn/MY5Dz6BnnOQeYDOxAiw2SwQm5uU68ZMyfage+2BPpqvuF3b2UQAv21118/umWf2xLYEtgS2BLYEtgSuCIJbAL9ijprV3VLYEtgS2BL4MFIYEWgN1h9F29fgV938eyH5Rkr8sXgxrUS6JFx2mjgp8FIR6BzzimNf/7zn9/kAHDz3rOQ5tkTnWgeIlCTDt4RJdTF4GCTMQYgG0wyUNlt6qgVzvMsyJcQkpSJtsh+mAbUHHFKhEjaQwnQlYg0QC1HjzfR4vHSQCgAbyKmOOcIV8jxpCkmEhngDdC3D+SKvCEmiUKmbjlwXCAtNgefm+xJXSnPjesGJvv61fcGJC8Z4004GSh2ndu+Nag/PSe64Gsb/DTY3EB+v6MJM9uOXBu70WAn/cH1Tu9OhG1IAEBMdDMRt4y/tJk6O0sBYzUpqgG3HQ1mQDpj3JkKfG1HWrajSuRH1LxJcjufoNMmpjL2KQGL0dMcHvNtD3rM591TH56z2a0L09zYUXImwqITyC391gB8vvdYaBLKeuE5pQkz69pqLp/G5TSW/ezIwvVossf1yufpvrbZllPb5Wk8pg52KuI+Z8vIOyixmUk3TJmMIWQ6YB7qTB5J1Y0ee46iH/Nuxg7OHTkg1pJdBj22bplwNFEy2QXf15/P2cGpP3zP0XnOtW66fv3uc3Vb6cZK/zOObben8dfjgvtii5EzdgQ7k/7GHmZrkzgTpV1O648e4BgX3aBfsTvYReZGE67+jJNfUrhjn9ALO4ScG1eRq9cftNGyt43hepOx7czUY9vjaWU3YhsdOdt6k/p47Lbt6ncd2d6VPrVN7rXA0ZpjsleeR2MveIadBNPnlOiL12NJ68/aDzuSFOToB7YhWwvxux1q2vli5ehJXfpay9G2I32QfvL48BjI2qz7s3WK7yGiLRu/J3XjWV5HuY7caycEMuDYwTTjjDVL5vMQwN6OBRvq8d864r43gZ57Mk56DeA1dM9R0/fJzrZurWxx2/T+36WzS/XckD7FAeFf//Vfb37961+f1vF23OD/CZw3cHrEgedoPTk5D0xrjrw3Tgced55LM3+lHZtAPzcr7/NbAlsCWwJbAlsC1y2BTaBfd//t2m8JbAlsCWwJ3IEEmkBv4O3c93NV8D/1R6DXuedcy/kG/hrUoB3XTKAbrPPngFcBVJwOl98crZmUhJQA3IncSorzgJOQz9nXk7L3qOyoioB/AZ4N3LYeT3ppMJDPBr0A33/729/eOyAmQ1Rzrfc4hXBOGk9Ad8D37PEOqRIZUQeD4JZRA60AvUm7zeeQO5Qh0B19lr7hfIhV6kw0EAf7eUIkJAUkZSKEKIluCagJQGxA0HLhc6cedd1X479tQZ7vPlsBp/27+3YafwaaDYobHMx7Uy+Dhavr0n+JdOTZTrnbY8Vta1Kqx1IDlzlvkJhrHHEGaUSfpoyO8Fv2Puc5nCc6LAfnU+9EiDdBlfqGHDRJEMLbqWshlEIq4oTh6DaA9aTP/vjjj0+ge3QUgBhQOHuyW7cA3U1WrvSDuq76r/XO19F/DbIboG/dMang53a/m4hoG9OgdAPvrSfRIev5RGBNc23k4vrxPN8/1bXrfG789fXTWM97Ld+2I5HN5Phi2Tfob6LRtqozjECS5UAHmYtyQKJlSwGIWHQ7zkUmTvk9qYgprfPossdR23T3bWzURIpFVj2HrdZEtrlH66ZLr2vbeGn/+77JRue3blcTfh53rbu2qZ5L6cdEljPv2UmHvrbThccgNtNp/h1dzDzY65roGoR5HM4o+d02/Ghc9ZznNoYQpW08M85/7YiTZ/i97qeVrCd70zbG9iF94/VRiFrP4bYrR/Oez3kct31brRem9fWRvbK94TpnjHBGCghzOynaKYcxz/qIA+IyGZJY9zE/Ouq8x7XrZvvG723/fG0TxV5DTvaxbXrrmPXF80JsVOvuyqZar3kna2LGXso4sbB+JhNSDtYtsafYTDLKsPUBJevPyRGR57e+HpHkJqVpj/ui9XP6PtnOad7NvUdr3XY6sGOixzvX2Y45DT46iW1ClpREoz/11FOnAzJ9WttMNuhoTqAuztLgMW0d5LroOfNhCHQckKgffzsC/UjS+9yWwJbAlsCWwJbAdUlgE+jX1V+7tlsCWwJbAlsCD0ACRwR6A5uXArhdzRWA/gCa85k/0gBLg1aR37UT6AGDmvS0fphoS0rnAIZvvfXWTQ5+++53v3s6vvOd79wjzBOtacAsgGb2qAyhDLke4Afwh88G4Ru8dpRO+ijEpEtHJBL9QZ2TThHCL+0BUI0TACAgQDukOdE1gKsmXFxP76fqdyVa3+dpKwQipAyfASZz0FZH7Xb0f3QScoC9PEkL+f7775+ig7KPKu8MKEwJIJd0kaQnnUC+yNGkMfLsNKWWqeV9CSh+6YBugqDBVhMOacvq/QbyOxLHQCz3J4UuckQe7geunQj7lkEA7ACxU5ubxAigPbV7stMGRgG3iWrKATCbfdTRKe8FS5tSL+oJSZADXYRQyliHOAIMp0yKVpwwiM7zfr0Q9x988MENaXE//PDDe5GjvIsozpdeeunm5ZdfPpXOXEE9PJYm0jF1tb42Udm6bDLNkZzRZUeTB5TnmY6+7772OyfQPX1kgtc6ayI/n60fbkPuM7llHeq6rKLdMk5NlvQcluda7/qzv/czXS/rZJwXQixEngbzA+CHSEz06JGN6D2rHeVuGaKfkBIhT4n4Qzc5INItQ8Z4si1A9nh/dGy/iTXbmNTfUZ6Rb/e362advsQe3pYYP/dMt/3INrX9mgidla5Yz3xf5ljrbGxq29HsxUyJYwSOOhDnlGwRwUEqabJf2MZlHUHJu02cQk6x3zAH/Zz03Mz57pfoefTXzhrR7VzTbfX6pPXFqefRETs6Oaq05eR3tK3wuTzD4y593A4fk3NRrun1lm1e25CVPqUNLq1Tvd60PHse9Bjw+45SabMuYn3EgWOX11jJjJRsQmQZYG6jtCNn5nKvMfx+93U7cTgque1kbxcSO8bzViRyy6Bl5PlztY7oOYl6tVOHnZk8rnh/SFZ+f/PNN29+/OMfn0qI1mSoYSy98MILN88///zpwH56nj8iws8R6NbD6Evk0uukad3U9q7t8srm9Rif1iOe1/MeZOsxDzENIc3Beh0n3t/97nen8sknn7x55ZVXTgeOB92+ngesk7adboPHB5977GRtj9ydYShZhTaBfm423ee3BLYEtgS2BLYErlMCm0C/zn7btd4S2BLYEtgSuEMJ/OAf/mH5tPsBGPphDeI0mHaHTXkoHnVOZgE5QjpRQhIlmhkA4l/+5V/uHUS4sEc1AC57aUNOQcpSAmIkYo77TTYZ0AXgMvgYwGQC+Thn0q9BGQNWfS4dwHOTejkROQZ4iTzPASDz4osv3jsgJhxp7XqbZOZ5E8jWBHpHgqXN7QTAe7jXkd2AQomMBYR3hBIyTcQtZDnA6t/8zd+cDkjEAO3IwUC3SRSD7PnsfaNN3NFWZIl8AK4SaQzYFgLdgFai0Q0WQgxkf1cigdgrOylu0R9HTkH+OyVt9sVOVgBH0Pg+5OtMAQboG9BrkNHgcgOVR6C7AcAJBJ3eO9mpJi9aV/LdRAJtDXETUJG+8j6eBnFTv6k9XfcJALWMpnatQGDLE52BIOBg33EIJUeNmYjiWsZE9M31po0hEinj4JFI8b/6q7+64WB8oNd5Ls4o6CFZEP70pz/di9xk3EBUYOc42EvYzhi0odPcmrhpPTAp4L41QTORCo7uM6BsstvkQKL2837bLI+/1ulJv2xTTWS7r/2cI32aiILpXtd7euekh7b1nk/cB7mmCfn87rmEz2l7bLbnIfcZ162iNXtc295yzrbY16Kf2Po4kpAhIbYS2+8/jw/GevSc0hHo2a7DWxtkbuO+Js3T/siwHR3ye0dSTgsf5GWd9zVHNrL1LDa61w+r5/nZ/X6PNet+zwN+hsccY9Gp2LFN/gt5R/8wdzuSnHVVtq3guthobBgOZ+kj9Mrz7iOPPHLzpS996XSQYSDrNmyc10rdhpVjTI8l29O2G8jB+7hHdx2FbkeqjJeMJY9R65LnkNbB7lffN9lazq90ZDWftV2O3nuN6DkzdWpZWeZtW90Oj6uQkZSseWyDvL4je4HXsJC62caBNXm2PGHMx9kz62zXxWOg+3floDCNNZPt7jOutdxusz6wPFfzgvvWdtlOQNFLntf/g8QhDT3+6KOPbv75n//5VOLYkpTuPOvRRx+9YaxRsjd65Ms6tElyz5Hd7+0UsHK2WdlMz1/T3Oox1no5PdNjMHU96iOebxmio4nih0CPUxclTrs4HeNsCIHu7QgmHZra02sE263YkVzjuZRnTRHo2NhEoL/x/e8fiWSf2xLYEtgS2BLYEtgSuCIJbAL9ijprV3VLYEtgS2BL4MFIYCLQVyTMJ63BCtD9pM99GO9vsNhtB1RyhDaASYhwgDsIdCLgKAHunnnmmXsEetJFUppAB4zqaM0mGQyqNMiXcw2kGezhXKf3MzlivQF8DAAJWG0glv3P33777dMBsIaDAAfthKgNEQe4bZDvKHpoIkoMLk+gZgO/AOvem5n9wyGZKTkA4ekfSiIPiawFVKePTKLQt96T3HKfCHQT6SYMHSlPX4YUjzzTF5xzqntH0Rpg5XralyN7wmbfyqS8TXRQ9qekbd7nE90zcdoOAk4rbnI9dTFI2SDkRAiknwKO9nhvELVBwQYureupS4PzfmYDh44Um85l3OXZtgVd9yZULI+0e7Jvl9rS6d3oWPSaEoDWqd/dfxCKSRlK6XTrPBvyKVH3BnAZA0nRyph21BokGAA6RDrvJ8NBDhxRANCzfUCPeYPnE6FiwHol/wbBDbo3Odkkb8gKyo7I7PqsbOpEVqSf/P6pfT2vTLrdemOCpeUzETxN9KzmV9v71WfubeItz7NsO9ptemcTALYVtiluU5PQns/8DsaEs0mgl+gneorO+/mZI+KA5EwETvGN3icjg0s+44jUziCreaLtW9/ndky2sOf9yf56LlzZm8lWHfV72yjrbo/B1drE4x+7xH71pDWmxI6kvTzPkePYM6fkNxGNvco2MZReizG3WoYQecnMgtOio9WPxnGPs6M16tF468jjJk89J3bfp089R/HZ81fb06O59aj/bausX9Sp72tSPm3iviZLe33Q78mawnrQ+m37QzYJdIeSdY6jff/nf/7nFOVLyT04Q+LQRenMK3zO3EZ55Ojktvdnj4HIaWpf5BI73jas17aXrg085t0nTZy2jngO7Lp4vPocekz2Bw4yQSBnMt9wYE+dvQaZk/3oK1/5ymld4P85XGfL0/JLf7uebd+OdHmyoXnmEZnfdtg2oJ/ZRL+v9TuyHQ/2DJm9++679w7kg/Mx0ft8duapqX0eSz0n5/p26mi7vBq7zJH+v4J3/a+/+7sjs7fPbQlsCWwJbAlsCWwJXJEENoF+RZ21q7olsCWwJbAl8GAk8A//5/88mAcPT70NsPOpVeoBvmgFxIRAT/pjwN1EAgPqQZ5zkGKZaJekEP36179+AvIC3gFmJHKd0pG/NMupFSeA0+RLACaDdSGJAqA1+eso5PRtQHJHowaUDvjyi1/84uadd945HQBERJom4hQgLWAl8lnVu4G0cyRnzue+CfREhgH5KAPUA7hCLpukZm9UotIA+ojUNnESUDcAqYG8FYHuqLfeC51z1DdktPs1ZLnTiDY45nqY8EDnsqci4BcRwTlwyIgTBGQPkUG0lxJCIY4c6KL7iLomQhPCw+ndqVcTJybF0ie0KXKi5M/nGqhsANnnDQj6GdTZcpmIhNTNTg0hIBIFyLssU8vChJE/t8lpsNN2cgWEWm4euyvZeLxwrzMY0F9po51w+A39gEjMAbnAuKDkGY6obVknyhNZuY94R6LaeXdSt1JCoNv5xmPHcnabDfK2HfJ7rXupK9fbyaNl6X7r+yPr2Mm2Ka7XZAumPmw9tC6kLdE5f2976Ha0E0Jfa53tOfqIaFhNnT0e/D6Pl/RtCJI8r/W/54BVnSzPJldaVl331CV6gW4nGwn66vvZgoAIdQ5IDc/BbivEbKJWKXG24sBBhKwMHTGYe3mXU8+7btHX2NWWhXU0cjOhZN1xX1jvrNc9zia5tQ2c+nHq98i69dF2BN2ITcJW/P73v7934MBg3c68w5rCmVyQZeZn+gTZJ7sKZRz9KJnjPY5DSiXzS+Zbyh6HLft2Ljyng5Mdn9aQ03hd9Rm/23nJ8xf612NrNab5vefLlc2Z5rroqdc/qUtkmndYL/od7UTntZbvs6y9HiL9NTpEyRyWjBOUWYNT4jzIfPTss8/ePPfccye98Hj1WvDcfN22yH016QS/dR+3THteiC6u1gurfnW/pG/6/e3UtZqHezz4Op7tDB+sr//whz+csjphR/2/C1slQAx/+9vfPjnV2pF0ks1qPotss4ac5rZpvdBrVK8bnQmA93LO2x+4n9y3Hjupbzu/uI/S/157MtewjRTZu9hKCucC9JOD/0P8PxfPnv48J/j9loNtjtcwbcP9HWcmnIwdgf73//t/H5mTfW5LYEtgS2BLYEtgS+CKJLAJ9CvqrF3VLYEtgS2BLYEHI4FNoN+tXA1grcDsiUDPfosQ6BDnIdAhKyHQAUkg0CEzPymB3iDPRNIERDH4yG8Gs5rUNGCUlN+UiZgOERDyHCId8oHoCVIQUgJuExXGASB0RO645xylwntM7hu05ZyjuADdsz8zZGH2SqWENCR9Lwf1pE6pH+kmAa2oN9GyBqacat5kOJ8D8hqIa1LdbTEobHmHMDdx7sjnBsR4Dr852o62Jwod4It9FTl+85vfnBwG8sdzHSUMGeRUxY7K456k66Y00BwCvcHEgKLuF5MoR0ClQdsGIJsUM9iJLKbx2YAh35tAD3melK19zxHQeEQupP5NahyRgUcEiAHk1TiKHKyXzoiAHiRSjJLIvTiZQDCaVHDkOs8wEOtzyDN9w/sBynMwlvibgO0ju8X11h9/7rZbnnFMyThagc7pU+tM2hD9bYeivLfvmQDqqY6uJ5+7/dZ92/DWR5OMEwFxqY2935my55c8J/JrAj3nVw4Jkyw890zj0e+cSCvfY7n7vsjb6d0ZC9k7nZIxkahWxoZTPSezAjoOQWfbbScO25V+P3XrfbCbqPLYmkhc603uNUnW9muSR+tCk2qTvL126EwrTZpbZ2OPsCGZnyiZsxyN73tCmqVejiDGKTFbrsRhJ/Mic5kjtD1WY5ci0ybIbEM7S4DnotuMo5b9ue/9bK63cx51zPwVAv2oPtPck7XEap6a7LRtoddErgv1sB60/bMuu869pprmssw/rG1yMJ95rWI7zVh96aWXTkQupedJz9NHn8/ZkaN1wtG8fhv9ufRay6zXY67Lipid3uOxY/3nM06p2c8bIt1bLLCvPM4LRFY//fTT/192pa5P5v4jeU/jIuO555Nee9oetDOax3nr/fTddtJzTn7Pb9H1/G9Ayf8jyd5FiY5+7WtfOx049CarBmtz6tU2OfJph4ien13vlR66b6nbJtAvHWn7ui2BLYEtgS2BLYHrlMAm0K+z33attwS2BLYEtgTuUAKbQL9DYYr4CTgWUM5gTQj0gLbZsxMS/RyB7tSRPDt7F98mAv2IiAqIGYDEBHoDnCapfI57m0A32UQEBQAQB21OukZKCAdShlPyDL9/AnMapJuAKANiPk+dSdGbtJ1JKZ3U7dwX8AxgPaQxJY4NRBOSxh3gyn8N/h8Ri5ZL13OKWglYaODOn6eokugi9zrNI0B2oifph6Q3TcR9nDoghZL5IEQEEegcZAwISUTJ8w3YGyCnbiYdJnJiAhWpv0G/vi+yb8A910WOkV1A4AZK3Yddj5UjQ8Z1SoOW0+cV0dRtMKjpc9aXAN1pV1uySb62Q2mjwe125iBqLKn9Kb0FAHbL4LXBXjuRQCgmDTwkIzYr+xVzHeOegwwHEIurP9styyR1CLFI6dTy1nk++zo7QySqtJ89kUhtdyyHtlMr+2MdW/V3971l47HUeujndQrcvrb1fhpP/dtKj6OTK33u+h+Nwcn2Z+z6/XlG5DHNE02SjldzFAAAIABJREFUTG2e+qDry3fmCeYMDqKgSV+brQ0gEvIdx6xE16JnzBs4YHEwj5uYwVksznHexoTfs8eyHajsLBX73mXrZI+ficyJDKb+PWe7etx2dLhT5MdpzZH+ifhvh6W8l+clBTQObtgfz8nJeJH95V2fZPuhZN7KGoM5y3vU9970trcZNybQI3PrMZ/jrBVniH7O0sgtTkzk4PTbdHvbn3Ykm+yq5xbPE5PO2J5EHm5vryFtj1wX7m0C3WOyn5O6ZN4JMe/1FmsYb01D9gh0hxLdY/2Sw3aDMcp8lCxDsR+2Md3u/t79c25t4PE7zQ231ZnbXG8bGv09mtMueXav9eygwBo7znisN5PhBqcG/i+CROfA2QiHlxzYQ//f0U5rnpcne54+mOaItMnrGH6zjnYEehPoRza25+tL5l07NrD2ytZebO/FPJH/l/h/BEI9h7ei6Pe47a1nR+ua7nO3ZyLQdwr3S0bJvmZLYEtgS2BLYEvgOiSwCfTr6Kddyy2BLYEtgS2BByiBaQ/0B/i606MvBf4edD0exPObbDki0Fcp3IlATxQ6wEjS9BGBHgIdIhMwJ/t8flICfVXvCbQ0iGjC1sDoRKAHVCUNYQ4IuoCUlE552+nBpyi5FYnkvjWY2wARKcuRNVFJgKpOxwuZl7S7AHghjAFc3T7I9ekdAb+8zya/rf5ct4CpE2kR0MsRWZdE3HKf9+vl2SErICNC/FDiyJHoe8DOkBuJOo4eIhPSuhORT8l3g+AmfaxjBqQnmTTIF7vB7wZi/fsUHWX9aEDVYGgDn6v3B1A9AmDTd+nnFXA+6UHbxq5z9GzlFBB5tJ7nXX5eAPK+1pGikAyMiTjqmPhKJPkEDENicB/6wr1J/U76d3QrdovzkFmMNUoA8kv+muCBZMxe7JDkztSBrjoCNY5LlIwHj6eW0yrq0eOz6+L682zL0045tp3d5jzzaL60zrae+Hv6Z2V7JhszvXc1b7d+9zifdNjy8xzZsptI9Mm2mwCaxu4l8p0Il34X35OKGNIAgs5zRpyvks6Wa3Kga0kXjq66nhDBIUMYBx4TdvpwdHockizLSfYmSbqvTShNfW4dm+xYEzC2edl3nJJxHoeslEmfzXyTKH4cbbyNBO/0GMR2JFqV9RP7JXOQip1xnnGPrP3nCH/kmW0ikrad/uCezirieT3ymQj0XJc55a4I9NV8cKmN9Fzkvl7Zfl+fa3xtj8+VzkxrADu/eA3p50/j2HN89M16yT3WGTtqQDrG6YKS7xmb2H/WLVm7OD0/esGcBJFOmfVKzw+r75f0j2XdduacLbr0+Zde12uAld21Pq7WprYBbmPsPPfFsYFxz3iGTM/B2iDvZ1ySmSoHzqohrbnGDnC868g5w208miNMWvNMr2E9l3NuItBX86n7wrLwOIu8vMYNoc888vHHH59S3lNiV/OH7WP9nQNb1v9PtK5OMrC9s+1dra3zTOrWe6C/8f3vX6p++7otgS2BLYEtgS2BLYGHXAKbQH/IO2hXb0tgS2BLYEvgwUvg0ybQVyD8g2/pp/MGA8pHRJ9TaQP+ASgBHCUCPSS6U7g/+eSTJ5A40cAm0Ln30j3QGxQ3kGKyJQBKnzcQY0DTkccA2SGZHQ3BM3/84x/fvPnmm6cD4MX7ayeCgsgTyFi/2yRxgKYAPhMIZWLPYJJBtvfee+/mJz/5yelgP0YDh6RGfOqpp05pJEMOI3vqxV9HygVc41zqjQ6YfDbZ1iClNTTjZEV49LUNhpl0iGwC6odMWF3D74BhOBTk8N7wAHfpW2TBPpUcbDWAo8H01/3Id4OI/kybHZ3ZNmMCOL0P5SUjnXd0yl/Xwc4arouBxJUtm4im1OkIXF09z2C62x5dapLXurMiJ1fOKNTTEVj5nDET3UmKUI8BywkSw0Qjjio5iDIzsdjOHxnbGUcupzFCewGMsakhKBPpC+AOARKCHmIyZDq2FBLO9tCyzrixbtm+nwPKc771zGReEzMNrHfbjwgMn3M9ezy43j1H9bVHz5z0PDrZfTfpdpM207vbrk3PMalh+2oZHI0t9/lK11y3nktC2GEXiUrHSYQDQsgRr8zzrT95Fo5jRFxCBKfkM+QwtjbbZDCXeu5rkiTPj5060oNL7GTPsx6b0/rAds7ONpDkyULhks8QmmSC4SCiP3uZhyByxgifYyw/8cQTp+Pxxx//M6cDbEGPlZ5jUtdOn2+5TGu4IwI99rLnL6+rvH66pA9Wunt075FNa102ae37bJft7HOuPj1HZd1x5DAUvbK8V2M/NjMyZfw7FXscWlh3Ed3MfufZnoaxil5S4hxJivbstx3nQvRtykZyZIsv6cf7ueacrO/nmdM97ve00/Lvtl+6jpnmGq+9WD/QHyGFKbGbyfABwZ7+YZsXMj7Z0cFjlzomCwGl1ypeb6Jjk51MGzvK3OPA6yGuN4Hf81nLL8/P/ywZJ/1/jecz/6/C/3g4tcZW8hl7yYFMvvGNb9zwPyL/s7RT75Ge+P8QO77EvseWeV3Z8/tEoL/2+ut3pZ77OVsCWwJbAlsCWwJbAp+xBDaB/hl3wH79lsCWwJbAlsBnL4FNoN9tHxiwnsBX3gYgkehzgF5A4URkkm4y+59Doh8R6Dw/xPttCPSAlQF8DPQY6J0A8galDRoZfIFAz5E90HMe4hwSnQPgxakyIdAT9Q05ey4CMW1pQMyAIO8AqOdAXib9IM1Jh4jMSSNJdDnRgJR/+7d/ey+9NIQ+fUW/cQBsBcwHvLXcTMjQ5qSppUz/J3KlSZ4mc6ydE+FkgDL3mhztzwYfGxT3nryQn0mr6fSafEaOiS5GBk7Bjb7GOQQyk2i/yCx7rua9Dda5rRPB23qb65tAXo1o60TLciISI09HPHUkTgPcDSxPQPP02xFQ3vrUUVYhKAxqtqz6nTxzIjR6/DeBHh0JkZexRJ1MlEzbA8QJA+cMbz3h/sr7/FyD4iZK/DvtCckIEeKtBuL0krKjT1turYfRL1/X/RWw3vIJ8Wcys3Uzz24njd6iofVusuHT+PF1tpW5tomTlSzc3gbS89xu2zliusnfadwePSPn2o6siIuj5x/pgMcOn/183u3tCtDtZO6gxFkk9hPdjay4J3M+JToZ/WT+wREJW8qB/Ux6cvTMdtpZF6z/fG69W8m7dcBjvsnJzHnZgsHONpFv+sXzI210envm4USgOzI90acZF47az7ybcY+c2Ps3R7YVoWTemdYqTaLT9t4Cpe1R9IvfTXa1XlgWtoV89nv9/AdNkEZfV/p9yZrCa5Tu42n+M0FoEi7R/b2msf1wfaZxPI1h9ChjDjLRJLmJPcamyVHGGFmdcnhcpc/c90eE6GrNcc7mXHLfg9aRI/s99f00Z1yi09OaC/liF3E4cpaaOCHRn1/84hdPWQIo6bM4EfP/hbdn6T5rx7yVc5r7lc8TiZxrep3oeXuyr72+j6z9jolAty3JtdkKJw5IbEWAwwEHNhEHVg4ylrEGT31WOtZzGXXlt4yRHruTnqR9m0C/ZCTva7YEtgS2BLYEtgSuVwKbQL/evts13xLYEtgS2BK4Iwn88Ac/uKMn7cc02G8g0cAjgElHoIdQOtoD3RHoSeHeBHrAfN5n4q/BvxVQ2SCX72sy2xHngDwGWLxXO8Ckya6Q55REppGeMfugZ19xIk1MoPPuBqganJrAPupEFBJgEwdAq6PYIDgA7jj4/a//+q/vHa5LUkcGGOfaRB4mspB3tQ4gFwO63G8SpO/pfjJZ5fYbyFuRo02ep+6JmglgFt30HrKd0p1IoAB3EEKRJ0Cn0+4nDXEifuOMQAkB4vZ1pA/nmtRNHTOW0tYGPXNvkxqW78qhZSXjPCtymwiAI6vX/XKphTwCzANwIjsDnEdkuIFUt2lFULSeZezyzibQHS1lIBhZe4wkdS7RptispHf22EE+iUhLlGBKxlBSyYd4tGMK9/n9tq98tiOHtzFop46VjWky0uOcz36+HUiSItpkujOFoFOOsA0JmpTSJk6tPx4PDZRnLEQnDNZ7Huo2TPo56WLbja5X33NOnz1vHI2Rtq25dkVceOzfduyZJGrCKOMmOuEMA5B5zq4Q0piS69JWdDfRgyH9QpqgE3b6SGpx3oc+xJGLkjky+4Dz2VuLtL06clgyuYR+eo50inrGXjJLMI5DpFPyDK8RLBfaa4eBRKdzX5xvkCt1TiaJ7AsfYpw1hdvAeae9t4MbcrK+tA309ybarCvtINBkl3VwIsXSB5OOXqqTn+S61djruWmaq1rv/d1jwHN0rx/5fuSA1tf3mPWartesuZbx84c//OGUQeg//uM//iyde5xVY5+9JmLckOEhaz6ToTzbfe+1yZE9u7SvVs/w7/e7fri0Dvdra2PDVmstt2FqT48Fxj/rg2zNwPoyZDqf7fBGZpmsN3EuOsp0Zd1xnXl/z33u314nWidbB9uhxnbF7285+B2er6N30b3M83HUSjYrbPLvf//7k/MvB7bY2RSQWbfftsp93233u7327X73+nET6Hcx6vYztgS2BLYEtgS2BB5eCWwC/eHtm12zLYEtgS2BLYFPSQKbQL87QTfAb/DDb+kIdEikEOiJQE8U+ioC/RyBHlDE6feOwMica0DTIEkDzY4GBXTxtU6TDJjtPSohzkmZTgkY/9WvfvV0QKRDnAOQUfIMv9OEa5OHBrkanDTQREpdQKiJoAOMSxpEnBUgzSEk+B1Cy5HrIcV5Fm1zxFkDbt4DHcIOQoTnhbyLbjRI2wSAQTeDuxPpN5HnBsOSojQ6Sh1Sr+wLHQKEdntf0f/8z/+8ef/990/HRx999GeEDml1sy8tJf2YPkWO1hETLLy/ZZh2mZgISTORHpFXE4rpD0duG9h3utbpnZZbHDkCJl5KUFxqZc6B85HFEYGeZ5gUOyIBG/A2MB4nGXQ8BHpIdO6bouFNLEZPk7GAsklzyybZOBKVil2Mk5D3SsahA9vBb5SMZ9sHRxPGBrYDUL6bOGnHlLbpHtseY7ETiY6D9COLBSVgdjKO8C4T/9gAyB3sAdeYLOB7Iux6T+ceE+4z2/70UcZa6m9bk7Hktl2qr5dedz/jpHXWdnKqa64/N4a6zufIw54TIy+To9Eb9DdzC58zfrChsbWU6HSckOLYhXNJHEzi5OG90qk3ep25lZL1QTK28NkZVJIlIraq58/8Tml9yp7ltIPxyhiLIwDrk+xDzmeT4iHCrU+RNWPeKd09t6DjbhMkGXOvt1/IftSuM2PHY8SR5CvyKvWZyOCJcGonr56joode64Wgixx47jQnXTJ27pdEneyW297P7bVh5NxOFx5jtn/WbfcRn21fW8Z5vp/rNYJlNDkoUAfGzzvvvHM63n333XvR/lyPDhG5nMNOgthszscBxe9Ne6KnR04Wt+2jVd+03brtcy/Rp0uv6bWn+7TXmz33dPu8Lpvez/1x0sGeYAPj1EoqdztvYt/oS7JDkXkicyxlbKXHpMfdtAbKta3L3ca2G55HM5f2PSs97jVm7s+6yWOi1yNe/33wwQc3P/vZz04HNvmVV165+c53vnMqWWvb/ljuLQevizgXnedzO5VYnm7fJtAvHVn7ui2BLYEtgS2BLYHrlMAm0K+z33attwS2BLYEtgTuUAKbQL87YTZwZFDRIBOAhSMkk+4Y8OiIQCfVpIFmgA4TTCZ4aZXB3oAdIQAN9jRwuDpnQIbPiSKlNIHOuezTDqEEGRACnTpmz3FKyC+I8ybQIdEnAj3RsAF3AvCYUHZKXd5LKvwPP/zwdAC2mlgMoAr4BvnLfufZ95w+CiiPPE2EO6p8ItANuNnRANB/2s92AvLyjADwBtOaDOk+Myhm8NfRYDzfYJ1TAGcf0FxvXf74449PYPXbb799wx7yJg/os+xjn3T8KQE5QxZS+j7aaAJkIgjzmwntifRYAc/RkUSC9v6Z7jOT+xOB3kCiQdv7tSiXEH9NoE/ksNthvfDnJpNXoL4JQD73vqJHeud+cKR626bIjhJb4pTOSfOcyF7sYw4Te3FkiQ3s9ni8NClkubu9PKsBbPe7ZQhgbdscUoYy+7JTIj87E4RAT4RkiHjKIwI9QHfq5zFuvebz1EeTTTgi3S7V6diq21w/XWuQfxrP5+p6yVhqIsH1WI0bfm8C3e9qG9OEa3QPHccRKQeZPCCLII4gQ9w+O7Hwu7O7kNIYByVIdAj06B22tgl0161l6vkz2R4YU+iqI+qbQM81lPy17sWm83yvASx7dD2kOSXz8HRwzrai9WZFYE33+P1HRJflMhFKJgc9R3q91Xp16diwHb/tPd0m263V+q7HlOcarxO4P6TfFGFv3fJ1sZdui21xrk3p6+LUkQhcyxenSBPozjDCuHjiiSfuHd7ywOm/+cyf9cJ9n/VJ2tDjZ7Xm6H7r9UrbKX93n922/+/3+qk+bYvbNvpd1iG3dZoXfD7zNjYCwpx9vok+J0MUGaQ42BudfsIx8wtf+MLpIANFDuZX9BEbFDK6bYL7OJ/dt/7/KOfbVqS9HmNpX68Lu7/zLP8PkvVQ25JJzhkb1BNnkX/6p3+6+cd//MeTvCDPX3755VOJ4x7jII6ErdvdZ3luzxH9/8LKdrAWI4sAB5mq+Nt7oN/vKNz3bQlsCWwJbAlsCTx8EtgE+sPXJ7tGWwJbAlsCWwKfsgQ2gX63AjdgYkDVAMaKQAesNoFOar5EoLO3HQQ6wEjSu5pAT2RngKiAMgFADPY0MHPpuQaDViQu7/Ye6ImezHshzt96663T4T3Q2QvdadNpp0HVKRosZEai5ZADZBskRIg2SApIX/YK5H0mt5L2FWCO35POE5CuCQhH0TslfaKBJ5CqQWj6w8BWkzgTmG9wzoSePxvsa+DSYLOJswYIHZ2VNO8hgAyMAtaRMvXf//3fb/74xz/+WRrfkAzRu0QSUkKKoM/Z37eJadetiQsD1I4Wsmwa2OyR3RHvRwS605bzvk57n7HNO6Y+ux+r0uB1nuG2573p+ybQ/d4e5ytwt/XFz2j99XicwHbryQS887zIzP2V35ztACIvhElSQDt9tInoOPFEb7oe7nu3Kemqk4ra0eFOH89578vOMyy3RI8n/bRTaWNbkt2B/vI+0nzPuOMakzqxEwbBp/6lHiHgc7/Jdz/fTirW65AOPRfYpvmz5ev+7PE4EUvTva1L50iafsZEcviZ09g6Ir2aeJmIAxOCkZsJwcgldo3vGbfoFgQRtpTD8xXkuv/Q8+wZzn3uQ0gjO104g0FIJNuRvN92i8+eW52+Hb1PdhyncuczdXE/oK9Oo55tCLIfu+2PZc95jxfvZW6nFBwHrGsTienfJl2e5mhfF/3Ndd2f7ZRo2aZ9tg29ZjrSudWccek90xw5rR1WJJjXCbnP7fdnO5GEdOz1RNqzWnNYXnzO3JLrXU9IOchUDsaN1z6QdpDorPP++7//++SMQcYCDhwxP/e5z9074sAX3bSNXc1Xrlv35zRHux8nu9O2q+fB1qn7WUt8kntWtjLyMfnbutlriWk9MLXXuoWts6Mc/Z0De5R1G333+c9//kSkU7J+t4Om9bnHfY8BR1r3mtx2q+c629GeM1Zjf3p+95f7YLVu+9WvfnXv/yjkY+dfxgD/g2Ez7Ryy6i/PX84qNBHo6X87EE4R6K+/8cYnUcN975bAlsCWwJbAlsCWwEMkgU2gP0SdsauyJbAlsCWwJfDZSOBHP/zhp/biS4HAT61CD+BFDXw0qIgMbkOgQzZCnptAD8DcBLr31uW9U+pMA6oBZhpoXgGsbktAxQBITbQFEAfQB6w00Qdx/tOf/vQegU5KxkceeeSUmjHRyhDpIdD7HSHhDMxmf26iV9jnHCCViBVKUkJmj0XuIf1j0kDyjpAOHUXKeyfizSREZOXr+K0jTKJqiZAJIdug2wQuttx9z4qUWAFyE/kc+ZpQNnDWYDmECvuOJuVw0vgG+ET+HFzj/XqJlGSvexwlOLzfc9LZRxeb7A643gAtdbesp+siv9sS6CHRQzSmjh015/GzkvvK1Ez24sgsmXTguu5P39u60eM6/d4E0vSM1ueMf8u7693Ac867DU02cc4ALk4rOZweG/LO9i5ZBaY5Js9MJK+jrADkQ8oTRRWiskuuMbHIu/1nktrEISC/nVGQl51D+G473WOwI5gn/eJ+Z/yI85KJ1dhj1yfvCkGfaNKOspxsjImRiYBsG5kx2Neu9Kdt3NTu1HOytT0mmxS6ZC1iomM1dnoMdb1NMtiOo9PegsCOIuiZxwpzW2wt85u3H0mWhMjA+jMRYZ5fYte5zg5DdhTJGEu2mSbgnV0h82ci5JNlh9I6hp65fZkTuYYD549seRBHkJSRoe/3b+5Xy77nWev0yiHL83jWHEcOS/+PvTd9sucorr/vWwdvICzMLmEE2vcFIQm0sf+9P/xEGDCyMGhFK9oQQotZwgZjHHbYr5/4dPgMR8dZ1X3v3JnvjMiJqOg7t7trycrKqntOZVbOQ9IN1131yRb9yzaO/q/mCycPfb7KtYmPE9cHbb5IWy3bzHtu10Z9kOOD/7M+koXbQsr35yDOOeOcxMY9j2agaECMC/SU0N7XXnvtklg/yw7qKB6tO7RpSH06mi+reTL7bzbWfMytfR7N31Ufn/V3rqtuCysCXffT3vk8kWPXx4fL0zftMA/ryAiurCtFprOmZx15ww03LEl9rblOdiX7V2NA7ZDeebQpr0/a/mzTqM/8ubQ/rgezTTqVzCQ3Imop8gLRSyQLrmxU1SYS7HHOkaP523/HUedcf6SNk/2oPNCbQD/rEdr5twRaAi2BlkBL4Pwk0AT6+cm6S2oJtARaAi2BCyqB8yTQR2DABRXNQdWqCLEE4kcEOiA6nhd4nnMGOldAofvuu29JeKD7mX8i0EVgVgS6wCMHShPk33oPgVTeCQoT7OULWAc8lwemAHLIcyXIAQBPJbyFFAKcjQIVkOUEuggYyFp58xGm/ec///lJ0vnI1B3PjPvvv39JbEpITw0nD5Iw8751L0Dk4iSfZCQ5O0EmQMpDnwq0ksIlOOv642MoZZPvV+85wKl+FyDnbXIyzQlkkchqG22lD/FA4YoXmHT35ZdfXqqkcvASevDBBxfZP/DAAwuwrc0LecazyE4RoylvycHBUJ5N4t9lkHmueaBLF5SnAHcPR+5ERQWsrgHrlb2oDE81DnjOyZ98L+1OAsHeN0k4jurg5LMTHshoRFIJiNVY5X8/bsJ10jfFkKcDtg40ywZkG5SX1191dpJQuoAnrUKPcoWg9OSecCI5FS7e5ZskXMqzAuHTc3Ot3/2+ZMmVsaMzorniiacz2HUmts76hYgUmSl7LPI/ycERoeT9mQQc/6vPRpsuRv3t7VPZTtjqfo65JCC8TpVe+1iajc8RieL9nu1PmzsikHiuiqii/FxfII0I8U6CSFQYdekm+spnCPncyOUydR3NeSijK1RjmbwUJUERF9zbl89+frlHoWEd4BumqvGpuuc8lDZuZNdG40NkrOaK1OskiVL39L/GnJ6v7K3nnfWRrdp3HTya52f2wmXmNrsiP3085aZL1wPXV94Rge4bIkZrGLXdNw9pbpc8XCfJ03WZ6EE/+clPFsLw6aefPtlEAtmKXinSDfp31113nSTsodZm6LgigXDVnOVridR7tw++XkrZ7zPPZ55VP3qdRvfP6/scbzMC3ecln5tnepHrGJ+v6TPIWRL27a233tpx9jfk8SuvvLL8JlLit4N+H3kIc/pac62vW1WO6zI6nfOQ90WumX0sp+3P8e62wecN6bk25eUxOaP6sM5+6qmnlsTRH7Sfjcd5hBJjQ3Ok6pi/A3x8+rO+HuMZv+d9XXmgf+e73z0vFe1yWgItgZZAS6Al0BI4Ywk0gX7GAu7sWwItgZZAS+DiS6AJ9LPvowSgnEAHWAbgEzkjAh3ynMT5fiLQOcsRgEgJMEPkOddjEOgCSRI0BixJYNkBZRECAlnd+wyAU2Ar13/8x388SQAv8gbHM1wh3OWBniCUACtI8SQQ+B8yASJMHnsQ6/wJlIdc4sx1Et7QAG3yWIFIgjRXOOfKw1XlO+istouESCAtQagZEDsCy/P7CrDNcpMokCxH5Tv57P2V3uGeD589xC8ED2A3QCdX907HS5Y+VpKnIRss6AMdT8BzkjNtoL4i/bRZI0k6/Z9EpuvPzNNH+q1yHehPssmBfR8DI2B8BK7P+jCt0kgvXA9H74zIMCf3tpIDI9JPHouS9whMlpx9I07qpXtCepu8HfRPgtkOSqsfdfV6ux4w1n0DiJ+57h7CAPjycFQ4dy8jZZ/yrMBzB/Vzo4BsinuE+bERvgGBZxU6nquHw1YYV3kFKxqIxrePK22a8bpXNoS2JhnrNs77L3XcCTonSt3GuC6lvXV9VzkV6eW6nTrkpHy2z/NKfRvdc113u8H3vimhIoJzTtX7rAm0gYt5jXmMhBemH2Pg55PjrembRJCBb/5RuGqdES1Cm/997LhNy75AX/QedlsbNdx2KxqCRx/hHT8iRH1CWUmqui5lP6Y+Zd97vk7w+Jh3Wypddp2tNn448aRnK3vr+jSzCVmH0So0n6veq77ztqctSdvoZecmGpe3b0Bz3fLNU7LLTtB5/m7P9KzsP/bVdVtRD7hCELIp8tVXX1080P2oAmybbxjyDZnoos/XvmnI6+3zvsuzsuNb5/N8bvTeqO9n88vsnbO4V9k++k9/klnaEV9/5bPePh/z5OWbPvyoFs5CVyQC1pjysubKEUFK/O86Qr+7LXGbQz2qDZpeX7U/25fjPXWnyiPXOxpX2G7eZy7UvOw6I7loDL355ps7NqmykYDx4dFAOIJKkb3wRnf753NorqHSTm4l0NsD/SxGXefZEmgJtARaAi2BiyOBJtAvTl90TVoCLYGWQEvgCkmgCfSzEXwCKUmgOMEMcAIVhfNnAAAgAElEQVSBDlAEAfz8888v5DlXCPQvf/nLC4kOgQ4BXBHovHsIga7WV6QJdU5SykGvGfnghI7AK4GqTzzxxI704x//ePEsIfwiIdxJgD2cW8lVIdwrEBM5cf42IBpXyAOd0QogJZJAHkc6Gxiwlbx1Fjdkk8LFAlz5ucdO8qXXzez/BMj8f4Fgkl2SKgkyzoD2GUmUgKf6rSIZ9ayD5x6Sms8OaDooSn5O5tGfbF4Q4YP3JJEBuEIKQej5hgUB2njJAPpxniXJ68JnB74d/BSIm3KSbFy+TnRVfTTSbSeUeKYi0PWMW5NR/6wB6VtJklEbRjqUYK/Xo6qrxr/394iISlDW5ZByz/9Tn9wm+b3sn7znbUjb5BsulA/PuO31MNrYgUweNjhDxvt4835JOfj4E4HuMnXd8nFF2V4f2To2qPC9t89JTohLD4OtKArp7VmR5y7vnCVHUTX43s8VVr6SiXvX+Zjmc0aPSFlpLGfZa2PO+yb1t/rfiQqfA/x75el2UUSI9IR7vkHBNyWlRyR9LcJcIYzpW+Y1P06A75xYRA+0SQn99Y0ilKf5Dz3QmkPe44oAIu9wPZsko8tXtlgkj69j/PxzRTpQXu6tnLqWc+JszeF2xsdxtYrzfLbYLelXta5xm6Tnssxqzq3WV1Vdq+9yHvD/Z+sCtz/U1W2Dk9YuPz2TG9B8s4ATfSLQdd+JcdkW2RovJ8eQ9xFrOo7dIUEIos/YNkVmUuhu1hdEs9H513ida72JTssbnSvfex9UY1D3c+NE2vGcP2fzVDW3bu33nL/3fe+0z1frk9TtnO+kjzl2q7V76gP/S2dyTkTn3N6xORbdIBoHYctl/7jS9xwTxOZbfkN4tC7skZfh9kDlaw2X6wivb7V+Hs2TmY/0K8enfrcxbyBHt7/eF1qvaF3AOCHi09tvv71EJvEIOZDneObzm5H1tK+ZfT3rG6T4fkag59h1cr3PQD/tqOv3WwItgZZAS6AlcLEl0AT6xe6frl1LoCXQEmgJnIMEmkA/rpArYBNgwsE3/q8IdAAQEeiQ5yQ8KiDQSSLQIdFJgB0Cz/cl0CtQyIE71dcBowTDnDwQ2aZn8vxTBychzgnFyZX6Q6DrXGxC1pPYOADZnR4Qki+AESE9f/rTny5XSAeBP5C0X/jCFxZClgQRr3CyHkpW4WjlUUdZTlKJnFX/JdElIEugtIP7AusSAEtvE8gEkUoJnFaEr8A3B+ES8ByBnf6OyvI2SdYiSUS8IR/3zM/2OqHFPSeCAPcE8kGkiwzC08y9/gA8Cb2qcJw6q1lgom+IcE84JwR8nEl2DprOiBmXtet56j/PjQj0HB8OoEreFThdWaAZeZJ5ZblreuTlbamPt0P6kqQX/zsBmvkmge1jJdvv+pugtrdtVPeKyEp5qnzZMPfuTv1SfyeAnPbSZeMy83p6ux2w9jCusit+hAR2SWQqV7zmmSu4khTilqvGhI9n2ZnU5yTMqr6o9M0J0YxWocgSIlG9zRk23r2g0xve618R/tK3bJPX1+edJLudbHai3Me3PjsBkfOAQkRzVfQSruiL2y33AFfYa+kl/eubInSMAH1LXtLJ7FuVqXK9HZSneRjvREUh4MqciNeuPMc9aoHb/TxaQ+PR+8Y3RbheVP1SrSdkt1P30p4jq1wPpK2rbFuOs9Rnn4c0VpOsHhGEXl5FwGpdVM29s5XnzP5vmRs0rl2Gvp5J+ye9cbvlY47P1QZNyc7tJ9/5Jpocg26fvT8hRl966aXlCBi8zT16DeNDURnI75577jlJbIbMTTvKt9LN0dpM9XI5SY4536VNz3WZ/+/6Vv0+qL477q+S7bnlnOpjc7au1O8JX4vkZ19jpTzTA9ztrc+7/EZSSHds4+uvv36SKE9rfkhjfkPII531vx/Z4+uR/O3iY8B/J/lzIp5dJqN1meyP2iHdkG5p8xT6Tb00Z7jXPO9oba1xwEYSNpWwrub3EONHiQhbHJNEYmOyz3XUxzeouq5uIdDJS7ZY+VQe6N/69re3K14/2RJoCbQEWgItgZbAhZZAE+gXunu6ci2BlkBLoCVwHhJoAv24UhagkoBaEnROMANIyHsA4PxnP/vZQp6LQL/33ntLAp08DyHQR6BQBViPAG/ycNJHgIoAdm8fwJUDM5DnSk6gQ6SLPOcK6OXkrJPbnHNOKHhIeK6UoTJ595ZbbjlJkAQi0CFsVBfq7yFuaYOX4UCXACy9K5JLoJcTtelJ6TrhXqWUX513mOD9DJhzPdNzCeqNdNL7JIkZP+sWmUHQKFFvJ96cJEoChTDuCulO+E15kQH6uWcRYKefXep5Quj4ebpOhCX4mUSt60+SsQkIuyWoiBoH2FWHEUmU4z/7cIvVGRElFcidejDSISeCZnXw9x0Id5ml/jiRmnV0Yo9yfbzIHqVdIn8ngkZEW9WOCtiWjEaEa5ZfjbuRzKqxlARCVb7bIt9cI1BdxKiHN2bzCfME4bz9jHb9z7hygsLr7POQy13PzMiu0fhIor4i0PVMboipCPT0RndypfqcOpLtdZvgmyOSKK/6YguB7h6E9JfmEPLzc78rAl11pc/0HkS6jg+AmNDcSjvl+S37SBk+p7geEnVFnrkQ6JDmnkSgc3VynXcUsYX6H/LntrKys26Lk7Cq5jHpc26ISn32unq+3rdpm9f0x8fJ1rqmzEbvjWxXNWar8ZpzhN6bEei+YUDzGDok4tjz0MYb3vEIHDyjuZW2JYGuCDY6ckU6oLGiud9147333lvWviSIdNdrypDtQDchBu+///7lyuY771MRjFz5c5vjtt/fqWy/P+v2NOfQ7NvR/67X1edDxtmx36k2Brje5VjOdcZozhvlIZ3zOYRnczOK6uVRPvjNxHnozzzzzJKwvXif6xgofgco0hR2TzaN62h9IJ0YrXlSfzwf7/f87O3J30ragKV5u/JAFwnvm+qYG7SBDgJdoe253nbbbbtHH31098gjjyy/g9z++dpWGwFU330IdCfhm0A/9kjs/FoCLYGWQEugJXCxJNAE+sXqj65NS6Al0BJoCVwBCTSBfjyhJ5ibQJrAFr6vCHQAdBHoItE5y08E+u233754nhOakiv5+fnTW0O4J1iYQGGCQhVo5Hkk8Mo9kSi0M88flPe5QrjrTGzOriQEI4AoV0AvB3sI2ajwje+8885yFqYSniYK3wiAdvXVV+8+97nPLVcAM/fqGAHI7gkCUMVfAtFqd5K4TuxUBJ3rhoNUKVvXxhFRKpBvpLkj8jSf5zknNp3UUPhfkT4OkDuhg3zkOcrVZUt5hG5XIvwmhB+gn86rFwFIefS7kucJweP9WclIskpgdEaOOKjrMlWfuPdZBRzz3QwsXwPSt1qeEUmy9f3Rc65fWUb+Xz2b+uObUbw/KF/jRbbCNzZkn+n/qt4zG5t2TO97P6mfHSD3cpxsrWQweq+yqaNxmuC82wP3FHMCSQSrNlplaG+d3c73CgVb6Y0D6W7DKg94J5v9bG0nlZWf96HbQh9/Ij/dEzDDhY/CuDvB4nOCPLkr4ib7JPXVZeEEWcooN0dU+qqyRKDLaxwCWqHRM/S867mPnQx771FKRKBLbmqT23HVl2ecNMpw66P/VWfZfh9HOSZzjvJn02am3a7mPr7L+cv7xucXPTuyFz6fJTGUc/RsXOc8oXZk29M2bZVVNS/7d7P5fDQ35LrF2+9jTLKV/nhbaZ+T5G4PJFvdTw/X3IAmWemYIhF/irrAlc11iljDZjtFWuKqENxabxCx6KabbloiFxGq222Sy8Rtjkd90DNb5m+3I77Wrd51ncj71TiazbujsXXaeX/t/WxDNR5zzG2Rp4+PzLOSVdV+bRiiv7GxfowTc6DW+dgwPx8dHfJNQpXtyXFdrSm9nm6rfI1RtaVat6gOPs/zXPVbQjroY5Dffpr3IdB19Be/HSHQH3vssd3Xv/713a233vqBDQO++bWyYT6n5ziu7pFHE+hro6rvtwRaAi2BlkBL4HJLoAn0y91/XfuWQEugJdASOIIEmkA/ghD/N4sZueMgHIBDEujyPnMCHSAEEIhwlZDoEOg63xFAiL8k0EWiO8CZgLzXRcCPwJwEvRNo8vt+T9+LgAK4F4kOqCUSgCvEuc5AB0j1sItOlEKcOtjzyiuvLOE9SYQFx+NSXpd4rwMUkRS2Xd52DrTzWYQGVw+dy2cHqJBTErCVnHjOvW9dvgnK8b+DVumZmwCdnq/AxDXAvio7+z7JfL3j/ZXhhhM892cTVPRzGf0zgDkgOYmzHAHgXNaeJ55EAIJK7uXOOyMSIUd2El/eF2pT6rvakx5RnnfVNzMgfSswPgPX1Y8z67VWr0o+nq+XX7VH5J10KIFf108na8nLn3XSetZnlW3y8eFg70zGFcCtcp3oz41Brhv6vEUPRmRBjsW0oQ5Wu+ede6crKkQesTCyDZWXu3u1zT7LG97L4jsPYc5n9+xOYiHJ74psT6849XHaYv+/GgduiyTr9ATMcS25VRsDnDRywsg3BLgnOXLwSBpex9RlImyMvMNFaPt54n7sR2768PGY58znmeTKx4l+bw/9M5tntsxLaccqG1v1n/cFn2mXrwd4Z2aXnWzX+xrTozpUhNKsbltt+cxOj+ywvk/7kXpU5e1yctvLZ58/3Qa5LPmcc2IVBloEuuSbek3+3g+s9xRmmg2RWsNpc5021LERiDWdEiS5jzk8i5VYa8omYX9yU47bHLfvufZN3XL5V2uHXJv5nFDNl2v9Wa1jzkK/tujirNxKFt43vq6qbF41Z7r+uM5oLki7rHmMzZm///3vl02a6BJncaNjEMvoDL+TuPK7SYT6VVdd9X9Ial/3VDZA9Uu7UbVlZhP1vK9BfHymTmZ5LifmXtbU/G7RkVZPPvnkcqQVa+VvfOMbS+Jz6ma1Mdjtqeykj51cn/h4qc5A7xDuW0ZaP9MSaAm0BFoCLYHLIYEm0C9HP3UtWwItgZZAS+AMJdAE+vGEmwC7A5AOOvG9CHRIZsAKQBAAERHozz333BLKUgQ6JLoT6ABC5OkePB5WXCSVPHAciKmIKN2f3RPAojPwnPzgnpPP7vnmHuAQCpDnSoBeeIorQX5zfiFXgC8Heh5//PHd97///d0PfvCDJSy4A/2E8nz44YeXdN11132gUz2sLu3zc2EVDhnQDdDWQSLvv/SAdJCMe6oL4K0IDAHO3gbPhzw8fKMDsgleV6CeAG8H/5KwStJvRLYkSeLveZ2rEMqqq8hsB6k9bDH3vXyFnOQcS0Lyu7e653nNNdcs/frQQw8tV/eQTHI/wVsHHJMUq9qotroC+SYDyVd9qucc/M6+crB0BC6vWaEkUWakSgXSerkjgDd1oCojgVf3/JsR6E6qyjaJyPHxkmPAZV/1g/pQdk51GJEZa3J2T2yByE4OOBk0A6W9nBnh4GM365Z6k7pWkVUVCeP5inwXUS4APje6aENX3me+4TsdHcJV7/JO5oM8Z+2aERI5Z3o+LvstMsz+GL0jmc/GgvcL+qbNYiLyJDva7uGjnSjRHCp7SAQVRV5RBBXsHonzyT3UfY4z1wu3r25DRUTpWbfRfK48/zXWUxaj/qxsYdrFHDOVLcr5zG24j3d9L7uQ+iFy1+cl6dTa5ouRnajmyZG9dZu7JsNKP9fkOdN7J75804wIdK1XXP6VPL2/3P6mvfW68JzWopTt0RU4ugWvYXkOi0z/9a9/vay/lA/jRus55n3Ico+Coc2ZCsctu4T90bEFin7k/ZDHHbge+Big3WlfvQ/dBlRzjcu1WrvN+jbXcGtz1lnd3zI2UwdzzqrWLbmG4p2MbuAbKF3uuZ7Tpi6u6NZbb721/DYgQpV7nPM7ShGqsLO5kUh9nTbEfw9U/VKt7ao5ZDSXS37erpz3XEdd1/z3HgT6P/zDPyzphz/84bKR+Fvf+taS7rjjjg9E8so5N+Xr5VcEuq+HlFcT6Gc1CjvflkBLoCXQEmgJXAwJNIF+Mfqha9ESaAm0BFoCV1ACTaAfT/gOwvA5ySbdB3QAABSRq3CEIwL97rvvXjzQ8STAewLynCv5yQMd4LA6o9JDcArsSGDQAZXqngPpCaI64eigPO0TseCEJ4QqHujyQodAB9ACIOWqMwwh1JEP7RI4iuf5Cy+8sIQq/MMf/nDiXYKXCSCRztAmDyflROxw5XsnPBQGEQ9oyhLpkCAYWuJgkgBWgbMJ+DlZm+9VIBhgmPJKwr0CMh1wcxDOwWLvV31OAj3fHYFp6ZUoAD0JReWncrzvReJIxzjzlIQHOgCgvNG4OnGHZ6Y80QjZ6h5m6Jk8NxWxIAFHjfDK08f7b0a4+Nj2/kz5qawKQJ+B6jMr5CC0A9ZrpMwM3M3yMq9R3j4+pIMiA1MXPA+3G8qjsisaZ26rUme9L/Sc94lvbnCZpxwrmfOMNr4kqO5lafxXYLLLvQLTc+y6PVjrs7U+9/GfukjeDrozX8iDvfJkT49zPZNEuTZ/6eqkBrIc6f0aqeC6XvXVlr6tbKfyqvRhlKc/63OkCHRtGEO+aj9td7uZ40X5oN9sFmNOh+iBTNf5vcyL2DgnfEbzUM7dOSa8DUmga8wksezz3Fp/rK2kKj2v7GXOQdX85uMvx6nPo25jXD5el9SHmc6kDFK3R7q+Zdy6/EY2f6S7/nzaRCfQ+Tyau3lvtMks5x1fW6TOMHdDqJHYoOikNZ7mzPdEnsEDXRt5dOyE5mDWDazn7rzzziWx5vXNWj6uqLPbKm024cpzXj8n9pGZz2dbx1VlV1Of1nSo6kfXkZltXBtnp7nv81k1l1TrndS9fC/Hc8qdtlYb7KQLqXtaD2iu1rvSLdaUbMjwvoVMx6YqfeQjH9mRfJNF1Q7K9vJGfT+Tlb9T6UXabZ8XUj9VTsqM4w8gzkWgs07m/HMSvxs96pbW4bk28b5VHXxeqPpeeXgIdzaB8/ft73znNKrY77YEWgItgZZAS6AlcIEk0AT6BeqMrkpLoCXQEmgJXBkJ/N33vndlCv4QlupALp8dfBB4DhgD6JAe6CIn8ITG+9w90EWgywMdoD0JdEjmsybQBSYJZE0wyNsvDyGuAJkQAPJG5gx0JUAvCINPfOITJ1c+k5AfRDkhGkmQrICuJMoi3LuSwsBzhVB3byUnfADbnNT1EO7ILwkPB22dIEwwaUaqpqe+A3JOZJBnRZ6PQDflk3Vx8NWBbgHk0sUEA73/HNCkHD+T3DdlJFmdBIKf2cuzDhb6OegAcO7VSr+jG1zpS7wwCXPM1eUJ8eR9r3PY06OSst3LSd7FTjbII1pyEpHqpkqApvLPMZ/PJrC6FVifmceKjEnCxctNfajyXsuzIoq8L2XXnEiogPMsm+eljxWhUeUxAuwdbFY5MyKqIguyvKq+kkVuCpDMk8DKPNymaMyPxpHL3YF1jfmqfqmDbgNkb2QfNWfo6mNEzzjpriNCRqHeqxDuI13cugTIPjzGGNpatstZ9chQ1pDnzClcXVbIWmSlR8pIm8H/rAewbZA6kD1sBlKSTcsNKk6AeJ5qm5ftm5fUJp+HXEfSZlW6NhtXI5vndmg0hn0uq2zSPv3m49BtVY777A+vZzVHqo5u6/Id2TWvb2Wjt9j5kS0b2QDZFNlD9NXHt/dP6oivU3PcVv2nNvn6BwINz3LWaRB7zOt4l5O4p2N3mPO1YYQruq/1F2tFRWBgjcfY8HnCba2+17jU+qS6eoSRlFOulXLs5xir+nzNHu/bl+dp6/axs6OxWY2dHNOa532+9rnU50StGas8cv3LZg39VuAqneOKDdXGY64K7c4Vu51jKeddL6taC1X95DJK+1rpgZ73TSxuw3Id5xsLGWeQ5z/60Y8WIv2LX/zijqhc999//+6WW25ZxpaSbzDMeuT6JzfHjGxY5YHeBPo+s1U/2xJoCbQEWgItgYstgSbQL3b/dO1aAi2BlkBL4Bwk0AT68YScQKwD3g5MAoSkB7rOcBSBTvh2SHSARSfQRZ47gS4vdJEb8mbOkJQCYxJMdnCnuueAS+UN6mSkgE0IAbVRBLrIVM7oI/30pz9dAC951QvYEriFTAjtTThGEiCwCCCeuemmm3Y333zzkiBSIRzwRnYiA1m4NzP/C6RFPuRJOcrbvZckT5FCDmY54CdAsAKmeCe9pZykcuAuwbIEdB28SjDZdS+BtiTQHAzMTR7Kx9tO+z0UO3KrCBevv3Tfw7eKVFAZFVkngFve6VwJzcm40PmWXjYeRYwPJXmducxF/lf9KX31CALkn33kcsoNET5m3JqMwGSVeajlST1I8Ff5VgD/CJCv8qzaknUfAemVTLxsJ+8SlPVIACmjEYCboHaWn/X0fKrxUrUzCSTfpJOyci/PtK/ukenjJAnSbHvanKrfR32uvH0e8vwURcDzdBk6qJ8kfBLtLru0YSPdV3+M9HM0VmRT1saS8h3pT/ZfPuf21Uly3vPw6pKNyDy3GyN7QN5uU7BXPg85iZR9rnppPLm8PU8R+GrnaNyuyal6bzYmVZ+R3ahsVc5tMxuQ81Dmp3JzbeZyGNmqmf3WnJ+2w9tZ6dCanm61dyOb7+2nbto45psrfQ2HXmh+ZM70ezmOcz0rHecd1zXIPIVpJ5w2G+GUIDMVqYL88S4nehBXNk36kQeQ5kp877qXhKvayjU3NvlawDe/UH5ufBzNeWtz/Miunba/97WH+5Y3swc+dj3fke1Ifal0ubJTuS5UPl5+9r36w8c/63hIdHSMKxtulbDZHqlInuhE+IBY9vGU8/yo76U/qsNoDeW2wvtzZDdTf123s26qN8cfiUCHRGfTCWtijv4iepM2YyEDxsPoL+3kyL5mW9kMo02vrNX5+853v3uoOvZ7LYGWQEugJdASaAlcMAk0gX7BOqSr0xJoCbQEWgLnL4Em0I8n8wSWBHwA0iXg5wQz92YEOiCIzkB3Ap2aAxadJYFeeSA4yDryYhN57h7oAkchzpUAfvC4A9jhKi9jrgCthPpUyE/y0n3CveNZoSTiVOSuh+rUGehc+d5BIfWLQptWBDp9o/ckDxElen8G5CdAPfIGS6BsBl4l0FWBcRV55eSE62eCmMjDw6s6sC1vRgcD9dk92pwIrTYXjLzayUubJn71q18tmyjQARKEuteL6AVf+cpXdvfdd99yZfOE6kpfuueNh7LVpg+BtUmgO8npchp5dc5IJAeWK2tzCEieAOao/ytQuypvRvbMiCQHnt3+VSC7A+JpDyWXlLV/v9VSZz2yLpWdlpwqsLoqlzxcn/wZ5SFSycch76VuOfmkZ0cew05ku+xTx7zPnMTVOyNCMe39SDedVEhb6JsC0galLnk9Us4zvZvp+1Y92ec5b69vxOF7Nhdpg5HsqzYkVO3PdvF/bo7wflDZ3vdeH//s77kHLp/XZKZ6VWPXZVWNJ32Xc4LGQsra83B5aB7yTV6u295Wvp8RoDk+ZrZK/Zb20m3WyHZX/bkmw311b/b8mu13r2uPfsFnEejor3RkJAuXNWsYNiaSWFe53uF5/vrrr+9ee+215UxqhXOHWOM9yZj5+cEHHzxJOpuaukDyVesftTU3uCl6jDZFao1FWX7kS8473qbKFrk+b7FV+/TraF45ZM47VrlqYyV7lTHT7TWb7TLMeXF0L8dt2jv1oSItaH3omzD5neSbQBXdgCu/PSq7JVuUNsdlXdnptfG41ldu53P+GL3LRuTHH39898QTTyxXNgbot9GXvvSlZSM2id+PjIc1e+JtSNlUetAE+lqv9v2WQEugJdASaAlcbgk0gX65+69r3xJoCbQEWgJHkEAT6EcQ4v9mkcCSExdO1PK4QrhzTQJd3ufyQIc89zPQRaKTz7EJdPJ0UnxGoCewpf+Rg86EVXhbhU3n6gQ6HiJOWvtnB3TJU2QoXkl4oAO4KnlYcW8DbXGPQXkgCSR2gErkqMBYf5fPDrZ6f5KXE28OuPG9k7Pcc8/VEXBHG9bAewe5KtBOmu2gZhIXCZQmQK26JslX9T3fISP3+FI7dC9JHScZfSTizaLw/WyycG8i3eMKGHjdddedJEU74Hs2ZKAfgIlcRUpWI97rxf08kzO9g7NvRvIfgY/ZN1WdRuSlP7tG1MwA7X0tn/Rcfep6PtO/qpw1EH6t7Xq/ek7AdyUnfbc2XrJ/sxzedw9M70+96zrj5TrhLLuR+uXPp5xnAH3VviTQ3U7780lkzvTD+0/1c+9CnzfSxqicNf3xPqjkr3asjTG3QVv0dFaW+l32gbw1X3B1veCzyz6JGO/7lEXabL+fmyi8fRXhou9yXvI5q7ITKSvvt7T/yjv7oto4Velo1V5tcnI98M17OadUfbvWhlwr+Ly7xXaOnqn62vvpENu79Z2RvdD37oWttYl0mGd888KofSLMIO44ikWRfCAv8TbnDGoSc7eOJuDKvCy9g9DEO/b6669frqzpPGpS2pAcA6qr9EDP+7EU3HMCPecdHy/KP+3K2ly0tV8u+nPe/jXddzmmfHLurOaytFnpdZ0bG0bzYfaf7DI6QOQiJXQUnZWHutaM6B6Rr7y8nK98fvM+9Hmez2mbMp/ROqiab6q+SLvpto21MMdiEdmLK20ijDuJI478txLjzt/NvvayqzpX46FDuF/00d31awm0BFoCLYGWwOkk0AT66eTXb7cEWgItgZbAh0ACTaAfrxMTnHNSxIF3SkwCHS8ewEe8dESgc4UsF4HOGegizwFI+DsLAt1B1BmBnuCVg2DyyhMhDpGOBzlXJ9DxMHdgyAkHCNDPfvazu8997nPLVUCsZOd5kkfltUYdvT3uNZpnnnuYWwfNBOQ7iewkWEWUOMmR7yWB5mCiZDECbfcBcytCIcGyUX6SWXrYJ5Ap2Uhe9F8C1ronbzfdr4BK9SHRB5QE1os4xyud0LAkoi8wJuRd415GfA8wT7rxxhuXjRoevj9BRI1X2ujkaAKlSSLnZv0AACAASURBVESt9dnsfgU+zyzSrL/8Peq4BoLn86N6JlgueVQ64rqcQPpMH6u6pD3lmRG462Ud0u4RYD3LyzcapS6LJJL9SXLG26tn0w64DRrJrqqf66fy9DJG/V7p3SF9VtmYtXq6HXE9rPrV9aDS87X+r9pU2eCRTlbyle2oPMn9ngge8sijINy2qo1ZBx9z5KV+VeQVb3vqT3o2+qYh11/pbOpopR8+BvK+j4G0WzmOq3qrn/yez52Up01vuTkqx1uOT6+rE18+l4/myqzXTC6+CSDXUiM7P9LPreNT85d0Tf2g8l1HJT/pgvSraqPfg5gkSgzRYVjDiZhkPeoe56xrISshKkl4+2o8sA7QvM2V9aGPdyc1fcxLpiP5OYFOfr4eGem0dL5aQ47mtH36aTanj+6N5vpD8lp7p5prR3Z0NAf7XDPT1Vx3ub6qb7WhY21cj2w0+fBb6k9/+tNy5VgBeaSjr7feeuuSbrvttuXoAN/06XZLepd6oXJzk7Rv0HXblPJdm1fzvv53e+vPsGnlqaee2j399NPLld9K/Gb6zGc+s/x++vznP78kPO5ZB2cf+Lir1io5z6ZuVh7ofQb62qjr+y2BlkBLoCXQErg8EmgC/fL0Vde0JdASaAm0BM5IAk2gH1ewDj6kx7LIW0qsPNArAh1gceSBTllXkkD3EN3UxclpgZYAUxDd3l4R6E8++eQCwupMTK4e3hjP4QceeOAkAQopHwAchRDl6md8ipwQCOcAMgAUoK4S9ZSXPM976PcEmRxkU3sVqtfJCIH85MXnlFOC1A7QVsBaBWZXhIBALelgBdpVXrECCb0eOSocuHMA3skHtdVDGvuzyEGy5upjRTIT6C8inP6hb3X+Odfnn39+2WRCIlysjzMn0AEPCe2uhP4oMoLCWKoODiAmaKp7AnM9DK6DxmuAd96f/T/Lq6qr+iv1pyKu1izeiMwSiKrxpL6VPCqvYydt0jYqnwTBk9BSf7heO6CbfZBk4IgI8HwdIK9kOOoPz9vb489rvFdkWjXmfNz6+KnaVXn4pvySEBiN88pe+HfeprQ/Mz2bETFZ17S53j4vY23zQtY1x8eMwKj6upJD9VxFoMv+K8Qw9ozn/GiPakxLb7K/PDoG8tG8lGSTz0Nus/he5I7e9Tky7cNs/Hj/5XtpD3KcV/MOZeX85brmbed9J4A9Pz67jjjRlf2mPlO5SXRn34zs52jcaj2iuq7Z30o3195J2fp6yDe1oYveXrXNN3m4nXZZuewhzl9++eXdK6+8soRr/+Mf/3iSWMepDMi6Rx99dPfYY48tCU9Y3zjic3fad93TxkYfW9V7uu9HLFB/xpnWBWm33C74uiznl9Sf7KPT9pnqMZpn9un/Q5+t+n3NFma91+baHKN639fd5JFRjEb2u7IV6it+F6CLXCHPWTeS0FnOByeqF7+tIJpdR3LjxsjG+bzKO35UAvWVnisyidujWR+5jnr7qnW38mH8EbGMNfGzzz676DsbSNloze8owrgrae3tfedrF9cDfabsav2huanyQP/Wt799qCr2ey2BlkBLoCXQEmgJXDAJNIF+wTqkq9MSaAm0BFoC5y+BJtCPK/MRSeRkEyX62cyARyKD8ZgQ0PPCCy/sOOP5y1/+8kIC3nHHHUuYy4997GPLlTzxwIVE/5//+Z+F/PWzHxWeswKyKwKC5xwwEYjoJEaCbLrH905+e+h290LnezwklCDQaTv15wrJSeKsc4AtPERIeN97npSn99R2le+AtRPGAuf9DG3ALYGryMvDm7pm8K4Dv0mKOcDKPfdgznsOis0Ayi0gmwAsf7YiwmZg2QjU9LoluF0R6jzjhA6ydbDegXw/h1H94iCpdIa+oV8JwcnY4Mq4EIGO5w3jQYmNERpLjDEPEcv/ItD5TIQDPOK4qq0jYk0Ao/pWm0UcbN0X/M7nR6Rf6qH3eYKds2ddvtXnfNdl4nIRkOpjYASw+rNpOypiKu3PSJeT4EhiJMHe2VhK3c7xMOpXJwtm5flYUb0rIqciZRJ0r0DsrJ/LMMd9ZS/WbIfqVeln9mGOZS+/6oOUTaVnFSlTESfettFYqsZ3NWayrvlekhx6viJjZf+dYOE5D/2ebcz2+Xj1tYQTyB5BhedFoPtcpHfzPbXHSfjs99Fc5eO6siGj8VPJ1Nvp5SuPXEf55rS0aS7DNTJfeliNly02VfJOW6I2+Bogx6DsaNoG2SHlWdmMHLvKKzdZaLNGEui87+s71o9aQ7K2xLOcxGfpE1c8eokE8/bbby+h2rN9qhfzuDaAcmVDqHRP681sp/qiIjLznuuFr91UV/LOcebtTX2r7K3LSOPD+7myT7P5Zuu9fdcTW/OtnvOxmHPryBauzQtr5aRN84gJfuzRlvmpmlf9WAE2Wr766qu7n//857s33njjxCOb8Oaf/OQndx/96EeXNSRXrfXS5lT20PveCW7pjOyT24ct/eR977o2IvPxsqdtSrRdMqRNnIeOx/3NN9+8RHrQmJMt8nnc11wjG+3P87kJ9C292s+0BFoCLYGWQEvg8kqgCfTL23dd85ZAS6Al0BI4kgT+v7/7uyPltJ7NGni9nsP+T5wWhNqnzg48CJhwzx4BLNQJAk8hyQE7IMFJeBK8+OKLJwnvga985Su7+++/f3fnnXcuAA+kH1cAJ70HwOkENmUkCJUgSQXMOvlSgVIJvKidtM29SOQprrDt8igByH3mmWdOEp5MEOAk2qBQg1yvvvrqhURXGHcHQilPXuR4mYjQFIhaAeYid1xOTiT4BoIkcgSIqT8TKPfyHBBPGaaOjDR6pncjcijzSlB0BJZVz+lZXfMZb0eCzulx7+SEg+IuM/fg5zPEOeA7V/oZolwh3PF80xhBb/CsIUwsV85cBdwHMOU9eeHgiSNdJF82oBDOUmEt1ffU1eXkxIDkXukPuunk05Z+rQBZl7vnMSMEk/zRezPCxfXXx3TqiBOiDqzr+4r8qfRMZVRtrgBb1a+S4xbgPgHe2czhZW0dny7jUXv1TMo635210d91sL76nOVJ5jkHzubEkS2o6riFOFqbf0eyn7XP9XUE8I9kvDafbyF7R+Mq54Qch0n+yhaK+M6yR7LxOVpkj/Lyfsq5PHUpN5dV64NKz2fzTGWzqna5ro5sXmUrnEBSfUeEqJexjy2s2qe6jIhil7XPISM74W1OsltzIXV2Uk59rXD9Xk9/zmVEvbTG0RyVJJxkw/futctc6meZexsJ2aw5mTWon7Esgo76sd6DpGSe5crGSNe7HMtuf73Pcmz52oE8cuOjj3PPJ0l5L7+SSzUf8l3q4ahNM7s5Gkc+z87mrdG4WXvH27zl2Xw+54jR/LJm+3O+8t9HVT+lbUvdyTnDf4+gq2z4YMMu3ujaSImushYkzLlS6l2OQY3DtGHVXCQ93XddUc3DuU5y+bLJhc0sJI42YrOpznxnvYvHPRtYuPLbbKSX1ZxT9WPKugn0rSOpn2sJtARaAi2BlsDllEAT6Jez37rWLYGWQEugJXBECZwngX4IcHPapm4B+bfUaw14TzBH4JYDKALdqJO8rLlC9OncSEhCCEIlwlATxvzBBx/c3XXXXYu3LCAkVwAinT1ZEeh+3rOD46qrwJIKqPS6VuAz3znY4t51fKaOaiMAjkAnroQaVALMou5KtBGghwToKiKeDQf+5+Fw2YCQIWpTb7z/3CNP/ZSA0Ag0kiwSEPP3R2CZntmiS4fo/T75q/9SbxN4TvlU9eKdyoMv9cxBcJ6XRz9jRCE0Ff7dw8CzQYIzVwH0ueJlQxhOxgjtYHMJY4TrW2+9tYSUfe211xYi3XVUpDzgKedesiGFqA5cFX0A3eDPCf0E6/2MVd8Ykh6glQ5WAKXLeAZW6jnPV+Cu5+u6mHXPPsl+E+GSIPFMHyvg2Os600vXicqGZptHYL3q5/dHn2e2IUHq2dzgNnU0z6QtqIDxQ2RbydfzOY2N2ffdNZ2t+iblOiqzylv55TsjPZz1t9+bleX1Vb/nhplKd7JPcpxWc+sWu5F2utLFmZzy+Zy/clxW+pbjek1+W/TT56UterNlfhrlk/IZkVbVBrC09ZoDtbaQ/awINO9z3vMNWdr0KLKbe35EhkfBcXk6Ca85TPd9kyBlj7xY+V4e51whHPHaJUHM+R/1UiQf5m7WbSQIOghJ/VFf1oJKzMFVn62N5ZwbfAzyrq//JHvXT7VZsvBNFyp7tLHAx4b0k2dVpvfJ2hpsNk9U68atY2rrc7P5rJqHRmNiNmfNbMXMFlc2ba2cHMMuB41J6TVrR60j8djWsUD8lrrxxhtPktsLz4P+TmLf174+rvfpj8ouVrpQzVUqh40vv/nNb04S57wr0X5+P+o4LH6XzfrabX/OdV4vb28T6Fs1tZ9rCbQEWgItgZbA5ZRAE+iXs9+61i2BlkBLoCVwRAn8JRDoW8GMGXGwhVRIAN29lRxo4XuRywCLgB8AOngN/P73v1/IQRJEId7XgB9f/epXF3BSxDTvy3NdITbTMzZDVwrwcICEzwnojkAhBz4FxAp0dACX75zoF2iqctU+roA+7oGOt73IUDzQvS7uZZSAcYapdaIiwahsvz+75vlyxKF3IbJKOen/BI0rosfBYvWTANpK/gKdRQp4hAR0RF5BXP1MSsbH7373uyVBigvUZ3zw7Le//e0lfetb31rIc3mn420kLxyuDozqaASORyB5uHl0gHzxTiK5d1lFeHh4XLW/AjsrmeRzI1s1+n5Ehjjw6UTfiCxw+zbyspwprOxI1W6Xuz6nrfQxOQOKKwJiZt+32v6qXpUuV/01I0X8+arN+xiBbMuhbdunzEOeHcnjkLy2vuNja+s7hz5XESU+fqrPo/XDlj7N+SrrPctDda3G4CgflefEsZcxyzPrku0eyWlNlw8d46P3Zuu5HKfapIS8fGNVjm1fnyRRW62peEbziTZlaTNZEujMmdzzTZFeviLw8Bz1dfuf6ztfJzpBDyHOPAkZxpXNaNrICYHOPKfkZ1Sz1mN9qkSY9i12eq3Pq3Vb6jF58JzLPjcZOLmuudy9+L0c7+tqnHt5SaCrz0ZzWa6fZ3PhvjZ0TZZZ1hbbt2bHqjGUdkJtHtkf5bG1/lvqnc9QBpswnTRnc4gSazx+W5HYBOJ19XGLbuTvA61p856vjUd19janrEfzmeuky5ZN2Gy+5vcjV20kZT1M2x9++OElPfTQQ8tvyKrsnGf439ub61evSxPoh2hmv9MSaAm0BFoCLYHLI4Em0C9PX3VNWwItgZZAS+CMJNAE+p8FuwVUnXVDAn4JXAqMAZRwD22BO06gy8sWD3QIdJIIdL0L+En4TCfQBaRS9rEJdAfO+ZxnTjrAgue4znn38655hrCg8o7gTGvAH8Bbrl/84heXRDhuwm47mO+hFJNMd09cPvtf1a8JkjuQ595JZzTsLky2CYq5rBzETeDOwTvvI753IM7zqAh0ERJOoCt0u8B6NlhAnItEx7tc51k6gQ6JzoYMiHMS3kY64oAruqaz1BkbCv1O+HfKUhvRXc7FVMqQub5ZIwF56WF6K60BxBVgXoGqLneB+d6HXo57nyc46v2U4HZFHOiZtHHKZw0knhECIx1McD31cW0Qrck82+1tGdmHkay8X1JWaYsqGa61paprVWaVz2xe21ruvs9tlf2++Y6eP+825tw+mm+29HXKKv+vxu4WfajG3KxfnPRx4mhGilX3so+yb9KurenxFl3a8kw1Dt3GVHm47FVP2Xwf57lOGXmqitz2NcYshHt1T0St19cjADmZpzlC8xJrRqL9MB/qqihGWkfqHkQccyhzL+QjZ0TjXU5i3hWJzjrvhhtuOPHghVCf6cXWvprpTfalrw0rAl33vV+8HtUYy/Wu+t+9z5G7ykMeLu/KJilPbWqrxgLfbRlXOc62yHVfOzmq35rd3tf2rNmA2Tpj1m7Vn98X0mv0XGeFs4mX9eZ99923bKQkzTYQUlaOXelDpVvVetplJ32p1lcj/ZGsXMb8duL4L0LVc33zzTdPNpqyfn7kkUeWBIHO+BzZaLf7fK4I9LSZ1KMJ9LUR0fdbAi2BlkBLoCVwuSXQBPrl7r+ufUugJdASaAkcQQJNoP9ZiDNwaQvwlGB5guwO4lUEOiClPNCdQFfoPRHo8u4WgS5gKM9AF4HuZ2oKsHHAMOuZ4Lnfd1DRvZ4E+glgApSSRzH10B/38W6SZzDexU6G63x3znjnfa+ng6RJpm8lGWaAlYN4W8DIIwy/K56F5OYApQNkDtZ537usnDxQPvrOwcgk0N1LDwKb/pbeuLcbAKC8z7nOCHTAUQBEiHLGE+9CFHCFVNcZkTyHp5wSBL48ySEIrr/++pOUG0ASzJVcaPMoCoRI+BxrPi4qZXDZVv3i/ZB5OcCqMe1epf58kgUj/XcbN9Md15uZDnmbcwxvae++43T0vL5PG+5tzP5JkiDzruaMlN+aAVir79r7Kd99nj/02Yo8OTSvLe9VJM+W9w59Zq19h5BO2c/+v4+LWZ39nS2fR/o8mktn+l7Vf9YvW9ZT+47tSjZVHmkLR+sbXytUpFHOmbmmcqLNI4WoPCdRVSe3lV5PbchS1Ba9q/Y5qZvesH7cDestbSTjynpTiXmTzZxK8k4nP9ZwRAS65pprlisRkESgM2cT0YW5lCv/V/Paof25xY76mjUJdF8rejSZyl67vXe9SDvqGxtm5fl73u+KPpBriWo+H303sgUzOa+Nu5wHs35rtnaL3TlUDw6117yHLkuvGQPPPPPMkp5++ulFjz3EeXV8j29GVD8ii9HRAVvkULWnWlOpD9z+pi0mgoWP6zfeeOPkqCN+H4pA58pvz1nZPpaaQD+N1vW7LYGWQEugJdAS+PBIoAn0D09fdktaAi2BlkBL4EAJNIH+Z8HNwKU14Em5jAA4B0MBP5JA13l8eP14iHM80HXGs85AF4EOeCMP29EZ6AL3HLxLgNyBQt0T4FuBy/oO0EaJ95ywdwI0wScnTv2egC7lSfuScEoS3cGe7KMZ4JSA6IHD59K/VgF2ThYIvK3AZAdbnQBw/RIYKcBfBHN6aKM7ItAB4CsCXSQ6BDobTPBClwf6d77znSWMO3US8I/XEWCp0vPPP7979tlnF+D0/fffX/RVpLk2e1D2pz/96RNvJDyS+K4a1wLB1XYnKiibtnvI25H32wjMFHDqXu3eHxWoq7wSpPY8KjJo5nWVYyVtxAj0lc7w/qiuFYnhZJPam+3aF4SfPe92wu2N5O9Xl0WC2FVb1vp2iwHZUve1fLbOX2v5bL2/b/9szXf03EVqX0Uybalfyizt60gPR2OksgVbdCnXB2tjcFTvrG/KYCaTs9QfEV+yiZSVttlt15rOVf2dtsHXLSrPy6jmUl/biBT3+dTL8FDSfHYSkLlI5CHrRUVz4UokoPfee2+ZD5lffU3HGvWqq65aIgERjeWWW27Z3XzzzUvCG93Dya/Nbcfuz1z3ud1OQtufzfVs9q33Zfahr/GryACUy5+Tqpmfr31zrvG5vdK5rTKcPbdmh/zdSq9dBqNxMbMHs3uzOeC0toIxobUn4+Hxxx9f0o9+9KNlzajw5nhoe+Qu1yXfCCzb5nog3fKNM2trhFxbVWuOkU563oxbNowqEbr9pZdeWhKbRR999NETEn1EoKtsj+Y1ItCpk9ux9kA/7Qqm328JtARaAi2BlsDFlkAT6Be7f7p2LYGWQEugJXAOEvhLINATAK7EOgNo1kCnCgTRdw6MOmDrZ5kTfk9nTyaB/qlPfWrHueCQ6HfeeecOD20lJ9DxsBVABJhCuU5oO7iTAHmCxTPA0QFIga2Uyzt+Lqafb53hKp0cdUCY5wB6kQdX5StgR/Vygk3fOfDk/e31HenBPv17DkPyXIuoyE+BYzM5+r3UJ/9fAKQT6Ipc4N5g6A5EdYZvR1dGIdxFoIs85yoQWySJ6xNhLeW9DlngACQkO+WQCOEOSSDCAHJddaWe3FdKghyd9fNsnWTw8hLIn5Fu0nc9k+/OgH4pk4+dDCNcETo5JpLgSb2p9GjU3pk9rmyTD4hRW7cOmhG5IJkmqVGRHGnbPU+X06hOM2Kiauson62EiuvAVjmd9rl963ba8tL+HyO/08h9Np6rfCsdynXF2jy1Rk5t6ROe8TGYda3G36zuWee1/3NsnUU/5joi7V+uh0Zym9mGqu/cRno7Vb42ZLm9z75wcq5ad6pt7m3L5kqFaYfoUqhnwj1zbJBIN8h1J8xYo0KeE5EFz/Jrr732JHEvN8dtsZXH6k9fo6ZOJZnvMvS+zX4dzXn5XEY/clKc9vn9bO9WQnI01reO4S1zz2hs5/ez+crvVXXbMl+v9cNs/prN594O7xPWZ88999yymZKko6M40ofjo9gcouMKWOdJZzxqgM830i9fl83WLFWd1+YLX/v5+kl5se70yF5sMGXD6AsvvLCEV4dAf+yxxxYSvQrh7jJ2+5O2KceS7FET6MeybJ1PS6Al0BJoCbQELqYEmkC/mP3StWoJtARaAi2Bc5TAXwqBfqhI10DrKt8KVEoPpCTQATgBQAA1X3755RMvdDx/OJ+PJAKd8OYk8lT49vRAp15OYie4k0CIgzIJoPi7/tkJe953snDkBUTe8vrl6gQrnwGzlMjfgR0HTSuQuQIEs91r4NWhenJZ30tQfwYiJ7HgbU7iU/kIXKZv+a7y2CFfdIcw6krohsKqK4S7e6BDnlcEunsJURbeRgCmXPG4I/32t79dSAOvM2en44lHojwiPyj91V/91Um9AFTllQe5ABhJOFsS5L+H0nWwnM++8UP3REKk/ATQ8n1FUM2A6SQyqr6pPAbVv0na+Biq8k4weTYWZgTAmq3dAsYfMg4rvZ6RQV7GFkJjbY7YUudZOaeR6Zay+5laAmtzyYx4qnJc06W18aE8Z0TW1r5M/c88ZzYp54XZ/1vrc4wxVM1XWveM5rbK5qz1K++M7LnbdW1k8rXSlvcyD95xe866iY2YSgrtLLLczz/Xuk0bwZjfmO+4cra51qls2vzEJz5xkthUNiIMj9VXa3ZN60Ffu+Za9VD9Wivb53InGdX3uj9bk2ZfZzSm0XhfsxNrdR/JZMt7W21Q9sm+/VCVU3231da5rFkX/vKXv9y99dZbS2Jc+ObfL3zhCzsliPRq/aR12WgdVa2JZuvnkY2cydttE2Oe34Aa2/yG1AYB1rqQ5ySIdBHoo/nLf2d5ZKKUg/SeaxPo+2p4P98SaAm0BFoCLYHLJYEm0C9Xf3VtWwItgZZAS+AMJNAE+lio+4BFo1wciBa5BuAA4SZwEnIPAp0EgU4IdwAQEgT6vffeu4SUvuOOO068IwB2nECH9JPnq4hnB2YrcE6AiAMxFUjioKTn4+c9C4j1MzoFLnFPXsdcBVaJQHdPeWRBgkTn2QSiRt5Z3lfengR510iPMxhiFzpL9bcqmTpfyTIb5Dru+fE5PdBHBLrCnYs01xUdwTsc8lxJXuROoON9Tsrzyl1HPZw7OkZdtLHlxRdfPAEcCWsLeaDkHudsXPnc5z53kjj3FUKdxJj28eO6x/caA9RJ40S6n1EVXI4O0kr2rsdJ6HgdNH6SEBuFAub5yuM9PR9TT7IOFYC8FSReI2bWCIRROdVAdFB7JtPRIN6nLmdhCLaUf4x57CzqfpnzzDlzq25vaXP2aTW2PJ+tJNKWskfzAN/Pyhnp4cxO7FOf0ZyzJY/RnOZtmsncbUTaUbdz+ZyHQlZZPKN5R+sbJ++4n3Oy2uhh2n3uUsh2keDMbe+8885JYtOYzjmHTPe1GOtIohyxzoQgx9tcHrgQ6YoKw9XnRG2IU/vXyMEthOgWPdYzSWA7mTey87N5QYRopeejuqsOTjLO+i/nbvUz+ahcn2dzLbE25qu1wT7jxm1aJatD5pFRnmvrA7+/ZYxvlY3y1Xjgyvj49a9/vWMTJYmjsu6+++7lyrjQkUCKiKV+oa90DJDWnWqv9502yszszayfZnJXeYxpX9+ynn3yySd3Tz311HI2+te//vWTtIVA99+GGlvVb8P2QN9XO/v5lkBLoCXQEmgJXE4JNIF+Ofuta90SaAm0BFoCR5TAh51ArwCxLeI7BCyq8lU+6YEur1WuAJ7yHEgCndCZ99xzz5Juu+22k5CaAJ3kjdcBSQS6SHTqchYEupNbTobOyqOeDkK5Z7zXkc8KgU07BCxKrg44ViShA4gV8bsV5N+iHx+WZxKsd713ec1IzSQVvG8qAl1EgI9NPy/cvc8h0uWBrrNbnUAH5Bd5zhVA00FMjTs/c11h3l0nORf9iSee2P3TP/3T7he/+MUytgS2Ugedz44n3tVXX7275pprliukA2OUxD3/k1e9NoqoPOqi9s4IdJWfXk4jsicBTr1f2TL3gE9d3kpOVOMpyT7Xr0pPVEevQ2728XtbCGN/fs2Op52o6rMFwL4S9mAfWazJ4UrU/7KWWZFCKd+1/6u2r/Xn1j5cy2er3EdzQTUet8ytW+u/Vr+t+ayNWxFDaS/cTo36Ou2cz4989nmHZ0frJu6JhNPcVcldxLtvwvLjSUTmkQebD5nD8K7l+q//+q8LiUZik6af8fzpT396CcuOxy1zmjaDcWXOywhBiiiDzDKiSpLoa2Og6p/Uo9H/Iw/wDINPPX0+Gc1B1dpxpj8+r2XfV/qjtU7qjfRE9RwR6L5W8rqOxsqW8ZjvZv9V8+jWsVfJM8tzGR6jLJfRmg3UcT1c33///R2EM4kzwx944IHdV7/61d2DDz64++xnP3tyNBbrN99cSF9p0wprRC/f12IVgV7152zdMpK72kkZsgeMf8K3/+QnP1nWs/ym/MY3vrEkiHQI9NF6PteQOXb8vt9rD/S1WavvtwRaAi2BlkBL4HJLoAn0y91/XfuWQEugJdASOIIEzpNA3xd8OULzPgBqbM3vmPVUnL/yRQAAIABJREFUXhWBjkcPBDpkMUAORDggJyCOPNABMvGEIN16660nACfho/kTgY73gc4k58qfk9MCi51cFBjiIHECKAkOkm8FjI5ARD3PO5KBAy/Ve3pWIJOeybr5/9m3FTHmoNoI3F0D3rbq0GV5rgIxBfh7G0aAm+uDA8fKN89JdS865S/dFBjpoCTAZHqgv/7660v4dlJFoGedXM8doHZPPMiGN954Y0mEePfxCjAp7x7yhihXIooEgCRX6uJ/ePJBrOOljud6bhYRGUH7VUffNDIaq/5eJX+vQxIGLnPv0wrY13fZ9/uMrdSvLKeyJzNdO4txlfavKqOaE66krTik7GPOa2fRD5clT9eXaqxt/a7qw+q7asyMZHWIXozy8nJH+fr3+cxojj1NP6/pcHU/v6vs18hmyhbpvtYmVZ6ax/K4Dp9PecbnFu5pM1OWpf81Z/ncyXxEiHY8aLlCmmmDljacMY8RtYV5zo/NYZ6CHOfKRkxtAmOtqbmMK3Ovb3Zci2KU9a9s++i7XGtUOuL65TLkWSf63cNffTI7KqWaE1XP2RjIezmPq99VB7/va1fN+RlpplqbzcbbaA28Zo+y/bP5b238Vf04sh2jtefammbN9lUy8vUVnxXpiivjRMdmcXY43ufatMwGk2pdq++qzY0aB7n2ynljq60e2bQcD35cEWe8syGUhI1wAp21a64h3b55v/hazHWW5/1eE+inmdX63ZZAS6Al0BJoCVx8CTSBfvH7qGvYEmgJtARaAmcsgb/73vfOuIS/3OwTeBHoB/AAcS4CHeAT0BNQVAQ6JDoJUPP2229fzj+/+eabFzJOiXzkfe4EOkCKg4qAhw7GOjiY4G4CeyPQVGFD3SMp33Ww2cEjfy4/O+GaoTGz3gnoOBCYnx1sckCqAqe2AlsfBs2uQMxs1z6Eg/cRn50c4P8EvlWWvHnkjefnoaPb8j6HEMADXV7oSaDLu3yNNOG+E+h//OMfFyICbx3AQPdOV5hP6sB5kg42OjHh56/zDB7qX/rSl5ZE2HfqqvNlq3El76Ycqx6G3j0Nq7YmSLum694W/+xjKwFpJwQcRHW9Sfnv8/9px5/e3wr2n7a8s7YDF71+Z93+i5r/jBjKOq/p4lofr71/FjLyMmf1O6+6z2QwIplGckk7WdkurY2cEMsNYMrHiTSFN9f6J9ciPufm+odn3aZ6vsqPOhCx6Fe/+tXu7bffXq7MS9pMyT3msP/8z/9cEhu5PvOZzyyJkNRs9tLGL9agfkQJ867CtmtuU4j5WTtU55G8D9XfkW55CPtc62q+9BD52gjga1LVKdc3/J/94n0ym1+0rpCeaH2s+b5aI6se/mw1L8/WtGt6PsvP893Hpm21ObM8q/WJvjtEZ6pxzXceESKPP/iXf/mXk/Uk60o2Kt9yyy3LlfGi3yR+bEGuZf330CiCzqhu2a9aQ+8zhyArP8KL889/9KMfLYkIFHieywNdmzkZ19R1ZPtSL6p+0bhoAn3raOjnWgItgZZAS6AlcDkl0AT65ey3rnVLoCXQEmgJHFECTaAfUZiRlQMODn4CWvh5kgA68nL905/+tBDnJEIK4iFE6HbSTTfddOIthNcQf5CLIt8BUOSFwD0H5JyMFkAjMM+BHX0nMi/BIAef3GOYPD2ku38mTwehRs9RpofvFsDj3kNe9/xc9WQF3lVAUAWmnp1mXJycHcyfyW8r4aA+0TX1x0Ovqjzq4AQ6/Q6ILzDfPdAhsdcIdJWhMVABmpTpJLnXm/c9mgMkBZ7peL4T7hOyAsCQq4OW7j1Ofmx4uffee5fE2MXzB/CSRJ0SzFdfiDQRQY53IeOaK/e0uUCEvY/jHOcu49HYSUKnek75iDz3cvR5H60egeNbQPPZM2tk3j51vCjPfhjbdFFke2g99umTiiTy8eR12DpfHVrvfd7zeh9KoG8Zz1vqNMsn783kXck92+brAydORY5q/UJeuq+1ljyht5CAImp9Hkqi1qOWyE5zZf554YUXljUiV0hANoGRIM19oxobuNiASRQj5iHWlErMIXo25ejnO/tmraovcn1wrH4f6YavISnbPeUzEpOvU339QR297132PgcqBHeuI5xIV3t51je8qV4Kz5/l+9zra+TZmJitxdbWwGtz55Ui0HO8bBk/o7amfESg+1rNN6awaVLRh958881lw+N11123XIkg5Js5vUx0UL+5WJ9prOp3S+pT6prsh1+rNs3sm6/vtGmDej399NO7H/7wh7sf/OAHy+ZTkecQ6Wyo0eYYjWsv13WyGteqj99rAn3LLNbPtARaAi2BlkBL4PJKoAn0y9t3XfOWQEugJdASOJIEmkA/kiCLbJKYcg9TJ9D5XufXQcrpPD6ukG14Q5BuvPHGxSNCCRBI5Dkko4fwozoVgS5Qx8HYJNBVTwGMApsEIAtwzbM7PXSmf1ZdlI97g7hHF589T4GOSdA5uLYG1M4ICYGkft0XnDw77Tn7nNeIhhngl4BbJUvy30KgSz/k6SYCXZ5wjA08z6sz0AlFqzPQv/vd754Q0w7ySecFVCZxofPRBXbznI+lX//617t3331399577y31gKDgLFmuIrd5nnr6Pc6UhbAg/e3f/u2J5x/ef05IOClOm+Wljo0AvBUhQBmVB7r6wskcB1ZnnyugegRmu/y8X0Wqj8ZiAq5bNHsNNM77H+Zxuw9Zu0W2/cxxJLDWL9V4GOmt12hE6LqNPU4L5rlsqavbnsxtbW7epw1rtqWSzT5kocvc7V+1NhJ56wRZeqA7Ka11VJLjar8IdOWrNZGO9tHxPtzXuo35h/PNIfy48oze4xmdc8488/nPf35ZO5I469zDtFPvEanr5C/PJWldeUzv06f7PJt9maS/k89OoCNz3whQbeDzec3Xx/5s9p3/7/riBDr18DWNZF1tWNAcKj1aG+v7zndO9o/kPsvzNGN5jZQfrTcOsZ8VeS5Z5kYVrWGI+kUUByV+X7FBmSsbTRgvGjPeLxpv2jDhOkje0qvKRo7qORsTa+t13zTz5JNPLuQ5iRD1EOePPfbY7tFHH13apE0BEOn+l2VUBHrWkWeaQN/HmvWzLYGWQEugJdASuHwSaAL98vVZ17gl0BJoCbQEjiyBJtCPLND/za4ChfgOkANwRaEzufKdPEwBIkSg41mE1yrAJyTc9ddfv+NMPiXy0dnMItBF/Im89JDoCfqNQLEZge6Et4O05J1ArAOF7rEqENjL0bN5bruTnxXQU7UhAbutJHoFdJ2NdlyMXLeCohWRrhZUoJ5/V+mc+t/BSBHD8oyBGIdM5qoQ7k6gc1YlyQl0iPSRp5zGg+uTh3BP7y8n0IkKgWcfQCvjE6JcCQJdCfL8n//5nxcvda6AroCwn/rUp5ajGKirzp7VsQryvPdz1f/6r/96eZ7E906wCJR1Ats3mHj7ZG+2jJERiOp95ICw96u+HwG8IpC8jJlOqcys9wjczXG7L7mQbRyNzopkuxgj+WLVYo1YPsvabrVpp6nDmn5tIX6y/LOQ2Wllsa/dmMl0VpctbV+T6cxWVPXKjV2ztYXXz0mqJFV9jeNzi+YeEc5pO31NlfMJG7ZIkGDMSSqf+QevcyXCsDNfMHew6VJzJ1eO/GEOYt3IZ4/ukhuh3PY6QU6ddW40xLDmLXl3b9W1WV/v08e+vhb5rKs8jbnypzqyXvU50eclH9N81nOSd973vvb5g+e9fBHo1EEEujaXZp7eDm9fysXn+C1jZ6ut25LX1n72tcLW8r3NOSdvtR+Vbfb+lOxdz1nTsUmS9Jvf/OZkncZajfUXXugkSHWtXau6avPD6DfLaJ2yr6xG48R/fz311FO773//+0uiTRDnjzzyyJKwEVqLJoG+79pH8m4CfauW93MtgZZAS6Al0BK4nBJoAv1y9lvXuiXQEmgJtASOKIEm0I8ozP/NagQECXwBaAHwFInO9woFKAJd4Tk5K/2GG25YyHPCCnKO5Wc/+9nlCgkHuajw7wI4uZJndZ64wB3VJVvvAJHIfvdAdwDZva4EpHjbBegIIKqApQQKE1xW/WYAmgOhCVKN/s98Pf8tQOLxteZ8c9wKhM6ITs9j9DkBTdc7f8c9qwH1BPBxRb8hz0Wgv/rqq7tXXnllIdAhAyDO8T53Al0AqYOKrq/cd4863dM5lx6a0wFxkdkiPUR4UEdCgb788ssnifzlRY/HjzacCFTXZhE8zt3rifPSOT+dBHArmfmGE8luNgZHXpCj8TjS+wrAH2lr1b85PpMAcB2piIO0p1XZSUY4KL2FtNkK0HvZW8fQ+Y7si1HalbCh59UfFUlT6cVp6nMs+Z2mDqN3963bljqs5Zl5jOYb2f3ZKJD98Y1Hs/7ztY3bYic806a5FzR22G2+E20+T/EcnuScYU76/e9/vxwbQuLYEtZ6IgCZh3ztR7QTeZkT7UQRjlg/+hnnzKcuIw997uGcZbN9vahNY5TLs9oMxty2Ve5r1mltTaH7Ffksm49sNGfznZ/lzvu+Lq3miRHh6vNm5X2vvFW+PNBF4MuL30n5JOIrXRvNv7O12ZqcZ3PobG7fN9+1cZ2/G1KP9pn7vS/zs/L18av1H2ONc8IZbyTWdNJ1xg/rMMYXKce/1nCzjSij3xaz/qvktmYDVTeueKD//d///UKgszHg4YcfXtJDDz20bLRRlCPG7tY+mvV9E+j7jox+viXQEmgJtARaApdLAk2gX67+6tq2BFoCLYGWwBlIoAn04wq1AgATBBKBLmCT+wLd8GKFPFcCCNV5fF/84hd3Ite4AspWBDoAEH9JrjnIMwKmHCDic5KOMw+sEWiVEt4C/CWRdggIn8DQDJQagVzH1Y6LkdsWWaqmhxDoDoJWBLrfV10qD3RAPpIT6JDoEOcQ6CQR6ArjLi8zlTHb8OEhc13PqZMIdK6ApA7CS89pmyJHMOYAYZ977rklPfvss0s4dwfzHeAU+UK5tBEPQXmrE3IXEoRwu3zvfeD19E0HOu7AZeuejV5nkSKqw2x8rmls2ju1serj1CUv3+/l2K/y8nrNyJQ1cHgt78qmedn7jKU1WX6Y7m+R+zHbe9794IRppQ/Hqs9p5Xiaesze3Vqvfcqf5VmtqyT32b1Kx9R3IwLdbcKobylT9qvSBd+A5QS65icR4bLR8liHzNPxIMx1L7300rIhiytzjJfp0XrYZHnPPffs7r777oVI55gQJdqpv/SQ5h4kGvObR2/J+Z/2stbUkUE8y/qVuQsi3ee2yjav2dFZX1Zzis+f2cceqpt7Hka9qme1xuG5nD9dJqPzyisPdK0d0gM95/LRXFqNodS5reNxzeaO8tlnHO+znqjm/Rx/o98qrlOzdWrVJj+nHp3m6CwiDZHYCEn6wx/+sOi3zkTnd5hvyCRfj27g9XE9451K//etczVGcv2ickWgQ6JDoH/ta1/bffWrX10SmzK1wUYbamb6s0W3mkBfG1l9vyXQEmgJtARaApdbAk2gX+7+69q3BFoCLYGWwBEk0AT6EYRoWVRgbgJAFYEuAFUE+vPPP7+Q6ICU11577Q7ynKs8IbgCDMr7nKvIPHmgu6dThhccgVICYAQUJQlfecGq+emFkeCYQEmBPqpDEmAONnl5s55KkKcCffRdBQb6d1sAo+NqzfnmthUM3UeGI5mukSKuA05SizznCnFAqFoIBa4Q5/L0TgIdYLvSUcpJb68EQz3SghPfIioYbwLBHWAXYM/Yffvtt08ShIOD+e6t7uFwqYd73BNik3ChJM6r9PEAKcJ3JA/Vy/s+/njHNw8oj8pTysejiKEE6LfqTEV25Luz8e4jIW3UyGZlfqq7f58jLOs0at8WW7BVNuc7yq9saVvkdswanncfrNk1jalD27hlPlvL+xgymeWx1sf7lr9FppVct45ll1faN91LWzKzQTybNlf5uBcyazsnXCHJIZxIkOUQeCKmdWXugNQjdDshmLky12HzCSuNZ6zO9uZKVCI2XLFGJDqRyG2uTqDTHg8v757UTvDyjO7puBHNWcxjfOfnKDthmLL0+WvfPs75xNcLkn+Wl2dd+1nu2Z+zOcIjuFS6o/WC3+MdJ2edvKesUdQb7o10rRrnWe+1sbhmK6o+03f7juNZfbfUYzSe1+boGSHtOshnHwP8dmIcavOKjkxgzKHjbEhhgwrX1HMf19WayfV3TS5r9a/WRt5Hrj/ugc5xQg888MBJgkDXme6sr/Nvpkuje02gb9HsfqYl0BJoCbQEWgKXVwJNoF/evuuatwRaAi2BlsCRJPC9//f/jpTTejbHAnnWS/rgE4cAQIfW1cuqCB++A3RRCD0BGALWAHIgz0WgQ4zJGxWAlM9KEI5OoANsikQXEZZeLgJ5RmSUAB8n0AUSJVjDsx4OsypL4K17XI08Y53glPyzjDUQKoGyLbqS+nFo328p6yI8szYeDmn/Wp5Vux2MdG9q9NrHhwh0nfcqAh2vPBHo3/72t5cQ7uSjseRjoCJVvfy8rzwAw51k4DkHyL1djD3OSdd56XghCoTnM2NbCbJdnoZcNY4hTmiTvAeRgwOzeKTLDhCFAiJF3kQ6Z1XjaBQtQmMyx5jGssvCgf21sTcjACr9GAHG/r3nmZ+T7Kr6eIsuz3R3RrBUtn42vl3ex7IDW8bdFhkcqz7K57zL3CKH82jjFhJMz1Qyyu9mpMp5tfm05ay9PxtjvuaoPvPdKP+1cqt3qYtvNnQCLPtWzyZxRr4+R2BX3TYRqUSkOHOavF+5Mtcp/DjzCfOCQkqzoUoRiCDB5DnOFVKdTVUf+9jHls8itxWi2fUoiWG/58eVKPKKjh8RMc3cyDsevtrn0lyDbelfH5tp56sx5TLP/J2kJl8dnaKNAF7WaLxle9J25Fzjuuly0rpGZTu5nxsUcq07G/vVva02d/TclvFylja0Kn/LHDvTr1H/6vcIV8aZR/J69913d++8886OK2uqm2++eXfLLbcsV9kMr5fKyN8v+27+3dLfI3nkmOEMdIVwh0D/yle+sqT77rtv2ZiJjSCxdqx0W2N4bd2md5tAP/bI6PxaAi2BlkBLoCVwsSTQBPrF6o+uTUugJdASaAlcAQmcJ4GewNp5NPdQUGgrGJVtqACOrANAizxs8RDiT6CmE+g/+9nPFjKNkM5KeBgpAWwmgS4vV8p0gDc9yROUdADQgbwkD729DkLxvQOC7plBfu7x4QAj9xywztCY7iVc6cuMcJjp10wvDu3789DnY5RxFm2f5VmBjcjY9Yz/3QPdz21VeHQn0CHPSYwBiHMR6MhHukb+eUblTH4Oyms8yhNPY4k80xNPHm7ocQW86x0R61w5a5MQoVwhVHS+O1dIjByvqhuRKO68887dXXfdtbvppptOgFDAUGyFtzcJ9PTAlyw8jLDInsq7TjbFZZhjJfWgIj+yD9bIAMmU91y+Dpw7oZGfR32+ZW5YI3+2APwq39u5pewtY31rPudt0867vK1y2CLT0z7j+iqd9TxV17W5K3XvLPRna1sPle/W904zzrbOPdkH2U9an/o6xueoLMfXV9mXTuIqhLPKg5x78803d2+88cZC1GH/lVgbSWcgftlIxSYproSSFpHHJkrsvVJGFhl5xqqebpfVRuqp9SNzHOUrMsraOedul3OecHu8pm9Zr/xfspnNGT6f8ZyHuvc5fk3nfE08m7NSr/JoGN+AqrVJbsyT97/m7GoOGxGsW9tRzUOVXVrro/O6v3VuHcll1Gc872sjjxbB2usXv/jFMj650i+333777rbbbluuuQZx+6A1kzZL5FpwZKeq/pu1aSQXHyt4oHP++Q9+8IPd+++/v7v33nt3X/7yl5djHtiEyUYbErbF56gcH57nTM+aQD+vUdHltARaAi2BlkBL4MpIoAn0KyP3LrUl0BJoCbQELpAEmkAfd8ahJMAaaeQEukIvC9AhjCDEuRLApcK2Q6JDoAGkchWBDokuTyV5KwnEdNIsPascOHGwMEEhAYApjwwRnR4Y+p+8nQhPD3TuO2Do7zlgtRXEnA2vLYD+of1+gYb1tCprQN4h7ViTq4Pqkm+GUFe4U4h0Eeh4yADmizyHaNCZsC+++OJCIIg8h0jnzz3QnVD2dlVkiHTQ9d+9B0WQA7IqOTjv48TzolxAWjwMFbqXszbxVpfHOkS6yHTa6wS+vKMY43gPaQPN1Vdf/YGzbt0DXaS+zujEzkim8mrXOKO9vhnG7YTGrgP7Pl6rzyP9WdMRvedArZNcSdJUZTuRlPdn/T+q8xo5cQjIX9ndsxhznueVsGnnWeZW3TpEzvu8k3N/9nVld1Lvq/9zTOxTp2M9e6iM195bG2PVeMk8Z2VU90ZELWW5x3KucUY2BfupdZhvasR2M1foj3I5kxjinMSGKX9eXt/YbWy2E+is/7T2I2Q7z8jTXHOWRxGp1lGqf2ULeZe5R+e3UxcR9JTl78oWewSimQ11Ym5tfkibr/5PMi/1xtcVPl85sTnqP95d09OR7HJe8nrmpjXfWCFy3+dhl2fKLO3pqP2z8T6zyVvafyxbMstnNl7X5umRLc3vXX99wwXrNDa2kF5//fWFQIc8V/Jx7Osm8vDNxloruu2aybcizKvvZnbP9e6ZZ57Z/fCHP1wSBDobLklsvoRA55ggIlZgX9K++m8xH4uu/6lHTaCfx8joMloCLYGWQEugJXDlJNAE+pWTfZfcEmgJtARaAhdEAn8pBPpW8CK75VASIAFazxdwBXAUIssJdN5xAv25555bQFKIMpIA1Ouuu25HAtx0ck3eQ1zdk5Q27OOB7qEH0wO9IggcVFoDuCTPJJ5m+a6BryPwcwu55c9UgNUFGaZHrUY1FkbgbIJro4rsA76OgG4/LxTiHMKXK4B+EuiQ53igMz4gzpXIW4AodXX9VVsSFBQwOCPQnZhNENzHVspHcuEdDxP63//93zslxryHdIfEUAhgyJV/+7d/O0nyShSx4mfFe4haPisMPF5GgKUf//jHd1ddddXyOc+FHXmrU38PR+zgquyKvksvSAdct+qRy0/juiIoJFcnEbJua3ajqtMakD3q37X25fjaZ7wcc8wd1ZB0Zv9HAtU8NpuHZnPORZ+PjqHDOd5nKjUjj2bjck1NkyQfEeiU7zaP/7VWwrb7pig2Sylxz+cY7Lk8zpkDsM86isOP5GD+kwc4V+z3Jz/5ySVhwzVfYsv5UztG9dzi3Zwhxv2cdZejb/BSeZW9TZJ3rS9ybs7x5HZffVH1veeTJPZoTb9lDZrrV+mAb9rLtbaX57pWrcl9rtu6lt7HTsx+zxwynj2/Q95fe2ft/j72w3XR+1p9qHUj5Plrr722EOi8c+utt54klZfviEDXerOS85p++Xpp67gZzS3PPvvs7vHHH18SIdxpA5sAuEKgsw7EnnAWeo45X0e5PuZay2XfBPqaZev7LYGWQEugJdASuNwSaAL9cvdf174l0BJoCbQEjiCBJtD/LMQZuDS7N+qGERgmAl3gqLwVeB5AFeJcCQCTcy9JeKJff/31J4n33etJ3ueHEuhJVAEKZSjQBFTSy9wBQoFMyM49dSuvHH9Pn5FrRU7uA4COANit4OQRhtiFyyJByZTnmnyrBo3yHH1PGUlEJ4EuMiEJdIjzEYGOno30R7rL/eovgW7X31n0hgSR9R5luP65l7eT0u7R7h6AfIZcf++9904SQCWEzP/8z/8s3oLyMJf3ucpDDiLMueKxyCYcbMhnPvOZD5yfS/0T2Bc5QT0Vsl6h5QWw+tjMzw7CbgXZK7A8bVLa1AR1s9x9CYMKuN6axwzszzz2IQZm88tW43LI/LU1737uzxKoSJIRyeGESX5eu3ceMk+y8Bh6OKv3Fh3NcTMbR2vjUbbC5yHeEYHO1b1Tuaf1EPbO32MD1G9/+9vlbHMSG75EknPP5w9sN3adRH6EY2dzJLYZYovQyh/96EeXDVDa6MQVQl1kuzZeyk5rzpF99M1MtEHzjUdU0bseOUUbAnwDpurufac8JYPcaJn9vNa3a+u0vD/atFb1uZed9r0qVzL0NuTmMH/Gz43nHW06kNe+P+vlSf7Sw1wv5Fyn+qzNUYf+jtl3TjpknegyrWzlWdm1Smaysd4/6DXEOQQ6iT+OTVDyPnLboKN+9DunKq/SK75L/cx3t64/vG7PP//87oknntj9+Mc/Xgh0jvu58cYbl/TpT396WRv+zd/8zXIEkOtZrp+q9Zbrq/qrCfSz0tzOtyXQEmgJtARaAhdDAk2gX4x+6Fq0BFoCLYGWwBWUwIeZQN8XoDkUeJoByyMwDu9xEeheLgQ63gMi0AFkIL8g0CHAAEBuuOGGJYlAF3GuMO5c9/VAd1k5GJtnkjug4qAp3ztBqM8iK/1868zTz4x0UBq5joDZESE1AisdXJoNtxHQdgWH6NGLTqC0ApirQvchK6r+SdlmX1cEOoTBiECHRNcZ6PJAF4Guuibx7bqdbfQ6O5FQeZT5sz52cgOJ613mo/JdLnymvYxpiGvIl7feemv3y1/+ckmQNAr1jsejA55OlPA9AKkS5IxCv/MZuWGDuPoGHt5zAoA8neB3IkHtcVLJPbC8bmtK7OM2Zes2x/uvAp4TAD4E5E+AeCuAPRsfI3u1Jpe1+1tJj1kb1sro+/tJoFp3eD/pc/bJzA6fd/9V5Y10basOrklxaxuzvH3mJergNgJ75V7X5OUe6Apnji1mvvI/3wSFt7lvdCI0OwQ6RDpEuTY6YW/9HGzmt5tvvvkkcUQH4ZVJCq+sMn3dRL19bsn1m7fRy+Oz38sjSFJ3Rzrqecr7NsnDnN9m62Tdm63Z/Z7POdRxRPTpe83nLjOf4zWvuBd/zt2UI7l7W5xA5xmPCqM8qvltNj/6PFfp92yOmo2jrXPZacbqVnsw6+u18g+57+ss2QHPR3rkHujoA7+19LvL1z+862tY/60iPVGZ2dZRn6Z9WhtDI1tJCdocAAAgAElEQVTI2vgnP/nJkjgygohlHP/AFQIdO0Nio06uqXJNKd3NtZXLrgn0QzSy32kJtARaAi2BlsDlkUAT6Jenr7qmLYGWQEugJXBGEmgC/c+CPRR4mgGDFUgEuKKzJSHBvVwn0CHSAXMh0OVBKi8CrkmgO5F+HgS6AyoJVPr/Ah5HRKSAzArsdKAwATCXe0VQOACanysAbQ2sOqMheO7ZJug2I25GMl77fgs55MQF+XlIWogFhSlfI9D9DHTyqNoncNT1YAZqOiDvRHFFhI7ySVDfyXyvT9bJPZvwNgcAlWcjpPl//dd/LQlb4QAu/+seXo7apMMVQobQnfI+cs9G/wzRA6iqJE9H91JMkFfj268zcqDSnQqkdWK/si8+hitwN0mGNZ318X/ImJgRB9XcspVoWDMQW/KZzW1r+ff9WgKzPt1CBFZz0Mxunmc/rOnLiLg5tI5r5a2N3dkYGM0Hsg+yt1qHeIQcNjBBDpGwrdhVJc1f2GBsLxublLDbOlKHcuRVLsJK70K2KjIIG5vwCNW8l2vDJOh83TRbu9B+39Doss48Z+uoJNY8T58j99GBtXWb19Wf9TUl5fnGNV8n8r2iuojo1pxJH/jmMP/MMzmGvf3pAa/5ibmW8Pr0N1fN88qrmhcr3Z3Zj5z30o7MxtLs3pZ5ZLZuXhujqRdby9tHn9aeVfvVXz5uRHqzYfHNN9/c/eIXv1h0R0dosYmZKBDaIOERKrSJxNd4s3WO7lGPaq1R6Um19hy1lyhNTz755O6nP/3psnbU5kmurAE5BgICHT2lDrIluY5KG+NrPC+7CfQ1zev7LYGWQEugJdASuNwSaAL9cvdf174l0BJoCbQEjiCBJtD/LMRDgafsBifHHKgRYOQEujxAlUcS6PJAJ+wyACvEucLxAeS413lFoDvQmN64lFmRfw6opLe43kly0POaqeVWgqCSoQOjszJmgCTvba3DEYbXhcuiks0hZKEDgFUjs6+qvnMPPvJwzz+RCFxnBHqegU4e1Z8DlQ5qux5XY5W8KpJh9J4DkPnMCHT38ebh5cmLtv/xj388SYx3l5sf2/Dv//7vJ97pnLMrAocrZAznXYqg8T5HhtrQA0CMrWHDDlcAVr4TcDxS6C397e+O7A75uHdhJWfvp9TdBIA13lPvRzZiC3BdtWPN/s3mlpFMT0Mw5LuHlH/hjNcFqtAWImptHqrmIjVxlP+aThyrn3M8j8pdq89ZdNmWMtee8XGeG/h8LMuLHE9yyHFsMbaVhB0WcavjNvA2h2jHnopogzSHtMKekihbJC62Vx7nEK7YadaEJM1l6oskqZ3493Wez2+jNZ7rWUWKSX7uuS2Z+camatPB1rWZ99Faf1VrbG104N08DkZ1Zf5kM4OOPfGIAsyLfM+cqg0POhLJ+zbrRrkeLUee93zHxj/6Wsk91l1+3keVd/zaWrdas629M7M3o/lrZk+qe7N+nNnDUTn72LM1G+V55YYLj5zz9ttv70hE/EEfND65sh5SYqxq7SYCPdcPo3VOJW/vP+Wz1mejsfbKK6/snnrqqd3TTz+9bMDkmAgdFSECnQ2VWwl0bciu1lfUoQn0s5jpOs+WQEugJdASaAlcHAk0gX5x+qJr0hJoCbQEWgJXSAJNoP9Z8PuCRaMuUz5JMgtMAazJEMrKSwS6wrgDzgl4xRMC8pyQn1wBaJ1AE/inM9AFvlCfKuTlCFx1Qm92BrqDUF5WAoXcy9DWToI5sZ8eHFUZpx0qFdDofXba/C/y+wnoOVC3BtZtISHV9goMzPElDzCu/Hk4WYhzkejch8DQubI6A50wlU6g44nO/94mJ0dcL6WTSV5X5KzAVeon4DvDv0o2Pl48bz7nBhYHX50MEUCv8tzrkXu0URtvIGywGaTf/e53J2GEOffSPSKRocIIK8y9PAjJ6yMf+chCkkOwX3/99ScJsFXedNxLm+HyqnSrGgsjUFkyckLCbWh+numa2yM9NyNsdK8CrmfzwlYSaB8iwGW2L7FUtXVtXF9ke3VR65Z2M+W+RuZ4u9bIoxwvazI5VNeqOm0hyQ7V0bV2jO5vLW/2XLUGkH1x205Y9nfffXdJfIaMwraS5KVc2XG8OyGoSKzbPIQy9k22l3po8xJ2WPOL6pKEleYQZOMe8FrjQeLmHJXrscqrdNTPHtI8N4D5XJD1nK0VKvs/04Wqbl4e+cm7HJn4PTY2sKGBSAJcnTD3s+iZR/mfeZSr1tCal73O2gCrjQ4eTYpNEHj5fuELX1iu9LXPRS5Dn/OdRNfz2iAwan81/63Z+q1z2THz2Wc+y/rta8u2rlFzw4VH4WGsv/POO8uYR2f4nQVZzpXxjPc2VzZL+JrE9c7nA39GY2a2VsqxtNYXld3++c9/vnvmmWeWhAe6vOi5sqaTbUJffZ2aZfv4p5zUSfVPE+iHzmb9XkugJdASaAm0BC6HBJpAvxz91LVsCbQEWgItgTOUwHkT6GfYlGnWW8DUUQb7gjgJgsqrVPm4Bzrgm3v0AORBnitBeinE5+c///kPkFuAOu5lOvJAp1z3olX9HAB1wMdBkxnxPiPQE2gZEegJ7p41ge59WX3eCs5fKT0+bbkj4K4iFEZl7UMaqn8dBNT7eQa6E+iAk0qA4k4GQ5w///zzuxdeeGHxBOP8c8hzEejSPel3hqeUV5gTCemF6LqRnn9JtDjZ4eOM8kcEhI8H/4xMBOZqMwAkgBL3BNzz2cn1P/zhD8sZ6RDpnMErT0muvO9ycSKB+qufyJtIF0qcoQ5xLs911x+vizYEYZOwafSLypN9S3vjebkMHcyuntGzqZ9bgOctAHtlF0YEk9vNbN/I1lR2t2rLaW2Rv7/vHHZaO/OX8P4+ZNS+8si8Z7pQ3Tttf8/mg632f982b30+x7/q43NN2n7WRthArZc8ck8SXz4vYU9JkFBs4FI0EGwq9ln2js++Vrrqqqt2H//4x3fYTwgr1m4kvEBlD7Uu9HkvyficP92GVySgb/JSXlr/Ka8k9EZ97cQan92ee1+trR28vFx/zPLJerqt9bbTlxDf2kzmcy59Lg90rlX0Fm08Vah3ru6BnuHcaa/6TJthtTmNKC8QrEo+Dpkj/XgUydfzr9ZLo+/Wxkv2y9ocVvXFvr+J1uastfujOXPtvaqeo7Wu1mXSIf736Ec6MocrGy9cDwnjrsSaKG2R95Xfy3WM63L2S9Xfvn7e0u8i0Pkdie0iopDqLQKdKwS6r0dcZ/icnvpuS7xOTaCv9Urfbwm0BFoCLYGWwOWWQBPol7v/uvYtgZZAS6AlcAQJ/N33vneEXLZlcd7A66Eg8qHvpRQqgllkHMCrkoAKAB08HpxA5xl5s7hnC58hqgQMA/oJCOSaIfeqUOxeXwd43AOrIt4TEHUAW6CKg9LV80nu+PMJQrl3zrH65lj5bNP8i/PUCFQcAZcz0HXLeK7Adb2X4JwTCXhEQ6BzBcz20LmQ588999zuZz/72QJkizznKi8+gf3pge6gXwKcCYaq1xI0nBECPs5y/Kf3WeWBxncikEVCu6e+vNMB7PnsG2iwHZyR/h//8R9L0nnoEAvy8qdN2Bmd66vnRD5gO+RxzpUoAHhe4Z2OLRLYigz4XuQ6Vz/7lXtqhzYsOFCbtsc3OeQmBD2bhIr/X9mP0RhfA+NHtilHcQWKj2zhyNb691ts0pZnZsTBxbFEH6zJlnaN6j5r7yzfNT0Y9ffWPjtNmyp92WqL3W5Vn6u8fWwmibKmuzle3MZu7bO1eqpOIh0rcio37MjL2+0ddg8byXzCkRdcZW/kLewkK8/yHFdIWs8TMlQ2DzupyCBcNX8xh/EcRLqSb5ik3T4vVO1z2bgO5Pzpmw9HttFt6UiPXdZu79PGZt+O9D03T6aujdZ+Pj9mfyvsOqS4yDs2kGmzmEK1iwhXv+V6tpKh2pHzt+qQm9+8/5izfW2v/uQddIS1vBLvKS+NGeWVaxGtQXwuHc2LPv5y7bI2ln3tvTYmR3ZkpGOVLajmy9lzla2p7E01N7ueuW7xvq/bOLZBiXGv8P9sVmQTDJsL2Qij8OejcZDz0ha55BjaOofkc6+++uoHPND9WB4+64gBwtLnGl1yct3V78nc4Kx3m0AfzXT9fUugJdASaAm0BD4cEmgC/cPRj92KlkBLoCXQEjiFBK4Egb4vcH2K5v0fcOA0ee37rjwc5Gkk8AGQzcMCki/PAvbh8QCBTug9rgCxhP8krDJXD8UHWehnOo4IdPegdQ8mAU/eH06e89nBQcCSBIWqvqzI2AQE10D3CsTdB9Dbt6/+Up7fQjZVgBryyb5e0wXuZ14V8cF3rqOAmQopzpWxAYmhBHGu8cF7EOff+ta3lqtCm0vPnUhw/fG2jD5XwKzLoQJIvR1JHOQ9tw9eT5HkItBnRInC+Ipk9w017rnuGwmwGXj0AxJzxbMSj3USJIS8sfycV332euJt5yFNBdLi7cQ9eeXpLN/UHycqBNYKvJWsclwmMO6ba9JD0nVv65yT+rJGQGR9nBDQu6l3KkPzQo6RkZ2r7GoFyo/G+AiM3yqbNRu5Fexfy2c07kbvjcb4lvpsbfuIDPG6zvon57PZXFbZo1lbcm6t8s66rdluJ5tSx9ZkUZFw3nc5Zqp+HclSdsLtmfJzcpTvnAjX8R9cidBBCHaFY5dtw17xh31U8iNyyB+7puT2Do9zEaes7dzWMyd5RJXUhS1zZCWjyla53FyPZvpT2Z8qnzU75bbP6+ve4qk7brNlL/Wd95/beT6zTlZiHlNfchXhyZWy6Vf1sc6l56pIKX5Pobr5ztfCmvelV75xzZ+jzh7dxdsOWXnPPfecJMrwsesbCHPt4B7v2TdePvl5P6V8fSz7POTjfWbHRnpYrQ9n47qyISO7Udn3tHGVfvt73j7fuJC/zbjnm2YUcUIbbrSZ+Ytf/OJyNnq2uxo33iczuz+bF6t5Ktvs/+OBrt+RjAkIcxHnOhKMK20YrZvc1jaBvmXV0s+0BFoCLYGWQEvgwyuBJtA/vH3bLWsJtARaAi2BjRI4bwJ9Br5urPLmxxyQ2QKmb85444PVGZUix/DoFJgn0Jbn2ckvchAABK8Vzjsn3XDDDSdACOAHwKAIdK4C7twDXeBInmVOmSOwx8G7NQJ9oyj6sQsigRG55vqQQHmOnRH5soX4SVBT5eYmD8YHSQQ6ntIAmyS8z3W+I+9985vfXAh0kgh0D2WbIOdW0sy7LEmqUR4+XkYEugBcecU5OUC+DqTzeSQztUtAZ4LgSVSpPtgKhXmHNH///fdPzvkFbBV5BAGfRJWTGnidO4mkEMXyznKPTNcv2UC10+WsNuRGn+wL/k+CoyILRoRSDkcntbw/vD75jvdLgvwJSvu7LlN9v0ZOVeOzqo++874f5Z3j4jQm6pjz65a8KluThGFFBOW43WoL1tYtazZzi2xH83HO1fncrG4jcnRmw0d2pNIt/25EwlVtl81SPWaknbdBGw1FTPoGIo05nidfJ8IVhp0r9u5Xv/rVcs4xV4hUbWjEJvm6zevOfKQNQ4TodnvH/5qzuFI/lU9dIEtF5Kp+I51Y0+3q/hb9SltT/b+PHq+RhbrvfSbCUmXn+tJ1SKHXWc/Kk5y2k5+irLAeYFOEzqXnqmNNeJ/nRYpzZT2txNpCmx7QAb/HOiJtuv6nX/3oFJ8T+R4veBGvvqGNTRYPPvjgSULnRN77sSV8loe0wrv7miDnQl9n5Fzq8q3WM76u8fEz0pXRnLPVjla2i3e930fzbOqO7KL/zhu1ke99Tq7sj+4rcg9X+tJthzYzs6GZIxq2jOHR3D2b57aO8SoPvvMz0FnTYbcUut290WmDr71nukW+ejbtRHug72OB+9mWQEugJdASaAlcPgk0gX75+qxr3BJoCbQEWgJHlsB5E+hUP8moIzfpJLsZKHOWZSpvBw4FPggoc08YnhfYileNE+h4O918881LcgIdMARAVl6mfv55E+hn1bsfjnxHYGdFYoxAvhHAV+WtcahxLwIxCRf/30O487y8zwHMOfscL3RCuQPoPfbYY7uvf/3ryxUg3L21RuTSVsBXPZ42K8m6BHPTy0kgsYOpnmfm5+fpzggyB/kr4qsiAeTRL08rPPjkgY5HuhPTIoIgCbA12CfAUq60Ec9KEQ+f+MQndiRCFfN95cGu6BvuyUmfKWnjg+Q066eUi2zsjIxb6/eU19ocMuvD1Hs9m2NqVt+0OGvPpkwqPa2s2Nbn/N0ZATCylGvyPyapsG9eIzJCaxa/zvol762td5yMqOqwJjO3UVvqRRmjPCs75XmuETsjMqvKw+VSvVfpus4uZ71DSHUnu/IMa19/uScpUTYUfYMroZjxxCQcO3YL8lTJ64CN8jOssXOyeXzvZOyIAB1F41iTcfbXWj/4PDMaiyM7lORY9X6+S32qjUc8J1nkfdVRxKXyUL8xF9FXJI4YYY2sSCsQ1fI0lze41sJuw8lbkVC4+iYH+tM3eXnodfrJ5eB5Uj8vUwQ636OfzI3opa76jE7hwcwGM67oD3oHsc4c6mS3ZOFRSnTfbXylBzlu/H/vA1+zpL6szTOVjVtbHVc643PiyHbombMm0FU+doWEzqGDbLR59913lysbmfktdssttyxj39cHuXZwmVZjat/5aYtt1zN+BjqbSiDQlSDQOQ+dSEGnIdC9/k2gr2l/328JtARaAi2BlsDllkAT6Je7/7r2LYGWQEugJXAECVwpAv0IVd+UxRZAd1NGGx5KMKUi0OV9OSLQASLwsNU56BBNgDWANjfeeOPJ2XWAIIB8HkqyCuHeHugbOu4v8JEthNkWgqwiYjJvjQsH2QFD3eNJZeldhbwFWGYc+Zm1r7zyyu6ll15aEnk8/PDDS3rkkUc+EJaVe1uIhqr7K8JiBFb7uHdQ2ono9DLnncrjSwRW5qk6jghSf498+Uvg2WXsXnrYHJ3zy2cH8iEHZFd4R0Q7Vz8TmLLoKxHqkAW+CcDJCQgrPDblzYmN412ukBrZRrVFMhiB+2nrt+hv5l2RnTNgf2Y69F4SSCOvwKq+1fhaIzdGOrKvmRvJb5/vR+Nv33YlOeFt9LFSERXe7jV7sCbb1JdKJ5PgqogVH6+yGZU98HE8stlbiRiXw6wPq77ZR3fSlue7a3Y0n/f8RG5xxWbprGKILohKSC+urIvc/uo9bJh/5n+PogGpSWQNEqS46xP2DDuGjeIqW8cVYtbJWM11VYjokQ6lja9s00iXD+mfmT1N/VizpW7jyNe9fUcRN3KOY54XCQ45rggBXJn/tXlCG0QVhYC1tM6i51oR4aqPb9aiv/he85SOLvF5y0lrn08zAoL+p/6+Dqfe2gRAm3zdD5FOKHASZGz2x2gc5rw+i3biOpQRcTwqVaV7a7Z0bZyP7A3vuU3MNU9lLzSeKtswm599Pl/zQFc+vjmDdc6bb755km6//fYd6Y477lh+i7lHto/50Tpuy/yyNu41X1RjXjpTEeisuUiQ50rYu7UoBdIbyUfPe/lNoO9jgfvZlkBLoCXQEmgJXD4JNIF++fqsa9wSaAm0BFoCR5ZAE+jHE6gDDOTqnikCFSsCHdBDnjVOoEOkA+RCnt96660fINABbwDA/IzOJtCP15ed03Ek4CC5A4wi0B2Mc4BXhCpXvieUptJrr722e/XVV5cwlYyBr371qycJ8Fyhcrm3BYwctTSJnhHxMwKws73ePnnJ65zzNWk7WK18E2B3+8NnlafnnKDzumBDRKjzWd6XOiJC3lh41L399ttL2GOuhM5N4t3JBwG91MUjCkCcX3vttUvCEw8vKCUIBm9fksEO6vNZbZqBymuyzTIqua7l4eUn2eRkC3l7uN4t5GdFpKyRG04c5OdZmWvE2dr9Gaif9chnZ21KwiWJkQwtm3lXY1fP6F6WPyJmZrrg9ZptoPGx4WuDJNE1jnPMJ/k46tPUbdW9aqvq5O+kbEZtn5Fpqb8ju7Umb95jfaQEuYVn6HvvvbdcISsVPht75n95XIbb7C996Us7QjNzJSy7NvZwzf5Q/9K3TkBqXefHUng7U97VmE59rP5fk6W3eTbO017OiL01e0GdfLOo9NmjiXi9RhtFFBodoplNEGyQe/nll5fEkSO+8cHPrYcU9GOO2KClBGHuc51I8mre9fFKmz1s+sx2yb571AF9pt6/+c1vlsR8Seh59Jcra/q77757ORMdMt11y8e324BcUyBXX0vk+MxoMqorz/mxAlon6fkcizP9WJsbq3fTnqc98zxdLtWcMbIbXoZ0UmuGmT3ld5SOwyJ8Oxs20UGu9Bfp3nvvXUhobcCgD2RjFHbf1yfV3LZl7le/zMa12161i/WxIpkRwp0NGk6gX3311TvSjECnTB87ao+vuVSvJtDXRkHfbwm0BFoCLYGWwOWWQBPol7v/uvYtgZZAS6AlcAQJnCeBLjBgBh4eoUknWayRDMcsi7wcMOF/P59TIM+IQFcIdxHokOckvKDwQL/tttsWAt3PsgO0cdI8PXQc8HBPm0ouDpo7aFJ5J5xX/x27fzq/85dAgoQOalYAonTLzyMFkMSLSwS6yHMATUDgr33ta7uHHnpoSQDmfq7oPoRDSqci3fI7J2IS6M5nHczWeFSoWIUfxg7IC0/fpTefE+MOHssDEgKcz07U+jjms/8pPDvkOZ895C310Vm0eHcSDpQzhLni9amzaCHXvb3KU21xkB+bhtenUnoPJlis9pOHNke496CImtQtt7mShXsZjgieraPEbab3Q9pX+ktzAe+MzrMd6V9FOGq+8aveT73zeuqZNXKtynef77wtST6N5o8tBGqSIvyfY3A2jrUGGfVx9t3MRq3Ng078yBO56ksnj5Kc4F5FIFX6NmrTTN4jffA+G/V7fp+kmG8g1GeF4XayUaSerqm/ThBV5xNDcpHkOYq9In/mAmwhV1+bOdmNPbjmmmsW4pwrNsk39GR/OElW2anKOzOfW9PB6v6h89jaOM/7a/+P2uJ9yDMjr1ZfJ6e9Qje0hoUsZ55XYv7XGhld8vkEEpAzqUlshFAEAa70v9etWgerHppXeZ6/JNA9iozPLf5ejgHqDXFO4rOOouFKXVnbQ6QTTts99d0OpR3JecePrKHevs5wGfOe9Jfv/YgVvecEeo7vfXSj0hPPL+XkNrCy32n33W6N5o18J9dRbuO8fI/qhV1hI8eLL764XJNA9zVWRaDL7njbt/wuHY33WR/wjvqPcaMoZqzV/HgdiHPZPBHoIxlm9IjRRrUm0Eezb3/fEmgJtARaAi2BD4cEmkD/cPRjt6Il0BJoCbQETiGBK0GgU9018PkUTTp5dQtQcYxyHMxxwDW9cgSmALp4KEdk4WegizznnGfIJgA2CHS8bNI7SgQ6oLF7o8vDV2XOgEOXgUAYgYJNoB9TQy5GXjNSyAHXLbVdA1WTvPMxmUCvg3MeHhfAXGFQIdEVwh2vIMYSZ58/+uijSwIwF0madUtiZgTyjgDcym45kM5990YTaOqEtUBbH1d8Bzmt8MM6MxVSGlLIgXwH6zXGZXOwKQp9j8c3SWe+yuPOCR7JR3ZKJK97VuoMdOwT9sUjAVA/nUPLVfKhPfzPfSV/jvx9gwR1Vn3pPwe6nTCHCHO76UQ/bRl5S/Ec7xGdgKsTa9rAsEbe5riYEQCu41kvEb7eDzNyrCJcfb5ZI8jOYp5dK1N67+MlyQzVK+foGRmS+en/Gfkys2GVbKr6ZB5ut8jD65z1H7XbZaTPW+Q6slmjd7f0/2g+WNO9yk46Me6b+7QJR3aAjTXYE4W81n3eqcgy1VGeofJS/tOf/nSyicfPLseeiEjlaAgnC3MzEWdQQ5pzZTOPbBPvuWycyKxko7UW19G8t2VOnc3Bo/7072d6NLpXfb9PPjnvjYg213vZRsnV5yH0QtFOiHjC3CiP6YwsQz9BQGtDFjZe8548g0Vuuq3QPKPvRusRnvNNa27D1dc5H8g2Mf8pYoKfic4cTxQpvJghNDkL3QndzM/X5b7mkM5J3v6bgzr7/Vy/6B1klLrtfT/6nDZspNvV+6Mxnjrn48jlk3o0s2E+16jPs3y32/othg46gQ6Jftddd50k+s7tits+nxdyfso5Zt85yud/f9fbRHQmJ9AhypXQNyIesGkIr/Scf1LmOc/mpiLuN4G+j2XvZ1sCLYGWQEugJXD5JNAE+uXrs65xS6Al0BJoCRxZAleKQD9yM6bZ7QtMH1o3B1DJw0P3CqQQkT0i0AEiIM5JEOmEooQ859w9Qrl7KD7ycuBZ3js6/9OJqNMS6A4wbQHlD5Vhv3e2EpiNhQT9VZMZkZJAZtY+gV8HbeWVyJV6ORgpQhVyFUBTBDpez/IIAtDknW984xtL+uY3v7kQ6BV4720Y6e8aCVXJ5/9n7z2f5TmK7O95tbABCISQdyDvvUNIQgYk9i/eZTFCFhnkkfceYQTLLizEbvyeJz4deyaOkqzq7rk9c+/cb96Iip473V3mVFZWTZ7KrDjm5WHJVWNOhLRj4+/RfsIPK9FW2klCH3ioVeogohv94uQ6xA8EkDy6PZStcIl1EQHgBEHLKEt5IsAg9tVW9xwVCQFBoDbEK+96HzhJ7tEDqKufZwspAlmi5EQ4WHvED8eFPPxIAG0s4Brlxcmv2F+R4HDCxY3k3rdOsMgLOTOgR9kak9GeEX6T+S4j4DbV8163FrEUsfX5xT+3dNCmdZuqXXv49oiSSMpRXqyrEzqZvvQ2Z0RMqw0t8mlqm72uLo8RixY2vt5hLOpMcshPEYnaUKOzyLlyHz0ngjHzoFWZ7smuaB2sd/gMQQQRLqJIXpdcnVyPkSfQKyJdpVP0fKYLHacWNnomG1dz+iOW3/s/jqmxcqK8tPTGFH3im5co1+fg3lj19/w5ZInw5xCYXOl39D56nDWBjjziSp+x0VTJ1xHUPdvU5utxzdNaq6gePskSOCIAACAASURBVJY15qXD48bS1vrCN4pog6vW6bRDmzyQQZeriIv/73Nb1DdO/tLuiEWmZ+Mcleknl4GpciP5y96Nc6n6w5+dMydmMupzj+evZ1vrWl+XInusM0nPPvvscPb59ddfPyQn0FnDuIxIb8d29fRFa7xm42esvdEDXRuEuOJ9ztE5JBHomV6J+Et2ikAf06x1vxAoBAqBQqAQOH4IFIF+/Pq0WlQIFAKFQCEwE4HjTqBPMf7NhKz5uBsYeCiGtZQxpeeB7gQ6JDpkGOS5E+gyDDuBLg90hR+M3qkizjLjRzSeuLHODaEtw9NS+FU+20cgGvAyw+9csjkjVPSdh7XkOw+hLWMvV+55CHIMyiI6MWg6CYsx85lnnhkS79x///2rBx54YEgK7a2xOKUtjnpLX7jB1w3dPuZ5RmHXuXLPw6tGkkHl8iztE3FOuFfO9yUR6tXJHxHombc4xng82fCkVNL/4On5qN6xvWqnh3LlGemB6OWtezLC6z1CuzsBwjmchBLlykYBQvTq3PWIp3vAO4HuXqW01e9RPxH6CvErWaPtkCvaUCAvfa7kEckQ9Ytj5HozGvllLI8blqKubRFJbqiORmuvi+aP7JppjilExxgRPXa/V64TMxlhkuGc6RI9N1aXsftztWurLj6ve6QXHyf6PLXMKANO/vgYQ6YiHnPWOBkp5WX5+NdYj+W1ZNQ9iBmL7nmLp7gnRdtwch2dAYke9YGPz4iL6188KhWKHS9LeSVz9c020YNZefi4arU59mcP+1jXLP+p8hHXaFPemyoXY8+N3acu2WYi9/b1PvW6R3Jb8yXP+KYyvtecxppY61zmTv68fz1/j9jiGzx0TnVLZ/t6mc89At3x6a2RkQevQyTCW/V2bPnspLhk2dcSiuzAPKjjXLQucsJdfZLpnrG5I2tzSyZ7+GiMRF07ti5tzYtxnGT5x/k7jktfs7IGU/h2rmxmJiIYv8eIeKA1qwj0uBExtqv1f288x3mtNR5d30CgswEbL3SO3PE1IQT6hRdeOCQimvnYHJuno/yo3uWBPkUj1zOFQCFQCBQChcD+IlAE+v72XdW8ECgECoFCYCEEdk2gtwxpCzXnC9lMMfwtWW4kpSKB7sZeeT3h+STiDWMghgiIQXmhYyzE64HEeYmQ53hYcSU/P/fTz+4jTzc8++cxo28R6EtKxdHKa6zvs/E5ZsBrGVP5vuWZhjz6+OBZGYYxRopAhzSFjIFg/uyzz4arPNDxCBKBDolO4n8nRKJBdY6Rt/WuG5y9LJHbflarSCXGtp/fyzPChs/ukenPsTFGRDEkAX8xTKvywVguT0pFuJCegUiXZybG1LHzT12XORk4RqALGwhyJ0D4rPDvtM91lRMEtM299shPZSIz7o0fyQGXJz8jN3qgu5eph3CPskEePMv7unpf+Pmn8Wx13wQQjeaZXGXEZo/E6BnRlf8YCdKS7x4JNFWbxXHRM8yTZw8jlRn1kP6P+qdHpPcwmUrAu7zyThwrmf7J+isjciJOnr/j5HXN9G9WnuotIs89LZ3Y03ENGqMeVcM9XHnf+0b5imx0nYY+cI90D8UuXShSM445/z/DR1hoYyFeleg6bR7i2vLa1YaEHrHVkruWXMZx1Zofp46l+NwUOZ0ynqaWP7aOduKOvvd1Lp/9vsswn+N8onUq97Thgo0VfK/IKmyG8jmWZ+N8pjqQv3urk5fC/iOfPpf6xiqPUiLv8IiXj/Oo7zJshUO2OS1i7JjFz73INmqrxpRHdIn6RnOr5Mk3y2b1H9NhU9ZWrbkvyuvUMTc2t2Z6siXP+t43S7DehIwmvfzyy8O59Zdddtnq0ksvHby3fS2R9Vmci3t6pjces7ku5u260UO4i0CXPmST0RiBHvHP5jivbxHoU7VpPVcIFAKFQCFQCOwnAkWg72e/Va0LgUKgECgEFkTgMAj0Bat/pLKKhnMZYjDSueFQHugit3gO0kgEOuS5SHSMHgobiOeDn2VHeQcl0GWgF5BOWOle5rVypICvysxCIDMgjhkspxpHM0OwDMaZwY/vJGfure3nYmMMhjxX4uxzSHSuEOaEblfifx9rLtdZG1rkxhhGGYnBd05K+bnfeFbizYR3OYl7IgHQD26g9DHI977Zhv/lIUVZ7oknAioSFvzPeasYfUmcfxk99twT0InhSDC5Rx94tjyS0GWQZkryNud/6uw4ucEaXNxzFQ9V5cE96UmuToqBi3t/+T3aqjNxIUYyY33Wn8iSn9WO1zvkDVe+dw/4LAy9yIsWRlE2W8TYFOLCjec9ZTBGhk1RJGMEnsuyxnd29e+ibsjGrcqNVyfsWuN9CnER883qNwWfMYLG9VMktVRmVhcvOyOGeuPRdQpjXSS5b1bR2FJYdY0912N+hIPOK8/kmPI8Gof0lMJXe/QRxomO7IhRJhS2W6G7HQORo9KHjEueZ4zqefJjLok6MeoOl7+MlMtk3jcktAinVl9PkaODPjNnrPeeHRvvLrNOoGtcRuyzuU5leNQOhfXnSn/Rt+pj9xIWxuQbQ5pTH4X6Rx6JgKJoKGzqQh51DJKH/meTGWtvHYmisP/uVa92jek778dsfdRbl0T9QJnuNR/z898cetY3Jfgc6XO+NqdpI9iY7E2ZkzJdnOm7sbLG1nA+xnpz6pQ5QLKssc2mv9dff32dIJ91fjjh0LW5Tpsb4zznMpLpgjljtCcncW6A8H/yySfXHujIshJtuOiiiwYSnXWhzzU+VrUud9yirKvcItCnSnE9VwgUAoVAIVAI7CcCRaDvZ79VrQuBQqAQKAQWRKAI9AXB/D9POhkcYnhKGVAwVvm5m/K6xMCHh4zIc64YPThv74YbbhhCB/o5n5QjYkrkkgzV0XiWeaBnRngZ2nWNRkk3EC2LXOW2KwSmGnHHDOdTiKJokHNjnRvjolFYBLrOQBfxzBXvmhdffHFIItB1Dro8iiOWWVu8/hlp0mpfi8hz47XOAGY8k/Bkeuutt1Zvv/32cHUvbN7LvN+c9BXBBE4yglOGSC4nmv2zyGeMpbfccsvqtttuGzbkyEOdK+3088w9lL6HjAbTHnEh/UZ+YOTefU7wRpnws8vZaMBGCfqZK2HtlQhnL+9Brl6e+lt945sxaI97kYtQUZtjlATlhVHcDc+K/IGnK9+LpOPKsx7OVd7xOmPd9Wg0dvd0aiaXsa163zH2PKMc94z2Ywb9MZ3gfZLlFeWg1ZYWRtn7cW6L4zMjTuLYz0gEx9XrE0k6xyTWr6djYr16+cS6ZHO39KkTZo6vj0cRh9qAp/+5Qoa496/OLUdn+Vnm6JmWPpcO0DrCN944icdniFG8OZV8nInIZLxxBIP/aSOAiHrfFKQNLdrE4p7z5OEbXjxPn5Na8qvnXW/EcZGtm8bG1pLzf09vzC1nypiX3LcIdN9E53N91FnSH1w9YgHv+Bw5RvppDHhEE9bGeBG/8sorQ/roo48GeVbSEQAQpBwBALmo5PIEtr7pK5KKUf8Ib8mE6uZjIo7nKRGjeusT5efP+PrEdQHzL+OEuUrz2JQ+j+OmJVdz8xqTz2ysZfNFnFd9TIzNq5JL9OA777yzToQ8Rya4srmC9RNrC64uu3yWzGtM+P2lxmcrH9bIEOgkPNCpqzaEIN8Q6KSpBLpk3Od3x7wI9DGprfuFQCFQCBQChcB+I1AE+n73X9W+ECgECoFCYAEEikBfAETLIjNYYUCJRrSMQMfAFwl0DMiQ5yTO38PrQYk8owe6PMowACnUoxss3YMmM4DJ4K1rNAQvbQxbFv3K7Sgj4EZ2xkSUSzcau9c15IcTqZFAv/fee1ek++67bzAEu7EvGlEjPj2Cq4elxoF7tzF+3dMaw7wIdAyxCmHOlXGqMRbJARHnCsfu//OscMQIDkEuwjyGTHZyAFKK8KN4oEOm+5mYkAPyCCdP/leKBHr0QI+Ek2OvenLtEVMeep22gA/9zdXDwEOgyzudqxukva8oz8+w9aMBaBf9JE9YnRcr71sP96t+EVEuMh3sIPPk3coV8sHDyzvh4oSrZNzrp/vuFStPQA/B6+9khvMecdMyfGdzwBS57z2T1U3fRZLYx2d2T+XEtvn/rjf8+R7JnI17J/Pi54hTpmNc3iMxmNXf51ofA07OacOKf5eR0SJrfL728aGylI/GgEKpazxwZQzK+xcd4htynHAnjyjzfqyCE4bq50h88j3EqEfW8dDrED94lDPe8D72PxHoIsc9jLdkQnXwTTPkEUN+q34ZydbTM74ZIJMRje1dz8tLEHRz1nou+46XyOZIoMdNHpoj9C7/e+QD8tGmLwjLlmzHuUZRCiQjb7zxxurNN99ccSUiDLKtI1POOeeclRLEom/q8CM61CaNKe9byvPICxofmg98TER9EXGLxHzsU/4nD9+A5htFqIvPKTHqgusc1VPz2Ni6qbeOivfmyNHUcZLp9ladXbYyjFv15T3Wbe++++468dtLukprAG1u9P5S30o/ZH3X0itTMeiNcdbITzzxxECgv/fee184zgICnTXgGIHewirOfTxXBPrUXqvnCoFCoBAoBAqB/USgCPT97LeqdSFQCBQChcCCCBSBviCYIavo2SiDRxbCXQZtEejyQsdgA3l+4403DgQ65A3fcSW/6IHuBHpG0kRCzKssg1z0nDgsI/D2eqZy3hUC0ajoHsxO9ihsuAzVGHKVMArLI5KrCHRCuPP83XffvU7874TlVEPwXMJBBlyd7YsR3o2IkL+QTzLOM75FSqtdeHspuYe0npNR288A9vHLOFX4WUWgkFc15XkIXN4TAYHH5wUXXDAkjKkQ9CLWaFfceBNJcem1zMCaEehjsuZEogg8PwdeOIK1t7dngHaiwj/TNulaed16qHk+ayMCutTlF0O5QrrzWZ5nXP3M80iSu2xxz2XbPWH53sPCx8++sSEj04VzJCx8o0rU92N9k92fQ4hMGVc9Un2sfMlrS+5iXb0/Y93m1kO6JSPONYf6PV8PyAPUzyz2zRwe4tw3dfh55HzvZF08KqbVPpFusTzl5d7pIta1rnAPY9/4IxLJN/tEQruFL3KOTlJyT2M/ysPPopbO8I0/Igh9DpDs+5ER9JtHqPB+lLxlhFeGZySO/f2MaNpkvM19R/WMbRnLZ8649rzie75Jgudc7qMuzvSD1qF+XAf5+LwYyeW41nZd6GTmJ598slJiLeHzicK1Z1fNu1mf+vxFnSHllZBZbbRiHvf2Zroo4ios47P6n3Z79AhtCODK+Pa1g8YoY4ox5+t82uebBKaum6bK2Kay1ZPZSKLPKSPKTyxHeUUPdI9IA4HOekB6K1t3HhaBTnQmCHQSBLr/bnQCHU96H69x7GqN5Tol+1wE+ph2rfuFQCFQCBQChcB+I1AE+n73X9W+ECgECoFCYAEEikBfAMQkCzfaRUMPhpbogS5DNQYbyHMlDB+Q5zfddNOaQJf3KMVmHugY8fhzIkcGIyfg3DgnQ4kbA6OxfDtIVa67RqBlaJxCdmV1zYxuei56h7q3VCTQ3XvRCUJIIzcMK3w7BDr533nnnau77rpruCpktm/6mGJY7ZEOrff5ng0v8iwn7LjOV/3ggw8GAl0bXKjP+eefv07yrMSrEoO2nzsu4zX5U6/oEa6xzH0d2cBVz3OfsYtRk/pxxXtb9YQ0IIw76dprrx08PMeIIOHpxGA0nvcIo0gytmTePfjod/cU53/3msvkNSMchKeukXBQyGqPFiDcPKKAwtx6qHb1TYsIiu3U5in3phRRznci6JEJDxEP+aFwsTzvZAd5+p8IKOl0H4NRzuN7PV3UG0ctEs1lIhres/x6umRq3XuylpFWMd8xfeFzpJflhFScR7VBRfpPZ5BLvuM54+4RLqJbY11ktnuR8z7/xz/H3zdSOIGvOmlsOdnsHvC0AUJOJDkyqtDAEEvoEfSZzqn2jUJxE573M/IbN5W4zvN7wpt2Rk9997B1MgsMvB3k4Vj4Wk34ZXok5tmTVY09748xuWqNvZ7cb3PtMLe+qmdc+3o/ac6PG4CyucN1vc9tWtsqL8mCRwNQHXyNQf95VBZ0uzaNMB59wxIyHkPGa0z72po8vZ6MQ+ZaIqdwZSyIkEeH+1wUN3x4Xwoz8lbbpcfVJpWtoxW4Uq7meTaD+VE4iuzA7wdFc3A5H9t46PLQWy+57Lfmhbh2cFzmyvRcOXVZ8t9DsVye4/cYx+4Qxp0rOk4RMSDQ9Zkr/ekyKXnR7yjHZdO1dqZXMv3A2viXv/zlkCDQ5TXP5msR6HihRwI9rpXi/O3y4n1YBPpcqa3nC4FCoBAoBAqB/UKgCPT96q+qbSFQCBQChcAWECgCfVlQ3ZjjRnQ3fIhAlyEagzUGc1Ik0DF4QJ6LQHcjGPm74T167GSepEWgL9vf+5ZbZvSPxrxIdLXaGPOKss97Tmrwv3tTOpkFIShvbAgTN85h3JZnMEZvCHQMhCTygDi/4447hiQCXcbMuYbZFlnRMtISahzinHCwH3/88ReMrX7OOeSnCGtI67PPPnsdRr0VmljEViSGnIxyD1a+d0LXPdAxor722mtDor6ch37rrbcOCQO//2V6S2XGPh+TFZG5nmfEMpKaLo894isz7kYjv8oXyRE99ugjER5OPnj4eHQy9yKp5huU3Fju3pD+mWd4R6H5/cpnCBYnIUVGipB0717k3DddtAzyTrZEot3H2Bw91iMsMv0SiceMBIiG+6w+LTI+PhuJbJFpKtflrVWXFh686/n3Pkc5cN3HXK2NHMzhfhRDjLQgclxrBD+CwDd4iEB3WfDNE3GTTg+nuF5RPsioiCP0RjyvnHvaHOTer+h3x9/7pEWy6fuM7CavWP9sw6D6OuofxyjTTXGsOxGbkb1jYykbF1PHXGtOmvr+3OfmEpKx7Y6nk+ciEn1d6n3bqyd5evSauDEv27yi8vwID4/s4HMCz+qPsnw9ghw7oR3XNT4HM5+wFlBi/Q5JSUKPuxx49JGom32DC++4HvdxRHuYv0jMU5999tk6senQCd/TTz99faY7Y7RH4mZrudg/rbk/ymsvL392U7nrvZflLzzjPJDJH7gS8p/01ltvDd7mmpfRdX4UTk8mW2vsTcZ2fCfL4/nnn189/vjjA4FOCHqOI6D/SRDoikCUEeg+F2cy4rpRslgE+lwtW88XAoVAIVAIFAL7hUAR6PvVX1XbQqAQKAQKgS0gUAT6sqBGQ6kbilUSxjKRIVxFoGMobxHoN9988+AtqhCCIr1iCHed9UlZmaFSBpEWiRWNnzIy9Tw1lkWwctsmApkhf1PjXibrboSOhmYZwWUc9nZisPYw5m5Yh2yS5xiGOgh0DIQkxtL3v//9IYQ71yke6FMNrrEt2Xt4Kuucbp3dDan+29/+diDIZLCnXhgulRT+Ew8xyFM35makq3ufyWjJ1b3fNN51DryfiU59Pvroo4HkxyjMeegXX3zxkKiDG0178pcZnaNOyXSL9GCGYYvQFFnpnoUtHFR/lRPz9Dy00QjCEZ2rcPEuY/qsULw8I9xdJ4rYkEzrXGYvQx7D8nZ0rP2MXPfu1fwAYanP3EeOuCpMdQsPH9NTiIJNDPkuJ1m/RuLHCYaMhHQZifk5Ce+6Ieou1zFOuLVC6U7VtRFPyUJWXssT3evDZw+/7lERPOqCvM8j8eeRPCR71EWkXBYtwT253VvS+6IlN3oGHe2hoJ2g8+gJPBMjZ7ject3aItwyoibqZI+IobEYN2zwfdQ/2TwYdWAk2lT22Fjx+xmBN1Xm/LmxMjfJM3vnoCSm46rPsY/UT5nceT95f2pdqnHsuji2w9ewngcy76S5vLt9btBnZEgRcbhm9VLeigzBuGVuZbPa+++/P1w5S505/9vf/vZw9JKvyRVFxI8cUFtinXxcegQKNtvI45wr85SOJCEPhe7WsU/6/QAR7GXo90LUyy4PcTzGPmjJfTauMl0wdQ0yV26z9UlrzRHzZi338ssvr5N7n4MpxDQkNNe4GcTngWz+aGEwZSyP6RjWxo899tiQJIfIIglZJCGXEOoZ7t7XLf3sbSoCfUqv1TOFQCFQCBQChcD+IlAE+v72XdW8ECgECoFCYCEEikBfCMj/yyYjFd0IJaObEyQYw3UWIwY4wrc/++yzwxUPL7zP8RiFQPfzGSlSBDpXkedc+fNzeaPByOvp92QolPFnCvmyLIKV2zYRyIiDSEK1/le9MhmPRjg94zLIM04iuVFaBLpCW7vXNQZqeVlxxfP8ueeeGxLv3XfffUO69957B6O3G+gjIZAZhKfgneHGdzoDHcKVz06EeWhk6unnZ4oEhWTycLZxo0pGMmT9EMlKnnF9oDPaIfzRFRjWFc1CBIH6MPP4lD6IUS0cOycu/PsW+RONtJncuRGaPL1vY9muuyLJ6iSOe/fJEzgLpc13ToRnBJ3qEM+yjueqZ+es0w+OgSIIiFR3wtM9zrVBwolC1cP1tT63yMIo91MJkCnjxesTIyi4vHtekXj2PJx8dxn0SBPUnzwUglznhfs52a26TyGKXKZUB/LzkOdx84vruEgu6lnfdKEx6/IUNwK4TnBs0SUK8y896lEOIL91H3mSnPlmDOHZIphEiks2PSqCNkApkkjcMNHSCVHuhFmcUzT+W+M+6sps7dIidbO8Xf5c53r9sjb1dPacsTPn2TEdOyevTZ51/aq5KMsn6viIq5O6Ltsa206gZ/MHMudjzvuVPOIY9Gd9ExTv+fjIxoO+ixvVXn/99ZUSJOVll122uvTSSwfy0kn5bH3eknGNBerLpi4ISx09gtc5G+RI6A3Vi/FImfKAh/zVJhfuxeN0hLcwjOOsJ+tja0Yfy5GIj/3Skr9Mxltzm8ug3otrwSl1JlqP1ppc9fuL9RPk87nnnjuk8847b417S1eMldeq5xge8T3aSV0fffTRIUGgq55c/Sghfl9GXHrrAu9Hb08R6JtozXqnECgECoFCoBDYHwSKQN+fvqqaFgKFQCFQCGwJgSLQlwU2Glcz4wQGKnkWcsWQpbPMRaDrDHSMNHifQ6ATAlohUrmSdyTQ5alGq4pAX7Zvj0NumcGxZdhrGbujMbRFLvOck116z0kmffaoDJA87r3I5hIZiLlCoLPBRAT6/fffvyI98MADw3tu7M6Isey7Xt9Go7sbSJ2AZRx7vWUYljHXvY2d6OOzG6/juI2GbBHVfO+EcjQwR3JABAHlxXCjrrecuOB7Gdp5L3rNed1iuHWXn/g5M2Zncqi2utFdRGZGhjjRH72z/fkog6q7kwrKS3IrWRbJ6Pm5lzk6WQSHzqFn4wLRRUjuMcjmkEjcqC/Ut9Gjtierkn1/x9s6psN6Y37s3ew+9XCZ8c9RXlsEuuYyl8uYj9pNHn6UiXt507fqy6izWkSM6uiyFIk136gSPUcdE9dL8TPvRaJc//tY4T3XMRBhvhnPvcD5jKcpV52FLO9xdGwMsS5Mva0ZaSW9w73seAnJns8Tcc6I7Veerlu9r3xM6F1/tqVP4rPSyb55wdsbNzDFevdktNW/sW2bjKMp72T6f8p7Szzjuj+bl2I/xL71/tBnD3Ee+03ywLMuh+q/bG5wuc3k2scx72cbf7KjYSC02UDHJjUivBAhh/TSSy8NxPk111wzbH7F69c3uGSRElyGJJfU23U4EW9YBylcO+HidYwMBL10AGQvxK4SY19RTGiH2ouOlJ6WDojjMMpInM+93i15jzrW82jpX5Xb0kO9tWc2l0VdGvOP5dCfTzzxxOrJJ58cknv0cwwPodAVEr23/nLZa7XJ389+N/b6II4n1sePPPLIkCDQ5XXOFXkQoY4Xfe8vYujrRL9XBPoSWrTyKAQKgUKgECgEji4CRaAf3b6pmhUChUAhUAjsCIEi0JcF2g0MMmrEEloEOsRL9ECHQIc8dwJdJDpGNXm/QDJ6mFfKdFIuGriiIUT33TAp4m9pUmVZxCu3OQi0jJhu9Iz93TLMt0gol/vohRg9iiVv8cxReThiRMd798MPP1wnzvF+5ZVXhgSBJAKdqxPowmVKPccwdDLan3VPUb6X9yVXLz+OJZGmjFkntN07V5+9bB+f5J8R4cK4Z9QWYacwtuoz8nfSUeFpFUpaRBxX2ugho508VHuFQayLy0hLv4g0yXSVe8lFnSU8eT/z0va2+ueYj/eZ8nKyzevlZASe6woLz9VDw2No9mgK4Ooe0o6hY9eqZyRsJetOWMV+aZFLLTmLpGH8P77n/alNByJm/Bxu9a/a1opO4WSW5+d5ql+omxNhmhPBWGRbi+iMpFD0OFcZGuOKCuBnm0c94f0QI0345iLea+HsciCiSyS6CHR5mosg9zDrTppDtovEc10V+yUjPDN9mo1rfy5uQlFf6z0RnrG8TEbjeHQ9nBFO2ZpH5TvW3s8+D2b56704p+i9ls5tEYBj887c+3NJuLn5t56Pm3Si7vX1ZabLJP9OxDuB7v0WZYq8W1Et4rjqbUbySBK853NrXMd4/2sNDpEOsf3GG28MiXOzISwh0fFCxxvcx1xGoLsc+UYUxzceG+MbspxAx+Nc3udcGfc6Dx7MfJ7PCHQfU/456smoT8fGUDZHZePJZa01fnpru9a6IuqK2B4vl2NvOEecBJHOpgRF7znnnHPWx+BwFE6cz1zOx9bUrTX22Pj0fH3ugUB/+OGHBwKd4wQg+i+88MLhCnkO+U8iClHvL+bvut3vFYE+1lN1vxAoBAqBQqAQ2G8EikDf7/6r2hcChUAhUAgsgEAR6AuA+H9ZZEagzLAbCXSM/PIkh1xR+HauItBvu+22tQe6zuFzAl0h3GXMp0pLEehu1FsOrcrpMBDI5FH1yAyOPcN/z3jpeUZPKhn63CjtXtd8dkMzxjmM0TJKYxAkffDBB4OH5Q9+8IPVD3/4w+Gq8NaO7Vg9Rcy0+iOSOW5E5J6M/nzvXuYy3meEduuekzlO22GtNgAAIABJREFUOmTkpoz8TrT7Ga9ZXsqz5S1OXdFBOtcd7CEGIIIhhvFYIuwn6etf//rasxXjPH+qZ8SyR5BFuWsZ7l0P6R3vGyfFolG/ZUxXnb3u3oYeWeB94mfRo889lL+ii4hoUTh36WwnjnsYOhnkZE88D9vrRX5O+vk9J2V8Q4W3JZbjZL8fUeB5OfYiiX0u0ndeN5Wf5Sk5FynnnqFO/DL2eNZDuCtfkefx+RhRwUntWI7+9/DokHxehmRU115+2eaXbJy7LhVZqLpQvof6d70ZP/OcPFAVSlokpdczjone2GmN3VY7InnmsuLYRR3rdYpzUjZHxXplG7d6857rryz/bB5t4dSbQw9jDbCNMqPOifo+zseuY4Vl3EDiY1W6QrpS+ccNUlm5cVOSP+N9EzcaZWS7zzuqtzaXcWWzFN7geIdzZb6EvIY8Z92ucevHJjhR3pI7169sltUcwtys+Zk5mvx1lAKbZdhsS7kkbfiRF71vuKVdviGpNwfHeTjOtdk4jjrF88juZeuH3vosW3dMnfOz+qssCHSIcxHowhJcIdC1OYIr+fTWmnP0Q2+d3tNNeo8IZk6gX3LJJWuyH+JcGytoh+M/B3fXn0Wgb0OrVp6FQCFQCBQChcDRQaAI9KPTF1WTQqAQKAQKgUNC4DAI9KnGgSUg2aXxMiPavHzddwIdI5dCuEOoQFxBnItEP+OMM1a33nrrCgL9+uuvXxvDMORkBLrOfQW7KQQ6dXJjpAxRTvq5QWyXeC7R/5XHPyLQGn89g2MPx2g0jAa+6EklGZMXpYzJboRXeGGMwRC6CovK1T2u8AbSGehckfn41zNqZu2KMp4Z+6PRUe84KcZ7IiN9nGVG/syo78b6FgnqY1zetyIhVRcR7OSnvmgRntSXzQmE/SRBBBB2nD7AUO+hQNFNioaBPur9tTAVLtIxmQ51Q22LmOG9SJK5PLuRXGVldVJZcYy0SLRIHPE+9XBSO3pExzOzve49DH3Tg3u8e8hyvvfnoremlyXZjHUVsRJDoYso0vd+XreHoW95bksevQ9984B7cstjXHX0/nNSns/x2AQn4R1PxkE8V16EskdS8BDt+iwyj//x6CYCg6IwuH7QGIsbB+T56flE0jrKXiSFXMcIjyxiRdyM5BsBnCTz7x1fyYh0RIuk7I1pHxctcmvKmIx6NhuXUSdkYzVGN4hrntacEfVyrHNr/tjlGnfXa5yWLoz18PkrkwfHiGfjMz63+VxKX0bZlZzEeTabF3w+iZ/jGqjVBi/PN9BoMywkN+t51veKAKGoNP47QO3IyollCB/f4MRn18da98uj3I9piF76Pg9RfsS7NfZ8DGSf/feCy0Rch/nYGltD9vLM5uA4x7vMRjlzXRBlWwQ6JDpJx2KwcRMi+oorrlgnybDjFmU8tiMbSxH3uesqnncCnY2mREBQYjOHb4JsrXmycdIa40Wg71oLV3mFQCFQCBQChcBuESgCfbd4V2mFQCFQCBQCRxCBXRPouzYstgwU2+iKjGiLhhvKxbglwxpX90B3Ah0SHZIK8rxFoENq4Y2Csc4JCBnSnDyToSiSVNGY7EbHaFBsGbK2gWfluR0EWmMw6+spNRgzfkZDqcaJh0JmTLhB10kxwqJ6VAZ59GKkxpPm7rvvXt1zzz3DVQR6VqdePcfkupWfk4J89j83dGNkd4OkE+2+wcAN6Xo+kudOijpZJmO6NtG4wdzLi2SFjOfqg1dffXWlhAH5d7/73bBpAQ83PK1IeDQRChRDLF52bGSIZFNLdqIBW9jHeslr2PumRWApT5F+KtvJCn83koKxrr15KiODyNtlwfPLiH09y3M+b7TGoAgkkTWQJni5e4h9fY5e3LEuvnlCssI7TpjHfClLKd7zPMgnjomMOKed0evdw61rI4DaEmXA5d69sJWv8na5hzxmQ44nJ5hc5yhP3+QjElxnDHMlryhX7mWqd/xKnk5W+aafOP4lh2NES5zTM33VI758vLisaQxKvjOyKZadbfbJdEEcy64/oj728ajxEtsTZcTf8c0iek6yEevvWLTaHXV9S3/ser07Zb4+yDNj6+nsfvQs1/rS58Nsnew6NUao8E0uGvPKN65nXd/Fvs3mZHlo9/Rm1Nmqf5zXs3ElWfRNALyXzfPZWPL34oZBYRA3wPocq7r6+oT7/lshzkv6P+aT6ZQ4duNcHHWa5n0vw7FvzYleR19fRbnKZNJ/4/C8b/rysjkDnbPPn3rqqeHK7zX9doOIvuqqq9Ypa0fWVq9fayzO0RvZ2IFAJ3w7Xugcf3TllVcORD9XflMqDD0bAQ6yLlbZRaAfRKvWu4VAIVAIFAKFwNFHoAj0o99HVcNCoBAoBAqBLSNQBPpyADuxEg1AbqSIHuiRQH/uuefWXugQhHigf/e73117oBM6GY9PDGAeDrgI9OX6snJaBoEeaSNSSeeWuwFVZ0dz/eSTT1avv/76irPPSeQpYy9eQLfffvs6MbbcuB0NkS3DpBshx8iqaOh1A6+31z3T/Kx0xrt7okav0Az5qFu8HU66uadlJA68bk7gudGfer799turt956a0gQ59IxEKfnn3/+6rzzzhuukOcKaYohlr8MR69fNHrTDiep/H6PPMzKcYwiaa26ObmSkeg9HR77xZ/tkXn+HJ+jsd7lNZbh7YzEt3uhezhePZflGzFqhWv3/KJHerzn3udOuGbko8uIkz3y2ndveLWD/GN/R2JchJrINL0bZT56oIsodw9xjU2/OmmlEO4QKeQXZSt6hWce4XFDS0YSRdK4pReiPsp0XtRRyiuOzTg+Y9scT+URCeiMkIl1Uj69WSbqYSeo4voqtifed1nyNvl8keHt7XV9kZFWXmbMqzWnLDPLbjeXqXWPc5LLlhOWLh9jcu95OJns45HWu773fnId43ok6z8fp5K1TLZ7hKN0nm/OkM6NZHi2qU3jz3V4JIfje5ncZeucOOZ8PvF5MWu76xjPJ+r4uAaIdcvWLT6ue+uzTA4d22zubOkZlwvec0y9fwnD/8ILL6yef/75IWlOYN5g/SMCHWI6bqpp9UEPo6hTp4zsDBcR6JDobIJ0op9jwRQ5iCgq3rdjeivTybxfBPqUnqpnCoFCoBAoBAqB/UWgCPT97buqeSFQCBQChcBCCBSBvhCQ5kkoo040Nsg4gaFFngwK4S4vcjzQRaBzhUDH+1wEushzrpFAd09AWuUkmRuCo1HQjWfR2JcZOKcaVJdDtnLaVwQiARG9rtxw6QZshRHXWed40WAI5IrRT6E0IXNvvPHGdRIhImN1hhsy7jKcfe7JeDQyOlHp7XEDtY5p0DjnuRaZl425zLCaGeadcHCPYjfC84yX7Z5nCuFO2E+wJ8KFk5EK/YkRFh3kesxxkFFa/Z8REcq3RySMGZSjgVzl+OaFjICI4WwjURM9+LxPIvni8pQ9FwkX17cyXsdnlGdWFvdEWvuZ5H5cgBvFozypn6L8OGYxekI8Zz3ej2SMSAIf/xmZ4XVQ+doE4vfiGPVNCHx2GRY5EgkMnnPP1Z4ucmIo6ih5petMYa9bJFm9npFsitgIM9dZGVkX9Y/3ddR3Pd0Wx2SWT5TnmJ+P+THyxeuWrY2i/miNuTGd4Dj6uPax5rLYakNLhj3/rC9a/bHUuikj5nr9PnXtMLV+rb6LOqen+/Vsb65zwllt0PMak1Fvu97UWkC6Km7uibpXesSj2LRk0tsax2hrDRB1uusDl+moE7P3HLesjllfZv2W9VlvTopja0y/x7HqshvbkI0bb3vWJscqGwPZnMN3cXNhJNCVL9F3PCKPb1A85ZRTBmIa8pzkkQsoI5v3oxy3+qSn01vj2fMiYhPk+aOPPjqsm6+55pohXX311QPxz9qNxPECWR9FHZPNIy4LRaBP1bL1XCFQCBQChUAhsJ8IFIG+n/1WtS4ECoFCoBBYEIEi0JcDMxITbmBwY8oUAh3y3Al0vGw5A12Gj0igQ8x5CGzKLgJ9ub49Tjm1DOUZWTOl3T0juMYAzyCPHibZjXSMCZ1HDDHlURjeeeed4QxuncUNeUsYStIFF1yw9q7BOCjDY49AbxkxM8LGscqICycdydeN8G7cZXPLn/70pyFhbOQ5hZL28975Tgb8KQSShybmeXmzUxdC3SvpTGkZpEV8403LOzI0k9+nn366TtSbOqmOeJpr8wLfe4hrJy6VX/TEo15uvOYdxywSXurPSHJFw3o0lDsu0fPPQ2zLa0zlRuI9EgTRu1H183HidcnkJxInWdska16+yhDOXlefezJSozdGMxKwVaeIpeuMSOT4OIv9k/Wze5FmuGb5xbY6Ro6Jvo9kewuXjEDwvo8EXtQpLR2TEUi+TuiRRI5JxNrlJeaXkR+um+K6xeUzyp8TQz429TmWFfs9m09cnkVy+ryRjYEeFi256817U2R3Tt/Edo7NkVPmWZftKc+32pu923t2Sj4+dl33x3ejXunJh5OV1Nk32HkfR1l2+eWeb/bxDS1xrdDzao9jwjH0eU9yK/3gZfNcLCP2hcZxNkf6XBrnRWGgeurZVv49ndPS6VF3ZfNMa3zH8erjwXVKNhe1xr9jEDfJRf0R9XFct/mGOpdl1pxE5GENSmI9xVEmHB/EbzCIc5HoItC1pvA2z9EHjv+UcZ7NNRDokOckwtBfd911q2uvvXZIhG/XMSSs/6Isx7VEln/8rgj0OT1VzxYChUAhUAgUAvuHQBHo+9dnVeNCoBAoBAqBhRHYNYHeMyos3LQhuynGv6XKzQzRmXFCBDq7/yGy8BRVmGQ80BUukCse6Hifuwe6SHSMc3iIknQGukh0GdLcM8+NlS3CxY1SY8b+pXCrfDZDoNU/LveZMW4KmeZGYT478UT+buCNGzV8jLucQdTq3HOuHhraN3/w+de//vWQXnrppRVnoHsZ7gVNCHdI9O985zvDVcbYzKCaoRyxyMim7L2Wodvr6WOJ8Od4MynRRuXBO4xpyGmuGDX9fPhorPT6+HnXTk7wPeHX0Sdc0RUKU03eCuHJlQ0LqgvPsVlBGxbA0c+MVvhqrpDnLhdOrkYSJRrl3UjtxuvYH1Gnej5ehss83zsutMn7Inoe+7su1+6xyDORfOnNZdkYc5IzEkct0qJHHkbC2eXCyd6IjT83Z37MyA3l1TL6R6Kkp+kiuRafjWNzqh7zfLM+jPoq+7+nJ+Zob8ewp4/ivYhvj2TJMG8Rmdn4imM3G5Nj/S6Z65FfyiMbc9n7may2cPH3e/LvekGfp8rZ1D6ZOqdMlaMxGerNF60yxvRA777LkObdqH9a8ux9E5/pkZz+Xrbultxxz4n4WC9/172QeV9yqfVPtmlG7/uGPR8/7v3Osz0CPerXrHz1QzZu+U7rfrVzTKZ681CmB6Ns+fjOdIyXH+XW9Uqmz+J8mclKxCHObS293dr4CG6uj9jw+N577w2JiDx+ZBbrNc4VV2J95TLidcvmsoh9T6dmY743Jj2EOxsiidJ00003rW644YYVnvM6x521oPez60PHv6VDVYci0MdGWt0vBAqBQqAQKAT2G4Ei0Pe7/6r2hUAhUAgUAgsgcBgEevzBvkAz0izGjIJLl5sZTLwOuu8e6JDokGuQ4Jz3DNn14osvDufucT3rrLPWIdwxfohk4yoCnfcg0KM3ajQIulEtkl3RIBn7aGkj8NLYn0j5RUPrGEkV5XKMDOJ5GRglUwr5jcGN+yK/ISp1jjDPkLeX5wZkjMcQrxjvuCLzMkhiqHTCl7CTCtlOXSDKlTQGIJu/+c1vrk499dR1cgPzFJnIdMSY3ugZulsEOh5LnOWOMZMr7WXcksCITQF41pNoE8Q2KZ5RGY3IMvaSB32CLmFDDth6GHzqjNcR+YGb4wlBrnzoT+oqz3XKo38V+jqGfpfB3vtduEfyzI3kLiOehxuVRWJE+XXDbouoiZ5/Xrb3kXuLufFY+jGOrTh2xsislixNJS56RvYpBvooLz4mxuQ8Gz9Ze1sYRKx6dfH5ZiqmvfpHQiaSMa1349g+KF5TMRzDRvlEbMaIlawPXM6zzz1SLLan11etsrM84maQbNxl+fWIN9dDsUzPK8sjvjtFXsbWtZuMt9YcNgX3KfPfUvKdrTEy3TW13sovEtM9z2q9E8t1QjTTu74ud9nP5qiMmPa1NO94Hl42WPuavDfmY/t7c2mUu9acGLEfk8cxPaz6Tx3nrd8Uer83DltYTX0n1rEX3cD7DA90HSMkAl1rI9ZTl19++TqJQPcjAJSXY62+bG1yiHOQZCHTYZ6vywwE+kMPPbR6+OGHhzWnNmFzHBjrSkUUYm2XzZU+Xzr2rb4uAn2utq3nC4FCoBAoBAqB/UKgCPT96q+qbSFQCBQChcAWEDgsAn0LTTn0LDMjohsf3FDnZwdDev35z38eEiQiXrdKGYEuAhGyCwJORKSMQtELyL0i+NwyTvYAlGGwZ/Q79A7Y4wr0iBCMVplRTQZJN65mhKCTE25Ajp8dPhGykLHIWTzrmjCWJGQXMhwSlivGQzdAQuryPlfuQeCyaYSkkOxcIZXfeuutIREyUxtKuEIo+znnCikuI6B7RW8inxHflhhlfcR3buSPnvoaaxhdMcAqEVZTZDr3zj///BXnuX/7299ek9uMfcJtxjK831znQHyjD9AjeJDjwf/yyy8PiXe00YDQ9xdddNE60bc6U9vPn3YPbBl7PYyuZC0a4l1XxP6IciysW3LpuiozwGdkgfDSJpDYb9KHfmap6uHG6tiOKbIVDc8tWeqRF17fKc/1dMc2VOIYsRLJz6wOWbvG8m3l05Ip71OXszmYtPpzk7p6ufH9MTKrN442kbEMm0zuptQrjssp4yTW2UnI2FeRPBwjsyMhFHHvzXtzZKOe/SICU/XQVNn3uW2KTnE5dFI2rsuzcZitb12O4mZUL8vzj2Molu2y3JJDrUdam1wjfi08p47dTeQ4EsJTdXx8LhLAmV7apH6tclSeb+zkWV/XuHc6Gx0/+OCDdfJjcSDQL7vssiFdeuml6+NzRKBHL/e4Tuf/uF6P7fe1X5yLnIjnPW/T008/vfrFL34xkOi/+c1vVnfdddeQ7rzzztU3vvGN9YZI6hplNMpwRppH2RKBTsQjMOPvh/ffv0TXVR6FQCFQCBQChUAhcAQQKAL9CHRCVaEQKAQKgULgcBEoAn05/N3gJoOcjBx+j+8Uvh3yCiISAwSJEM8ivrjiKYrXAEke6BDoJBHokGZ48nrIR1olA42umQe6yHZHwQ0m0RidGVOWQ/DEzKlFxrT6ISMIYnhRvetkdjQS94gEjHHyZob8hvhWIh95KSO7Tq7jheNyqDwg4jHWKXQk188++2xIhGjnfEnfOOLnVBOa/b777lsnJ02j8TqSLXMkaswwnfVTND62CHTG57vvvrtOOleTK+MeQvvCCy9cXXzxxUM4eiWOcIhebLGNqhebDbQpAVzxQiJxHib1Qpecc845q3PPPXcIO4r3FFd0kSIK0O9+Tr2M+WrnHDw3fdbblxmQla/rNydMuB/lXvqQa48M2bTOvNcax1me2yQ3Ynk9QvEg7W29G0mibZThee66fbsuT7K7S5nZdp/F/suIRh+zUedlWMR+aRFDu5bPXWJ5mGXN0X9L1LM3HlpzeTZ2x+b9bM6Ia/1M9sb0flx/xfVelN8lMJuTR8S3hfeYXurd93tT+mFO/eOzjm8k0LVuY93pG5FZT4lAZ/OjNo6y/uU32CWXXLJOrJv8yKxYhuudGIkgm8+0jvE1UNSJHpFBxyBR7lNPPTUQ6A8++OCwxr733nuHdM899wwEegw175tAvS7ZejrrzyLQDyKZ9W4hUAgUAoVAIXD0ESgC/ej3UdWwECgECoFCYMsIFIG+HMBjZLMMYgrhLhIdowy79kWg4zEqEt090K+//vrBaFME+nJ9dtg5xY0VkTykfpEkFhHuBkEnE90Q6cRnJNDdGBfL8RDYGNf87HLK0hnTCuGu87X9PGvk3M+i9rDvEOp4xijhje0JI5/CmOOVfc0116yuvfba4ao/tXOqkW9KX48ZccdIdCf33dDIRgJtGODq4dwhvhnnkOVc8RAn8T/e9y0CPRpd0SPkJSL9zTffXJHeeOONwbCLNzte6ISJh0TH452rzqOXAfYwCfRIKvQI9Axr9U9r4wiYtQj0TQigHgHQk7cx0mGKrE59ZteEb+zDqfXc9LlN+m3TsqLu2UXZrucPWu+j+H6c33xsZLLUwmOMQNccVwT6dqRgF2PBaz6mQ8dIdMlDHNMZOr6+Urk90ryHRZTfnjz7+m07vZbnmmF73Ah0eYiDgK9bPWITkXwUFYmr6yrWqGx61OZH1sDa+AlW2bpNaGeRc6Jc8Wx2PEDMQ17sWr9xxQMd8hwS3Ql0SHSO8IkEekvOMtnM1jyKnkYENXmg3//AA7sU2SqrECgECoFCoBAoBLaIQBHoWwS3si4ECoFCoBDYDwSKQF+2nzJCNBroRKDLc1ce6Bge8EBX2GX3QOcMOyfQCR9YHujL9t1h5OYGuRhq341nbtTjnUgCOtGQEWYto60bkd3zJpLtXl787PXkHudki4T1uuCFjYFNCRJZic0jkOoi2SF2FdYcr2m8pyGXSeSpusr4KcNlzxg+ZnD3/o+bEFqy4f0Xn3GjO/XVmecYGxnreDeR8GbCGIthk8Rn/Y/Xf8sQS/5eTz8DnVCjvjkBfLTxRmfHQ86TtNFB4fZbBPquxocTXC73Gb5x80Qk0KNhWM9HA7KPg120c44sLlGfXZNbqvOu27kEVlPyOAw8jzOWrU0ePQK9p5M1nsfyPa6YTpHhpZ/Z9ZjwNU2r7CkketT9WV6RQG/lO2UeiTIXN4x4HrvGtCcTvXrPec+fzcjY3hruIDLrZbXOpvc1Fdjze+zVV19dvfbaa8OVtREbDlnjnnLKKcORO4oWFAn0uDEoW7/wXU8HxTxc5n0tQz5jBDpRnPBAn0ugTxlnmQd6EegHkdZ6txAoBAqBQqAQOFoIFIF+tPqjalMIFAKFQCFwCAgUgb4s6G7wygwPIj89lDUEGgaISKBDpLc80ItAX7bfDis3N5AhLyKCIfic0I4etXpOnjOqvzxflG8kDN1g5+SivHF0Fjbvyaucq3ukUybnkJMwJOJdrUS9/UxyedpwxZuHkOUkvHk4B5z00UcfDeQ5hj2RvFddddVKCU9skfJcVUcMhvw54Svjc8vwPIcwmUKiO0ETjZ0eFpRy3WsfvNg4w9iHuPY2uLc/3/c8mdzY7OWDERsWlKiL+kwGYLAk8Z6HcKe/VR/hFYnobY6XjEDPyvfnvJ7ULW44cbmP4VN7myB67ZwjSy3j+TZx9LwPg4jZVZk+zx5nPA8ib7vCZZNyog71uczH7ZR+jjq7pcNdd2xS53rnHxHY1XjPZKJX9hyyu7du8M0cvf6fgsPUsTwlr13JYkb0Tym719ZdEuguN3FjXksfcLzQCy+8sHrxxReHxO8u1qhcTzvttCGKj5IT6KwxMr3m3zl2GUbZ+5FA1/qavJxAVwh390DvEehaN7fWKWP9lHmgP/CjH00Rj3qmECgECoFCoBAoBPYAgSLQ96CTqoqFQCFQCBQC20WgCPRl8W0R6G6giCHcIdEUwh2DjTzQucYz0N2AUx7oy/bdYeQWCXQn9zIPdD2fhaGOZCfPutE3MxJG0lVkrch8jIKU5QQ734mM5apzIbmKQGeDCEQ6BC7e0CRCSfo54Hyn+xC28ojmytmSl1566XAl7LiPKzcU0me8K4J9Chl6EON1ZtBukejC0M+pVNkQ3PL45rP3TdwcoTbRB24Edp0S+5p7IsXZnEAdwEmbIlwuvG+pi2+c2DWBHg3EtMvHQTQ6uwHZ8YgEuvd5Eei70XS7In+mEKvbaPGu2hfH/Dbacth5tjboZH3b098ZYZ7102HJzGHjvM3yD2M89Ig9b2uPRNdzY/XftcyM1WebfRnzjmNu6hpqTHeNEbPbaCNl+roirilUZ57jWCHCof/qV78aEqQ5R+CQdOSOoiNFAj2uz/S/6zr1scvWmKz6s1r/8I7We1yp80MPPTQk1t2Q5zoHPfNA97r65/iboaWni0DfhqRWnoVAIVAIFAKFwNFBoAj0o9MXVZNCoBAoBAqBQ0KgCPRlge8R6CqpRaBDorcIdIVwLwJ92f467NyiR0qPMOgZ1pwQdaOlE8pOsurcxEg4R/nN6gPBC2GNJzOkLAQtHtUiauWBzv0PPvhg9f777w9XwrUj30o645wrRj1kW0nngHPlOw+5LQ90rvyJ8KUuUwj0MaOuy0TPiN0i01UHNz7Gz05a89n7z732ncBuyaqX521T1AA2HIjMFzkf5cL/dwJfZbYMp0uPH8dBhu5Wn0bjbjRYt4j3JQj0OQSCY7Tpe0vhfJRImaXaNGc8L1mmy9vS+R4lmdlm21y/CM9sjPh3Uwn0rH80Bx6mzOwCz8MoY5e6pUVmz52vo/zNwW1MTnt5teq5SwyntvUg7ZwyzjTPx/psGwtfe/v6hvpoDUZ0pMcee2ydFK6dK8cMQaSLVNdmU48K5W3I1lxT9Hz2m1K4ag3EM4oCxTocsv/hhx9ePfLII0MYeshzeaBzPJC3Ma6b/H/hENdiqrdkowj0qaOpnisECoFCoBAoBPYTgSLQ97PfqtaFQCFQCBQCCyJQBPqCYK5WX/CUjUY+/S8CXWHc8cSFPC8Cfdm+2JfcMkMe38kQ50YsyZDCu4tEbpG10bs4koduLItGNXmjUxcPR0695M3MZwhaeb/E8O7PPPPM6tlnn11x/fDDD9chxZF5D9POUQXu1S4SnjECWS/vHg8nrxDufi/bMNCSg03IzDGjrvdlLNeJcdVTJG+LEIgG6FjnSC67HLgXdo/Ap4xI2ksW1Iaxdi851hyLsQ0R3q44jtT+WDe1LW4iyTz8s3bFPthEjpbEq/IqBI4DApmOmUveTSXB8UQyAAAgAElEQVQma8wuLzGHNUeMtWSqTMzNpzcPTN3kEQnWbK4aq9dh3J8zfuY8623Zljz5Jhqtf+NaV+tkNn8++OCDq5///OfD9YorrlivWzn/nHPQlbRe5xrXcxl5ru8cn6lYef58pv5EMlM0KNbbjz766JB+//vfrwl0iPTogS4M4voprguzNavWX0WgH8YorDILgUKgECgECoHdIVAE+u6wrpIKgUKgECgEjigCRaAv2zGZt0A0djiBDkGoEO5//OMfZ3mgQ1r+53/+5+q//uu/BmLSjUC0yglR9+DlXjwD0FGQUUSGFb/2iL5lkTzxcmudcy7PltZ5hzIIqt+cJPdQ4RDOIsI9L8msex7znUKlk4ef0R09bfxsb+rg52dzBiOGRxIEusqlrLvvvntI99xzzwqPHnmScy96T3v5cfOAtykzAvaMklMNllEao3HX88k2RERjpMZnJuXZJoBIaOs9N2pGkrw1grxv5Z3u4Uf1Hvlty4jdG91TCXRvb9RVEUMvzzcL6D2en0KgF3l+4unlavHRQmAqOXm0an38a7PLuWLuOvSgddN8ovkilp+RoJmc+trA5/A4f81t366la866ac6z3o6D9llrbeVrL61xfE2pdTDrBI4c+vGPf7xON9544+rmm28e0kUXXTSQ0SS8urO1tdreI9DjWnDOelVrINZxOiqJK5tWf/nLX64ef/zx1R/+8Id/8ED334Ot9Srf+28JrZF806fWUkWg73oEVnmFQCFQCBQChcBuESgCfbd4V2mFQCFQCBQCRxCBItCX7ZQWseZkDwYaiHMlDB6Q5y0CnfDtpBtuuGEIZ/3Vr351uMYz0GXgUB2WINCdYIqGp2WROzFzi4bZiLEMWNHI5sasHnI8J+NgNIj5RgnJipcnEhuDGTLrnt5+TjYhI0ls6GAjB5s6MKgRUeHFF19cJzaKEO5SIS/lgX711VcPoTA9f3nOK7y5jJo84xsN1PbMgO24tIySmxp33eCd4e/ks/dxrG9miI/G1iwCgfLxZ1v1UF2kF4Sf5IL73r8xT5eTXYzSjEDP8J5LoHu+MTSpe6uPycQcA3eG1zaIgV30y9wyxnCcm1/r+RMFz6XwOsr5OOHUquemBLq/VzKzHSnYFa5j831s3RL1ivN4RnKP1Ssj0H1uUxlHmUCfo9fnPOt9tkR/tWSAvH3t4GtprTe1Dn7nnXe+QKDfdtttKxK/xy6++OLht5h+j8WNeZm+iWsr/63WWhv2sFAZ2kzNupv1N+tuwrhzFvp//Md/rDeqsmG1dwZ6rF+PQPc1lAh0yHrW/fzd/8AD21EylWshUAgUAoVAIVAI7ByBItB3DnkVWAgUAoVAIXDUECgCfdkeyYwdbqzhMySgyHNCVTuB/tlnn61efvnlIb3yyiurs88+ezDW3H777avrr7/+CwQ6RhO8zzGYQFzOIdD92Yz0V50zMg3ENjWMLYv2/ufmkQDcWKXw0plxVfg7sen95JEIooHOy9D7bgjTfTcqRuId+SWsOgnPcIWN5Mr55u+9996Q8N75+OOPV5wjyRWZv/LKK4dEKMwzzzxzxRnnXE866aSBxBWRG8+vjoa82F7VlzZ5e1xCMpk9qBxn40Pl+7iKeMY+jCS1G+t7bcoMsm6E97q4XDi+0knCP0anaOG5rdEXCXQfA7HMOAb0bMQlykEk0A9isN9Ehg5S3rZwXzLfTTA5aPnHHdOD4nOU358jL1MIpSltLXmZgtLxeGaOfGUtzuaTOGf7urhVXlwTqCx97/d3SaK3xsKmuG363pwx2fqt1ZLYuKby/vNNmf577e233/4CgX7HHXesSHfddddAoPP7jXUtV88va7+Xn/3mGpOf+I7/zwZWbcLm+uqrr65eeOGFIfEb8fvf//5QZ9IUAl3ReHzdTf1iqHutTTMP9CLQj4furFYUAoVAIVAIFALDGuX/zVmlFWaFQCFQCBQChcAxRKAI9GU7tWeIkjEi80D//PPPVyQR6JDnkOjnnHPOmkDHA10eD1zlge4h3FvEm4fsE8nkXpfRcFcE+rJy0TLKuuEuni3u92J4dw937oYteW4rrLoMXCJH9b97y7hseL9LTpANN+ZCmn/pS18aziyHRPfQkXjs6MxzrjqXket55503eMLImKdz1P08ddUzGpajMVnyqvbKW57ndBZlz8Ct/Dc19Hr9RI7zXcTSDeMxLH0kxiMZrHe9z9zIqv6J41myEjcdeEQBl0eFHlVofvf+9zb5po5tjo5tEeierxvJl/w5OEWeMrJkm3juOu9dEj9xDOy6rVXeMgi09Htr3myVOjb+dP+4j8FleuX45DImF2MtjQR6puO8jF55U0n0bP0yVs+D3G+RunPz3BTrOfPwJoS/92HcFKg1nDzQ1eZIoLN2ZQ3LWeKXXHLJsP5lLcx17C/qnExeenNnprP0HZtXOeuc9Lvf/W715ptvDhuwIdJZe995550D8U8aI9B9c6XWhlr7RQI9hnB3D/Qf3n//GCR1vxAoBAqBQqAQKAT2BIEi0Peko6qahUAhUAgUAttDoAj0ZbHdlEDH8ACB/pvf/GYwfCiJQP/e9743hHD/yle+sibR5YEeCXQZgZygm0qgR5JpiuFwWQRPrNwyY5UTmdFr2D1DnGxWPznRDmEqQlmkstB1Yl1GMu45acv/bsR10lH3eF4h27nidY7Xy/PPP7966aWXvuChw5mRyDHRFIiq4KHEyc/PYHcpiAbnSLBqs4DaG0lsz2uqkXuqFGbjI/PY5rmMQI8kusp1Y6nnlxFNXofMwMn7MhB72HaV5UZSPnu/qM+F6VRcDvLcVAK9RbrFPvENIC7TccPCQers46qXT4s8WaLso5LH0mNsrF1Fho4hdPTvZ8RRay3VI9p65J3fK5k5+jKxZA03JXV9Ph4jmKfovZhHNh/4fHXQes/F0OuzadmbvjeVQB97rlW+rwt83aV1r+77ehIC/Wc/+9k63XPPPSvSfffdN3igs/lTG0Dj2s3X0/Fe1HeZ/tN3LRnxPCHJP/300+H3I1ciQLGZlfU4vxO15mbdzfFf2e9B8ovRqyKBrnUkV9+Em3mgF4E+d/TV84VAIVAIFAKFwNFFoAj0o9s3VbNCoBAoBAqBHSFQBPqyQMsIE3N1g4WHcCf8H+HXIc8h0SOBfu655w5kowh0PM8h0UkYehTCHS9gD73sxJeMRTJ4yLCTeaAXgb6sPMzJrUciuFz1jJyZYS4Shep35ME92aP8iNB22eUz4SKRWRLyR8hI5JfrJ598snr//fcHA94HH3wwHEHAJhCuF1xwwerSSy9dJyf7wSmGi3TsovHT2xTziUS/8pli4J7TX5nBlO+8bm4E7dVzjDSO41Ll+MaJ+NmNn/GeY+J48dmfjfc2wWfuOz1i3PPqPdcjyFptGjPMz21H7/ldlrVkvafmtSmJMjX/+Nxxx3NTXPblvWzu0zplTl+35C5+XwT6vkjGcvU8iE7K5CXLr7fG6JHn2VriIPVdDrX5OW1a7yk6fMozWhtlekNrmx6B/ve//319LBEk9COPPLJO8j7HAx0CXUcOcY0y0tIxc8jzTAdmhDq//1hvkz788MNhHS4ynTxuueWWId18883DBmy1P1tja52arcm9Tb6OKgJ9/jipNwqBQqAQKAQKgX1CoAj0feqtqmshUAgUAoXAVhAoAn05WN24EA09Tg5mBDrkeSTQCb8H+Qh57h7oItDdA10EupPikfgsAn25vl4qJ+8jZEYewh5FICMX9Jy8rn2TBPLlIdudfOZ5edhQtnvQyEOaq+6RF8+onuSLpzlnnXPcAImQkfzPVSEc//SnP60wql199dWra665Zrh++9vfXn3rW98a0imnnLL2inaveiefHWMn930sOeHb2rwSDaqbGnjn9nlG8MY6tgzumfGV7yL567h4P7vxkz6TIbZngHay3w23rT6Zi8fU51vEeOv9rN4947W35yCy0MJyqpF/Kh71XCFw3BFoEeiuh4TBFB2mZ1vjuwj04y5Rh9e+KXPK1DliSl5LtXRqncbK27TOY+WP3c/q5XXx9ZHWAApN7vqATaFKeHA/8cQTqyeffHJIEOh4oEOgE1Epbvr09V1cj7mOyz7HdeqYvnM8qC/e8hD+XFmH/8d//MeKdTjrd6KXka6//vph87WvI13HkmcripHW2hFnvncCnXL5+8EPfzgmKnW/ECgECoFCoBAoBPYEgSLQ96SjqpqFQCFQCBQC20OgCPTlsI3GE895jEDX+XV4DUCckwjjjge6CPQbb7xxMH7gtc51CoHuxGoR6Mv19RI5qW9EdkNc06ckkdiRLJbhjWcgwrnynYc/x2DGmYxcuechuXlH70UC3UNXco88lNy4h7e5vMy5ikznile6b+JQyHauyLLXMxoYVUY0wLpRj7wVjp5r9mzLcNkyUB60L52QjcRMjxjqlRu9jISpG369bzMso+y0ymv1w0Fx2fT9OQR6NJDLGJwRZC0D9qb1VFl6fxMD/0HKrncLgeOCwJiejPqw1e44HxSBflwkZL/a0SORp84TmxLRmyI1tV5j+W9a7175m9ZNdfH1AJ+dQI7EMJGUSJDPEOgcR/Tcc88NCQJdJPqFF174hXzi7z8/nikS1vH/3tp0StshsF9//fUhvfbaa8MGADzpiRbF70VtYuXK/63ysqhQ+p3S61cR6H4GehHoYyOl7hcChUAhUAgUAvuDQBHo+9NXVdNCoBAoBAqBLSFQBPpywGYEuowf7sEbPdAxdmQEOiS6CPQ77rhjBYEu8pzrXAJdhhARP1NDuEeiaFMD2XJIH5+c/BxBN165B7obu4R9Fg7cZcw90P19N+pFktGJadVL5SlEO1dkFc9zeZ07AeukPOT7FVdcsbr88suHq7zOJU8ZwSvDoucZ6+mYjRHoUwmVg0hUJNCd7Bb22ZiJHlFZPwsr1y1xHGuDQWucRmNxNJ5GryM3mEbj8kFwmvquk2lTjMeeb0a0yWCu57y/NtFlsU5TyT2v5yblTsWvnisE9gmBOeR51HGxndm4aunesbz2CcOq624QcFmaOzdNqeFhzgtLtGfT+o+VPXa/h63WML6OzAhs3VdkJTYzEw79rbfeGry6uXKWOIkNoeeff/4/EOhxvaZ1W1xz9HRe1tYxXPH6fumll1a//vWvhyu/DXU2+9e//vVhDX7ZZZcN6Z//+Z8HuFp6MXqgTyHQKR/ynN8GbDzgr85AnzLi65lCoBAoBAqBQmA/ECgCfT/6qWpZCBQChUAhsEUEikBfDtxIoLvBRucR68w8CHAlQmKLQP/0008HDwLIc64Q6JDnTqDrvW0R6G5ccpJPSI0Zc5ZD9MTKyXHNjH5TyAIZxtSHTqo7Yc1nvNzxUCEhSxjWvvzlLw9X3ldIdzxZMB4qQZzjcYLccnQAIdlPPfXUIWGs0xEDnLV4xhlnrM4888zhSr7ycucqA59CxEfjdObBE9vXI9AdrzkyO5c0FtYaK74xJTPU8l0Mve7PxXdaRLvLSIvUdQOubzxwA6pHKHAP/xixYlejcU5feZ16xHbUXXGsjbUtM2q3yPqxvFyGpzy7r88chPSY0+ZN5WVOGSfqs7vENtPlGe49uWrVt5X3rmT0RJWfbbd7E7Jx0zq1ZGsJGdrlOGu1f247lqrzlHJb8++cOkQC3ddAfNZ9SHOdJ85Z4tosypVNzDfddNNwljjHa7XWasrP119x3o/rXa+DPusZldP6DcbGVjzkn3322SHxO5O1OIl1Od7ySl/60pdS8lxlziXQaWPmgV4E+qaapt4rBAqBQqAQKASOHgJFoB+9PqkaFQKFQCFQCOwYgSLQlwM8I9BllGkR6JCKeKBzfjRJBDrkOem8884byPM777xz7YHuBDokJu9nZ6C750B2Vl/LA70I9OVkYiwnJ4ldRvgcPdLdwJaFQnfDF3InMtTPOffw7hDnhFxHfv72t7+tTjrppHVCBiDO+Z77nP/41FNPDVc8cxQKnnLwLr/yyiuHK0bFb37zm0M6+eSTVxjrlKi/8uQKWc89rjEcO3XXOe+8F+W3Z8z2cRiNpGP9kRk1p7wjMtv7LJLiXhcnralvHKv+/9gmlpYB2jEkP0UYcGJcZL42NkhmtNFHbZ9i5B7Dac79TQzjMf9Y5x5p3itvjJh3w7yP0fhZ/R+N7nNw2Zdnj7K87AuGh13POWNwibpO1b2bEOhxHohjdon6Vx67RWBTOdi0lk5iTp0TYlnZmIrf6f9d69A55S2lG6aW2cN7al3imM/e4xnfLAppzm+r//7v/x6uV1999RAOncTG0IxA93nf16Kted/r1apjfDfWHe9vX6PzG5H6nXXWWUPid6QSkaFaf/rdoN8lrU2XcV3oZ6DLA/3+Bx7YdKjVe4VAIVAIFAKFQCFwxBAoAv2IdUhVpxAoBAqBQmD3CBSBvhzm0RDixBeGCEK3Rw90J9Dx7IVA1zl2EOiECcwIdN6TB7o8gZ1AlcHYDSAiIWXgKQJ9ub7fNKfo7SFiXAS6DFpulOOzk+38H8l2J9CRO3l7+7nmkKYQ6CSIcshs7nP16AYYxJ555pl1wliGdzkJ0p3wkEoQ6N/4xjfWyQ1/lAdxriTynCt19D+R51z58/DyEQvJur73cTjVuOp5qB5Tjbteb+Gud1uGTye3+RzHaYtAF9meyVtsq2Oo/ISj2isCXdEGuPrmjMMy5k/tt1YfZd+3iAph2TKox/7N5CMj5Fp1877dVG/sw3ubjJ9N2jVVVjbJ+0R+5zBwpcwxuTkIcer5j5VzIvf9vrS9p2OXbsMSBHq2zigCfbynxjYsTNFV/nvM+9Lnc54h+tcrr7wyJCKD+VqbEOiXXnrpEAr9tNNOG15tlZ2V11pj+LNeH18/ep2jnqSejz322DqxgRWP8wsuuGD17W9/ex0FClKd3wIRT1/ntc5u1zPeBuVDCHfq4GegF4E+Ltf1RCFQCBQChUAhsC8IFIG+Lz1V9SwECoFCoBDYGgJFoC8H7VQCHQMGBDheAlwhwKMHukh0Eeh33XXXEDqQ5/UuJKc80CFB5xDobiQBgYzwk5HGvSh6BqPlkDxxcor9EM8ej0Yr/18GNfWPb4hQn8Zz0eWNDlHO88iQwrjLy4YrJDnE+R//+MfBKPbuu++u3nnnnSGRB0Y5EvIpLxeueJ378QTxjHfKU5lO5kPa+l+PQI/yKJk8CDkyhTzNpDIjTv25Vv/1CHT1q7BzGckMn9GwqvKFIe/HPN0wGzdfSGYyI/MuR+ZUo7jXaS65NqUMN2hnn11/evknOoG+S1mpspZHYM7YWL70do5jxPfUeo/ls8s2VVmbI9AiAzfPMX+zR5TGN7Y5Dy3drtac1ipn6viaUs8pYzB7ZsoGuWxdoLVjRkbr3gsvvLB6/vnnh8T6lzDobArl+p3vfGdIENOQ1PrrrR/jb6tMVqYS6Frrep/xLpuvH3744dUjjzyyeuihhwbC/KqrrhoiQ1100UXDMUukU045ZdggqTUL7/pakP8jge5lxmdVDxHofgb6Az/60RQRqGcKgUKgECgECoFCYA8QKAJ9DzqpqlgIFAKFQCGwXQSKQF8WXzeE+Gf3QO8R6Jy5B3mu1CLQ5YFeBPqy/bfr3DJ5UR3k+eLhyyNpnr3vZGk0fnk4d/KVcQ/vcKIfIH9cCV2pTR1cMSRCqJNOP/309VmQ119//XDmOd7oXCHFPdKCe+9QFqSuwoXznJKHFafO8ojGmMdfzMc3C9BevT9GaEcDZK+/e8bdbLOM8lZ9lHfLuOoEt2+c8PbwWW3NNr14WPbYFhlDhaEbP3tGU29Hrw27Gis9g/0UwnpOG7ysVv/H71t1KAJ9VxJS5WwDgSWJsqn1m0KoTdUHU8us5wqBKQjM2WQ3l0BvrUumjIcpdZ/6zK7H/JQ1Vlb33tzaet7XynGN7Peefvrp4bgiEr+vzj777OFoIr/ymehL8S/iF+uZrS8y8jyuWVqbGbXGY73+4IMPrhO/GzmnnU3XRIeirmwA4Kp1f1wX6nsn0b19cV3qa2A23PI7wT3Qi0CfOurquUKgECgECoFC4OgjUAT60e+jqmEhUAgUAoXAlhEoAn1ZgGUMIVc3RHhYZEhMeZ+7B7qHcHcCnfPPSRhE5IHOFc9hzqfGyDPVA10GnGi0kTEkkmyZcWfXRrZle+ho5RYJcI8i4ASzhzAHf/fQdpmjde517nLIZx0h4KHi+Ux+b7zxxrBxg+uHH344eLWQMIx5PS+55JLVD37wg9V99923+v73v7+uS/Rkzs7TdjI4tsl7xj201SbV2fPgngx7viFgroF1jpFWmDq2MkZm54xneTtW1LVFbkc9Ekn0HobqM9UtGkOjUTbqLj3fMt7uaiRNJczcoCu5iG0+aJ175LnLRfzs5cYoEwet01F8f9dzxK6JpqOI+dJ1Oqp9OFUfLI1H5XdiIzBGjjo6mxDocc46DJ12lMb8puR6a6OD/x6LZ3v7Wunxxx9fh0Lnd5XCthO6nbDtp5566pDYMOprDl8n8TmuR1r9G38DeP19XRhHn7eHTa8//elP14k1Or8ZOf6Lc9v1e5Mrecajo/SbIdYlts+jE/m9zAP9R//yLye2wqjWFwKFQCFQCBQCxwiBItCPUWdWUwqBQqAQKAQ2Q6AI9M1wa73lRgU3yoj803nUHopdu/czAp0w2T0CHfJcXugyqGQhm93wIXInI8yKQF9WHsZyi/LiBKmTo9EL3Y1nImBloIvvueHOPcAJ1c4GDBIGsI8++midOBPdvdW9noRqv/baa4dEiMjM6Kbv3Itecqc2Zh4tcTOA2uYGTy/P2zbF+DvlGfVZy4Dr38e6tAyzytPLjyH3da9lABZ+Pn5jeZm8tdrRwiIaTaPhd0yml74/hTDLjNWx3nP6vteGDM+p36lOh70pYek+yvJbCu+xuh4G0TRWp+Nwf1f9N6ZvI5ZT9MFxwL/asN8IZHpp12NqLoK7rl9Pd09Zf7Xal212yEjjGM6cMgmFrsQamXXuNddcM1w5oohESHd+w/n6b+y3U2+91VtzZW3x33q06ze/+c1Anv/sZz8brnid33333UOi7l/60pfWCcx6BHr8fag2ar2eRXsqAn3uSKvnC4FCoBAoBAqB/UKgCPT96q+qbSFQCBQChcAWECgCfVlQ5xDofga6vH0JoS1PYLyBRaBzBrp7oH/5y18ePNCdQI+euU6aF4G+bD8vmVsmM+QfDXI9z1U9K8JaYdSjhzIeNX/961+HhGf5xx9/PCTkjjDtn3/++XAlJLvOOT/33HOH5qqehILUuednnHHGGgrddyI4etA48e/PyUgnw14Wtl6Y9Ayr0QvoIP00hxT1clQHb6s2AkwlTqNBNTOijrUtKyu2yevl+Mbndm1Yj3i22hqJczf26p3exoQxDHv3NzH+C2O/HqQO9W4hsC0Edj3mp26EKAJ9Wz2+f/lOkdGpcrV/rV++xlPwXLLUOXPo3H70tvCuH5njEcF4Tnmz/lQo9J///OfDb6xbbrllnb72ta8Na2MSxxXF9ayv0XtniQvDXpuydYvn6VGo8ECHPKfOEOicf06EKCJFQfx7NCtfa/PZ19q+zvfNAdqUXR7oS0p/5VUIFAKFQCFQCOwPAkWg709fVU0LgUKgECgEtoRAEejLAusGkRiuWuGzszPQMwIdIp2z7CDPnUCHPFcId7zX5YHuXgW0qgj0Zft227lFMtCNWSLcWqS6DHeSMTeYKeoB7zpJ/t57761eeeWV1auvvrp68803V3//+9/XCfKc8I/f+973ho0b/kcZyDAGRK6RMM+8omWkdOOd5ynZ1dnnqj/5+9mMkfAVRk6cRtJ+037LyOYsr0hUez/6mIx9l20uUHvcUBoNnBE3tT3WTR5D0ZDcwyxirTx3bVj3trTKzshzHzP+3rZI9JZsjRn7DxPPTcdDvXdiIbBrGR0bM1N00dQ8TqyePJ6tnSqfS8qE8ppa9lzkva7bKqNXp12XOZVA37QP1R4R6CKd/SgjP/qHdRdE9E9+8pMh/c///M/w24soYFz57aVEHnF9p7War7FEPmsNPwX/bL0isj6ulWmTE+iQ6HidP/DAA0O67rrrhjW01pte54xAV/18rV4E+tyRXM8XAoVAIVAIFALHC4Ei0I9Xf1ZrCoFCoBAoBDZAoAj0DUDrvOKkju/gd89gyEE/k24shDuGG86ahsiU8QYCHcIzEuhOpm1CoMvI46TgpsarZZHdbW7uleJG0wyX2OebkHVZeTLCxT5xoyD3/HgA9zznsxsO8abB6/z3v//9cCVkOyT6+++/P3x2b/ULL7xwdfvttw/ppptuGgyJSiK5ZYhzMp0ys7Dt3haXUWG3CYEeSXkn1yOpPVd6MpnPvmv1tYydfm1tfoh974bLaOCMZLg/G9u4FIG+a6N61ldZHVoEeoaDvttlW3p6c5f1mCv7u3h+KhG1KaE0Nf9ttXVO+dJb26rLpvnuUkbnrjHGNtVs2uZ6b78QmCKjc2Wrh8Cccb0Jkpvqu03KmjrPLpV3ls9Y38Q53vOI66Zsw5ye1zrMCXStm3mG9afWtRDQCoXO9/fcc8866VgjbezUupVr5smt+3HtF7GIcpW1RW1QXbUeZ11PCPdHH310OLv9kUceGc49x/ucBJmu3xBqq69LxzZoehvKA32bo6HyLgQKgUKgECgEji4CRaAf3b6pmhUChUAhUAjsCIFdE+hjBpPY7CkGsh1BNVpMJFKjscdJdAhwSHQSHuQQmq0z0DMPdIVw5+w5SHTOsfbynTxzj+AWAZcZ7o4K9j3ybLRTZj7ghKgbmchGxiMMbyIuI1HqnhqRxM2Mr7E85SuDlxve3LtFxj6u1AdvcM45lGFPfU6o9j/96U9DwvscGfvss88GeUNm2ISBAQ5jHGEpv/KVrwzpnHPOWV1yySVD+s53vrM+KgBZ5R03HBLW8qSTTlpxpQ4i4qkDfz0jaDRwyjgYQ8GYHPQAACAASURBVGxmesE3Egg3x3NT+e3pqHgvI9CjHqBNbsBsGVPjey4v6s+Ig8thC6M45rM+8Tr5/ZnDZ6uPx/70voifs77fVB7mNmpsjttVPVTvKeWN1Xksr9a4GJPXKHeuDySHPg7G2tKSg7H3prQvzpEteWzp8B4WPle4Xpsre7t8fiqm29InPX2wSxyqrMNFoCeHU/Xa4bbgi6VT5zlja+m6H0bZY2uulk6N659sPlHeMaS6fiOxhhYZzdoWAvqhhx4azkHnDwL93nvvHa6+QZX3MwJd56r7PZUVfxPE+S7OQ9nvEW0C+Nvf/rbijHaurOmfffbZ1XPPPTdcL7vsssFrnihSV1xxxXr9SX76zSI8Dkqgk7mfgc7vDP5+9C//srRoVn6FQCFQCBQChUAhcEgIFIF+SMBXsYVAIVAIFAJHB4FdEugtIm2uwWbK81OeyYw2UwxurbzdmCMjmBtAZETBwCLyHCIdIlOewYTi4+zz1157bUiE0nYPdJ6XFzrGHifQ3RjjBptIoMuIEo1PkSAgP69/y9izTWmeaxw9SP+pvTJyuVc09xRWPDOQOaHtRLuHxHacolx4n4hwdcOWe3XzLKS3yG/qhVxINrycP/zhD6sPPvhgSB9++OFgaFOiHaeccsrqW9/61vp66qmnrv//5je/uSJBjiOfSpDyIrrBm3dOO+204Ypcuyf7FAMn9dVzMuplBscoi5FocqJtmzI5J283/LbGU5Zfi5D08dAikDM5Gytjir6c0+7DejYb/7ts2xz9s8t6TemPsU0IY/XN5o9Yroz3etZDy8Zn/QgUJ0Z68690ia4ZodIaQ2NzjcZylqfPjaq3xvvY5hdtupLOcxwyTKfI2JT+zp7RPLTp+/VeIVAIFAJTEIj61vWrr5WyeUA61cOR8048Pqi1RvLvIc9FRLO2/eUvfzmkxx9/fFjLQp4ref5ORMsD3b3a/YzyuH6POr63TnSctO7m+pe//GX47UhiYyy/G5UuuuiiIWIZ0aMuvvjidfh2/R5x3FoEuq/JsxDuPtc6gc5mXf4e+NGPpohBPVMIFAKFQCFQCBQCe4BAEeh70ElVxUKgECgECoHtIrBrAr1lKGgZc1ut7xm7xwz9yjMaoqcapscIdN/ZH43i+l8EOlcMIITVJhGKT+R5RqD7GXxOoOMZnJGyGXnuRnInOEXcuvEqEhfCaCpWB5XeSJr2+mxOnVp96ISOk+K0w8M3UpYbyP73f/93+J8rechTxQl0J3i9XSrTySU+uxd29MiWwY8r9cJrXMcCuJGN0Oyccc5Z52+88cZAnmNsI0GO451y+eWXDx4reJ2Tzj777CE/1Zd2Qb6TFwlZkwEOXM4999z1u5DtbizMxrsTSpHMis9LFiNplRlfDypr9X4hcFAEpuigqNMOWuaU98fIYZ8TW0R4r949AsDr5155fN8z3kfvvjHiOraBOmXE+xiB3iJ2pJ+VpyJsePucVBlrnz+rdYHPBbzf6ospcjZFLvyZTBdvsv7qldur99R129x21fOFQCFw9BCQHpWeywh0nunNGb7WJR+PfhR/q/j85XnyO0pENGvbZ555ZvX000+vfvWrXw2RnZxAj7+dfJOt1uiaF1Q3RYmKkZl8vnLv+NbvL7733xzUFbJa5LU2ybJWZ+M1odtJfPb5Jc5Rfq81l/lc6pGwhHER6EdvfFWNCoFCoBAoBAqBJREoAn1JNCuvQqAQKAQKgb1E4DAIdBlMDkqCH/T9bRHobgiaS6DjgR4JdM4/j2egQ6SfCAS6G5MkN62BNkYqRHnJ5McJFxHokOLkLQ90CGsnu91Dhs9OdmNsktHLvavVhugx42MjkirCIhoVRVjLMx5jlgxrH3/88XDOOYnPtIH6c8XzHPJbBPjJJ588kOpceUbtx0MHuWRzBwnSXjhRpoh3roRxd1IsI9bccBoNdlkfu+GzSJa9nGb2otJTZGtMx7hRvNXoo0qgR8LB698ag/5O9pk8pA+kt6Q7XbdHolt6w3Vmpjec0HDsVZee7lAZLeLG6xfb5nrN2+d5ur7OSHtvY9zo1spninxtOthadYz5TRknc+fog+S5aXvrvUKgEDg8BJYm0H29rI2rvp70ucA3vOJ1Tthx0ueff/6F319EdSIMulLUU058x/nJfxc4uR43Xvlvibi+UJtUrm8YoL5suibKFNGhtDmW6/nnn7+66qqrVldeeeXqvPPOSwl0n/daUVKi97/PdY5tEeiHN46q5EKgECgECoFCYBcIFIG+C5SrjEKgECgECoEjjcCuCXT/0d0CZo4xdRMSvUWCjJEjY2VFQ0grPK2HcHcPdIwgPQ/0W265ZR2+/UQi0F1OxvpoirG/RZw74cFneZSLQJcRDPJZctwyeOlZyor5eB2dbI4kkurjZak8EeEi86mjQlHiJY4XCgniWyHb//znPw/GNIxrJMKuf+Mb3xgIc66cX65EOeSnUPE6YgCDHd+JhOd5PNaVRKDL8DdGBGU6IMPUsWjpDd6bozuOtGKuyu0UgYPKzVy9tMvG9Qh7r7eTwtlY6m18iWS0PPN4xzcUOWnsawG+d+O8iHGvk/dRr7+yvojPi8zX5iZvr9rpnnZeV/cC5D0/Fze2ybGPJLw/62WqbrHtkXBaWoYyAn3pMiq/QqAQKATiWtvnD9eZ0oU+n/hmI/cAn0Oga23LlXWxojJx1fqZ61e/+tXVrbfeuuK3F6k1B/oa3Y/w0PdjBLr/dpR0aE5Uu/jePef1e1HEOZtmlVjnE1mKxMbWGHrey2v9To1zOuUXgV5jtxAoBAqBQqAQODERKAL9xOz3anUhUAgUAoWAIXDUCPRNiIwxYts7vEd09O5NKSMaHJwQ9TpghJgSwp3Q24Tfkwf6iUigR4LHcRyTlYw06b0fDXeQ0iKm5VkeDUgyBHrYcj8DnDwx0ikpTL7a5QS6vycPGvcAkdcMZRJiHeMeV75XCEq8UgjXrsSGDEI9YiSE+Pnud7+7uv3224fr6aefvibCKdtD1kOSe5h4DHPkzZXndJQAcnzWWWetCXTqFOXeiSDh5UbCqJDH+rX3bsy/lH0hMIZAj2CO704lyqc+N1a3Je5PIdCd3KXMbBNLlo+/J13legQ95lEvXBdkkTukR1VWS/9PaZOwa+kTr6fOeNWzrs/j+5oT0OnUz4/24Nms7zMyIs5FTmSIKBGxn+nUJWSjNR8eJfldup2VXyFQCBw+AnFDkHRki0D3NbNI5V549zineb5E71LC6/yTTz4ZIjSRtM7lysbS6667bnX99dcPV3mPuz7W5xixysubQqDHOUIEum/k8vayttexSpDpeNKTWLcTVerSSy9dXXLJJcP6PCPQM7yz9Y4/J9zj/Fwe6Ic/nqoGhUAhUAgUAoXANhEoAn2b6FbehUAhUAgUAnuBwC4JdDfMZwb6gwA2heDOiAEv86gQ6BDnCuPuBPrNN9+8IqSgyMsTIYR7NIJFGWn1+6bkuZMu8hyXx2EWbp3nKSuS3270EnkuT3Y3vuk53vc6RwOVe4xE0kYhKDEEYkh766231gnyXHVEbkSeQ6CfeuqpA9mjvOVtruvf/va3lZKfEUl+eJ6TH/KIJztkPFcI9Sl/GTG2FJE5lYCfUs965vgjsJTcZcbno4DeFLLZ9Ww2D0ZSI87lbvx3D23e09EXXJ1AjzotRuPwOmW60b9rEe2uz+NnER7u3ShdGevi7dXGKulzEei0LxLosV6t+SwjyCNxEQmnpWUr6s0i0ZdGuPIrBAqBqIelM7dNoEu3c2WN69GVtGZ+++23v7AB6pRTThmIaNJll1229sDWet03PcXfC66vD0KgO2ntm84gz995553Vu+++O3jQ+3wKgX7BBResLrzwwtWZZ5653tSqjbk+X4+tDzQPxE0DPicWgV7juhAoBAqBQqAQON4IFIF+vPu3WlcIFAKFQCEwAYHDItAnVO3Aj2SGgZ5ReBMCPRrxo2HCjShqUM8DfewM9CLQvygWGVk6Rp5npEoUNieWZbRqeXHwbiTX1e/k454p8siM56TzPeW4x3v0atc7lAeh/Ze//GW4QpxjQIM8J7m3+D/90z8NIdo525wzz/FIIV188cWrk046aW0s9LKd8Fd9INLlkU75Io3In3y+/vWvD4n/nSRrjcGMSIok0hhB5oa9KX16YIVSGRxLBI47ge7EQasDlyTQfQ6UbpR+dKO7z7cZQe9kQUZo+yajSMzHvGP+/B+9Fx2bqM+9Lk5U8I4f7RHb7nopI/kjSe59FYmL7N6SA7II9CXRrLwKgUKgh0BP37i+dt0b55M5Hug+9zjZjdf5Cy+8sHr++eeHK6Q5a2WubAzleCLCoHPV0UVc0fvSyZpPtNaPvyVjVCqviz773OHzgke98t8lEOdstH799deHY5q0oZUrdfWjmrS2dgI91mGKtPoa3dtYBPoU9OqZQqAQKAQKgUJgfxEoAn1/+65qXggUAoVAIbAQArsm0FXtXXk3RQJ7KQI9I26jASQSgjJYzD0DXSHcywP9H4V+jCzP+mls6DgZ489G45GH2ZUhLcq3yBY9i5ciJLOSk+QKmw5RzWeewVCnZ+X1TRkK3ciV8JMkNl9AoPuZvGecccbghUIimgFEOoZBruTbMirKaKn6u9cl73i9Mdjp7HRtBPBNB+6NH8mnSHQ50ZYZWDPi3Y2YY31b9wuBiMBhEegHnQM30W2tecv1gBvvhVVGcGeke6tNkTzmfzfqOxlOmU6M6PgM5k10m8Louq6NBHckpmNZkXzPZMKxcm91nwf4HDdWue7McMvq3cLZ69DaULTUiJ5DoG8ieweV96XaWfkUAoXA4SOwCYEe9bjPE9l8ks1r+k5zxPvvv7969NFHV4899tjq8ccfHzaYyuscIpqNoYRy56p1LlfmIl/3Z3OQyoqRprLNVHo22zjmv2P1LsT5iy++uHrppZdWhHNnTa/kxyqx3vd5Kpu3x6RhbI1UBPoYgnW/ECgECoFCoBDYbwSKQN/v/qvaFwKFQCFQCCyAwGER6FnVNzWwtt5zo0M00M8tv2XI9nzGCHTVs+eBjiFE4du51hno/98Aca+P1QdjZPqU4RLJDw/R6MQJzzmp4vVzYt3PPOcZD33OZzesQZwTcp2Ex7eIaXmWEB6dRD464/zll19evffee8PZjZDpf/jDH4ZQ6oRn50rYyRtuuGFIV1xxRReCuCGgFbK+1R/gozyEjXva8140MiovN35mJHocW14H75cpfVzPFAKOwJhxOOr4qehtullrav6bkJiZroybUnwDUcQmM+RrLOo915lxA5GPYxn1pQNdN/j55Hz2MOny/FNbXOco/2wDTyxvypwuneYeizGKiPeXEzraJBDnkFhvzRHeN17XuWuVqfITn9s2gd6bxzetc71XCBQC+4tAa1OQzzu+JqelTgZnm1hb0U587vG1LeHb//3f/3314x//ePXTn/50ddttt6044ojjjvDi1hEkzEFaixMJjP/j2sDnTq93jKDS2gjq8xfvez2jfv71r3+9euaZZ1a/+tWvhs2z8pLnysZZEh70kP+Omc/XrpOz9crUtXUR6Ps7BqvmhUAhUAgUAoXAFASKQJ+CUj1TCBQChUAhcKwROEoE+qYG1h5R4QaAgxAaU4ztPQLdy84IdIjP3//+94MhBM+COWegY7yAdHWjU/TGiEb86IUgosON+DJWZRhuutlhk8E01r9jRIDuj9U567+M/HCiWORHxCgSKTKmYXQTic5nrxNe3nieE0LdSSOe47x7nUNOiPYPPvhghecMCeJdf5BL8pbBY4azEAnXftFFF63OO++8JvzeJt/oIcNfi2Tje8eIArztbjjMyDSN+YzcimSd94/rCjcOjvXxJvJX7xxvBA5CREdkpsjflGemIH7QevO+18WN//o+m1OyNrcIAY1T5Y0eI7FBSJ91Fq1HueCzk+jyPld0DdcrOs+WK+WI8OAddC2RNnTlnsLweh4eUcPPq9VZt05suK6P82wk8yMBEnVaJICErdctk4WlZMjz7smTl3cQuYv1Vl7baM+UMVTPFAKFwOEh0Br/Pu9o3ehzkvRodk86N+oUXz/6mhUCHfKcBJF+xx13rO68884hfec731nPJ5o7FBGKucHnvVjnrLxYt0zv+UYyXxdHvUvI+SeeeGJI/G5kja9oUxDnCkPPEUsZge5raJ/7fU0+lUD/85//PES/4jcsv0/4e+BHPzo8waqSC4FCoBAoBAqBQmBRBIpAXxTOyqwQKAQKgUJgHxE4LAI9Gu+XJiIwCEz98T/FeDtGoKs90YM5Gj1EOH7lK18ZvIlJnGWN4YEkD3SR6O6BTgh3PCDkBQEJAXl+3An01riaY8jPjGktIkjGpMx41SKc3NOaZyB/nEjW/wrhDqHDO34+OuX5WYlOonDG4dtvv7165513BtKcc8/ZdEH62te+NnifkM4888wV3jHIFVdCOuKJjkGNUI4tg5+MZpLfSGi7MdCNlpJn1Vv5OIZuJJXnvspRH3h5Iq2mEOiRzFJ+U8b0PurrqvN2EDiILunVaBtyOKeuXjfNia36uhE9PhvHWYuciHqE/53sYKMXxnYljO0k5jAIdZHh2kQkIt3PGReZrutf//rXYRMRV/78LFjm2a9+9atDQh9q85L0rwh5kSPydNfRGSLbvR1OcPC9E+5Rv8U5JHpHao5wvRl1b9ZfR0mulhqR22jTUnWrfAqBQmB3CLTIaF8vxt9crqOzOTKufTUvvfnmmwN5/m//9m8DgX733XevE4R0tnkrbqzSOli6O66DexuYVW9/R/NCzwMd7/NHHnlkCD8PgX7llVcO6aqrrhoiULGRlsQcGAl0lRXrGXVw3Bzr62vHmPlcv2FFoN//wAO7E5gqqRAoBAqBQqAQKAS2ikAR6FuFtzIvBAqBQqAQ2AcEDoNA9x/ePaPpQe9NIdCnGm17BHokCJ08jMYR/pcHukh0J9AhSvE+F4GOB8Rdd9214hx0J9AhCU4EAr1HFvXutQjzSID7GI0kcSQ/3ADn7ymkr8gWEcwe5l0hgDG86Wxz3hNhBHnE99pUQf96ecgEniZPPvnkcO6hvDe5YuQj7OStt966uuaaa9YGP3lgQhyRlGcktzP5VdtFjMfQ6+456eSWjJoRVxnq3KvUjXjaPKDyMsLO+0fv+nPg2eqjfdDFVcf9R2DqfLJpSw9CnqvMMXLBx5bPX6351Mdc1H1Rh8rIzpW5jg1jGP+5Mp9BhHNFL4o85yq9IF0rHcpVpDxX/thQhNcdV5EIJ5988vC/9CtXJ83lpa4zbp2E555vbJIup160Vx7vXF2/iVSJ4XtFSkSd6hsY3CO+p1M3laPsvSgXPi8sWY7n5W3b9tjZVhsq30KgEFgWgSkEuuYp15tTfvNF/QOB/q//+q9rAv2+++5bkX7wgx8MXt2+ycrXrCrXjwvRWlh6zXWa1y2uU133TvVA57fAgw8+OKRPPvlkddNNN61uvPHGIbFZlvlOG8cyAj3i50eJaANd7z3voyyEexHoy46Jyq0QKAQKgUKgEDhMBIpAP0z0q+xCoBAoBAqBI4HArgn0aKQ9KEmegag8ZbBwEsCfn2OwPSiB7gYTjOOQ506gK4Q7RALkuRIe6BmBjqEf8lTee8c1hLsbaeYMmIwoHyPPlb/Lj3tgiByKcuMEusKyt0h0PYtRjrZBwuBtSeJdEd18xqNS3pXIA2cd4nXCZ3lKQu5wzjlnNpKuvvrqdRh4SCjKkTd6JNA1LqhTZox00moOgZ6NMeExhUCPHuhujHRjqRv5ZOgrAn3OKKlnl0RgznyyabmbEuhu+O/NwT6+fN6MG1riGFfb0RNsCCNx5AT6TflwT1EzRKQT9lXJQ7HznkdzcS9A9w5H/2G8xwOOK/UQcQB5wDEWSvwvD3R0oZPi6EmR51y16Uhe606iuG5Hd3qeTqq4fo0bCTKdFgl0Ee+9Nc6mcpS91yLQXXa2VV7p7SWRrbwKgf1GYIxA7/2O8999Ld3p61AIdM4+/8lPfrL6+c9/PpDnP/zhD4fE8Uce8aS1Dub7uJHU19SR2M/mWZ8TPBKUk9h6jysbaqkviU1orP/ZRMuVDWNa9zM/tYhw6hgjqri+j0eJxM0KmuOKQN/v8Va1LwQKgUKgECgExhAoAn0MobpfCBQChUAhcOwROO4Eun7gzyHux4zLPU+tGMI95oUBwgl0SHSIBhELItDfeOONgSgVgQ6JLg90Gezx1CsC/R97KxJZmXG+RXa54S4anRSGnavnyXN+7m70PsnOBHdP62gMJG/IJGQhJgxlGKsIza50/vnnD54yGPvOOuus1R//+Md1giginCOJ590AR7lxg4DIIRn8/MxGf9c3EzgRJfyyzQrRI1/t1piQ1+WmBLqPy12Qmcd+cqgGzkJg2zJ3EPK815A4VmM7ok7M5lK9A/H98ccfDx5xJIhtnW3OJiE2eimxOcgjaUTjvHthe+h1SHP3HveQ8JTlz+rIE64Q7x4S18Otg48iiJC3NjKJQHcC33U9+crbnat0l4dq9zVIFhLX5xJ97m1YcIJjloCOPNwj0Jcus7Ue2/YYWhKvyqsQKASWRyCb51obbDJ94e9na0LeIdKJEgQ6odAVDh3PcyXW1U6g+7rXiWc+x/VrRMaJfV9Lu67378kz/gbRbwl+g+CB/otf/GLwQCeay/e+973V7bffPiQIdG0IY17z9Xysl/9mjTg7gZ71gfItAn35cVA5FgKFQCFQCBQCRwmBItCPUm9UXQqBQqAQKAQOBYEThUA/KLgto4yM4zIwuzHC76l8jBAYZPAOkBc63nryQMcQIvKcKwT6nXfeOYRwJ0Sfh5gtAn21JrJb/ZsRuT0ywL2uoxdMDN3r53jL+8TJX6+TDGNuEONZ96aENJfXORsjXA4w9slAB2kDaa7k5x1y78MPP1x99NFHwxWvS44BIJ199tlfINAjSRONei35bZHwTra7vOuzG//iJgQ3PtYZ6AfVVvX+YSCwJPm3KVneIx/GdGSLyNV7ri8y3cb7kOSvvPLKkF599dXBsK/Q7OgwnXPOlfyYzxQ+PZ4/zve6p2gtzJu842HTIdAVxh0dmoVM5zv0j0f8oA7UjSvf+3vyQkefirBXmfJOpy54u3/rW98aQuZyVWh5eaxHneoEepxfxmR22xuExgj0TKf3vstksSXXLYJsDJO6XwgUAscHgbH5a4qeaOkx18UQvtp8/NZbb62efvrp1VNPPTVcPYQ7xyNJl7MujQS3H2UU553sN6NvMI0bxrJ7cc7VZjSu1Pehhx4aEhFd7rjjjiHxe5GoK9pkpmhX+u0RpWUTAp26e92KQD8+Y7BaUggUAoVAIVAIZAgUgV5yUQgUAoVAIXDCI1AE+jQR2AWBDokuAh3ylARJivc5yQl0DPxFoPcJ9BZ5To+3PFfcWOZ97uSLwgtnxrPogajw6E6WSOJ4FjJG5/JqIwVygPcm4dpJzz777EC0n3POOUNCJq644orVlVdeOSTIJZH7EPB+BABnAPPMVVddNXiouwdNRqC3sImjxA2Z0bul5y2UhXDn+SUJ9CWJzGnaoZ4qBMY380zFaEnyvEdwxnsZga5nXH/F+jmpABlNaFmlDz74YO1xTqQV1y/oLRHPXLWpzM8p12e8u+XprfDr2rTkXu3MiTo7HV0DoS/SnLqhY9GRCjFPnXife6ob7ck83kWgqy6QFNT7zDPPXCcR/NSR533TkG+eip8z/doiWKbq6KnyFvu49b/n15tb/bm5pHzp7rm9Vs8XAscDgWxe6a07ReLyTLa5KK65pU/RyRwb8tvf/nZI77zzzuqFF15Yvfjii6uXXnppde+9966TPNA11/hcp7W0dLxHN4lra69jzCM+G6OY6b42qDGnsVEMsl+e8/xmYJO1jvtiY5cT+l63DFPfDOzzTssDvQj04zHmqhWFQCFQCBQChcBUBIpAn4pUPVcIFAKFQCFwbBHYNYEeDQktYKcYUnvPtIwrm3TkFPJcRm0nKKNhR89gjJH3OVcnTiOBLg90vApORAI9w7BlyJ/bty4jelcGo4xc9hDk8SxE9yx0b/TMo92Jdw8LjyelQvlzxcins4IVih0vx9NPP3113nnnrT3QuSfSCAKJEMpKyJc81Qnv7mULW5E5U8ace8kIM8cqI+H8HSeUNB5UDyfRvW4+tty4p7JiWOQp7ZgrK/X88UdgCnE9VbamPpehOqUe8b0p77TqFMesjzEf49mYjGMTw/7zzz8/JEgJ9JfrHN9sg97C0C9iPJLW8j7n6qS6PMKlZyHE8W7nSvm+SUcbi0Smuwc878g7HlLC2+Jnnsdw7O41T93Rx2ecccZwzQh0rQkcvx7BonrEc3Cnrp02HalzyW7X370yp+TrMrhp/eu9QqAQ2F8EMhI8W6M7Ee561PVRJHhdvzAXEJ2JzV268ln/EwKdcOgk1s6+2Smi2yK7o66P7zmJHudVn4e8fZSlsPPMW8yxeKETyh0PcH4jygudyFP+botAj+vp+H8R6Ps7nqrmhUAhUAgUAoXAkggUgb4kmpVXIVAIFAKFwF4icBgE+hhQc8iHKc9OIRdadZpKnvNcJFXd4O35xzPQIdA///zzgTwdI9BFKpwoHug9Wen1/Vifj92n3BhuN3qOODGiepKvPBUVktjPCHcSHrIHwxcJ8lwyAOmEZ6RII0hwDGKQTSKc8HzkTHOulCcCHSJIeXJFTnRWOh6TkcCO5HNmxHQ5llHO+8U9fSJGkVx3Ms2NmjJS+gYGLzfm68bSaEQd0y91vxCICEzRB5vqovje2Jw1ty5zn1d9vB6ZbotjTOOR8lqkO/rntddeW0fBgNRWlA2urguZyyDRRZz72eIix6UPYqh33ecd9ChJodhFoEvX+NUJdQ/nHo+U8D5zna3nhBf1P+2009ZJZ6bLA11zhPBy/el60z9TdnYUjL87JkObjPAxojuWOacOU/OeY2VVBQAAIABJREFUk+cmbax3CoFC4GgiMEaga95xnTqHQHfinXPPFeXr008/HdbfOgqEjco33njjsGGZTac+X2ZrzZbOytbKnpfqE3V/qzzmK34XKHFMijaq8R2E/3e/+93hDHR+M/icEwn0OPdrro/zehHoR3OsVK0KgUKgECgECoFdI1AE+q4Rr/IKgUKgECgEjhwCR41A38SAOvbOpgTDHPJcBojMwzd2OkYJCNF4BjoEqhPoGHnwgMCrgNB8GHWcSDgRQrj3+rZnuBLmrT5sGa2cbMlCIIpEyggkyQDEufopnp8rT0iIJsgl9xbH45xNFBDoEEKXX375OhGKXeel62xgbaag3Oh1qf/9nHXIJn2PMY6/6HHfUlBuOIzYRcNnNHC6B6ffiwS6k+ix/4pAP3JTx7GpUEsXZA0cm2vc+N0DqJfPnPlqzrO99vj48nCu0mkZRhnpjl55//3314n3Tz311CFps4/OZvXoHPGoCyc7+ByjeriHuBPm8XNPn/U2DfhZswqZC0Gvc9PlCUi91T6ig4hAR/+jr70MzR2tuSnqUe+HXUTZ6JHcByHPs/ZGLHwuODaKpRpSCBQCXQTixiInyZ1gdjI6rtHjxqL4HrrT9TBzBKHaCdlOYr3t0Y847ujqq68ejj1ic5SiRFFuPOfcdVtL10e9Gued3vrD193MQzq3nSu/D9ms9uqrrw7z0q233jqk2267bZiHVI50requOd2vvm7x+hWBXgO4ECgECoFCoBAoBIa1xP+bagUpvAqBQqAQKAQKgWOKwFEi0A8yLU8hU+d0Yc+Y3LonctAN3xnBEUO4Q6QqdDdn8skzQmegQ6ArhLt7oGPEl7cx57i6IUaGl9a5fBkBTL2jsTsSp7s2dG9aXmaUivhkhn0nYEToOrEbPaSj4QkMvY/4LOMcVzY94C1C1AH6jrPOIdG54gGjM3p59rrrrltde+21wxXP82gQi4ZD9R/yJYJJRjK968ZAN6x5XpHI0XOZfLWMgx5+OIZAjoZG/s8IepUbZTUz/Hn954zzerYQ2AaBnsmoIz02100lxqc+1+rl1jzg9dP41Hj0tkXiHf3CJjAScxm6CBKC8OYQzPIy5yrSPOpQzaNRF/uc5p7ssT6ZjnNdF8loL195iUCHtCCJPNc56jpDnedPPvnkIcoH17hxqje6HGPXf6pDDOEe9f3SI3cqgT4mu716eRnZPHOQvJfGo/IrBAqB7SIwh0AXEe4Euq/R41o36lTdZ37g/HAlyGiP6MS550ro9Gw+8XL1uUeMx/nU69rSib7u5hnmHsh+/VZkoxrnt7/77rtDHW+++ebBa54rEVB8M3eLCI+9m20C0LtxreD48ltGx02BJ3/3P/DAdoWnci8ECoFC4P9n7z7ArajuvY8vo9dETfRaYqKJLTHBkliiRhMsYINoLKiIgCgqXUABRYoIiBSJNEW6itIVRayABYgtpKlJTLkxicaaaOJ9Y/pjzPv85t45d/acNXXNnrPP3t95Hh8Tz5Q1n7VmZu31XwUBBBAoTYAAemnUXAgBBBBAoFYFWiKA3hoaSeMak6P+Fg6gRwU3ogLo4RHo4QC6bQQ6AfToJyscGLMFiYP7hAM3fgOW/+/gKMjwSJTg9P3+SHEFUxQo8hultM97773nBZb89c396dv1b6XFD8AoYL7ffvt5/3zuc5/zRjP6QRwFdIIjZoKdJPS/g1PIK+3+FMTBALyvFm5kDHvYdKOC3eEGTFtgPJiG8HsgLpBp60gRbHwN5lWtvmtJV20KlB1AT+oUZPtuxAXKiwiihxv/g52pgu+KYA4G7yP4/gsuIaF3ptYJ99c5Dwa+w527wucLB0ri3lXh4HJ4FH0wj/19w8GC4L2Fp333A+kKrPujz/VvbZpNxv9H72m/85Lu1RbE8d+TwfdlVLDHFmAKHl/kE5UmgG6ru8XV55LKsv/3pGeiyPvkXAggUBsCcQF0/x0e7vAUNSLcr+v67/VwPdW/lo5/5plnzNNPP+39W52hVMfWP5///OfNHnvsYT7zmc9407frvR6sv/u/Efy6bfA3QdT3ROkIv9+C/z/qvRv+7+p8+/bbb3ud0/Rv/aPp5/WPtsMPP7zpH/2O8L9h+ls4gB7+LRD+Jvrff/13WwA9/PuBAHptPE+kAgEEEEAAgWoJEECvliznRQABBBBoNQJlB9BrIXhuS0Nc47EyM/j3rAH08P5qkPDXtda/g2ugK7j6i1/8whuFrn/7U7hrBLofQPeDrGpQ0ahlNV406gj0qPIUFTyPCqL7jVx+41x4rVuVgeDoyWCQRPkZDCDpb/4062pg84Mv+rdGmr/yyiveqBE1gAWnXtc07Z/+9Ke9fzRqU6NiNGpT/1bgRnms0euasSCcFj9w46+77v9b6baNqg+PCvfLeFQwLtwAGBXMCgaFwgF0/6UYzrNwIDz88ozaP+ol6xpQbDUvbxJaiEBLBNDTfAeTvklxN5/0DAQDl+Hgebhx3X+Og43mwfdB8Hi9B/31yNXhR9fxZ+TQv4Pv33AnoPD7IRysCN6TbXSdH7AOpifOQfv57/twQCBo66fDv6buy79H/U3fY/+fYKAi3LEpfM7g/elvwUBRuHwE3fx3bCGFP3CSuHpN3DWTynJcEJ0AetG5yPkQaD0CUQF0vz7tf3uC9dW4ALrtmxF+d+r4jRs3mieffNI88cQTXv38K1/5ihd81r9VD9fIc/1bI7mD3yXVw3W8vwSSvxyJv1xHsP5rq8cmvStt9XD/GP1O9Jd8ev311406XKtDrv5ROg455BBv6nn9W9/aqG9k+HsfrMuH/xb8hoXvLVhvIoDeep45UooAAggggEAeAQLoedQ4BgEEEECgrgTKDKCHg3BhyKRG/yj4pEby4HFxDRhpguR+A0fwnMFG4GCjRVRgJmkEugLnfhB977339tZADwfQ1WCvALo/gpkAevPSEfQPNhLZ/rt/dDCgHRyFqL8HG8uCgWo/gO7v7wfQtY/+FhyxqCkXX3rpJfPTn/7UvPbaa14DndYr1L/33Xdfc8ABB3j/6H+rEcy/jhrPNHWjGs3UaSJ4fT94o3MEpxDW8Srv/nTESp8/vbvSGA5exAUSgw2awUY+2zHB5zxLcNJvoAs2WEY982mf47p6WXMzVRHIUkbTNIAnld9gI7XthuIC51m+kXH7Zgmg2751wWc1S4N88N0QnC1D7yPbFvT206x3UTCQEVwPPTwtfPicwesH3/V+oEbXCAbB/aB88DzB9dHD6+IGXfxz+aMUw/UQ/3uhdPj7BoM9cfWRLOUw7UOTJ4AeV6eLe67Cf0uqG6a9B/ZDAIHWI5AUQA++X/XO8APkfhA9uDyS/+6NW/pC59Cx69evN48++qhZt26dd8727dt7/7Rr166iQ1Swnqxj1XHK7zyl6/kdZVXvtr3Dgv/N/076uRN83wbf5+GOVP5x+o2nadv9f/T//d8WqvsffPDB5sADDzQHHXRQYgA9WJ8PBsmDHRD0vwmgt55niZQigAACCCBQTQEC6NXU5dwIIIAAAq1CgAD6/2UTAfTWtwZ6mkBqOHhOAH0brzMAAfRW8YomkVUWIID+76ZparME923BgWAg2g94hAPsfqCDAPqHTctrEED/t/eUV6NjQJVfH5weAQRyChBA/x84Aug5CxCHIYAAAggggEApAgTQS2HmIggggAACCCCAAAIIIIAAAggggAACCCCAAAIIIIAAAggggAACtS5AAL3Wc4j0IYAAAggggAACCCCAAAIIIIAAAggggAACCCCAAAIIIIAAAgiUIkAAvRRmLoIAAggggAACCCCAAAIIIIAAAggggAACCCCAAAIIIIAAAgggUOsCBNBrPYdIHwIIIIAAAggggAACCCCAAAIIIIAAAggggAACCCCAAAIIIIBAKQIE0Eth5iIIIIAAAggggAACCCCAAAIIIIAAAggggAACCCCAAAIIIIAAArUuQAC91nOI9CGAAAIIIIAAAggggAACCCCAAAIIIIAAAggggAACCCCAAAIIlCJAAL0UZi6CAAIIIIAAAggggAACCCCAAAIIIIAAAggggAACCCCAAAIIIFDrAgTQaz2HSB8CCCCAAAIIIIAAAggggAACCCCAAAIIIIAAAggggAACCCCAQCkCBNBLYeYiCCCAAAIIIIAAAggggAACCCCAAAIIIIAAAggggAACCCCAAAK1LkAAvdZziPQhgAACCCCAAAIIIIAAAggggAACCCCAAAIIIIAAAggggAACCJQiQAC9FGYuggACCCCAAAIIIIAAAggggAACCCCAAAIIIIAAAggggAACCCBQ6wIE0Gs9h0gfAggggAACCCCAAAIIIIAAAggggAACCCCAAAIIIIAAAggggEApAgTQS2HmIggggAACCCCAAAIIIIAAAggggAACCCCAAAIIIIAAAggggAACtS5AAL3Wc4j0IYAAAggggAACCCCAAAIIIIAAAggggAACCCCAAAIIIIAAAgiUIkAAvRRmLoIAAggggAACCCCAAAIIIIAAAggggAACCCCAAAIIIIAAAgggUOsCBNBrPYdIHwIIIIAAAggggAACCCCAAAIIIIAAAggggAACCCCAAAIIIIBAKQIE0Eth5iIIIIAAAggggAACCCCAAAIIIIAAAggggAACCCCAAAIIIIAAArUuQAC91nOI9CGAAAIIIIAAAggggAACCCCAAAIIIIAAAggggAACCCCAAAIIlCJAAL0UZi6CAAIIIIAAAggggAACCCCAAAIIIIAAAggggAACCCCAAAIIIFDrAgTQaz2HSB8CCCCAAAIIIIAAAggggAACCCCAAAIIIIAAAggggAACCCCAQCkCBNBLYeYiCCCAAAIIIIAAAggggAACCCCAAAIIIIAAAggggAACCCCAAAK1LkAAvdZziPQhgAACCCCAAAIIIIAAAggggAACCCCAAAIIIIAAAggggAACCJQiQAC9FGYuggACCCCAAAIIIIAAAggggAACCCCAAAIIIIAAAggggAACCCBQ6wIE0Gs9h0gfAggggAACCCCAAAIIIIAAAggggAACCCCAAAIIIIAAAggggEApAgTQS2HmIggggAACCCCAAAIIIIAAAggggAACCCCAAAIIIIAAAggggAACtS5AAL3Wc4j0IYAAAggggAACCCCAAAIIIIAAAggggAACCCCAAAIIIIAAAgiUIkAAvRRmLoIAAggggAACCCCAAAIIIIAAAggggAACCCCAAAIIIIAAAgggUOsCBNBrPYdIHwIIIIAAAggggAACCCCAAAIIIIAAAggggAACCCCAAAIIIIBAKQIE0Eth5iIIIIAAAggggAACCCCAAAIIIIAAAggggAACCCCAAAIIIIAAArUuQAC91nOI9CGAAAIIIIAAAggggAACCCCAAAIIIIAAAggggAACCCCAAAIIlCJAAL0UZi6CAAIIIIAAAggggAACCCCAAAIIIIAAAggggAACCCCAAAIIIFDrAgTQaz2HSB8CCCCAAAIIIIAAAggggAACCCCAAAIIIIAAAggggAACCCCAQCkCBNBLYeYiCCCAAAIIIIAAAggggAACCCCAAAIIIIAAAggggAACCCCAAAK1LkAAvdZziPQhgAACCCCAAAIIIIAAAggggAACCCCAAAIIIIAAAggggAACCJQiQAC9FGYuggACCCCAAAIIIIAAAggggAACCCCAAAIIIIAAAggggAACCCBQ6wIE0Gs9h0gfAggggAACCCCAAAIIIIAAAggggAACCCCAAAIIIIAAAggggEApAgTQS2HmIggggAACCCCAAAIIIIAAAggggAACCCCAAAIIIIAAAggggAACtS5AAL3Wc4j0IYAAAggggAACCCCAAAIIIIAAAggggAACCCCAAAIIIIAAAgiUIkAAvRRmLoIAAggggAACCCCAAAIIIIAAAggggAACCCCAAAIIIIAAAgggUOsCBNBrPYdIHwIIIIAAAggggAACCCCAAAIIIIAAAggggAACCCCAAAIIIIBAKQIE0Eth5iIIIIAAAggggAACCCCAAAIIIIAAAggggAACCCCAAAIIIIAAArUuQAC91nOI9CGAAAIIIIAAAggggAACCCCAAAIIIIAAAggggAACCCCAAAIIlCJAAL0UZi6CAAIIIIAAAggggAACCCCAAAIIIIAAAggggAACCCCAAAIIIFDrAgTQaz2HSB8CCCCAAAIIIIAAAggggAACCCCAAAIIIIAAAggggAACCCCAQCkCBNBLYeYiCCCAAAIIIIAAAggggAACCCCAAAIIIIAAAggggAACCCCAAAK1LkAAvdZziPQhgAACCCCAAAIIIIAAAggggAACCCCAAAIIIIAAAggggAACCJQiQAC9FGYuggACCCCAAAIIIIAAAggggAACCCCAAAIIIIAAAggggAACCCBQ6wIE0Gs9h0gfAggggAACCCCAAAIIIIAAAggggAACCCCAAAIIIIAAAggggEApAgTQS2HmIggggAACCCCAAAIIIIAAAggggAACCCCAAAIIIIAAAggggAACtS5AAL3Wc4j0IYAAAggggAACCCCAAAIIIIAAAggggAACCCCAAAIIIIAAAgiUIkAAvRRmLoIAAggggAACCCCAAAIIIIAAAggggAACCCCAAAIIIIAAAgggUOsCBNBrPYdIHwIIIIAAAggggAACCCCAAAIIIIAAAggggAACCCCAAAIIIIBAKQIE0Eth5iIIIIAAAggggAACCCCAAAIIIIAAAggggAACCCCAAAIIIIAAArUuQAC91nOI9CGAAAIIIIAAAggggAACCCCAAAIIIIAAAggggAACCCCAAAIIlCJAAL0UZi6CAAIIIIAAAggggAACCCCAAAIIIIAAAggggAACCCCAAAIIIFDrAgTQaz2HSB8CCCCAAAIIIIAAAggggAACCCCAAAIIIIAAAggggAACCCCAQCkCBNBLYeYiCCCAAAIIIIAAAggggAACCCCAAAIIIIAAAggggAACCCCAAAK1LkAAvdZziPQhgAACCCCAAAIIIIAAAggggAACCCCAAAIIIIAAAggggAACCJQiQAC9FGYuggACCCCAAAIIIIAAAggggAACCCCAAAIIIIAAAggggAACCCBQ6wIE0Gs9h0gfAggggAACCCCAAAIIIIAAAggggAACCCCAAAIIIIAAAggggEApAgTQS2HmIggggAACCCCAAAIIIIAAAggggAACCCCAAAIIIIAAAggggAACtS5AAL3Wc4j0IYAAAggggAACCCCAAAIIIIAAAggggAACCCCAAAIIIIAAAgiUIkAAvRRmLoIAAggggAACCCCAAAIIIIAAAggggAACCCCAAAIIIIAAAgggUOsCBNBrPYdIHwIIIIAAAggggAACCCCAAAIIIIAAAggggAACCCCAAAIIIIBAKQIE0Eth5iIIIIAAAggggAACCCCAAAIIIIAAAggggAACCCCAAAIIIIAAArUuQAC91nOI9CGAAAIIIFCSwPvvv28GXn65WbJkiXfFvn37mukzZpjtttsuMQUuxyaenB0QQAABBGpG4MMPPzRbtmwxd9x+u3nqqafML37xC7PLLruYQw891Jx08slm8ODB5uMf/3jNpJeElC9AnaB881q94vz5803/fv285OkdsXLVKtOmTZtaTS7pQiC3wJtvvmku7N7dbNq0yTvH9RMmmNGjR5utttoq9zk5EAFXAb7HroIcjwACCCDQ6AIE0Bu9BHD/CCCAQAkCy5YtMz0uvLDiSk89/bRp27ZtCVfnEmkFFAS5oEsX8+KLL3qHzJ03zwuip9lcjk1zfvZBIK3A3/72NzN0yBCjRnt/69Chg1m6bJnZdddd056G/RBAwCLwzjvvmJEjRpjbb7/d6sOzRrGRAHUCyoEEwt/jHj16mNm33mo+8YlPAIRA3Qk888wz5rRvfMMoYKlt/YYN5pRTTvH+N3XTcrObtof/8+Z7XG7Z42oIIIAAAvUnQAC9/vKUO0IAAQRqToAfsTWXJdYEPfDAA+bss87y/rbHHnuYBx580BxxxBGpEu9ybKoLsBMCKQVopEwJxW4IZBT43e9+Z/r17WvWrl0beSQB9Iyodbo7dYI6zdiMt/Xqq6+a7t26mWeffdY7ctr06WbIkCEZz8LuCLQOgRkzZphhQ4d6if36179uli1fbvbZZx/v/1M3LTcPaXv4P2++x+WWPa6GAAIIIFB/AgTQ6y9PuSMEEECg5gT4EVtzWdIsQf/617/MdWPGmMmTJ3t/69ixo7lryRKz2267JSbe5djEk7MDAhkFaKTMCBba/e233zZjr7vOrFy50hx22GFm7Lhxpn379kxB6sba6o/+y1/+Yq4ZPtzMmTMn9l4IoLf6rHa+AeoEzoR1c4LHHnvMdDj1VO9+NOr8kUcfZfapnLn7wQcfmNWrV5vJkyaZP/3pT+aSSy4xw666yuywww45z8hhRQokTZNN3bRI7eRzZWl70LI0999/vxk/bpx54403TL9+/czQYcO8pWla+8b3uLXnIOlHAAEEEKgFAQLotZALpAEBBBCoc4EsP2LrnKJmb+/dd981F/XoYdatW+elceTIkd7afVtvvXViml2OTTw5OyCQUYBGyoxggd1tdgceeKC5+557zMEHH5z/xBzZ6gU06lzfCH9qWt3QUUcdZa4bO9Yce+yxZqeddvKCOtrvm9/8ptl5551b/T1zA/kEqBPkc6u3o/7973+biRMnep0ztbVr185bSmXPPfest1st5X5s7+AZM2eawYMH08GtlByIv0jSNNnUTcvNpCxtD9/+9rdN1wsuMG+99VZTIseMGePVb9L8Di73zrJdje9xNi/2RgABBBBAwCZAAJ1ygQACCCBQdYEsP2KrnhguYBUIr9t3/9q15swzz0yl5XJsqguwEwIZBGikzIAV2vXXv/61N93uli1bKv6yZOlS07179/wn5shWLaDR54MGDjSLFy9uuo9DDz3ULF+xwqiDBRsCQQHqBJQHCYQDN5q6ffKUKWbbbbcFKIfAhAkTvNlhglvfvn3N9BkzzHbbbZfjjBxSpEDwt65tGSzqpkVqJ58rS9vD1KlTzYhrrqk4ab3MpsP3OLmssAcCCCCAAAJJAgTQk4T4OwIIIICAs0CWH7HOF+MEuQSC6/YdffTRXmBkv/32S3Uul2NTXYCdEMggQCNlBqzQroxAz29Xz0eGR9bpXm+aNs1by3irrbaq51vn3nIIUCfIgVaHh/zgBz8wZ55xRtOoztX33mvOOeecOrzTcm7JNgKd93A59klX+ec//2lGjhhh9O7T1qlTJ7PottsqZmKhbpqkWOzfs7Q91PMIdL7HxZYrzoYAAggg0JgCBNAbM9+5awQQQKBUgSw/YktNGBfzBJLW7YtjcjkWfgSqIUAjpZtqeA10jRj82te+RqDUjbVVH/3AAw+Ys886q+IeNm3ebI4//vhWfV8kvngB6gTFm7bWM86fP9/079fPS75mrFi5apVp06ZNa72dFk93cA10rdN8+eWXm6uuvtpbW56tZQXefPNNc2H37mbTpk1eQrQE1ujRoyvqTdRNy82jLG0P4TXQ6+XZ4ntcbpnjaggggAAC9StAAL1+85Y7QwABBGpGIMuP2KIT/ctf/tK88sor5pRTTnE69XPPPedNkXjYYYc5nacWD05aty8uzS7H1qIFaWr9AjRStv485A5qSyA4gkkpyxMMK+pbXFsypCYsQJ2AMiGB8He4R48eZvattxLspXg4CdTqdyQ8Tfb6DRua/e6kbuqU9ZkPLrPtQcvcPPTQQ97SZ7W0nALf48zFhgMQQAABBBCwChBAp2AggAACCFRdoMwfscGb0Q/HXpddZvr17++0fq+mduvbp483HV/btm2r7lX2BYKjC23r9sWlx+XYsu+T6zWGAI2UjZHP3GV5AuG1d7/+9a+bZcuXm3322SdVIor6Fqe6GDu1qAB1ghblr5mLv/rqq6Z7t27m2Wef9dI0bfp0b8kHNgTyCtTydyTYySzq+0jdNG/O5zuurLYHBc+vHT3a/P3vfzfTZ8yoqQA63+N8ZYejEEAAAQQQCAsQQKdMIIAAAghUXaCsH7HBG/nJT35ievfqZbZs2WKWLF2aK4D+73//22zcuNFcdumlRo2BTz39dN0F0P/1r3+Z68aMMZMnT/b4OnbsaO5assTstttuieXC5djEk7MDAjkFaKTMCcdhCFgEXJ+nIr7FZEzrEKBO0DryqYxUPvbYY6bDqad6l9IU4488+mjd1Z/LcOQa/yNQy9+RtNNku35LKQvZBMpoe1Dej7jmGjN37lzTt2/fmgqg8z3OVl7YGwEEEEAAgTgBAuiUDwQQQACBqguU8SM2eBM/+MEPzMDLL/eC59ryBNAVPF+3bp0Z0L+/FzzXVo8B9LfeestcfNFF5vHHH/fuceTIkd7afVtvvXViuXA5NvHk7IBATgEaKXPCcRgCFgGX56mIbzGZ0noEqBO0nryqZkoVuLl+/HijmSu0tWvXzixdtszsueee1bws565TgVr/jrz00kvm/M6dzc9+9jMvB+bOm+cFU8Oby7e0TrO2qrdV7baHP/7xj2bkiBFm4cKF3n3UWgCd73FVixcnRwABBBBoMAEC6A2W4dwuAggg0BICST9i//GPfxhNk75i+XKjtcY1Td8uu+xiTjrpJNPpnHPMGWecYXbYYYdUSdfxCnq/+OKLTftnDaAreL5mzRozbOjQpuC5TlarAXQ1yixYsMDMnDHDu+f+AwaY/v37p1prMrxu3/1r13pruKXZXI61nf/DDz80mzdvNvPmzjVPPPGEt4vKwCWXXmrat29vPvrRj8Ym64MPPvA6Tdxz993mu9/9rvnOd77j7a9pho8++mhzdqdO5rTTTjM77rhjmttr2kflQZ0o7r77bvPYhg3euTXqQOfVWsDt2rf3zPbdd1/zkY98JNO5tfPvf/97c//995tHHn7YK7e67VYOAAAgAElEQVR+h41jjjnGnHzyyeb8Ll3MQQcdlOncvoXO+fTTT5sXXnjBS7NGgn31q181x59wgunUqVPm8ybdnKx+9KMfmdm33OJ1ylADk5Y9uLBHD3PWWWclPscqA3r+169fbzZt3Fjh0aZNG3P44Yebk04+2Zx++unmU5/6lNlqq62aJSlNI+Uf/vAHc++995qHHnzQm2JW6dT5O3ToYLpccIFXXvLkZZJP0t+Vb8qvO26/3Tz88MNeuk444QRz7nnnma5du5pdd9018hR/+tOfzD333GPuXb3a6NlUfuvYb55xhunWrZvR8gxlbSrTTz75pNmwfr2Xh88//7x3ab3XjzrqKPP1tm3N2WefbQ488ECzzTbb5E6W6ztDF1Z50Xvj/jVrvHQGn5XDDjvMK3N6d6hM5F3bMvhueuqpp5o8dG69Q75x2mnes77zzjvnstBz9/rrr3trcOodpYZ8PUfaVK7lfMqpp5pvfvOb5rOf/az1uYm6cJrnyXZsEd/iXBihg2SvfFWHuGefecZ873vf854rbUX4l1F+4vLm0UcfNUuXLGn6ZqZ936pxffny5d47UN9dfRt0rN41nTt3zvydVBpd6wTBb+3GJ59syiv/u6UyfP7553vfXtu7P2t50dS7mzZt8t6ZrnXPrNeuhf2rVbd59913zUU9enjPnDZN3T55yhSz7bbb1sJtx6bhnXfeMbfddptXj9R7Q+8I/Q656KKLzN57750q/fr+qf6jZ0vvYf/7p3J78MEHe/Uv/a7Ru7nseka16slhmKLqAEV+R6r1HQ7+xo1bBivuW7rTTjt53239Fgh+p1Rn0pTwqsepzrT77runKoP+TqoXqj796COPVNTF/N9FeqeqLGY9b1Qi9E75r//6L7N27dqK30t6jlRv79qtmznggAOc3t9yVD3qgbVrzQ9/+MOK33p6vo4+5hivLq9ZC7SMW3Ar6ne83hNXDRtmlixZ0nT6vAH0ar2HXb/HmQoaOyOAAAIIIFDnAgTQ6zyDuT0EEECgFgTiAugKVmgKcTX8R20KuMyYOdN87Wtfi/3R7a9V7gcO0ty7fmRrZIwfmNIP2VWrVnkj2P1G9jTnCf9wVhou6NKlIpAfdR4FStWg0PbYY70gyl577ZW6UU0jfaZOnWpGjxpVcfphw4aZGyZOTAw6p1m3LyrdWY5VwPLC7t29hhx/C5op2Dd50iQzZcoU6+XUsK8ycMQRRzQrA/5U+xoJoOBI3KYGyzHXXWfOPffcRBudR+m6ccoUc8stt3j/O2477rjjzPBrrvHyMCnYr/OofH1r6lQzZ86cxHOr8Xbc+PFekD5uU0BRgUuVhyQLnefSSy/1ysmnP/3pxGKeFEhTRxh15NBagDYr2d80bZr5xje+0ax8Kw/VyDzxhhu8zitpNnUAuOrqq42en2AwJamRUkFmjY6Le09kcUmTVu2T5Pfaa695U0GuWLHCekr56RnQOyt4v8rz++67z4y59trIe1IjrNag7d69e2LAOrzedfgdGXe/alScNXOmmTdvXqr355e//GUzdNgwLygWDk5X852he1DwTOX15lmzKjpKRd2fGpwHX3GF6dOnT2JHkOA5fv7zn5vhV18d+43T/goSnnfeeV6ZTtvAnPe5GX3ttV5gKCoImeX7pbSrE8DKVau8gJC2Ir7FaZ+rqP38d+GE66/3GtuTNt9f73D/PuKOqXb5SSr/qjvpfbFhw4bIb+asm282X/nKVyr+rvf0okWLzNjrrot8RqPeNUmGWeoE4XPp/ad32F133RV7GeXTgAEDvPfGJz/5ydh9FUA47thjK/ZRh0o9Z+pApbIR9x1IW/dMcknz96TvQ9I5kjqqho+vZt1GI4bPPOMMo04a2uI6ZtrSbbtXfcP0njnyyCO9ALSCilk7HMUZ6V2qznSq+wc74PppUbnTu3no0KGR7/9XXnnFK1OrV69OrNPpvKozqj564oknpqrz297LaTsIV7OeHMyvIusARX5HqvUd/uc//+mNQta7T5veLQsXLTIKiIc32zOuTsKXXnaZ13E46TulZ0Df7n79+iV25vO/T6pTJ/2W1XnHX3+96dWrV+Jvl7j3lN4p48aOjX2H6zkaNGiQuWbEiFSdvIOGuvbixYu9OluW3/nBc0QF0LM8W7/73e/M4EGDvA6rWTbbtav5Hnb5Hme5L/ZFAAEEEECgEQQIoDdCLnOPCCCAQAsLRDVaqWd8cIr0uGQqeLH4zju9EZXhLbxWeZbbDQaH1OCuEVmXDxiQqvEreB2XAHo4vWpUU6BGowWTArFvvvmmF5jWKKrgpkDzipUrzf777x/JkXbdPtsJsh4bFwxQo0hwGryoBKtR/57Vq82XvvSlpl0UDJg1a5YXeE0KcAfPO2rUKDNy1KjYQJgaoK4ZPtwLcGfZ0jRoasrHfn37eiP20m5qPJ4zd67XkcS25bU49dRTzS2zZ5svfOELsUmJazjbfvvtvc4A48aNiz2HGuqWr1hhdE1/06ggTYGo4ElSQ1/45LYRH1HpVKPm7bfdlphG/xoaMT9v/nxvpHsRW5yfGt6Dy05EXS/8HtQ5p02b5tknlX81XE6cNMlrfI0b9Z03gK4ZH64YPDhVx43g/YWDr/7fqvXO0Pk1aklpzfL8+elS2Z05a5YX5E7aNKLs0ksuaVpOJGl//T3KI3xslrwPH6uyoI4z6gxg+8bkDaB/8YtfNBs3bjSXXXppqk4JwXRl6aiR5Kh3tzo+6duQ9FyEz6VAwpgxY2IvUUb5iSr/6oSkwFKaupNmTbj9jju8GQi06f2qDotpvml616jTjToqpRntnbVO4AOr/qYR8P379csUFEnz3bIF0HVPv3r55VQGSqO+WbNvvdV06dIllUNS2Yz6e5kB9GrWbXR/8+fP9/IzzfssbQDd9g5T2RwydKg55JBDUuVN1G8RBePDSzZF5ZPeDdeOGWP+4z/+o6IOo3Nr1qqsdRidZMSIEV59VO/luC1LkC94nrx1wzT15OB1iqoDFPWbzk9bNb/D4d9gWgJr9OjRqWdHyvO+6N27tzejg95Ntu2NN94wQ4cMyRzgTZPftveUOg1rlil1gk4b2NYsJzffckvq+rVm5tI9pe1gG+XqGkCXrerqGmGfdQtfu5rv4bzf46z3xP4IIIAAAgg0igAB9EbJae4TAQQQaEEBW6PVtdde60195k9XnSZ5GoWs4GRwFK5trfI05/L38RvtNVrgzjvv9H6gZ21w17mKDKD7aVPj4Lduusl87nOfi7wl+XXv1s0bORPc0gTQw41xUev22S6e9dioYIAam8aPG5eqMfvGqVO90T/++uwKvCp4qOB7nk0NUBqpbwsmqlzdfPPNZsiVV2Y+dVIAPU9jnp+IcEAkmDhbsCBt4tUgN33GjNgOBVEN/OrYolEhafJh4MCBRvnojzZWHmqUxA0TJhTy3Ol+belUpxSNuFWeZtnSzuSQ5pxRfqNGj/ZGKGsa8TSbXwbU4SFr+VdQTDNu6F0ateUJoOcZKeZfP2sA3eWdoWu6pDWY5rjOLNrvvffe8zrJZB2llCaAroZXzfSgALHLFtVgnieArg5bv/nNb1IFdm1pLiqA7mqTFEAvq/xEfTPPOPNMr5Nf2rqT3xHo4x//eOYOYXrX3LVkSWLnKuVn1jqBXwYUPO958cWp7ydYdpI6Obl8E4PXUQcElW8Faqu1lRVAr2bdxvb97dGjh9cBISo4nDeA7udDmpHh/r5RAXTVQ9KUQdvz4FqH8dMmJ3WOiZtVIU8AvZr15OCz4PJeDH7zivpN588qVs3vsO4/PE32+g0bzCmnnGJ9Tdie8bzvE83Cobq0bXmzcB0uyzX0vtdMRVGdpoq8B9U/NLNW0jI+v/zlL82ggQMjZ1vJcn8uAXR9cxU81/JKebbgtav9Hs77Pc5zXxyDAAIIIIBAIwgQQG+EXOYeEUAAgRYWiGsgU+PXxRdfbHr36eONklJwVD36tYaybWprNTBpPUX/x73WGezdq1euxlex+I32DzzwgLnyiityBfF0nmoE0HXepFHHahzTtOcaVRbc0gT+dM9nn3WWd1jcun224pP1WFswQEHbI4480lx91VVmzz339KYmVKcBNQip0Utru2o6aE1FrtEKGg0cnLJTIwC0zmaww4NGZGj0/oUXXti0JrnOpXUFp954Y8XoCJU9NRapET68aerRiy+6yFvH0t+0v6bbvOyyy7x0aOpGTQup9arVGcQfeRQXQI9qzFM5VLqPP/547/6Vrwq0T7vppmbTIdoslMZwsEDTzw4cNMhbR15TtGutTV1fIzg0zWgwAKN7u2/NGm/fqC2qgV/TTyoArHxQHvbs2dPzUSBLjaqablFT99s6wKxcudL07dOn2XOntF9x5ZXe8+mPspGv7nHRwoVN02GnHYEevCfNZDDg8su9MqXR5VoGQdPHyyS8lISeizX33++tG++62fx0b8pvTV+se75u7FjTrl0777+pfGmaZnUuCKdL78CDDj64qcNP+FjZayp/vRfC09EqfzTjgK3hVfeYNYCuxk09h+EOAP6zqMZYBe7VSCqDH//4x2bF8uVNz0yWALrrOyOq84qmktfzp+UF/GdF/lrLc9nSpd4MCeGRhXGdWeT4xBNPmHM6daoo27pXddzRlL1aD/j//b//53V+mjtnTlMeJwXQowIi/hTkffv1M7ofdVJRI63Sredw5owZ1ilibR2J8gTQr7jiCjN+/Hjnb7Ef+MjzvOlZnj59uhcoDm/+O1ajTdVhTjPOvP32214+6Z3iT58bF0Avs/zYvpl6H2nT90kz1PhLWKgs+evCaiaP8PIdCrSo3PhLvYSPjfou6Foacav3kt9xLSpfstYJdB7NvNHjwgubzQTRtWtX03/AAO+9q3vTs6jRrTd961vN3oVxdZ24ALr/HdByLv4zr+fxwQcf9Ga0CY+kHDx4sBewSpoVKE+51TFlBdCrVbfx7zvcqVMj/vW9itpcA+j+edMEoG3XWnX33Wb5smXeiFItlaM6zOc//3nv/aDnfeGCBV7nWm3h+qLer1pyRaPtwx1vVZdVPUNTzvvTeat8ff/73zdzbr3VOpI2Liiq6+cJoFeznuzbF1kHKOo3nf8dqdZ32L/3LNNkxwWf/d/CvXr39ma38d/pepfb3nu6/vwFC7xp18PB7nAdTu9T/cZWJ1L/26d3762zZzdNPe/fj0aT33nXXd5vQtuWFED3393qxK06iL47v/71r82kiROb/ZZJU7+O6wARvi+l989//rP56U9/WlHHDN5H3gC62iXUITJuubmkd3/w2tV+D+f5Hieln78jgAACCCDQyAIE0Bs597l3BBBAoCSBqAayuHU29aN77ty53jS7wa1jx45eI9Zuu+1mTX3UmpcK4mTZsq4nGT63raHL1jCvBjhNZf/yyy+bRx55xJtiOjyyLClQowYNreWrAIk2NTz3798/djpIBRoUXJs8ebJ3TJJr8P7yHGsLBuy+++5eo/FBBx1UMc1s8FoKBM6ePdtbV1wNMv6mafQUtNN0wf6mIN1tt99u2rdvbx09YRvFcOaZZ5oFCxcapSW4hdfw1N+GDx/uTXtsGy2hxhAFitXpQyNTbeVNea21ZxUwDm7Kqyk33mjNLz0HWk9agY9gA60tSO+XfQUuNXNBt27drI39UY2+auRWME0Nd7bN1nCmRj81kumfqCUWNH2oAuVK1xlnnNF06qjgidZHlHPUiLXgOu9a31cj54PrZ8c18KlRW/urrIQ3rd2p943SGtzipuTM8k6JS5c6cWiU3mc+85lmp9R6i2q4i5oyMm46T1vAL6mzTJYAuvJWI6E1Ej64qbOEOrwcfPDBkUTKf62XqQB/cP1s/4Ci3xlRjgpaKI+jpkNVetRRRh2swutNK+CiaUh33HHHZvcZbFj3//jwI494QfrwpjKtacGvHz/e60xh89AxUc9umjWrlVf6Tii/gu8SPWdaGiO4rEIwfXkDe0V9i7M8YwpOdT7vvGadgxQUU4A/KvgpG39N7G7du1uncC+7/NjKv28R981ImuFEy2xcPXy4dQ1d22hwdThYtny59Z3ppydPnUDfNj3/kyZNqshiLTOhmWZseaX6gKYJDh6j95lGh6vzWXiLCqCr85S+A7b3rc6hZ1GBfVn6W1LHlizlNO33NcusDGnrrNWo2wTv57HHHjMd/neJFr1bHnn00dgZT9KmW+VFz4S+Fwp4qyNgOGidFIC2XUvlR/W3qBmJ9M6Vmd796qwRLJe250XfEXUaUB0wamSt3vd636jjYbi+HxUUlXHWAHq168lKUzXrADq/63ekGt9hv7xnnSY7qg6ob69+Axx22GHW14iOsy2RpN+GWhJpv/32qzjOr8OpHjZj5kzvt5NtRHnUFOL3r11r9Nso7XtK+6ncqy50wQUXeJ11w5vKieo3/m9O/+9x9euoUdqqv6u+rLqU7Vr+udO+W/I8W3FLDAV/j0R9F6r5Hs7zPXb9fnE8AggggAAC9S5AAL3ec5j7QwABBGpAwPYjVg3+aiiyNXr6SVbP816XXVYxUkPTFquxP2oqTdfGljw/vG3EaQPo4WM1Ik6j5zSiObiFp752zdbwun0jR470gkhJo8x03TzHRgUD1HipYLBGZGbZbrvtNm/mgeCWNPWg9tWoXDWMq8HU31bfe68555xzKs6Vpxypsee5554z7777rrXxyTbi4PTTTzdam1sj4KI2NXJpaQGNgvU3BYIX3XZbxYh8pfmqYcO8hqVgZwPbeW3PVlJjfVwAOI19MB2yUsOm0hvckhrAg/tqZK0a0dVRIE0APc2ai9/97ndNp7PPrigfSVPQpi23UX5J0xDr/Pfdd58579xzm10q6dioThvq7KDgr23LEkC3eSV1+AleU0ER5aFGRu2///4VySnynRHVEJulvEUFUKNmnAg7pgnA+Z1N1PAd9hCOrdOJGpOjOq+E8zcqAB/VkUjHt5YAuuz07Qwv0xC3VEfYR8GsTZs2ebPihN9XtiU9qll+osp/0jWj3q26n6Rjo4LamzZvjq2r5akTvPTSS+b8zp0rgtRplhJRHUnf/uA0ulGjw23f8aR3ppwUgFCwR89wcIubnjntdyBqv7zPmX++tMGiatRt/DSEAzeaTUVLhmiGoagtbbrDz6Nm7tB0ysEZVhSw1+8KBfFsW1Rn3jTlLnw+28hYXV9LIWlkbNQU2MHz2ALwcd+JrAH0ateTdS/VrAPo/HnKa9C4Gt9h//w/+tGPvA5b6pyrLWkZrKjlhdRB6bOf/WzsKyQq2B2elU0n0T2//tprseuk+xez5V/cLCxRHWnTlHvbOz+ufq0lYbp17Voxu5F+M2qEvGbLSnrGsrxbsj5brgH0POU66Temn6d5vseu3y+ORwABBBBAoN4FCKDXew5zfwgggEANCNh+xEaNxAsnd/78+d70iMEtrjE3z4/StA1tUVO/2Y7PG0DXuWyBmjRTbGfJ6izr9oXPm+fYqGBAnmlRbcFfW0DZ5mFr/LGlQdPFahRVcIRTlk4GtmvbgqC24L3t2LC5bepDNeZpNMaXvvSlVEVBI0H8KX11QFJjd1QAOK19MFHhBh79Lct6u3E36NJIGR5RpOto9gM1cMatTZoG3JYuNZZrBJGWr4jbNENF1wsu8EbC+VvaY8ONvDp+7Nix3rTMtgbItAH0cLBE500KYKRx8vcp8p1hCzxrpgp1/IgahWpLqyyVD8GRqVHlP/x86XwuAbioTgBxIxZt9xAVJI16F+UN7BX1LU5bZmzlXHmjmRBcn92WKD+28p+mw5W8bN+vtMcGRxD79nEdbrRP1jqBLcifZjpfPz3hOmXUSEyXMpjHIW1ZTVs3SerUFjxP2mBRNeo2fjrUeVAzA61bt877T2nqTGnTbTOzBaDjpqCOGoGeZ5kW29Toadd09u8lqoObLSiqY7IE+cqoJ1e7DuC/W4479tiK7I9bJilcTor+Dkc9c0mdu3Vc3m+pf8209Q9N3636TdQsTsF7UDnRMxvskBT33LrcQ9b6ta0DiDp6jxgxInHddN1jlndLlmdL53YNoFfzPZz1e+zy3eJYBBBAAAEEGkWAAHqj5DT3iQACCLSgQJYfseFkZm0Azbp/FItLmqMauuJ69YfToTVrFagJjpROmmI7SxZnWbcvfN48x9oaG/J2CrBNfadR3FqbPM0WzlvbFLW2AG+WkZ7hdGgN15EjRlSsN5i01mDwHOGGaf0taW3RJIuwQ9II2agAehZ7P0224ERUo3HSfYT/7tLAp3PlGbGUJo0u6bI9P2mDK1kb+tIG0G3PSJ7OFFF2Rb4zbJ1X8pRbW+Av6j1mK+NpRr9GedgCIlneIcHz2kZ29ezZ09wye7bZYYcdKpKQt9wW9S1O82xpH1tnu7QdlJKu0RLlJ+tzG7wHWzCgb9++zZa7sN13ns5/WesEWgtao8hXr17dlISo8pc2jbZph13KoJZt6HL++ebHP/5xUxKy1OGSylTR3620ddai6zbB+wjXzeKmgvaPS5tum6cCuFOnTq3oCKj9oq5ru1aWcuenwTbbhTrB3X3PPbHLltjuIct7PUuQr6XqyUXWAeTl8gzr+KK/w34ehuv05513njeblL/evS2v835L48pd0pI8Se8hW5rivhUu96D6k2b2GD9+fFOyon532ILtWZ+xLO+WLM+WEu/yfdbx1XwPZ/0eJ5UR/o4AAggggAACxhBApxQggAACCFRdIMuP2HBibI2YcaMPXBtbimjU0znyNEIH713T9Q0aONAsXry46T8njRBOm5FZ1+0LnjfvsbbGhrz3Ey5PaUZ+BO8h3PNfATCNDD3mmGOadotqmFUQfcINNxhNBx61nq4tH2z3n2Z0ln+uv//9795051pj3d80Ha+Czh/72MfSZn3FfkUE0LPa+wkIjwrKex7bjbs08Ol8d911l+kZmMI5qWNBWnyXdLkc+9e//tVbv3vRokVNSY2bNjNtAN02giZpCtO0VtqvqHeGrfNK1IjVNOmzjXTWus16noPb73//e9Ond2+j0WDBTeudTpo82Zu2PmkK0uBxtoBI3k4ntpGDWvZBa0mHp47PW/aK+hanyRPb+zHv9yV8vZYqPy4N9C7HvvPOO6Z7t27m8ccfb6KI+1blqRPY6kdZ3h22UZO2Z9ClDLrW4dKU2+A+eZ+zrHXWous2wXsIdmJJ+910+X2ga9umhY4qr7ZrZSl3/r1qqQc9I5pG3t/yzKbkHxvu/GOrk2rfLEG+MurJ1a4D6J5dnmEdX/R32M+zcAA0bi1v/xjXZ1znUX3i7LPOqni96LvdpUuXrK8cb/8yA+i6XtoOqrZnLG0nsKzvxKzPVlT9NEv6qvUezvM9zlVwOAgBBBBAAIEGEyCA3mAZzu0igAACLSHg0kCWpcGoiMaWPD+8baZFNL6GG9VcRxr46QynLUsDYt5jbQ36edeWDjfAZJ1i25Y3tgaoN954w5vacOPGjc2yWOtHjxs/3uy7776pHinbNZOmxQ2fOHzfmpJXU1DvvPPOqdIQ3qmIAHqeIJWtwc71XoL35tpImdUlLb5Luso8Nm0APewU1eif1ie8X1HvDFuwrVevXmbmrFlm++23z5w82+jZqPNt2LDBWyM1uBSELrjLLruY0ddea/r06dNsxHdUglatWuXNShLcktamjrs5W0O87Xx5y55r4CNLxtjKimsHI//6LVV+XILgZR6bp05gKxtZyrKtTNry26UM2gzrYQS6ynWRdRv/OQnnSdr6ncvvA13bNlI1ajSw7Vp5ltWwBY6z1ueC7zdb5yjb+bL8HiqjnlztOkBRv+mK/A77+ZZnmuy839JgWbF1Krd1Hkr7/Sw7gJ62fm3rqJh11q0s75Ysz5ZsXb6xft5U4z2c53uctqywHwIIIIAAAo0sQAC9kXOfe0cAAQRKEsjyIzacpKyBaJcG0+C1XdKs82RNty0rbPeSZkrMpGwNTkebNSif99giGht0X7bRgEn3m+bvUbMa/OQnP/Gmmt2yZUuz0ygIds2IEV4QLG7aRh1oayBNk664fdJO4R08x4cffuiVTU2de/tttxmN8vC3pBFjRTT+6Vq2AGSWkRtJbq7pdH32o9Lnkq4yj00bQA9OE6l7Tio/SfkW/ntR7wzbSCaXQJjtHRT1LOp5W758ubl8wIBmQXTd71FHHeV1xDnllFMS1/Qs2tv2TrK9B/OWvaK+xWnKTdF5HLxm0edOW35cyn+Zx+apE9g6b6TJ57h9bN8QlzKY1jBqaZOs3+68z5l/nazfraLqNv71w8tCpA12ZU23zTX8zbIty6PjiriWzmMrv089/bRp27ZtrmKc9h2TNshXVj256G9S2t9BWdZA1zmL/A7rfOGlXKLKW/h+XJ9xnc829Xee+ozSot81i++4w6xZs6aiflKtKdyzPIMu7+4878S0z5Z/7rTfh6QXQtHv4Tzf46Q08ncEEEAAAQQQYAp3ygACCCCAQAkCLo1WWQPRRfzozvIjP4ova7pt57H1wM/acBQ+b7hhrWPHjt4o5t122y2xJLgcW1RjQ57G6sQbM8bENUCpcXPokCFeI5NtUxBs8pQppn379pFTMtvKZZp0xe2TNmCpxj7dw913322WLV1asaZr8PxJ5yui8U/XK6osRNm4ptPlfRWXXy7pKvPYtAH0tFNx5i3nRZWTIt7F4XtIa6Tj9PytX7/eDLnySq/zim3TjBZaGmKvvfaK5CraO22Dcd6yV9S3OE35qUYe+9etxrnTlB+X8l/WsXnrBLZ3bJp8jtvH1onFpQymNcxTJ7GlNe9z5pvk+W4VUbfxrx8MKms2kkcefTRVQDlPusPlIDxbU1RdpohrFfH7IJz+tLMduLyzXZ8vHR+uJxf9TbKl0eUZDp6vqO+wzhnuBJq2A6jrMx5Vf04bQP/ggw+8oPnKFSvMihUrzB//+EdrsajVAHqWWUqyPqdpny0fLO33Ic1zVz2A9sYAACAASURBVNR7OO/3OE0a2QcBBBBAAIFGF2AEeqOXAO4fAQQQKEHApdEqa+N1UY0tLmkWadZ027Ih6/rvabIyz7p9/nldji2qsSFPY3Ual6QGKK1JP336dHPTt75lHUmqBmNNo9ivXz/rSNKWCKArzWvXrjXz580zTz31VCIDAfT/IXJ99qOgXRpPyzw2TXBP91jtxvOi3hlFvIvDeZrWKHjcr3/9a3P1VVdFdsTR8zdn7lzzta99zVqEivZO22Cct+wV9S1OfHEV9L2Nuk5LlR+X8l/WsXnrBATQO5ily5aZXXfdtanY5X3O/BPk/W651m10fa3ne92YMWby5MlecrJ0zMyb7uDzetddd5meF1/c9J8IoP/N6/SpjgVFbq05gO47uH6HdZ5w5+a0HZtdn3FdO21ni2C+//a3vzV33nlns1mnosoGAfT/kYnLV5dvrM29iPdw3u9xke8IzoUAAggggEC9ChBAr9ec5b4QQACBGhJwaSDL2nhdVKO9S5pFnzXdtuwq6l6C586zbp9/vMuxRTU2hBtqlbY8U5nneTw0guX5558348aONQ899JD1FBqJPmzYsGZB9GrMJhB1D5qu8sknnzSjR40y3/ve9yp2U6C/U6dOpucll5iXX37Z9Ondu+nvBND/h8L12Y/KF5fG0zKPTRscLjqgG3Yr6p2hcq61wzVlub8ldZiJez+4vIP+8Y9/mHvvvddMuP5662j0ffbZx2jt2xNOOKFZEhSc0jPtb0nPa9I7Lu07KW/Zq8b3K+qeivjeRp27pcqPS/kv69i8dYLHHnvMdDj11Apylymwo/LOpQymNczTqa9WRqD7bi51G53j3XffNRf16GHWrVvnnXLkyJHm+gkTzNZbb530Girke5v2W1TUt33VqlXeNyW4uZTftNNyp+305PKNSsywwA5p3bOcM7yvyzMcdV2X73C4jviFL3zB3LN6tTnkkEMSbzPvtzR44rRlRccoKLtgwQIz8YYbmo02V13j0ssuM6eddprXyXbRokVNl6mFAHra+kkcepbnPe2z5V8v7fchsVAEdnB9D+f9HmdJI/sigAACCCDQqAIE0Bs157lvBBBAoESBLD9iw8nK2jBeVGOLS5p1D1nTbcsO2zqLWaewC583uGZh2nX7/HO4HFtkY0M4kJT1PlyLflzjmwLU8xcsMBeEGldtQZi0a4RmSa+maFQ+3TBhQsVIeTWWDRw0yPTo0cPsvvvu3inDZTwpIFdE45+uazvP6aef7i0lsPPOO2e5Xeu+rul0ffajbsAlXWUemzaAHnZS2V+/YYM55phjnPNQJyjqnfHee+95wZ2HH364KV0DBgwwN02bZj72sY9lTuv7779vBl5+uVmyZEnTsXquZt96q5FBmu2dd94x06dNM3PmzGk2o8XRRx/tPQtqmA9u4aCNq7ctiKn803rswS1v2SvqW5zG01ZWXPI4eM2WKj8u5b+sY/PWCb7zne94AXQ9S/52/9q15swzz0yT3an3cSmDaQ2LCqDrptK+e20ARXy38tRtlBZ1TjrzjDPMW2+95SUtS166ptu23vfJJ59sli1fbj75yU9WULleyz+ZrfyuWLnSdOnSJXXZDO5oCxbOnTfPKJAZ3LIE+cqoJ1e7DqB7d3mGkzIjz3c4XN7OO+88s3DRIrPTTjslXc5a983aAThtWfnd735nBg8aZO65556KdB133HFm+DXXmBNPPNFst9121jTVQgBd05p379bNPPvss03p1yxf6pyTdsvyvGd5tnT9tN+HtGkN7pf3PZz3e5wnjRyDAAIIIIBAowkQQG+0HOd+EUAAgRYQyPIjNpy8rIHoohpbXNKse8ia7vB920aQZBnpYMvmcOAn7bp9OpfLsUU3NoQ7FmRZb7PI4v/aa6+ZEddc460lGNzUeHvnXXeZPfbYo+k/h9dM1B+y+KdJt0YvKC39+/WrCExcddVV5urhwxMbk8sKoCud148fb8aPH990W65lO+iTN+Dnn8P12Y/KK5d0lXls2iDOt7/9bdMuNFLa1uifpuza9imqgdIWYHHpdGN7t2cZcenfq54DzRRx1bBh5sUXX6wgGDNmjLlu7NiKEZzhIJUOyNsJR9eeOHGiN+2yv0U9g3nLXlHf4jTl569//au58oorKkbRtWvXzpsme88990xzish9Wqr8uJT/Mo51qRPYgiMasTx69Giz1VZbOeVX8GCXMuhimPcGXEb0FvndylK30b0G1yBPqkeEbVzTbRuRG9WhyfVaftpt5XfIkCFGMxBtu+22mbPfli5bZ6YsQb4y6snVrgMI0uUZTpMRWb/DLtNk5/2WBu/D1rE6XFY08vya4cO9Dnr+pk60E264wXTu3Nl89KMfbfrvtjTVQgC9iI6KWZ73LM+W8Mr4PmR5D7t8j9M8J+yDAAIIIIBAowsQQG/0EsD9I4AAAiUIZPkRG05O1kB0UY0tLmnWPWRNd/i+33jjDW/U5MaNG5v+lGVdSVu2htOUJdjlcmzRjQ0vvfSSOb9zZ/Ozn/2s6TZtAacSirY3RaLWmly4cGHF5cIjsNQhQkFjNZD724EHHmjuvucec/DBBxeS1N/85jemW9euZsuWLU3n01TVw4cPr2gw8//YUiPQdX1bI6BGBKsR2jWA4tpI6frsR2WmS7rKPDZtAN0WRNDyAItuu62QmQSKbKC05enqe+8155xzTqZnT43tmuq0b58+sc97lpPqPabnNhhEtwX4w9Mk6xp5vW3fl6iRdHnLXlHf4rSWwdFX/jF58th2vZYoPy7lv4xjXeoE+m4OGjjQLF68uInb1vEsbd5H7edSBl0M86Y7/O798pe/bFbdfbc54IADEk9Z9Hcrbd0m/H7IOhuHa7o3bNhgOp93XkWnwajOGK7X8jPB9k7UzCHLV6ww++23X2JeBXf405/+5I0U1jru/hbVwStLkK+MenK16wDycHmGs2RE2u+wyzTZeb+l/n1oZLIC4zfffHNsWbnvvvvMeeee27SPOvOqU+9JJ53UrH5dqwF0JT78Tdd9rLn/fvPVr341VdZmed6zPFu6eFnfh7TvYZfvcSpMdkIAAQQQQKDBBQigN3gB4PYRQACBMgSy/IgNpydrILqoxhaXNOsesqY7eN8K0qiBZMiVV1ZwuAYYg/ekhogHHnzQHHHEEamKgMuxRTc22BrfNepJjZcKSpe92aZCtk01+MQTT5hzOnVq1tA7YsSIZmum57mHcJlNGtXdkgF0W7C/qDx0baR0ffaj8s4lXWUemzaAbmvM1b1r+vHu3bs7d4QosoHSVt60bICmXv30pz+d+nH75S9/6XVsCnZScQ382WYbsU3Pru+CGpQ1Yj24ZfXW9aZPn+41xAc3WVx22WXNLPKWvaK+xWkz57vf/a7pdPbZTdNI67g8eWy7XkuUH5fyX8axrnWC2267zfTu1cupLCeVDZcy6GKYlK6ovwdHcvv7pF22RwHYnhdfXHFql3W5daI0dZtwXTfrrBgu31str9Cvb9+Kaarjgmwu1wrnWThIqb8rcJ+1Prdy5UqvQ1ZwOYOoDqFZgnxl1JOrXQeQqcsznOU5TPMdDs/cknUmm7zfUv8+vv/973udRdRxwd8GDx5sbpw6tamTrO0acZ1aajmAbusEctFFF5mbb7nF7LjjjonZm+V5z/JsFf2bNulG0ryHXb/HSWng7wgggAACCDS6AAH0Ri8B3D8CCCBQgkCWH7Hh5GQNRNumuc0zNahthOySpUu9wFCaLWu6g+fcvHmz1xAabCRxHa0cnoY2y8hFl2P9+yq6MXrt2rVeICvY6NizZ09vXeNddtklTRZ5+6gB8JFHHjEK3n7uc59rOk75v/3223vrBH7kIx+JPZ+tgU8jv9UIGtyiGnsXLFxoTjvttEwBx1deecU899xzpmvXrk2XSBv49A9oyQC6bUS+0tW7d29vGtQseRjOHNdGSpf3VVxBcUlXmcdmKUe2TiEaiaf1wNN2zokyK/KdERV81jrZanzeYYcdEt8ZetdoyYa5c+dW7Dtj5kyjRuzgzAnKLwUIv/nNb5p999038dxhcx1gC37ZArmamnXxnXeaE0LT6dsuKgfNanLZpZdWfF/atm1r9H2zpTVv2SvqW5yI97872AJG+tO4ceO8JSy03mverezyo3S6lP9qH1tEnUDfsB4XXugFyPxN32F9D4866qjUWaW8ef755z2vU045peI4l+Cbi2HqxId2zDszi0bPXnrJJRUde6LeIUXXbYJpzjpCVGnM+7394IMPzLRp08zIESMqFFUPvGX2bOs7Pe+1bPmp+lyvyy4za9asafqzOj5pZifVy9LMpPOTn/zE60QS7JCl9/k9q1ebI488stllswb5ql1PVgKrWQfQ+V2+I0V/h8NLMYWD10nPfd5vqc6rNc3VWUR56m8qb/etWeONLPc323vL9nvE37+WA+h6xseNHWsmTZpUQTto0CBzw8SJRvcft2V53rM+W7ZlubLMElfke7iI73FS2eXvCCCAAAIINLoAAfRGLwHcPwIIIFCCQJYfseHkZA1E26YUbN++vTcq8jOf+Uzqu7U12mTp+W5L99ixY711baMa1tQQvH79em/kuY4PbhrRrKm4t95662b38MILL5gJ11/vNeSpIWXkqFFG9xy8jsu6fS7HxjXquKwBbpv2UtfSSAsFxJJGlX744Yfmhz/8oTetutaZW7lqlWnTpk2TrV9m1RA67KqrzGGHHWYNpKuBZ8qUKRVrCeskK1auNF26dGmWV7bpRtVgOvVb3zLnnntuYrBe963A3MQbbjBXXHllRZA+HIRLGh3TkgF0wdimzNR/V+eOb910U0WHBtuDq4bC22+/3Rx33HHmmGOOadrFpZFSJ8nyvlL+r1692kyeNMkoIKRpsMeNH2/22muvZkl2SVeZx2YJoEdNL6lnSZ1ZvvGNb8SWaXVgefzxx83LL79srrjiigqzogNYb7/9thesePjhhyuuoyD62HHjzCc/+cnI74OO1YjtJUuWVOyjsjpv/vxmx/r5dc8995grhwzxRnYruGTbbOlS5wO9Q/bff/+KQ/SNUPlU56HglsZb77x7773XDL/66orguRqh5y9YYC644AJr+vKWvSK+xXo3qwFdz5iC+/q26RnbZpttrGnVmvIKyr711luZ81gH/Pa3v/WmFdd7XzN4BLcyy4+u61L+q31sEXWCqOUQFERXBxx9v5KCkMrnm2fN8tb6nTN3brMOjq0tgP6jH/3IG2GqmS78TR2Sbr/jjsjZdVSPuWLw4IqOCP6xtk44RdZtwqN2swSQ/DTavrdJo+71TlLw/FtTp1Z0otQ7Vu/N448/3vp+yPJtj/wYBP5ge9+o85/qL926dbMunaPDVfafffZZM/DyyyuW7tDfVH8dOnSota6fNchX7Xqy0lvNOoDO7/IdKfo7HH4+s3Sq1r3k/Za+88475trRo5stFTVw4ECvvAQ7h9ne/VoaSR1Tt91221T10lpYA91PqG25Gf2tQ4cOpv+AAUbvx5133tl6b1me96zPVjhorTSpLqXOL6eeemri66PI93AR3+PEBLMDAggggAACDS5AAL3BCwC3jwACCJQhkOVHbDg9WQPotgYKnVMN4hNuuMFbn1CNstpPDeJPP/202bRxoxkxcmRFg7ltvVmd56qrrjJDhg5tCob8+c9/9gKwmzZtMi88/7yZNHmy2XXXXa1TuPvp6N2njzfi+T//8z+b0vLjH//YLF2yxNx5550VDYI65qyzzvKCNJ/61KeaZZdtSmEFZJcuW2Y0qtDfXNbtcznWv75Lg35UGVVjVtcLLqhYC1376v7VsNK5c2ev04TfaBTMq5UrVpinnnrKO7XyIiqA7l9bHRMuuvhir4OCgvMqQ2q0mH3LLV7jfXAkfNxsAVEjKnQdBeMGXH65+cpXvtJUNrS/7LQ+8oMPPGBWrFhh/vjHP3rJCo8qsa0BHDW9s86hkVvBtdttDkH7vI1/UfmnRmTdT/9+/ZqVeTVCD77iCm+N6s9//vNeA6H2/+///m/P4t7Vq5sswkEC13RmeV/ZRnglBVU1Ta+/qRFQz6reGXGbyz1lPTZLAF1pjhr9GPe++9WvfuXN/LBs6VKjd59thFQ13hm22T2UTgWg9ewp7/R8K0CrZ+/111/3OiYtmD+/WaemuMBW2FzlWe/xHhddZA4//HCz0047eefXyFl1fnrooYcqsj9uFKUCFgrm670T3vSd07tPHX4+/vGPe3/WSCldZ+GCBd4zE97UsD5s2LDIoHTW8uOf3/VbbJuxIynYHzUq1c/jPn37mrPPPrvpu6BOBSpnmv59+bJlXj5oJpLw98C/p7LKj67nUv6rfWwRdQLdY1SAT/msjhJ9+/UzBx10UFNZVtDi97//vdf5bdXKlV5++d9eWzCrtQXQo2ZR0Ih8db5s166dN7Ja5VYdtpYuXep1IPDrBOFnOy6AXkTdJlxPHjlypDeNua2jZ9T3zfa9jfr+6z6Vp3PnzPE6m2Z9l2X5tsd+kP/3j3HvG33bVYdR5760df2kGVGyBvmUzGrWk32jatUBdH6X78hnP/tZM3TIEOPXuVy/w8Hyk7REkq382O5FadJ3+4wzz/R+i6guqPqH6rsq7yrns2bONN/73vcqTqn6h+r34Y5etpHRccsjqbO4OnIEZ0GopQC6bvrb3/62t8xBuGN5mmc0zTtR++R5tmzvE1mrU4NmL/Prkf5vuIcfesgce9xx3m/T8LEuvzGL+h7n8eQYBBBAAAEEGkWAAHqj5DT3iQACCLSggEujVdYAum7TFtSKu31b4DBqHfK48wSDYbZ058mCpNFHNltdJy64mjQyOZzOYGA267H+uVwa9KPclEerVq3yGn+iGpDTmKcJoKc5j7/PqFGjvFHIUaMkNRXj4EGDKtbtzHJ+f99wHtvWAFZnAnUcUWBQDe9qXFOnEY28DzfIJU2/mjeQFndvcQ3QaU1aKoD+97//3VuP2hbIXL9hQ7PphF38yjw2awBd+RQVWEybh2UF0KOmME+bTn8/Bdw1ajtqpGNUo3+a66QZxRQ1nXya8wf30ah/TYUaN4W9S9lz+RZ/5zvfMR1OPbVZ55q49Vx1b3EdDNL4xHUkKqv8KJ0u38xqH1tEncDPC9WVNBV2cCr3NPkU3qceAui6Jzlc2L17xSwRSR76zquuePfdd1fsmiaAnnTu4N/DdZvwTE33r11rzjzzzCyntM74kukE/7tzUvBZu7n8FolKk2ZRmT59uhk9alSeZDcdo6Ca1na2dZQNPisXdOlSMWo9aRR0NevJwRuuRh3AP3/e78jee+9dEUDPkkHh73B4xLE6+CxctMjrDJd2c6kXBK8Rt0xO1HIjGhWt3wLqwKdlqdSBXM/DjVOmNPv9FLfEl0t9wOUZjJtpI62/9rO9E/Xf8wTQbcuQJKXFf16jfrsnHa+/h9/DRX6P01yffRBAAAEEEGhEAQLojZjr3DMCCCBQsoBLo1WeAHrWoFxUg3nWhviiA+haP3fa9OnNRhgEsy9NAF3BFgWZ/emHs0yd7nJsMJ0uDfpxxVWNRRohOmzo0EwNzsFzanrlKTfeWDEKOG/jhoI7mro6bjpoXVtTMir4Gp4SOu2jqQCeRjkEG6vjRrenPW9wv3BQ07XhLCoNSrdGwo+59tpcHSFaKoAe1xjaaAF05a0CnppKONwxI03ZKyuA7qfFJa1qiJ45a5Y54IADIm8tb0O5Gu21XEe/fv0iO+D4F9X3SY3fs2bNahZkTjLXdRQ479OnT+Q0w/45XJ57l2+xbfSw0pQUQNc+LjZJM3G4lvU05UfXcPlmVvPYouoEwTKqmXQGDRxotMRJnk0jtG+dM6fZutGtbQS67j1uZhabjeoCM2bONP5o8OA+RQbQbXUbjezVDDLa0jw3tvTnrWv559K7TB2BrhkxIrYjkPZ3+S0SVy5d6zAjRozwlqdIWtM5T5DPL1PVqCeHTVy+q3HrdOf9juQNoNu+w0VMk523XhB0TvP9iJr2PM+7VccE3yMu9QHXZ1C/m6ZPm9Zs1q8s91VkAF3XzdpxxDWAHn4PV+N7nMWTfRFAAAEEEGgUAQLojZLT3CcCCCDQggIujVZ5Aui6VY0KWbRokRl73XWJQTmtoXzH4sXWNZf141RBiltuuSUxSKERJJpqXeuxuYxA12giTf2o4EbcyEDdZ5op3F966SVzfufOTVOdz503zyiInmZzOTZ4fpcG/TTp1Drw140Z02wq5Lhj1UFB0/GfcMIJzdZpVoPdc889Z2bOmOEF6JM2NbgNGjTIa8RNagT1z6WGqHnz5nnrmacdQa+yoSUAevfubQ3Sq7xqrUSV16hNDe5jrrvOm+o+aqSb/qapWNVYE0xvcDpM/fe0U5An+SlooKlGp954o3Wa6ajjv/zlLxs1SB1yyCGFpTPL+2rlypXe1JLBKfzVqWHBwoVm9913r0i2S8NjmcfmGYHu36gaOBVU0XOTtkxrClMFjcPvpGq/M7KmVc/NwEGDjKZXT3ovy0PTU+vdoQZfTVOftOn8GiGmZQs0QizNpqmc1YCr58Y2pbHtHJoudvg113jPTNIa0zrepey5fIuVP/369m32/k0acenfcx4bHXvaaacZfSP32muv2CyodvlxKf/VPLaoOkEYV+8LrWkdXhIlLhP0/u/Xv7+56KKLrM9kawyg635Vdu+77z6vU1nctMW6b812s++++6YODhdVtwlPN5+mY4stL10C6Kq7qy6j6ZLTvDOzfNvTvH+D++Spw6j+pHexrQ5qu37eALp/rqLrybY0Zn0v6hxRdYDg+fP+pivqO/zEE0+Yczp1aqrr2TpJJpUZlRHNFKUlCFQ3CNYbk47NWv/Qe1rfz7iZPfQbaOy4cd5yVqrb2zY9Y/pdq6WpiqgPFPEMahmPJ5980mxYv96bjUFL1KTdig6gK0/1W3HIlVcmdh5VOdesBRrhX9R7uFrf47Se7IcAAggggECjCBBAb5Sc5j4RQACBBhX47W9/axTkemzDBq/hQg0W+hGrEUtfb9vWdOzY0ZvSLmq6bbHpB/LPf/5zs2L5cvP44497Iy21KcioUTft2rf3Aolq4PAb8WwNXWPHjjU9L7nErFu3zmzetMn70e83jmqdRK19/Y3TTjNqsNhxxx1T55gaxbSOrhpkdKwaRNq3b98UHAk2WGia7gcefNAcccQRqc7vcmyqCxS4kxqd5fnggw+ab2/ebNSw8Oqrr3pXUFBb6wJrPe1TO3Tw1hLVVJlpAkhRjTV+OWp/4onm/PPP98pDmvOFb1kNfGrA0rreKmd++dJ+KlP777+/+erRR3tlTPfgr+keRaeGxo0bN5o7br/dqNFPgQmVcZXVC7p29cqIv6a41j1U8E37aWvbtq0597zzvDX6spTBorJRz5rWndb62HpGlJ9+45ifhwqa6NlVWhXkStNwXlT6wudRI9jq1avN5EmTvDVpNa2nAhpJwbdqpadWzuuX6UcfecQLHusd5TcWqyyqXH/t6183WhJC+ZlUpqt5X8G0appQ//nzy9uxxx5rTjn1VG+KZD03WTf/vaQA96aNG70GX/+9JAd5nHnWWV7gNu8zl+YaJ7Rr511D68LmeU9lve/w/nm+xa+99poZN3as94wpSKhRmnrG4r7X4esGbfRd0Hq9/ndX73C9F4888kjT9thjzVe/+tXU3wX/OtUuP67uRR9f7TqBvreqZz304IMV73/dh54VfWePP+EEo5GYX/ziFzOVhaItqn0+lS2t875yxQrz7LPPNn3LTz/9dHN+ly7e+vAu3z+Xuk24jqvZkoZEBOHinGwBtSeefNLrEKF35rPPPOMFplSPyVp3r3b+2M4frsME6/lxvxnSpNU1gK5rVKueHFWvLboOkOc7ErzvPN9h5enEiRO9Trra8i5lFTRSxzTlp5ZBeP6HP/S+S6ob+B0P/W+TfhvmrX+oI9WKFSu83xbqaOfXadRhI/j+0G8GPYcLFyzw1kJXOdVvpIt79jSq/2T53qYpx/W4jzoU6bfn/WvWeIZ+HS/Nb3uX93C1v8f1mFfcEwIIIIAAAnkECKDnUeMYBBBAAAEEEgTyjpwHFgEEEEAAAQQQQACBehcoYkRqvRv591dEAL1RrLhPBBBAAAEEEEAAAQSKEiCAXpQk50EAAQQQqBB47733zKdCUxg3EpFGLGikh/7tbxop5DJaqJH8uFcEEEAAAQQQQACB+hVQHflf//pXxQ1uvfXWLTJLRq0r235XYFXruUb6EKhdgZd/9Suz9957124CSRkCCCCAAAI1IkAAvUYygmQggAAC9SagAPquu+xSb7fF/SCAAAIIIIAAAggggAACCCCAAAKtUuCVV18lgN4qc45EI4AAAgiULUAAvWxxrocAAgg0iIAC6IMHD26Qu21+m1q78umnnjJy8LdDDj3UW++XDQEEEEAAAQQQQACBRhZ45Te/Mc8880wFgda3/2QDz2AVVR5ef/11s3nTpoo/t23b1uy7336NXIS4dwQQyCkwceJEAug57TgMAQQQQKCxBAigN1Z+c7cIIIAAAiUJsAZ6SdBcBgEEEEAAAQQQQKDVCbAGeros+9vf/maGDhli5s+fX3HAps2bzfHHH5/uJOyFAAIIIIAAAggggAACmQUIoGcm4wAEEEAAAQSSBQigJxuxBwIIIIAAAggggEBjChBAT853rX2+YsUK079fP/P+++83HXDooYealatWmTZt2iSfhD0QQAABBBBAAAEEEEAglwAB9FxsHIQAAggggEC8AAF0SggCCCCAAAIIIIAAAnYBAujxJUPLQS1YsMBMuP76iuC5jurZs6e5ZfZss8MOO1C8EEAAAQQQQAABBBBAoEoCBNCrBMtpEUAAAQQaW4AAemPnP3ePAAIIIIAAAgggEC1AAD2+dGzevNn0vPhi8+qrr1bs+IlPfMLcs3q10XrxbAgggAACCCCAAAIIIFA96L6mPgAAIABJREFUAQLo1bPlzAgggAACDSxAAL2BM59bRwABBBBAAAEEEIgVIIAeX0A0ffuaNWvMsKFDK4Loo0aNMuPGjzfbbLMNJQwBBBBAAAEEEEAAAQSqKEAAvYq4nBoBBBBAoHEFCKA3bt5z5wgggAACCCCAAALxAgTQk0tIeA30/v37myk33mg0Cp0NAQQQQAABBBBAAAEEqitAAL26vpwdAQQQQKBBBQigN2jGc9sIIIAAAggggAACiQIE0BOJvB0++OADM2PGDLP99tubXr16mY9+9KPpDmQv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S+0AAAQQQQAABBBBAAAEEEEAAAQQQQAABBBBAAAEEEEAAAQQQcBIggO7Ex8EIIIAAAggggAACCCCAAAIIIIAAAggggAACCCCAAAIIIIAAAvUiQAC9XnKy5PtYtmyZ6XHhhc2uOnnKFDNs2DCzzTbblJyi/7vchAkTzNjrrmt2/Q4dOpily5aZXXfdtcXSVsaFn3nmGXPcscc2u9Shhx5qVq5aZdq0aVNGMrgGAnUtEPWe6du3r5k+Y4bZbrvt6vr+uTkEEChO4Be/+IW5oEsX8+KLLzY76VNPP23atm1b3MU4U90LUJ7qPou5QQQQqBOBqDaVRmm3qJNs5DYQQCCHwN/+9jczdMgQM3/+/GZHj7/+ejNmzJgcZ22dh9SjBe3SrbMskmoEELALEECnZOQSiPqx94lPfMLMnTfPdO3a1Wy11Va5zu16EAF0AuiuZYjjEUgSIICeJMTfEUAgrQABz7RS7JdGgPKURol9EEAAgZYXIIDe8nlAChBAoGUE6jFonFeyHi0IoOctDRyHAAK1KEAAvRZzpRWkKerHnpK+zz77mMV33mlOOOGEFrkTAugE0Fuk4HHRhhIggN5Q2c3NIlBVAQKeVeVtuJNTnhouy7lhBBBopQIE0FtpxpFsBBBwFqjHoHFelHq0IICetzRwHAII1KIAAfRazJVWkKa4ALqSf/TRR5uFixaZL33pS6XfDQF0AuilFzou2HACtRhA1w+vhQsXmrlz5pg333zTdOzY0VwzYoQ5/PDDW2xGkIYrGNwwAjkECHjmQGvhQz744AOzevVqM2vmTLNlyxZz0kknee/bE0880XzkIx9p0dQ1Snl64YUXzORJk8y6devMnnvuafr172969epldthhhxb15+IIIIBAWgEC6Gml2A8BBOpNoB6DxnnzqFYtXNqXigigU9fPW6I4DgEEihYggF60aIOcLymA7gfRb7/jDnPggQeWqkIAnQB6qQWOizWkQK0F0P/yl7+Ya4YPN3PmzKnIj5aeEaQhCwc3jUBGgUYJeGZkqdndFTyfNm2aGTliREUaa2EZIyWoEcrT5s2bTc+LLzavvvpqRR4MGDDA3Dh1KkH0mn16SBgCCAQFCKBTHhBAoFEFajVo3BL5UYsWru1LrgF06votURK5JgIIRAkQQKds5BJIE0DXic866ywzb/5886lPfSrXdfIcRACdAHqecsMxCGQRqLUA+hNPPGHO6dTJvP/++81uo2fPnuaW2bMJKGTJYPZFoESBRgh4lshZ9Uu99NJL5vzOnc3PfvazZtc6+eSTzZ133WX22GOPqqcj6gL1Xp7UoDdo4ECzePHiZgTqxHDfmjXejABsCCCAQK0LEECv9RwifQggUC2BWgwaV+tek85bixau7UsuAXTq+kklhr8jgEDZAgTQyxavk+ulDaDrdsseDUIAnQB6nTxm3EYNC9RaAD3undyhQwezdNkys+uuu9awKElDoHEF6j3gWW85G9UgpPs89NBDzcpVq0ybNm1a7LbrvTz94Q9/MBd2727Wr19vNV6ydKnp3r17i/lzYQQQQCCtAAH0tFLshwAC9SZQi0HjljKuRQvX9iWXADp1/ZYqiVwXAQSiBAigUzZyCWQJoOsCk6dMMcOGDTPbbLNNrutlOYgAOgH0LOWFfRHII1BrAXTXHsJ5DDgGAQSKEaj3gGcxSrVzFkagt2xeMCqlZf25OgIIFCdAAL04S86EAAKtS6AWg8YtJViLFq7tSy4BdOr6LVUSuS4CCEQJEECnbOQSyBpA10XKCqITQCeAnqtQcxACGQRqLYDuukZVhltnVwQQKFiAAHrBoFU+HWugVxk4xelZFzEFErsggEDNCxBAr/ksIoEIIFAlgVoMGlfpVhNPW4sWru1LLgF0gVHXTyw27IAAAiUKEEAvEbueLpUngK51CefOm2e6du1qttpqq6pxEEAngF61wsWJEfhfgVoLoCtZ+uG1cOFCM3fOHPPmm2+ajh07mpGjRpnDDjuMfEMAgRoWIIBew5kTkTQF0VevXm1mzZxptmzZ4q25rfdt+/btq1rHTSPVKOXphRdeMJMnTTLr1q0ze+65p+k/YIDp3bu32W677dIwsQ8CCCDQ4gIE0Fs8C0gAAgi0kEAtBo1biMJrxxk6ZIiZP///s3fe8XYV5fp/EaQYRSHSFVBAEC9IJxAloYVqSA/JSSM9IYXkwMlJr5wUSA/pgVSSkITQIaElJIbQO3hFFEVR4Ypey/2pH9Tf5xlccWfvtWbNmpm19zp7P+ufiGftWTPfae+8z8w7iwqyMH7CBBk9enRJsubiX3IV0FFg2volqXZ+lARIIIQABXQ2CysCNgI6PnTcccfJ8hUrpEmTJlbfNfkRBfTKFNDhzN65c6c0atRIDjzwQJOmwndIwJpAFgV068LwhyRAAiUlUCmCZ0kh15OPf/zxx/LTn/5Uzj//fOscsz1ZoxMf/O2/zl+SAAlUGgEK6JVW4ywvCZBAQCCronEpaqgcWfgQ0NOoC/qN06DKNEmg/AlQQC//Ok6lhFGLvaOOOkqOPPJIeeWVVyK/C6fgnXfdJd/+9rdTyRsF9MoT0GEErVixQl568UWZPmMGTx+l0rOYaC4BCuhsDyRAAr4IUPD0RbJ+p/PJJ5/I8NpauahJE6mqqrIuDNuTHTpf/O2+zl+RAAlUIgEK6JVY6ywzCZAACJSjaGxbs+XIIosCOv3Gti2UvyMBEqCAzjZgRSBqsffd735XZs6apUJa3n///ZFpN27cWJYuWyYnn3yy1fd1P6KAXlkC+j//+U+5++675cb+/aVjx44yY+ZMCujeexUTzCdAAZ1tggRIwBcBCp6+SNbfdP70pz9J7bBhsmDBAlm1ejUF9CJXpU/+Rc46P0cCJFCPCVBAr8eVx6yTAAk4EShH0dgWSDmyyJqATr+xbevk70iABECAAjrbgRUBnYC+bv16weTU/YYb1L2QUc91110nCxctkiOOOMIqD1E/ooBeOQL6v/71L1m7dq3069tX4Pzs06cPBXSvvYmJJR1n2AbZZkiABJISoICelFh5vf+Xv/xFhtXUyPz581XBKKAXt3598y9u7vk1EiCB+kyAAnp9rj3mnQRIwIVAOYrGtjzKkUWWBHT6jW1bJn9HAiQQEKCAzrZgRSBOQMfJ8nfeeSdWRO/fv79MnTZNGjRoYJWPsB9RQK8MAT3fCEJboHjprRsxoRgCPIHOJkICJOCLAAV0XyTrXzr54i0F9OLWYRr8i1sCfo0ESKA+E6CAXp9rj3knARJwIVCOorEtj3JkkRUBnX5j21bJ35EACeQSoIDO9mBFwERAR8Lbt2+Xbl27ys9//vPI70yeMkWqq6tlv/32s8pL/o8ooJe/gB5mBKEdUED30oWYiAEBCugGkPgKCZCAEQEK6EaYyu6lMPEWheQJ9OJUdVr8i5N7foUESKAcCFBAL4daZBlIgARsCJSjaGzDAb8pRxZZENDpN7ZtkfwdCZBAPgEK6GwTVgRMBfSoCSv3o1/60pdk1OjRMmTIEC8ietYFdIS3f/vtt2Xz5s3y3O7d8tZbb+3ZYICT+yeeeKKcd/75cskll8gZZ5yR+HR+MQyVTz/9VN577z3ZuXOn/HDnTvnRj34ku3fv3lOtxx13nJx00kly7rnnSpOmTdW/hxxyiFVby/8R2tT69etlwI03yieffLLXn+u7gI6yYbPJfffdJ1u3bBHUJULTg+f5558vza+7Ti677DI5/PDDjVjmpvfUk0/Krl27FLNDDz1ULrzwQrnk0kulRYsWKv199tnHKM2ol9CuP/jgA3niiSdC2wTa9re//W25qEkTueKKKwT//bnPfc7pm3E/hnP8hRdekO3btql/c/safnvmmWeqsiNP3//+9+W0006T/fffPy5Z9fckAjrYQCDbsmWLbHv6aXnttdf29PlGjRrJeeedJ23btVN17GsjkVEhHF766KOP5MEHH5THt25VV3Wg3WIsx5jVpEkTade+vZx66qmp1XHAFO3t2V27FN9XXnlFlSjIB+rzqquvVnV78MEHO5R275/+8Y9/VHX56COP7DX2Bd894YQT5LLLL5fGjRvL17/+9dQYeCtQTEKlYq3rv2nXcRgSzHs//vGP5cknnyxoc3jfZd5LKqCjDe7YsUO1wZdffnnP/Is8fPe735Wrr7lGje2mc0Wx2hK/8x8CaN+jRo6U2bNnF2AptoBeie0pTf5hdmtg2z2zfbuK0IU+7zpulLo/geGrr76qbNXdzz67V7lcbaxSly2r39fZ9VhrXXzJJdKuXTsvdn1WGRQ7X2nbu/VVQM9KWyylT6LYbTFL30u7X2SprFnJC/ocfG7Lli6Vhx9+WNkR8KfAr+LDj/D73/9e+Uuwrg7zm8BncfzxxyvfXtOmTQXrXVe/halonG9vwKYK1v2oH+TtrLPO8r7uj1v7wZeEOgCTq6++Wr72ta9Z+9SyzsKmHxTDL63LVzn7jW3qg78hARJwI0AB3Y1fxf7aVEAHIBge06dPl+G1tZG84AxfsHChdOjQwdroCBLPqoAOEeKpp56SiRMmKMe3yQMuLVu2lD59+ypxzURwTNNQ+d3vfqfuHF+yeLG88cYbJkVQ79iUIyxxGEHYeFA9dKg2qkFcxiAwrFu/Xhm8aT6mhjDy8P7776u2sXHjRiWaRz0Qv0eOGiW9e/eO3FwBTq+//rpMmzpV1ZfuQd3gKoWh1dVy2GGHJcbxt7/9TYnm+JZpu8ZHsNirGTZMia0m7do0Yyj7z372M5k7Z46sWrWqYJOFLh2IT506dZKOVVVyyimnaMciEwEdfR5ROMAGgmvcA+fnrXV1avNMUibom52qqkK/YyLGmI6baKczpk+XFStWaNspynrttdfKuPHj1UYF1w0aATu0t4ceekjmzJ5t3N7QZ/r27SuDb7rJqo0H3/74449l9qxZsnDhQuN2BRG/V+/eam5r2LBhXBPI1N9LxfoXv/iFLJg/X5YsWWLMGXV805AhKgqJzTimAw9xETbPwgULEs976APdbrhBLrroIjnggAMiP2MqoKMNLlq0SGbNnBnLxnVsd2mMcML17NFDzdf5T7du3WTuvHmJNwcG6cCJNnDAAFm+fPmepI866ijZfN99ajOS7bN161Zp26ZN6Li2cdMmadWq1Z6kk8ztYflBGSbX1UldXZ1tdtXvojYNllt7CoPkIjqlzT/IL+wROHhvnTQptC9EVT7Gjf433igXX3yxdtxwajyWPw4c+IsXLbKysbr36CFdu3aVY4891igHlTyW5PbvJHY9wHbp0kXZXxA7Svm4jpVheS83e9dlLAvj89vf/lb69ukj999/f2jVjxs3Tm6pqZGDDjpor7/r6iqLbbGYPgnYw8NqamTOnDkFTLGxfcXKlQI7xOb5xz/+IRPGj1cbs3OffLsjadrwA3S4/nq1sSn/uX36dHVwJXdtVl/WgUk5BO9H9TNdesFmXazfGl1wgbIx4UPydSjExJcQ5A++oalTpsjcuXMj19826274KrARftHChcpO0fmg8ln5WOPqxp2xY8fKD5o3lzvmzVPjWf7Bmai687EmhJ0Inxx8Hkl8nljvw791+umnJ/Z9ZJGF63zr6pd2mR99+42xKR1z64YNGwqaHsaKezdvlksvvdR2iBL4GwYNHCgrV64sSKNYvmvrzPOHJFAhBCigV0hF+y5mEgEd3zYR0SFeLV+xQglqLo/pAsDlG0l/C4MImwhumzYtkWGa+x2cohw/YYLa8al7XA2VsLSxcNy0aZMSeINTM0kZBO/bOnVgBD322GPSv18/J/Ec+SiWEWLiOELfQH/CpgDThQHKcM0118i8O+5Qp0xyH3wTAh8ctknSwwYNpHf22WcbVy1OnNcOGxYr0kclCGNz8ODBMqy21lpMyU3bZHFpWrgpU6dKTU1N5Otxi17UKwSSKVOmmH5yz3sjRoyQ4SNGJGLiusCJGzfhLLj33ntl9KhRicYA1PGkW29VGz50AqIJJOy6r7nlFiWg2zzYMDNz1iy1eSOpoI9TvoMHDVIn7WweLOb79esn1TffLF/5yldskijqb0rBGn3mnnvukZEjRliP8diEMnvOHHUSwfWBU8mmzYd997rrrpM777or0ukWJ3giYggiiCDyCiJYJHkw381fsEAuuOCCJD9zfnfZsmXSq2fPgnRcnQzPP/+8tGzRQn7961/vlfbo0aNlzNixsu+++ybOe5goHyTSvHlzWbxkyV6n+U3m9qhM4LewBSFiuD62Anp9bE/5rGydasXgj7za2na55YT4SWApAAAgAElEQVRzGhG6sHnDpl27tq/832MDD5zJ8+fPt17LIE2TjaC5367UsSTo39hQuXTpUhk7Zkwiux7rg2m33SatW7dOvCnTV9txGSuj8lBu9q7tWBbGB+sgrMsWLFgQig8bpqdOmxa6vjAR0LPQFkvlk0D0oVYtW4aOfUuWLpUePXpYdRts+u7YoYMSMXMfl82GUaI80o/ygdSHdaAV4H//yEZAj/oeRLIbuncX2PYNGjSwzlacLyHY5IK59+bqarVpLe5Jsu7GpvhxY8eGCnZx38n9O9bXo8eMUXNN0rW+btxJkoewd9HW4duCzZtk3Y/IOhhHsbHW5oGNM3HSJOnVq1eiE/pZZOE637r6pW3nx7T8xtjI0aVz59B5wDUSqm6OcVnj2rRh/oYESCCcAAV0tgwrAkkFdHwk6q7B3AxAxIOTGaGebZ+4BUCxTwGabB4wLSsEdEygusfVUMlP21UkDctrUqcOjKCnn35aenTvbi2s5OYjKwL6TTfdZC2yojxYuC1ctEiOOOIIVTwI5oj0gJObNk+S/vfSSy8pMSd/wW/zXZ1DxzS9d999V51KtF3s5H8nrq/pFr3YeYyFV9gOVdPyYGMBhGfThbnrAkc3bmJjE8oCYTPJzvTcsk6eMkWqq6sTLSSD36P/4yR/v759E4n3YazhWJgxc6Y6AWcadg6nN7rfcINzWy/WuGPaxsLeKxVrn6KWj814vk6oBoyxaWP1mjWRUQjiBHTMw2HXlpjWNZxbixYvVifhi/X86le/Uk4GzN35z6BBg5QTP6mjTecUxvx199q18o1vfCNxEaNEeSQU5hi3FYXg+J8xY4YaS308tgJ6fWxP+bxsnGrF4m9yfZVp/bs65Ey/o3sP5UEELTjwk27g0aXbrFkzmTV7tor4o3sqdSxB3U+YOFFFvrGNVuEzwptNW7IdK3XfKjd712YsC+MT52fJXzPmpxEnoGehLZbSJ6E7HYhogUuXLbM6mRy1Qcglsk6UKI86jxJisrwOtBl7TG0Gl7RdhGN810RAR0QJnEpN6lNAPWMD3uc///mCIvrYsBzGrXPnzsq2P/LII42xpikaIxMQsyGit2/fPlZE9ym64ttJfR9ZYhFUoOt86+qXtpkf0/QbIypS1Cl0lzFbV/fQRe7ZsEG+853vGPcrvkgCJJAOAQro6XAt+1RtBHRAiQsrhnfgUEF4T9yhbfNkTUDX7VRLWr44UQ/puRoquXmCUx9hWG1PXerKB6cOwlUjtLJOyPJtBCFPxRKydMYQyg0xwFbsDtgG4vOf//xnqwVWfh3BCQBRXhcGGcYjhBHcv+XrwclgiCpJdggH3/YlcOaWJa6vRY0zCLmKxaqrkJ/U6em6wIkqDyJfnHPOOer0k614Dq4oDwS866+/PnGTgXjerWtXL5tngryYXhmiWyglLUixxp2k+cp9v1Ss169fr0JN+npw/zyuLrAJXxvnhLbJo4uAjs0eDz74YKKTh2F5jHOe25RL9xvM3TNnzlSiW/5j6wzQOYXxDYwxPXv2TDSP2IjyNqKQb/EW5bUR0Otre8pvQ0mdasXk/+KLL6rrAHBHp+tTagFdd3+ka9kCezwuQkaljiVt27aVL37xi3LXXXc5ocamMmzgwrxY7MdmrIzLY7nZu0nHsjA+cZv1UfcQeHVXl+nqKgttMQs+CUQlatO6dUEV2EbW0V1RgY8gIhmuYjDd8BtkzEaUz/I6MG5MMPm7zxPo+d+D7wSbs/OjAsblK05ARyQsXB2AqC9JHt2Yj7ECtvmkiROd1vVR+Unqx01bNEY+TUX0n/zkJ2otikMiPh6MCytXrVIHXkyeLLEI8us637r6pZPOj8XwG0fNA2Bmu0Fct5EbB1BwqCbppnOTNsd3SIAEkhGggJ6MF9/+NwFbAR0/NxG7XBy9WRLQdWFBwQIhfXEv7ze/+U21OILh9N5776k7iO5ctqzA+RYn6iFNV0MlaOQm9eTaIUxOg/oWdJDnYglZSQxhhB5GW4DQAkMfQjJ+j5PVS5cs0d45jR2uL7/00l67k5HGoMGDpaqqSi3o0L7+/ve/C0IzIwRn2P06QX3GhaKLMqaDu+5x5y8YI1R1UA7cHzX/jjsiv2srqJhsyrFpp3F9LWqcyf9WwKRnr15yxhlnKGcoFsS/+c1vVOh+3GcWFWo/iQjousAxLQ/aFUKSVXXqJN/61rdk//33V+XB9x9//HF1UuqFF14IRZ6kPGmPQ+gTGzZuVJsDdI8unBbaOELto89++ctf3sPh2WefVX02P9R8scYdm/ZuOjfbpG3COsqmQAhj3JmLMNrHHHPMnvaG/vPoo4/K7bfdFhmVwCbcWZwT2qb8+I2LgJ7/zeDOwRYtWqhTHoHtgH4HHrorDlw2KtmU/a233pJ2bdsa38EZ940op3DwO5u7SG1OaiUVhdJqVzYCen1uT7l5T+JUKyZ/3YYM5B9CFO4fxv2YmD9hl+GE9QMPPKDs/vy7NkspoPs8Sa/r2yZXCFXiWJLPDHNpv/79pV27dvK1r31Njf1o25gPsW6EjR11zRbaHTbH+rq7N26sDv6edKw0Sbfc7N0kY1kYn7jxzTS6WJI1a7HbYlZ8Erg6pmuXLvLEE08UVIWNcKJbY+ADNmtjnSivCwuf1XWgyZhg8k6aAnrgW4rbDJafT52AjnvqMa7jwELSB9EiamtrCzZexI0VSb8T9X7UNYNh75uOO/CnwKfVsapqjz8F6f3v//6vvPLKK7Jk8WLtlYJYgyNKlS7KaVQ0MPg+cLq+Q8eOcuqppypfTvBtbJiE7yNq7ZVkXZIlFkFduc63rn7ppPNjMfzGujHWxOeR3w+wwXfUyJHqutf8x+VUu6/+zHRIgAT+Q4ACOluDFQEXAR0ffPPNN9XdmLrwz7ZhnbMkoL/++uvqFApE0PwnyrjNdTrAGINDPBCk4kQ9/NbVUEEaJqJkYEy2adtWGZOBWAqH2x/+8Ad5++23ZeOGDeq+Jt1d3Lrdmb53ggZsiyVkmRjCKP/Nt9wiQ4cOjQzXDYHy7rvvlhv79zfaLYyd0LfdfrvamBH2xKUXF4ouzJjGb9A+EV4o6hR53MINi8UhQ4YYnx4EX+zMnjdvnnYcu/baawUCNpxIuMIBTke0U4TjQxuDA2PzvffuNR7F9TUTRwM2RUCwwt3DUUzixsK4zQy+Fjgm5YlrV8hL3DUCpuVBWianv4O6BWPULe5nDBzKW7ZskTmzZxcIEgGzLl26yJy5c+Xggw8ObT8QQsaMHi2TJ08u+HvcQhztC8LcrJkz92x+Kda4YzOpl5p1vk2B+QW7reGw0F1joHOq2oT0XrdunfTp3Vs7zuaK+hCwgzsKMR5ByNi5c6caTzCuBFEbfAjomCsGDhwow2prVUSHsCfulG0SR45NOwpzCmCMnjNnTkFySfMSd1Ir+MDGTZvUndGmj81JraSikO8IC0HZXAT0+tiecus0iVOtmPw//PBD6VRVJdu2bStogth8hlNqUWMa5i44/2D3Y/7CU0oB3cQRGYyHOHWGiB/BeBjMw1i/3HXnndqNPShn3AY7jG2VNpbkNiCsiceOG6eNDoWIB7jqIyw6lO0JWdNxNOq9pGOlyfdcHfpZs3eTjGX5fOI2uSS50sZkzYrvF7stZsUngbL7jIahG9Ny6znp2lgnyuvso6z1C5OxIMk7Nv0M/hIItLDtIZRuuOce7VxmulklyLdOQO/arZu6uhDrHDxYsw6trlZXnmDzHQ7p7N69W22cgtAePFFzadxYEfwekeewcRlXPgUbl/G3YLPfM888ozb77dixQ4vfdNOWybiDsiMSgy6qGOoKbb/mllsir5qJW/eHCei9e/eWESNHyrHHHhtZ3rjIZabrkiyxCArrOt+6+qWT9Nti+o11p9CTRg7RbRC12ZiVZFzkuyRAAskIUEBPxotv/5uAq4COZEwcM0nvjkG6WRLQcaKkRUjYHoSnx+lHnECJe2CULV68WG6dNEmdUE77DnQ4vcaNHau9b8/EkA3K9fHHH6sTzwg/FRUCGgsOhDgyDdsf1f5K6WgMq8c4Q9jkBH6Qrkm94F1ENZgydWqkwJKb3pQpU5RAmP8gX488+mhkuMdcYxrvQujCAsMktJDuDjnsWEY7MD0hE3c9AgTLabfdJpdeeqkSVnUPFl6vvvqqTL/9drWD2VVAx8IRjnIsPuMe3VgIARF3d0UJZr4WOHGOEzj+MR5D2Ix73n//fencqVPo1Q+m5cE3dKdN4RRE3bZu3VpbtxhzJtfVCdp6WDvXhVaD0wQbvTZu3Fjw2+HDh6u7Sffdd18tDjgssDMeYyrubly3fr02hGYc27T+XmrWuWO66b24AQtcl4CNamHzy9p169S9dyaPrt3i9+iDo8eMUWOsTtQPvoWTSuCKTRTYTGN7BzrSQ7/DZg9cgRA3lsU5crZs3SqXX365CRIv79g6c/M/HndSK3hfd8IqP03bk1o+RCFdGrh+ACdtbJ+oUzRBevW5PQVlSOJUC+OYFn+E/mz+gx8I+n/+Y9r3IKxs2rRJJk6YIE2bNlW2RCBM27aJpL/T3TsejEkjR41Stl/ceJg7D+oiZAwYMEDdnxpV1kobS4I6GzdunIpaYNIGdNcHmNotSduK7n0fY2V++q4O/azZu7ZjWZwglvQqqLg1K+qh2G3RZO1bbJ+Er2gYunRy23ySzYYuG42y1i98jkNIy7af5ebDZC5LEkUzijkiTMEvAT9i3Ho3Vzj+6U9/GnldGg71IDx5IMjn801ynzu++dRTT8nIESMio84hfcznOCCiWyvrxh3YqtNnzFD2sOk1BrqDCXEh1XNt5zju+fx0NhM2HWEjzIEHHqht1lliEWTUdb4tpoAeBTcNv7Fu/ZgkcogualWpNj76HnuZHgmUEwEK6OVUm0Usiw8BPW7hh+KY3pOdW/QsCeg+OAVlg1GM3Z64v1L3uBoq2FkKAzvM+WdTH8gr6vqxxx6T/v36Rd4JmWS3XhqGUBrdR2cIJxHPg7zp7sfBO0mjNuhC12LBgtPgYU9gTCMcPN7DyeQkd5dHbSxJckI37jRikvBhYYtjiOndu3ePbBY6RwNEYiyUdPfI5yascxBdeOGFsubuu2PvVXNd4OjKk8QZEPT3qLuPzz77bIGoeeKJJ2q7nC5MYpITNfiITlDUiW06pnEbLPILB6cWNnycddZZsWVPYyzSpZkF1sGYnrTvoFy6jQ6m9aQ7VYRvoM0hNOOVV16ZaKzDb7GJDBFE4OSN2hykEzzx7aTjrM5Rphvb02h7uqts4qKdBPkxPamF95OEu4vafIH5GZscsZkj7PEhCqUl4CK/5dyegvpwdYanxT/KBke+d+zcmegeaowdsJc6duxoJJ766r9w6E2bNk05x8Me2GpJQ9UiHTC/bdo0JcKFPXH9rtLGEhu7XjdWJt2k6qM9+Rgr8/NRbvau7Vim23yLvnTH/Plq7IjbdBfwjRPQk64xfbTFLPokdIKHaeSjOJszv82bnmDV2X6LFi+Wnj17RtqwWVsH+hh/ctOw7Wdh+cCG3dphw2TBggWh2by1rk5qampiN1nHbVpIsgkGEUhwAACRqvI3tcX17aT3lgeFjos6ByERa37dgSFd3saOHStjxo5NvO7SbazWrTsC2xnls7Fx4PuoHjq0oE3ERSEzGYOLzSLIk+t86+qX9tFv0/Ib666FML1GTueLTbIh3Pd4yfRIgATCCVBAZ8uwIuBLGI4L6YzMJTEe8X6WBPQooRD5fPiRR+Sqq66y4q/7kYuhEndnu01EgNy86hb7Se6MScsQ8l0ZukUBFlY4uW26oxZ5+5//+R91FxY2I+Q/CLkFoRX3Ipo+CMc1vLZWYPDnP7rdsjCme/boIb379LESlCC8t2/XriC0Nvo6Tmg1atQotgi60ElJQ6jFfizkhahxBg5KhClHaOckT9TmCFMmrgucqPIk6Ze55cU4dPVVVxWcCjYtj65+45xAYdyjdobrxDadMIvd8IgMgLvP6/uTBdYY05/Zvt04ykEuczgiJ4wfL+PHj080juW+rFvAJrVBbNqDTvBElAS0tySblHSOa9OTEDbliPpNVBsz3V1velIr+L6J48JFjPMhCqUl4IJBubcnlNHVqZYWf90JdAhaffv2TdSXffZD07R0/S3pBrb8b8at++LCvlbSWBIX1j6qPqP6hukGRtN2YvKej7Ey/zvlZu/ajGVxUfxs1uu6uipFW8yyT0K3od3kqirdxtWwfmUipLgK+1lbB5qML0neselnuvR1VwuYnkCNE9Djrns0Lb8ueourzyQu6lV1dbXyd0VFKUxjjtDdKa2Lsgjb+ebqahUuHvNl0gcbfpo2aVLwM9O5N0ssgkK4zrcufmkftr4uDdfIpR999JH07tVLbXTNf0wOBek2UsVtKE3aNvk+CZCAHwIU0P1wrLhUfAnoABd3IgHvJHHYZElA1znSkp7qNG1kLoaKbkEYd3ejSf5gKCxdulTdMRv2mDi90zSETMqQ5B3fhvBf//pXZdgjHH7+Y7q7Nf93K1eulG4hUQ106eH0N8JEIqxcElHHxBg3OaGlE4fiwnMlqT/du7p7y2zCreruTb3v/vulefPm2qy7LnB8j5vYCV/VsaPs2rWrIN9x5dH1G3BYvGSJHH744YmqUrdIiTqRq9tgUgxRNVEBLV/OCmvcFwyH0xFHHGFVEtdNVbpNBHHOH6sM5/1IJ3iajIlheVi0aJH069u34E9t2rRRm3yKuflD5yyOu98t6UktFNjkFJiLA9zH3J6WgIvyl3t70tmBprZQWvx1c5+ro9rHWBOXRlx/s9nQk/9N3VU+cZtqKmkssXXuRq09sWHwgQcftBIG4tpN1N99jJX5aZeTvWszliEEc/cbbpDnnnsuFHvSk+JBIrq6KkVbzLJPwmUDHnjrbM6wSjWJrKPbCGriX8nSOtB2vNH9zreAjm/prswwubteJ6DbblrJZ6DzmaBd4cqgSy65xAm5Lnx53GaCNOYIFEYXjQEbE0aOHFngw0K0T8wvuHbL5omyvU3EVHwvSyyC8rvOty5+aZv5MazeXH0ENuMKfhM3Buj6jWmENpt2yt+QAAnYE6CAbs+uon/pU0AHyLjdi3jH1PHkewHgUtFxYaYxOUJswwYBX4+toQKn2a233hp6J7btKdSwMoFJ3z59ZMOGDQV/xl2PuCf26KOP1uJI0xDyVQ9pGcK+23dUezENHW7DS2eMm4hFOge1yS59mzzn/8a3gP5///d/ctPgwWqDSf5jch+u6wLHd7tCP0e0hIcffjhxeXT1u2DhQoEjz+aJciojpOGs2bPlC1/4QkGyOieXzd1sNvlO8zdZYu1STpc5QbdRIs7x45Ln3N+mIXhGnYQwFRh9lQ3p6ES5OMY6wQybuOCACLvTUXcKzPWklg8nV1oCLniXe3tCGV2d4Wnxj7tuAE7x2XPmqOs8svjoIh3FnQ5PUh7bu7oraSyxFS1/8pOfqKu4YPPkPyY2dpJ6jHvXx1iZ/41ysneTjmVx4jn66Jy5c602I6YhoNu2xfrgk7CNhqET35s0aSJ/+MMf5LXXXivoWnEi+LJly6RXz54FvzMR3/GjLK0D48YVm7+72gxh39TN97jyCRvOvvrVr0ZmVyegx4lvpgx09qDPDcK4pgzrfoS3z390a/c05gh8X9fP0tpInFUB3YWF63xr65cO2pCPfuviI4jrZ7pT6HGbuaPGbHzT9NqOuPzx7yRAAn4JUED3y7NiUvMtoAOcLhRSANbkXmPfCwDXStXdj4K0Tz75ZLVDDeHcTe8p0+XJ1lDRhSu2deJE5VO36Hzk0Udj74hM0xByre/c36exKIg6VWgriti2FxdOrgJ6lDBUTIPTt4CuaysmorHrAsf3uOlSnt27d8sVzZoVLMJPOukkdS+x7i41XbvEfbI4Ff/EE0/s9Zpu445uYRQkgtM+Y8eNM77z3qXv+P5tlli7lM1lTohqF8hP3Ololzzn/jYNwTNqbDfdqOarbEE6utNROkdhlL0ApzDuVrx30yaZM2dOQXZ1u/ddT2r5mNvTEnABohLak6tTLU3+unt7UT/YfHXb7ber+4mjwpr67n+m6ekiZ5ls5jP9jovwUCljie3aS2cP4pqkyy+/3LSanN/zMVbmZ6Kc7F2UzXQsi/OTuEa2S0NAt22L9cEnoTskobMddSfrscbBxlZEm8t/dGKMLi+mG8uztA50HnhCEjDtZ0m/HRUe3STiRxRzXZjxpPmLuk7S5zeQJ10b1M1lacwRAaMon5lpSPWkrLMqoKMctixc51tXP6OPfuviIzBpAzohPGp9q+svttEWTfLKd0iABNwIUEB341exv05DQAfMuJ3VeCdugeh7AeBaybpQhblpd+jQQWqGDVPikE1Y7CAtW0NFt0vcp9MM+XQ99Zi2IeRa58Hv01gU+DAkc8tn215cGLkK6FFh59M8NZ9f3mIK6OMnTBCcPNA9rgsc3+OmS9uPauPYQIXd/IcccohV84s65R8nzG/dulXatmkTuqs+yAg2Qg0YOFDgqGrQoIFV/krxo6yxtmXgMif86Ec/kvbt2skbb7xR8Pm46wZs85v/u2IKnqahBH2VLUhHd+o7KlSl7tRE4BTGJpBWLVsW9E9dKGjXk1ou45uJfeBqc1VCe3K1hdIU0HHP97ixY6Wurk7bjbDxEXY/Th362EDro8+uX79enV7Of9IYN6Ic+3FzcqWMJWkI6K5jS9I25mOszP9mOdm7KJvJWAbxfNDAgaHR25CGaZQ+Xf0VW0DXtcX64pOIsiWiIvfpxi5E1FmxcqV88skn0q5t20SRdXR3XJueZMzSOjDpOGPyvkk/M0kn/x3dFWxx420Uc58bXSdPniwjR4woKJrJCfmkPGbOnCnVQ4cW/ExXnjTmiCADUZvEsT7AZrJGjRolLaL2/SwL6LYsXOdbVz+jj37r4iMwaSC6SGlR61tdhENdBDWT/PAdEiCB9AhQQE+PbVmnnJaADmjPPvus9O/XLzR8VQBVd7+X7wWAj4qEQdWzRw+BEaF7YNChbEOrq61PM9oaKlG/M9lBm5SRLlz12LFjZczYsdpNBGkbQknLE/V+GosCH4Zkbn5t24sNI2wmwV3Hy++6S7DYDwvzZRJeMqqPd+7cWebdcYegH6X9UEDXE3Zp+1GL/TTrVNfuIIbAKTBp4kStiI784d60W+vq1H1yWRFEdNyyxjpJHf/zn/9UJ203bdoka1avVv87/zERIKLGwDgRJ0le496tBMETDJLeO657P3AKJz0FlvT9sLpzGd+C9NIUcCuhPbnaQmnyRx3HCV657apLly4ybvx4Of744+OGitT/HmXbpBHyVLd5adv27XLRRRdFlrcSxhKT+SsMkKvD22cj8zFW5ufHtXy+/QSuZYwbyw488EAZVlMj8+fPD60aiLXLV6xQG3FcniwJ6PXFJ5E0mo1J9AxcK4T6No2so4vmkeQe3az1C5e2HPbbuH7WsGFDq0/qfFpxG+DT9mfo+vSQIUNk8pQpsv/++1uVO+xHURECTzvtNFl/zz1yyimnFPzMdfzUZV5nC/uMxoJodVu2bJGVK1Yo/1b+Y7oBMYssXOdbVz+jj35bDL+x7hT6osWLBdcFBgfkdIfrLr74YnVY5JhjjvHWL5kQCZCAPwIU0P2xrKiU0hTQAXL79u3SrWtXdVI56oHRh7t79ttvv71e8b0A8FWxKMuAG28MvRM4/xs4zTh6zBhp3bp14vCOtoZK1EmQtMIcuQiQxTCEfNR7GoawD0Myt2y27cWUD04Q4hsrli+Xhx56KFaAjBPQdfcVp7EYjCqnS/sNS9O1rbgucHyPmy7l0d0JZ9rukr4Xt5CGiL5ixQoZOmRIbBvGt7MkiOhYZJG1Lr8Qzd9//33ZuHGjEs3DTo3n/t5EgIia+4oZ0aISBE/Ui+5Eeb6j1+SkFjb44YlyXITdrx51T6PuxHp+m3QZ34K00hRwK6E9udpCafIP6hgnCYfX1sqSJUtipySEdR85apT07t27ZFFMdPYVNvciFCXEPF+Pi91SCWOJyfwVVhcuXH3Vrck4FycuReXFtXxZsndRRt1YBsf7zBkzZPbs2aE4IJ4vu/NOgdPdJXodEs+SgF5ffBI6OyUs5LqprRJ1ojzMTnnxxRdVlKwwn1mSk4xZ6xe+xyJXmyEqP2gDY0aPFmxIzn/i/BK+fQn539ddhYDN3sOHD/eK2cb29GFPRxVCd0VXXHSAODDYjAvR/O41a5R/S/dkQUC3ZeE637r6GX3022L4jXWn0IPoIsGaVRcxZOasWer6ONf5PK798u8kQAJ2BCig23Gr+F+lLaD/61//krVr10q/vn0jxQosIu6YP1/dIZh70s/3AsBnZcOZNmXyZLn99tuNku3evbtMuvVWOfLII43ex0u2hooPA8U4kyLismgohiGUpCxR76axKPBdT7btRccH5X7uuedk1cqVArEC7d70iRPQ02Bqmrfc91zab9j3XMvlusDxPW66lKcUoq7JQhrz0lNPPaXuJnzttddimw02Qk2cNElatWqV2dPoWWWdCxfcf/nLXwrCna1bu1aNLaaPiQDhe0w1zVvuezZOp7jvpDG2x33T5O+mArbJSa3AwWD6bhLRLW6Ow2Ya3CmY/5iKQmkKuJXQnlz7bZr8c9sEvoOToxPGjzfafHXttdfKtNtuCz2pZdK/XN5xmbdtvutqt5T7WGIyf4Vxd+VqU5fFXAe5li9L9i646cayyy6/XG65+ebIKoGNWVtbK/vuu69ztWVJQHcd35PCcFnTmQrYSaLfmL6bVMDXcclav0hah3Hvp9mmbNuP7e/iyhr83XWsNP1O8J6N7Zmm3eG7/CaRFMOYZUFAt2Vh+7uAg+ta1Ee/LYbfGL6KpUuXSp/evUO7TbCZSdfewzZdJe2DfJ8ESCBdAhTQ0+VbtqmnLaADHE78TZ8+XZ3eiHogoi9YuH9hj/cAACAASURBVFBwf3jgSPW9APBdiThBByFg9KhRoSFn87+Hu1Nmz5kjZ511llFWbA0VHwaKUQb//ZLLoqEYhlCSshTTceS7nmzbS1iZf/GLX6hTuncuW6aNHqFjSwHdTpBxXeD4HjddFsRZF3V/85vfyKiRI+XOO++MHSYwR91SU6OipRx00EGx7xf7hSyzRljKp59+WubfcUfs7v4obiYChO8x1aYObZxOcd/xObbHfSvJ300dw6YntfBt09PqScM+pzm3pyngVkJ7cu23afLPbzdwrOF6qiE33SQvvPBCbHfB5iucQsEd6cU8heIyb8cWKuQFV7ul3McSk/krjLsrV5u6THOszE/btXxZsndRNt1YhtPlWFeF3WGM30YdJrCpQwroYwqwmfRB0xDqSU6VIyMmNlDSEPK6dpG1fmHThnW/cbUZbNjFtR8XX5gJH9ex0uQbue/Y2J5p2h0+yg/7DdfNLF60SFatWpXoUEjAhgL69wqakikTH/22WH7jX/3qV9Klc2flu8h/mjdvLouXLFFR9Fq2aCE4sZ7/ICpETU2Nlw1xSfsu3ycBEjAjQAHdjBPfyiNQDAEdn8Rpocl1dVJXVxdZB/l3f/leAKRV+QilM2P6dHUyJewu6NzvwsiYv2CBXHDBBbHZsXWaFzuMrcuioViGUCzsmBfSWBT4MCRzs23bXnLTQD9dvHix3DppknZhAadwVadOctVVV6mNMU888UQBQRcBPS5Ummt95v7epf2G5cO1rbguEn2Pmy7l8c3WZ70HaWEjFE6jw6lpIoiMGDFCho8YUbLQvFEMssgazopXXnlFxo0dqxXO4Ti+9NJLpVfv3oJFa+9evQqKGee8wg+ixlSGcE+j53yWZpxj+Oijj5aePXrI5s2bCzKB0HZTp00ruN7mrbfeknZt28o777xT8Bvcl37dddepU8Bo8/lP0l3/LuNb8O00BVwbJ2ZcbfuwFeK+keTvrrZQmvyjymFqK+H3WNtMnzFDcLVBsUT0Yl+R42q3lPtYYjJ/hbU1H1yT9EXduz7Gyvz0XcuXJXtXZ4NgA83qNWvkC1/4gtw2bZqMGzcuFLUvET1LAnp98kmgUuLE8e9973uJ7jVHmrqQwLhOA2tebOTt1bNnQbtAqODN990n5513nnFXzlq/MM644YuuNkPUZ7BmgW05fvz4xGuQtNdguhDusC/Qhnw+NrZnGnNEUCZd2PK169ZJ+/bttcU39dViDQH/Fvy1gwYOLIhSZyoWZ5GF63zrunbw0W+L5TeOO4WO+fyVl19WBwTzn7Arx3z2TaZFAiTghwAFdD8cKy6VYgnoAAuH07CaGiU0Rz0wXO686y7B5ON7AZBm5ZoKBchDbhl1ebI1VKJ+d9JJJ8mGjRvl9NNP94ZCZyCaiKDFMoRcC5yGIezDkMwtl217CdLArtybBg+WrVu3Rjp24ACGyIU2vN9++4nOGI8T0PGRqD7euXNnmXfHHepERtqP70Wva1txXeD4HjddyjNz5kypHjq0oArbtGkjCIH15S9/Oe3qNU4/iSAyecoUdRIdfSArT9ZY4yQPNuPghH/UxrLTTjtNjSft2rWTww8/XKF0mROKOfdF1buN0ymuDbmO7XHpu/w97tTUhY0bKzE8vw3o7inXnQLr1q2b3DRkiAqtF3YFwOjRo2XM2LHGu/5dxreAW5oCbiW0J1dbKE3+cX0DJ1CwQWjlypXaV/M3CMel6+PvxbSvdO30vvvvF5zYiXvKeSyhgB5e++Vk7+rsl0BAb9iwYeyBAh8iepYE9GLaZa4+CdShLhoG7I/effpIj+7dQzf4Rd1TDh8RbHRcG5X/4E5dRCnB3dthGw3xzbnz5iXatJuldWDcuG/zd1ebIeqbuvYzduxYZVtGbYLz7UvIz6Mub7j/fMLEicZ2rwnzqH6LDR0PPPignH322QXJ+LCnfa+t0Pd27dolA268MfLKtkMPPVTgd+rRs6eceuqp6qq2KJsmCwK67brAdb51XYv66LcuPgKTdp/7Duz7zp06qStV8x/4LNDew/wbSdehSfPF90mABPwQoIDuh2PFpVJMAR1wf/vb30rfPn3UfcpRD04XQTzDbtyxYwrDcOUuRLNWYXD8btq0SSZOmKAN696lSxeZM3euHHzwwZFFsDVUIIS2b9dO3njjjYK0TR1Zplw//PBD6VRVJdu2bSv4CcLXwKjXPcU0hEzLFPZeGosCH4Zkbl5t2wvSePPNN9XO9zBBAs4cOP8GDBwoxx577F54XAV03Dvbr2/fAuTFPDHqe9Hr2lZcFzhZcpxEnTzBwhs7xk888USXbpnKb00EEfQJbEZq1qxZKnmwSTRLrDEPzpgxIzJU6bnnnqscUXAcHnDAAXsV12VOeP3116Vtmzby7rvvpj73RdWRrWNDV+cuY7tNW0ryG13IdWyEhGMqzPmAzVhLly2TQw45JPRzUafA4Ly76KKLZP369QW/s9n17zpeIxNpCriV0J5cbaE0+Zv0BdMoJhdffLGsXLVKjjnmGJNknd+BqN+ta9ei2FePP/64XBEyH2Ku3LJ1qzRq1Ci2POU8llBAD6/+crJ3UULTsQwbNrG5cPbs2aFgXEX0LAno9cknEVRGVGQd2B8Q2GCf5D9x0W90kXU6deqk/GJJNhrqBtQsrQNjB36LF0z7WdKkdaec4055+/Yl5Odddzo+jU3pUf4Z3frdhz0dVWfPPPOMNG3SpODP2Ii9/p575JRTTin4G5ghBDc2vPz85z8v+DvWJ8Nqa6V79+6CzU25T5YFdBsWKJvrfOu6FvXRb118BEnHA7SfOXPmqCubTB+sQ+Hf8nlYzfTbfI8ESCAZAQroyXjx7X8TKLaAjs8iLGf3G24IFeuCioGIDsfq8uXLC+oqywJ6kNkPPvhA3Y0edSoFi2M40lDOqMfWUMHuadzb8vDDDxckHRUy1bZDRDm5kZ6JWF9MQ8i2jPhdGosCH4Zkbpls2wvugYZ4HtZeIBDWTZ4sZ555Zuiua1cBPcrpinIhVG+rVq1cqs3ot74Xva5txXWBkyXHyUsvvSTNf/CD0PuhilW/Ro0g76VPP/1UNmzYoEL5YREd9rRt21YWLloUKQDafNflN1lhjQUnxjbMQfkP5r3RY8ZIv379Ik/TuMwJug1dvue+qLqqBMEzv+zYuNDh+utDT2RFcYo6qRW8rzsFFpWmTR27jtdx9sGq1aulqqrKumtXQntytYVKLaAHlfvJJ5+o8My665xw0hDttBih3Hfv3q1E7bATMj7nX53wnXQzZLmOJeUgoOuuBRg/YYLg1FXSp5zsXZQ9yViWpoieJQG9Pvkkgvaru/82qo3HnTrURdaJSjNuo2HU77K0Dkw6Jpi8n6SfmaQXvKNbR8X5tHz7EsLyjY2jsLXzH5sw/zouGJsGDhgQ6oPVifU+7OmofEUJ+tiIvebuu+Wwww4r+Cn8zR07dAg9ed6hQwfBQZ/jjz8+9JNZFtBtWKCQrvOtrZ8xAOyj37r4CJKMBcG7ulPoYenZrENt8sXfkAAJuBOggO7OsCJTKIWADtDYPYcQnFHihK4y6oOAjvzDkNTddRbnULE1VOJOcfjaGaczlON2YscZU3Fsit1Z01gU+DAkcznYtBe0lWnTpoWeFA0iQehOS7kK6DpxwCZsnU278L3odW0rrgucLDlO/ud//kcJqY899lhB1RSrfm3aRK4zBWHfoiIzPPLoo9K4cWOXT3j7bVZYR/Vp0xNVLotjXd+zOZ1sUzmVIHjmc0nqGDa1D6JOgYXViy4kvK4eXcfrwNYbOmSIwKmV/1BAj+9FrrZQVgR0lBSbr1asWCFoD2HC9ZVXXqk2z371q1+NB+P4hu7eXZMoWKaf1415SZ2J5TqW2K5pXO1B0zo0fS/Kvuzfv7/gLucDDzzQNCn1nmv5smTvojxJx7K4q+1M7aZ86FkS0OuTTyLgqAu5HtbATQVM3aGDsHTjNhpGdbas9YtEg4LBy0n7mUGSoqtzk7Ddvn0JYXnWRTEYMWKEjBs/3svVYvDRQqiHDZH/YJzHFY1hmwB92NNh5YYthbX4qlWrCv4cdV2kLi/YxD1l6lTtNYFZFdBtWATQXOdbGz9jboX56LcuPgKTcSD/nSRzgek8YJMP/oYESMA/AQro/plWRIqlEtABd/v27Sq8YFhYHR38+iKgowy6U1RxJzNcDBXdIg2OjqnTpiW6TyusPhBuDOJYmJPQ1GkW1f6uueYa5WSMCu9a7M6ZxqLAhyGZy8GmvaDvVXXsqO6Hyn1MxQhXAV23yxl5WLR4sVwfstvaZ/37XvS6thXXBU6WHCc6x1kWw6CHtat7771X2rRuHdrk4kL6+WyncWllhXXUXeymGyZcF8c60XXAgAFq7jvooIPicFr/vRIFdMBK4hiOO6kVwNfdiZxfQbYntVzHa+RDl4bJVTa6xlYJ7cnVFkqTv81AoBOBdfeH2nxL95u4OWHBwoWCU1gup+FRVoSinj59emhWbE66l+NYUi4C+uTJk0M33OL+WFy9BrsuyVNO9i7KbTOWpSGiZ0lAj7MPsuSTyG27OrEyv42b2rdJIuuYbjQM629ZWgcmGQ9M37XpZ3Fp606amtSvb19CWH51PpPjjjtOlq9YIU1CwpzHlT3372ijuGoTUdjynziB0Ic9HZZXnaAfZWNERRMw3UydVQHdhkXA1HW+tfEz5tanj35bCr+x6VrU1s5L0j/5LgmQgD8CFND9sayolEopoGNX19q1a9UdyGEibFRFlEJAR9gkGKVHHnlk4vYRJSjE7Wh1MVR0BjAKMHnKFKmurrbeqaoLw28qvuqcDU2bNpXVa9bI0UcfnZh3Gj9IY1Hgw5DMLatNe4kKoa4LiZX7TVcBHWnpBC84ELAD/7/+67/SqFaVpu9Fr2tbcV3gZM1x8vzzz0vLFi1Cd7Kjfu+86y7BgjbN56c//angHkac/vvc5z6X6FNRm0yQSFzYUjhkJtfVyaZNm5RjGfccDho8ODTUXKJMRbxcata6nfFw7ODUY9zjKqDrnJ62p7ni8pz790oQPMN4mDqG4xxwuWnrBMD8PNie1HIdr5EPXRrDhw+XCRMnyr777pukGe15txLak6stlBZ/2Edf//rXQ+/WjKvMBx54QFpEXNG0Y+fOokUuefHFF6VtmzahG5VdHe5xazjYkStWrhT0+SRPOY4lto5VV3swCXeTd6P6atyG8Ki0dXcOm0TvyJq9azuWwXaqHTZMFixYEIoqqe2SNQG9vvgkcuEniYaRZKOQaWQd042GYQ0ma/3CZGxJ8o5tP4v6BiLHTJkyRcZEXENhUr++fQlRedUdXnFdU4MDNsMNr60N/XzcRgIf9nT+h//4xz/KoIEDQ6/E1NkYUWHOe/bsKbNmz5YvfOEL2iaXRQHdlkVQUFd7wsbPmAvZR7+NSiNNv7HJKfQkvu8kYx3fJQESSI8ABfT02JZ1yqUU0AE2zlgLg18KAR2G8UMPPii4v/CCCy5IdGID96DjpH3+k6aAjm9t3bpVOc7CNidgosfJqL59+yYW0bGrMyqsMb4bZ2DncsBOyqYhu2WzZoiksSjwYUjmsrQxbF3z4ENAj7trDgtCnGw5++yzUxmLfS96XduK6wIna44THQ9UaLNmzdRi9pRTTrGuXyxuIJDj5FqPHj0KThhjIdypqkowdwyrrU10Skrn4NUJ6FHXlOBqBNydfsQRR1iXN+qHpWbt2nZRLlcBHTbFuLFjpa6uLhQT5pYZM2dK165dE899JhVWCYJnFAcTx3AS+wDf0W0KCfLhclLLdbxGHjD+TBg/XsaPH1+AxlZEDBKqhPbkaoekxR/5mjRxokycNElatWqVaPNVlG2Lei2mgB43HmIdMn/BArWuSfLEhapHWrabWvDbchtLykVAj1pnoM62bN0ql19+uXEzilv/V5KADmiffPKJEq6WLFkSabvcMX++dOzYMXYsypqAXl98EvngTaJhJJ3jTU4zJtloGNZYsrYONB4UDF90tRnyP6OLiGlav759CVEodCJqsKaeO2+enHTSSYY0P3st7tpJE7+cD3s6N9Ow7ZYuXaqu/Ax74JNFxMuwKDqu9ZE1Ad2FRcDOdY1u42fMrTcf/bZUfuO4cdvntUiJOi5fJgESsCZAAd0aXWX/sNQCOujHhS/Lr6FSCehjx4xRwgvCjQ2trjY6RajbwRy3W87VUIEhO6ymRubNmxfZyDHh486k448/PrYjID2cpBw9alRk2H2caNmwcaOcc845senhhagQS/ibidAEB8yzzz4rO3bsUHcypRWa1/eiAOXzYUjmQrZpL1F5KOYJ9LhFAcp46KGHyshRo6R3797GVw/885//FCyANm7cqE4en3vuuaFt0nWRlZ+oa1txXeBk0XGiOwUHfieffLKMHjNGWrduLQcccIDR2BHMHVhMLZg/Xx566CGJclLnLoTRDrB56JJLLol1QuIbOgEPIXDxzfwn7rQNon9MuvXWRGU1hVJK1rq2W6wT6OD0+uuvq/v7ECkl6kky9wVpfPTRR7JlyxaBA+vGG28MTboSBM8opro7l4PfmJzkyU1fF7IyeE93J2Ncv3Edr4P0oyIN4e8mEX/QpmBfHXzwwWocDJ5KaE8+bKE0+OfmK8l4oTutAqc2bOTTTz89rml6+/u7776rrlt67rnnQtNMal+hn8+cMUNuv/32yDy2bdtWbRSzvYap3MaSchHQdRF5evXqpTanNWjQILbtYu2GPosNKlER6CpNQAc0bNi8ubo69K5f/N30JHoWBfT64JPIb7hp2B8mkXVMr8GL6mhZXAfGDgoJXvBhM+BzmKuffvpp6dG9e6hfK8lVcr59CToc8PdgU3jUFZhJ1tRgAHEQvj1EBY16TNatvuzpoG4Q/RMHdrC5KP+5+OKL1VWPxxxzTGiWo+qjPp5ARx25sAgAufqXbPyMuZXjo9+Wym8MnyI250+aNKmgvWGcQFuE35oPCZBA/SFAAb3+1FWmcpoFAR1AkojopRTQg8qDcTpg4EDBvW9weIY9mGzvvvtuubF//1AHQZxDxdVQQZ50dzoFecbEj/tDO1ZVCU6jNGzYcM/JvD//+c8qjUceeUTWrF4tb7zxRmT7RTpJ71T88MMP1SJg27Ztoelee+21cvMtt0ijRo1k//33FzCFOIXTplsee0zd0QQHcxxL107nc1EQ5MWHIZlbLpv2AoMcQlP+Y7LTGL/55S9/qe5QxwaG/CfJKau4HdVB2tiggTDYV151lTqxDOdsEJIbdYTFwZtvvik7nnlGcHc12gYeXV58L3pd24rrAieLjpO4k0ZB/Z522mnSvUcPdSodm3pyN8SAK8aj9957T1544QV5+qmn1InzXOeriYAefAt3v1bffLOcccYZkUI6oiNg8Y6QeWF95JFHHw0Nxbt79265olmzSMew6R1sNuNWKVljbIZQ8/DDDxdk3eTkMZwECxcuVHNm/pNkjDfZlIP0Mc5hjml//fVy1llnyeGHH67mGTzg+Ic//EF+8pOfCOrz4YceUu0Njy7yQCUInlHtMi7MnelJnvz0ddF0XPuS63gd5DXqOpSgnaH99u3XT41rmLP+/ve/CzZkvPzyy7Jp40bVZ+AkzBeNKqE9+bCF0uCfny8IzTcNGaKinESFJY9zyGMzHxxtX/3qV22Gd+vf6MK+5tpXmH+vvvpqOfHEE9XaBie7Arsb9j/aKpzsYQ7tIB3XMLJIp9zGkiTzV24lu9qD1g0m4oe6TeGmkc0gEo8fN07mz5+vzV4lCugA8tvf/laFLA67gziYT+LW2lkU0JH3rPskwhok1pJtcja15b5ja3/oNnmarr91nSeL60CfY1GUzRAccsFVWXFXh2Asg4/ulptvjpzPcGBm6rRpRpuCfPsSdLwwP86ZM0eG3HSTFmvumhrX0Xzxi1/cs77B3IIN13evWaM2oOuu0jQ50IKEfdnT8AnjOouJEyaE5gt1i/kBG+GjnsmTJ8vIESMK/mzaZ1955RW5vn17wQbE3CcuemjwbpZYBHlytSds/Iy57HzY+qXyG+tOoMOHvnTZMusNoz7HRqZFAiRgToACujkrvplDICsCerBo7NunT6hYkVtpWRDQg/wEgt4PmjcXGKoQfOB4x8m3JYsXy4oVKyJDqMftVnM1VII8xoVc99UhTE5Z5X/LZCe2Sf5snVMmaftcFPg2JHPTs2kvWMQjzH/+AgHpxi2YsInhpsGD1VUBYc+27dvloosuMkWs+kz3G26IPCVlnFDIixTQRYUvX71mjdogk+TxtQiMO5WdJE9R7yYR0IM0IKBe36GDICLIkUceqcQt5PXRRx+V2bNmKbE+7NGdsNOFOQ3SMj2RbcOlVKwxnuMOQTgu8p+4DVZwZi1evFhGjRwZOmeanhoIvptkU15SxhTQo4np7qC3PSmuuxPZ9aSWr/HN5MSsSTujgP4fSknmrDT4R62PIKRjA1brNm3kzDPPlC9/+ctKZIY4tHr1apkze3akQ14XctSkfdi+YxJy3Tbt3N+53quem1Y5jSW2axRXh7ePOs1PIy6sNfpGr9691Ybsr3zlK2oTBjYM/fjHP5bNmzfLncuWRZ6czP1WpQroYOAqomdVQEfZsuyTCOsvurnF1v7QbUTxIcZUqoAe1B/maBxw6dCxo4pwFmwGwziEjdEPPPCAGod0h0LifCD5baWYAjq+HRdy3dfYn2RDXNw1Ypdeeqlcc+216lDMCSecoGyn3E3Lv/nNb1REgHlz50auvbGWHDV6tIo6ud9++0UWU7epUrcxApsTdu3apTbPv/baawXpw9e7/p57Yq+dyxKLoBCu9oSNnzEXoA8BvRR+47gNKya2iq/+yHRIgAT8EaCA7o9lRaWUJQEd4E1EtCRONV+VGWUY26ZvsqvV1VDJzRvCnPfv1y/UGLQtQ/A7GLMIrz148GCrkMRxIYdN8mfrnDJJO1ioDB0yRBYtWlTwE52YokvfhyGZm75Ne4kLT4eTwCNGjtwTASBwgiEaAe7p051CmjBxotTW1ia6Zxinx3v17OldRKeAXnoBHW1Vd6LbtC/q3rMR0G2+GycSxJ1Axzdtxw3T/JaKtc65jrkC4wnuHw/ugMcYgjD8s2bODI1kEZQXzvi7164VnB4wfXCionbYMHWSwedDAT2aZpRj2PTUR1TKYXci+zip5UtAj3OwmLY/Cuj/IZXE1k+Df5SNZlqX+e8ldcjbfifqdxDREeEDp7J0p81svwuhAidjmzRpEnonadJ0y2kssV2juDq8kzI3eR/1go1u06dPN3ld+w6ivmAMDmuPJk7prAmFPtd1ENF1hwp0mxKzLKCjQWTZJ5HfYKOiYbjaH1G28pKlS1WUE5cna/3CpSxhv/U9N+d/o3HjxupEKeY006fYAjryBR/O5Lo6qaurM81movfAAVexfOc73zH6XZxobJSI5iVT8RxJxG2qxEav2uHD1ZoSQjzyjg0VixYuVFf/6WwkHICqqqrS2jlZYhEgdbUnbPyMudXpa34stt9Y15ZsI6u59gX+ngRIwJ0ABXR3hhWZQtYEdFTC9u3bpVvXrpE71JM41XxVqk8B3dSJ5mqo5JcdJ4ZrbrlFhWry9UBIwn3C7dq1SySU5n4fi1OEhOzXt6+1U8/WOWXKwZeTPQ1DMkjTtr3E3aVlyijuPdOwVzgNXz10qNd2SgE9GwI62gjubMNmFJxE8v1gEw8iYRx44IF7Ja0Lg5w0D3EnqU0W7ngHm6hwIjc/r0nzo3u/FKxN7rn0VUaTTQhwME2dMkVmz55tPb/k55cCur4GsSECV4PA6RA8tie1gt+Hhc/zcVLL59zuI+oBBfT/tK2ktr5v/j6d9ElOcfkaH8PSwUl5hCTGfafBFTc+vofNllOmTlVXovh8ymUssV2juDq8fdZFblpxJ6RNvos2g5OEt06aJFu2bCn4SaUL6ABiK6JnXUBH2bLqkwhru2FrCFf7IyyyDuYJbBT9xje+YdKFIt+hgG6PD/U6Y+ZMgX8ryVMKAR35w4ampUuXytgxY7SHGpKUBe9CYMacjtDvpk+aojHqY9ptt0nr1q0jr13Lz+e6deukT+/e3tZ+URzCbNWssUDeXe0JWz9jwM2XgF5sv3HYBu6gTD42PJn2L75HAiTglwAFdL88Kya1LArogK8T0ZM61XxUJoyO5cuXq7BCECVsH4T9hWF+zDHHxCbhaqiEfQAORoTJhcNCd3o4NnMi0qVLFxk3fry609P1wckYtEUIpzb5snVOmebbp5PdtyEZpGfbXmwNUYRIwz1jb735ZuRdfbl8TQV0/MZnO0V6FNCzI6CjPrCzG6Lm3LlzvSxszz33XKkZNkzdZ33AAQcUdGuIBgjJNnPGDCfhHm1+zty5cv3118cu4OM2giH8HMT+IHyd6ViU9L1is0b+4py+UWVA/X3v+99X85PJCUkTAR3fQv0/9dRT6uRlVEj+JFwpoOtp5Uc2cT2pha+Fhe3z4bjwPbfDfsE1BnH3+0YRpID+HzI2tr5P/mjHOIk0Y/p0bajXuLEj6SmuuPR8/B3h5seNHSsrV650Sg5zIiJQ9e7d2+ie2KQfK5exxHaN4urwTso7yfu4y3x4ba3ceeedSX4mwT3Ft9TUqLvuO1VVUUDXEIyLJhS2qbM+COi+13o+fRL51ZGW/ZEvzIwePVrGjB0r++67b6I+lf8yBfTk+NCPRo8ZI/369bOay0oloKOkGEdxZzfmdNdDMjh1Dw4QqsPW0zqyiFKI9dusWbOM1nCmtWTbt+FbRKQUzFNJHjDo0bOnPPjAA9rIaEGaYbZq1lggr672hK2fMeDkS0BHesXyG3/00UfSu1cvde1D/gPbHms2H37wJO2T75IACfghQAHdD8eKSyWrArpO1LNxqvmq2D/+8Y/KOEWInx07dhgniztzECqoVatWxgapq6GiyxxOht11113qnvYkGwKwwMDuXAinOGmC+4J9PTYLduRkbgAAIABJREFUAHDt26+fCqWEO67Senw72ZFPn4Yk0nNpL0lOJcFh2qtXL+nXv78ce+yxsREjkDe0mSFDh8qFF16YqM384he/kBUrVhjfmZhf/7hvq227dtK+fXt111bY43vR69pWXBc49cVxgv7++uuvy7SpU1UEiqQPxiIIrt1uuEEuuugio3EV7fztt9+WZUuXyqpVq4w36+Bbbdq0UU6FJAsliBS4Rz3sW6bib1IuYe+XgjXuskOYVxPn+ve//321AQKh0LAoHlZToxUgcRJhwMCB0q1bN2nYsKExIogx999/f+L5O/gAnCrYBFfVqVNkaEddtAPdRh5dIVzGdmM4nl/EKdc2rVurVF1PagVZe/7556VlixbqZLuvsHmu43UYNpwI2rRpk0ycMMH4lC/GssE33aTCX+fe61gJ7cm3LeSTP+oXbWTbtm2yYP78RM5pjFOwldMSl127LObDV199Vd3ZjogwJpuWgm+ibLjn+oYbbpCjjjrKNSva35fDWFKOAjoqDX0N9TNl8mSjTSY41Yi5/vTTT1fhb8vN3vU9lgUdA+t03Mn78MMPh/aVfBG9vgjoQWGy6JPIB51rf/g6KZ4bWcf1mpvc/NaXdaDtxBHVzzAvnXjiiYK6Mp3PgvvSYX8lWd/l5923L8GGDdZP2LyNdWdSId2nPw2i4xNPPCEbN2wQXFVgWhe5ZQ78jX369hX0N1t/Y5IT+rlrS7SLuOiYgW/g5ltuUXeiY07Lf7LEwnW+dV2L+p4fi+E3zrU/8+sWUQRxGCKs3m36L39DAiRQXAIU0IvLm1+rcAKYtHHKDk61nTt2qLvbX3vttT2CDAwvnIq8sHFjgeAPsTntk4Y2VYIdkrjzB5sBntm+XYnp2MUaPBAMsBg555xzpEnTpqpMDRo0sPmU8W/g1IPT+MEHH5Snn3pKnRgMTqUjP1hkXtSkiSD837e+9S3r0PHGGaqgF2Fcw/H/0IMPqhO74I62jNPjjRo1ksubNQttAxAKEZ3h6aef3tN+IARcdfXV8oMf/ECJTbaLH+AP2iny9OyuXYLv4Z7p4MEiBn0MkR0uuPBClUe0kyjRvIKqtF4UFQtM1OfWLVsKxlIUAIvak046Sb72ta/JOeeeK2eddZZgse8yFqFNQTzAGL772WcLxr4zzzxTtftmV1whTZs2VXd22y6Swhwra9etUxs7iv0UkzXG8ueee07Wr1un5phgbgFbjAmYU6688koVIjB3fIDDA86fFcuX7xmH0AZQD23athUI7i4bppCvDz74QG062vXDH4a2OeTx6KOPVnPf+Y0aKYf/kUce6TSOFbuuS/m93DvjfJwUR1lyT6PWB8cFRAy0//s2b1YO3dw5C/MpHG4+xpdS1nOWv50Gf4TdhR0CexnjGa6cCTahBnbI9773vUhbKau8UC7Y2tu3bVP/5pYLeUZ7hbgA+wobE4tpe3MsyWqr+U++ovoa5nnMpZdedplcc801TnZU9ikwh64EsuiTCMqUa3/4Oimee7Ld9ZobV/b16fdxQhyuxsqdz95666098zTWErjTG36CYvm1is028FHC7gxbVwe2ygknnCCNv/c9tSE1fx3mK8/o04iigfX2m2++Ka+8/LLaOIX/zhXWc9dcgR/nkEMO8ZUNwYEMhHR/fOvWPRssgraANV6YrzbYfH7HvHlqDQvfJNjh5PEPmjdXm/jhlzD1DWSFhTeoGUkoLb8x7OK+ffqERtn0tYkqIwiZDRKoSAIU0Cuy2lloEiABEiABEiCBrBL461//KjdXV+91ohqbATZs3KhEWT4kQAIkQAIkQAIkQAIkQAIkQAJ6AnECepLIVGRNAiRAAmEEtm7dKm3btAmNoOBrExXJkwAJlI4ABfTSseeXSYAESIAESIAESKCAAHbYI/QmwrgHD0KPz503z+kEPVGTAAmQAAmQAAmQAAmQAAmQQKUQoIBeKTXNcpJAaQjkRhzJz4HP6zZKUzp+lQRIAAQooLMdkAAJkAAJkAAJkECGCCC8b1XHjirsLx7cF4vw7bi3nQ8JkAAJkAAJkAAJkAAJkAAJkEA8AQro8Yz4BgmQgD2BZ555Rjpcf73gCqH8Z8SIETJu/HheIWqPl78kgUwQoICeiWpgJkiABEiABEiABEjgMwL33nuvtGndeg+OCRMnSm1tLRdebCAkQAIkQAIkQAIkQAIkQAIkYEiAArohKL5GAiSQmMDf/vY3GVZTI3PmzCn4LQ5BbL7vPjnvvPMSp8sfkAAJZIsABfRs1QdzQwIkQAIkQAIkUMEEfv/730vfPn1kw4YNikLbtm1lzty5csQRR1QwFRadBEiABEiABEiABEiABEiABJIRoICejBffJgESMCfw/PPPS8sWLUJPnw8aNEimTpsmBxxwgHmCfJMESCCTBCigZ7JamCkSIAESIAESIIFKI/Dpp5/K9OnTZXhtrSp6586d5fbp0+Wwww6rNBQsLwmQAAmQAAmQAAmQAAmQAAk4EaCA7oSPPyYBEoggAN/NuLFjpa6uruANXsHHZkMC5UWAAnp51SdLQwIkQAIkQAIkUE8JrFu3Tvr07i2f//znZfyECdKzZ0/uWK6ndclskwAJkAAJkAAJkAAJkAAJlJYABfTS8ufXSaBcCbz11lvSrm1beeeddwqK2K1bN5k7b540aNCgXIvPcpFARRGggF5R1c3CkgAJkAAJkAAJZJXAjBkzZP/995cOHTpIw4YNs5pN5osESIAESIAESIAESIAESIAEMk+AAnrmq4gZJIF6R+Af//iHTBg/XiZOnFiQ9y996UuyYeNGadasWb0rFzNMAiQQToACOlsGCZAACZAACZAACZAACZAACZAACZAACZAACZAACZBA2RCggF42VcmCkEBmCPzsZz+Tjh06yHPPPVeQp7Zt28rCRYvkkEMOyUx+mRESIAE3AhTQ3fjx1yRAAiRAAiRAAiRAAiRAAiRAAiRAAiRAAiRAAiRAAhkiQAE9Q5XBrJBAGRD417/+JTNnzpSbq6tDS7Nx0yZp1apVGZSURSABEggIUEBnWyABEiABEiABEiABEiABEiABEiABEiABEiABEiABEigbAhTQy6YqWRASyASB999/Xzp36iQ//OEPC/LTvHlzWbxkiRx++OGZyCszQQIk4IcABXQ/HJkKCZAACZAACZAACZAACZAACZAACZAACZAACZAACZBABghQQM9AJTALJFBGBJYtWya9evYMLdGSpUulR48eZVRaFoUESAAEKKCzHZAACZAACZAACZAACZAACZAACZAACZAACZAACZAACZQNAQroZVOVLAgJlJzAr3/9a+napYs88cQTBXm57LLLZMXKlXLUUUeVPJ/MAAmQgF8CFND98mRqJEACJEACJEACJEACJEACJEACJEACJEACJEACJEACJSRAAb2E8PlpEigzAlHjCYo5c9YsGTRokOyzzz5lVmoWhwRIgAI62wAJkAAJkAAJkAAJkAAJkAAJkAAJkAAJkAAJkAAJkEDZEKCAXjZVyYKQQEkJ/P73v5eePXrI5s2bC/Jx/vnny91r18o3vvGNkuaRHycBEkiHAAX0dLgyVRIgARIgARIgARIgARIgARIgARIgARIgARIgARIggRIQoIBeAuj8JAmUIYH7779funTuLH/6058KSnf79OkyZMgQnj4vw3pnkUgABCigsx2QAAmQAAmQAAmQAAmQAAmQAAmQAAmQAAmQAAmQAAmQAAmQAAmQAAmQAAmQAAV0tgESIAESIAESIAESIAESIAESIAESIAESIAESIAESIAESIAESIAESIAESIAES+IwAT6CzJZAACZAACZAACZAACZAACZAACZAACZAACZAACZAACZAACZAACZAACZAACZAABXS2ARIgARIgARIgARIgARIgARIgARIgARIgARIgARIgARIgARIgARIgARIgARL4jABPoLMlkAAJkAAJkAAJkAAJkAAJkAAJkAAJkAAJkAAJkAAJkAAJkAAJkAAJkAAJkAAFdLYBEiABEiABEiABEiABEiABEiABEiABEiABEiABEiABEiABEiABEiABEiABEviMAE+gsyWQAAmQAAmQAAmQAAmQAAmQAAmQAAmQAAmQAAmQAAmQAAmQAAmQAAmQAAmQAAV0tgESIAESIAESIAESIAESIAESIAESIAESIAESIAESIAESIAESIAESIAESIAES+IwAT6CzJZAACZAACZAACZAACZAACZAACZAACZAACZAACZAACZAACZAACZAACZAACZAABXS2ARIgARIgARIgARIgARIgARIgARIgARIgARIgARIgARIgARIgARIgARIgARL4jABPoLMlkAAJkAAJkAAJkAAJkAAJkAAJkAAJkAAJkAAJkAAJkAAJkAAJkAAJkAAJkAAFdLYBEiABEiABEiABEiABEiABEiABEiABEiABEiABEiABEiABEiABEiABEiABEviMAE+gsyWQAAmQAAmQAAmQAAmQAAmQAAmQAAmQAAmQAAmQAAmQAAmQAAmQAAmQAAmQAAV0tgESIAESIAESIAESIAESIAESIAESIAESIAESIAESIAESIAESIAESIAESIAES+IwAT6CzJZAACZAACZAACZAACZAACZAACZAACZAACZAACZAACZAACZAACZAACZAACZAABXS2ARIgARIgARIgARIgARIgARIgARIgARIgARIgARIgARIgARIgARIgARIgARL4jABPoLMlkAAJkAAJkAAJkAAJkAAJkAAJkAAJkAAJkAAJkAAJkAAJkAAJkAAJkAAJkAAFdLYBEiABEiABEvBP4KOPPpL77rtPHnrwQdm1a5d88skn6iONGjWS448/Xs5v1Eg6deokDRs29P9xpkgCJEACJEACJEACJEACJEACJEACJEACJEACJJB5Ap9++qk899xzsuGee2THjh3yyiuvqDwfd9xxctJJJ8mZZ54pza64Qi699FJtWXylk3lgzCAJFJEAT6AXEXbWPrVmzRrp3KlTQbauuOIKWb1mDYWdrFWYx/z88Ic/lO9/73sFKX73u9+VdevXy8knn+zxa0yKBCqHwJ/+9Ce5/bbb5I477tgjmoeVnn2tctoES0oCpSLw3//933J9+/by2muvFWRhx86d0rhx41JlLTPfjbKF08oguduT/X//7//J0CFDZNGiRQWJjJ8wQUaPHm2fOH9JAiRAAiTgTID+JWeETIAESIAEik6Aa8aiI9/rg//617/k2WefleG1tUo41z26NY+vdEpLg18ngWwSoICezXopSq64wCkK5kx+hAJ6JquFmarnBN59910ZOGCAbN26NbYkFNBjEfEFEiABRwJ0hsQDpIAezygrb1BAz0pNMB8kQAIkEE6A/iW2DBIgARKofwS4ZixdneG0+MKFC2XkiBGCwzhxT5SA7iuduO/z7yRQqQQooFdqzYsIFziVW/kU0Cu37lnydAhg0dGzRw9B3zJ5KKCbUOI7JEACLgToDImnRwE9nlFW3qCAnpWaYD5IgARIIJwA/UtsGSRAAiRQ/whwzViaOoPoPXPmTJk0caKReI5chgnovtIpDQV+lQTqBwEK6PWjnlLJpesCB4P0xo0bZfasWeqeDtzDMay2Vi655BL53Oc+l0qemejeBF599VWZXFcnjz32mBx99NHSt18/6dmzpzRo0ECLigJ6NlrSBx98oIylTZs2yZe+9CV1J/agwYPlsMMOy0YGmQsjAh9//LH07dNHNm/ebPQ+XqKAboyKL5IACVgSoDMkHhwF9HhGWXmDAnpWaqL+5MN2nVR/SsickkC2CLj6l7JVmsLc0P9VuhqCDbBkyRJZMH++fPjhh3LllVcq3yPuBN5nn31KlzF+mQTKgADXjKWpxHXr1kmf3r2NxXPkMkxA95VOaSjwqyRQPwhQQK8f9ZRKLl0WOFg8TJ8+Xd3RkftABFywcKF06NCBhmwqtfafRLdv3y7dunaVn//853t9qX///jJ12jStiE4BPeXKMUj+nXfeke433KA2n+Q+1113nSxctEiOOOIIg1T4SqkJ4J6hOXPmyJCbbkqUFQroiXDxZRIgAQsCdIbEQ6OAHs8oK29QQM9KTdSPfLisk+pHCZlLEsgeARf/UvZKs3eO6P8qXQ395S9/kWE1NTJ//vy9MnHcccfJ8hUrpEmTJqXLHL9MAmVAgGvG4lfi+++/L507dTKOYBnkMF9A95VO8QnwiyRQvwhQQK9f9eU1ty4LnLfeekvatW0rEAHzn8suu0xWrFwpRx11lNf8MrH/EMAiAnctL1++vAALNjHcu3mziggQ9VBAL21r+sc//iETxo+XiRMnhmZkydKl0qNHj9Jmkl83IvCzn/1MOnboULARIvgxNhP1699fzjjjDPniF79olCZfIgESIAEfBOgMiadIAT2eUVbeoICelZrIfj5c10nZLyFzSALZJODiX8pmif6TK/q/SldDTz75pLRq2TL0lGa3bt1k7rx5sREYS5d7fpkEsk+Aa8bi1hEO4SB0+83V1aEfPvnkk6X/jTdKy5Yt5cgjj5T99tsv9D1f6RS39PwaCdRPAhTQ62e9ecm1ywInSoBFxniy0kv1aBP53e9+J52qqmTLli2h761avVqqqqoi06CAnn4d6b6gcwLjd2FheUqbY349isCyZcukV8+eBX/GRpYZM2dK165dIw1eUiUBEiCBNAnQGRJPlwJ6PKOsvEEBPSs1kf18uK6Tsl9C5pAEsknAxb+UzRL9J1f0f5WuhnS22hVXXCGr16yRhg0bli6D/DIJ1HMCXDMWtwJ//etfS9cuXeSJJ54o+PA111wj8+64QxBhI+7xlU7cd/h3EiABEQroFdwKXBY43IFb2objerKCAnpp648n0EvL39fX//SnP8mAG2+UVatWFSQ5aNAgdZXCAQcc4OtzTIcESIAEEhGgMyQel84pG7cZMT51vuGTAAV0nzTLOy3XdVJ502HpSCA9Ai7+pfRy5Sdl+r/8cLRJhSfQbajxNyRgToBrRnNWPt58/PHH5YpmzQqSQhTfzffdJ+edd57RZ3ylY/QxvkQCFU6AAnoFNwCXBQ7vgCp9w3G5248Ceunrj3egl74OXHMQtdDA6fNHHn1UGjdu7PoJ/p4ESIAErAnQGRKPjgJ6PKOsvEEBPSs1UT/y4bJOqh8lZC5JIHsEXPxL2SvN3jmi/6t0NcQ70EvHnl+uDAJcMxavnhF2/dZbb5Uxo0cXfLRPnz4qiuVBBx0UmyFf6cR+iC+QAAkoAhTQK7ghuC5wsIjYuHGjzJ41S93/izu3h48YIRdffLHss88+FUy2eEV/9dVXZXJdnTz22GNy9NFHq7uWe/XqFTvhUkAvXh3pvvTBBx/IpIkTZdOmTQLRtVOnTjJk6FA59NBDs5FB5kJLIGrHZ9OmTVUoOfRJPiRAAiRQKgJ0hsSTp4Aezygrb1BAz0pN1J982K6T6k8JmVMSyBYBV/9StkpTmBv6v0pXQ7ABlixZIgvmz5cPP/xQrrzySuV7POOMM0qXKX6ZBMqEANeMxatIXRTLBQsXCkR0k8dXOibf4jskQAIU0Cu6DZT7AsekcrFra+fOnere9oMPPtjkJ2XxDgV0+2rEwhltplGjRnLggQfaJ8Rf1nsCK1eulG5duxaUI8nO0XoPgQUgARLILAE6Q+KrhgJ6PKOsvEEBPSs1kW4+aGeny5epk0CaBOhfsqP78ccfy09/+lM5//zz7RLI8K/effdd+ec//yknn3xyhnPJrJWKANtHqcjv/V2uGYtXDxjvqzp2DL3/fMfOncZRLH2lU7yS80skUL8J8AR6/a4/p9xX+gIH4jlObi9etEiWLlsmDRs2dOJZn35MAd2utuDUW7Fihbz04osyfcaM2JP+dl/hr+oLgYkTJ8rYMWMKsjt+wgQZHRKSqb6Ui/kkARIoDwJ0hsTXIwX0eEZZeYMCelZqIr180M5Ojy1TJoFiEKh0/5IN408++USG19bKRU2aSFVVlU0Smf3Nz3/+cxlw441SO3y4sSiU2cIwY94JsH14R2qdINeM1ugS/zCKNQ71rVu/3nizka90EheAPyCBCiVAAb1CKx7FruQFDsTzp59+Wnp07y6nnHKKCrdMAV3USfwkk3YldR/snL777rvlxv79pWPHjsZ301QSo0oq61//+le5ubpa5s+fX1DsW+vqZPjw4ZWEg2UlARLIIAE6Q+IrhQJ6PKOsvEEBPSs1kU4+aGenw5WpkkAxCVSyf8mGM0Lw1g4bJgsWLJBVq1eXlYD+q1/9Sonn999/vyQ5VWnDkb+pfwTYPrJVZ1wzFq8+du/eLVc0ayYY/3Ofs88+W9auWycnnniiUWZ8pWP0Mb5EAiTAO9AruQ1U8gJn+/btKvQydj1eccUVFND/3REooIePCNhwsXbtWunXt68ydBiiu5JHzs/KrnPkl5sDhLVNAiRQPwnQGRJfbxTQ4xll5Q0K6FmpCf/5oJ3tnylTJIFSEKhk/1JS3n/5y19kWE3Nns3Y5bR+/O1vfyt9+/RR4jkeCuhJW0d5v8/2kb365ZqxeHUSFQ02qS7hK53ilZxfIoH6TYAn0Ot3/TnlvlIXOLniOQAmnaicoGfkxwzhbl4R+U49/JICujm/cn2TAnq51izLRQLlQ4DOkPi6pIAezygrb1BAz0pN+M0H7Wy/PJkaCZSSQKX6l5IyzxfP8ftyEdDzxVGUjQJ60hZSvu+zfWSzbrlmLF69+BK+faVTvJLzSyRQvwlQQK/f9eeU+0pc4OSL5wBIAf0/zYgn0PfuUmFOPQroTsNO2fyYAnrZVCULQgJlS4DOkPiqpYAezygrb1BAz0pN+MsH7Wx/LJkSCWSBQCX6l5JyDxPPy0VADxNHKaAnbSHl+z7bR3brlmvG4tWNL+HbVzrFKzm/RAL1mwAF9Ppdf3ty/+mnn8qPf/xjefLJJ+XZXbsEE+Arr7yy5+/HHXecnHTSSfKtb31LTv3Od+Sss86SV199Vfr361dAoBSCMu69e/vtt2Xz5s3y3O7d8tZbb6nw6nhOPvlkdQ/IeeefL5dccomcccYZ0qBBg8Q198wzz0if3r0Vm9ynFOXF9//2t7+pe9jvuvNOVW+ffPKJNGnSRK66+mpp166doM722WefxOU0+YHJCXTUyQcffCB4d9cPfyjvvPOOvPbaayqfeJA/CO5NL75YbUJAPX3uc58z+Xy9eAdOvfXr16u7u4IyBxmvLyfQMS689957snPnTvnhzp3yox/9SHBXTvAE48K5554rTZo2Ffx7yCGHFL1+kM/nnntOHnn4YdUngjyiTZ155pnS/Lrr5Oqrr5aDDz646HmL+mAxBfTf//738sILL6ixHf/mjo/IX6NGjeT4449Xddi0aVM54YQTZL/99isJq1KOa74KDMcWQg6uXrVKjX94GjduLC1atpQWLVrI4YcfbvUptBm08+3bthXUI/rid77zHTm/USO58sorVbsvVR1aFa4IPwrmpCeeeCJ0PMN48e1vf1suatKkZHMS5g2Ms8uWLpWHH35Y2RvIF+bItu3ayfnnn29dr0gbjqdt27bJzh075I033lB2XHB/2pe+9CVlHx1zzDFyxplnyumnny4HHnigDB40SL2b/9icBvrjH/8oW7ZskUcfeWSv+ST4Nsaeyy6/XPWXr3/96/XCJqCAXoTO6+kTxRLQ69Oc63PMQbl37dolz2zfLi+++OJeNv+hhx6qbH7YG5c3a6bGsoMOOsipZsvBzoa9gHEYtsLuZ59Va6XcdSbmcszvmJe+//3vy2mnnSb777+/EzebH9dHOztJOWlfJaGV7rvFENDry/o2jDTGjFEjR8rs2bML/uzzBHopbGbYqIMGDpQNGzZ4sTnTbanhqdeX+f+jjz6SBx98UB7fulWtLeE3DWxx+BPbtW8vp556aqbs8Ky1D5/2E/o1fDRha/ygXjD/w88LWyBtn1YW1oz5PQxryB07doTamKVYw5eyr/sSvn2lU4qxlt8kgfpIgAJ6fay1nDxjst64caPMmD491EFqUzwTQdmXEwvG/VNPPSUTJ0xQE6rJAyOkZcuW0qdvX+XAMRFtn332WbVZAAKwyxPlcP7d734nnaqqlGM5/wlbDMHBXnPLLfLQQw+FZgdl7N+/vwytrpbDDjss9B2XBapOQF+8ZIlynK1csUIZ5KYP2k3NsGFqE4BJneSm66s95aaZtE5yfwujE5s5qocO3bORw5RD7nu6E/0mmxhsvonfoOy4s33J4sWJxgWbvhWWR90O1tz+ALEVfWDa1Klq0aF74LwdOWqU9O7d22oDjS3L4Hc6kcU07SSCFcZG9L9FCxeqthiIZCbfwgKtV+/e0qFDB2nYsKHJT0LfSdqHfIxr1pmN+GGS3dTo95grhtx0U2R7tGmHH3/8sSxZskT1x2BjWFw5UYe1w4dLq1at5IADDoh8/fnnn5eWLVrIr3/964J3lixdKj169Ij7VOTfsVGjXdu2ShAIHsy9S5cts95oA6fnuLFjpa6uruC7mM/vXrtWvvGNb+z1N4wTEM0xTpjaCUjAZU4KMjBx4kQZO2ZMQV7DNlGhj06dMkXmzp0b2V+vvfZaGTd+vNogYbpBDmMBRK2ZM2aoscDXk2Q8QhuePWuWLFy4sGBDWVR+fI1DvsoblU4pBXT0re433BBpa8EOnDptmvOcFxZ9KZfHddddJwsXLZIjjjhiL0xRdkpcnUBkxdxzzjnnqE1B2NiBtE3bfFT6adiKwbeyMOciL8UecwIH8u233abWk6a2BpydAwYOlG7dulm1z2LY2S7rJF0bD5gtXrRIVq1aZTwmIk2I6d179JCuXbvKscceG9eVIv9ejna2DYw07SvkJ+q0ZJDXqLEzaVni5gLYR3fedZfaJJj76Ox0XR7Qf9EWcUDhwsaN5eyzz/a2+TatfofylHp96zoHwW83ua4u1AZO0mZ0G/lLZTOjL95cXa3GRJemIgsLAAAgAElEQVRn/IQJMnr06IIkkq5Jk+QhC/N/1Nyf75d9//33ld93xYoVsfO1zZojCbck76bdPkphP+Gbv/jFL2TB/PlqnZ9/4CaKD3wJNw0Zoq6EjPLzJmGb+24W1oz5eUebxRoyib2ETQajx4xRh+eS+pV17ErR123n6dxyoK2MGj1aevboEao3mLaX+nIIzLQ8fI8Eik2AAnqxiXv6XiA8jxwxIlZ4SvrJYgnoWIRMnz5dbps2LdYAjCoDJlcY2jh1GfW89NJL6hRxEjE4Ki0fAnoSMR8C7Lw77pALL7ywwPHoskC1dYqatKXa2loZPmKE2gVr+rguSMO+Y7vQgmPsscceUxsuTMWuqHIWW0DHonnTpk1qQ0p+pAXTugje69KlixJ6cLI56WPi2PvNb36jduDfeeediZJv1qyZzJo9W0455ZREv3N9uZgCOhYaEBlXrlzplG04yLD4aN26tVaEjfpIkj7ka1xzKnDIj00F9KTOfJN2iHn63nvvldGjRln3RwjWM2bOVI7OsAfOuIEDBsjy5csL/nzZZZfJipUr5aijjkqMFTxmzpypnGG5D8b1ezdvlksvvTRxmvhBmCgfJHRrXZ3U1NTIvvvuuydtREGpHTZMbQiyeZDfwYMHy7DaWiuRx1TMSuIYQp4m3Xqr2gyk2xyB8voaC8LYmQroL7/8sjrFHkRjSFoPcBT169dPqm++Wb7yla8k/Xnq75dSQEfh4sTtyVOmSHV1tXXkAlthBnnzaStCAKrq1MlpY1catqLPfuY65yIvxRxzwHP+/PkyYfx463UYHPTTZ8xQUc5Mn2LZ2S7rpKiyYKyHeAFuppsNwtKy2YyXm0452tmm7QfvFcO+CvITN4a6bnSKE+lh/y1fsUJtUM9/fDjmgzTxHWza7Nmrl1pj2W54SqPfZWV96zIH4bfweY0bNy5JUw99N0oEKZXNDOFweG2tEhFdn2IL6L7sbNf5P05AR4RAmzVlkjWHa91F/b4Y7aPY9hM2hN9zzz0CX7ytvxCRH2fPmaMi+/h4fLVllzVj7m8xbi9dulRtRDfdXJD/bcyvEyZOFNhMro8vPkn7uo95mgK6a+3z9yTghwAFdD8ci5oKJiOEfbp10iSnxXtUposhoMPogHgOY9v1iTK0ke6bb74pvXr29CKeIz1XAT0qjLyOAQwGnMqDYJP7uCxQfTpFw/Letm1bmTN3bsFppqhyuixIo9JMIv4FacCphxDiPbp3tzaGc/NTTAHdddEcxhHOlGm33aYE2CS7P+Mce+edd54S/bZu3WrV/aNOYlglZvijYgjoPhZjYcXp3LmzOsV45JFHGpb2s9dM+5DPcS1RBg1eNhHQdWFkdZ9AyHWMzThpm//4nKfR3rGRCieEwh70o7Zt2oTaAxs3bVIO0aQPTrR37dJFnfzOfwYNGqTaU5z4m/+7KFEe7+FU1T0bNqgw9sHjc/ObrYPbRMzShSTUcccJG+wm//znP1/wGlhBWO3Xt6/15ou4OjcR0OOEg7hvBH/XzYWmaaT1XqkF9Kg7oIPywvmJTTQ4sZr0WgcXYQbfT8NWdBEOfduKWZtzwbxYY45Ph3YSm6yYdrbLOils/kLENGwqc41mlpu2yWa8sLGvHO1s0zG+mPZVkKe4jU4QRW+pqUl8rUHUXdi54/+ChQvVxqMwQduHYz6Mu8smap/9DnnL0vrWdg5Cm50xY4YS23w8YQJ6qWxmbCTCRtcFCxb4KJo6GFOME+hZm/91Ajo20CAsPtqP7cYt182YtpVbrPZRTPvJ52YY3QYpU+ZZWTPm5hf1joMyiMrm+lxzzTXKDxJ1mCAu/VL3dR/zNAX0uFrm30mgOAQooBeHs7ev+Ar9pMtQMQR03C/bpXNnayMwN/9RhrZv8RzfdBHQbR3ROIGI0Jr5IX5cFqhpOEXz21QSEd12Qaprx6biX5CGb6ce0i2WgA5HGkL62J4Q1HGE8x4nQ/v27WvsvNc59m6++WYVJts1r1H9wttgm5dQ2gI6jHuc+J00caKXcTGfA5y0c+fNS3RKzKQP+R7XfNefiYAe5xiNytOAAQOUkJx/D6zPDWLBt3UCBe7wQv8PC++N8Lqo9wYNGiRCi1MObVq3Dv0NxO6169apO7aTPElEeZQJNgLuEff1zJw1SyD+JzlVFSdm4RTcsJoadRoxyQMnwOo1a9Rd4flP0mgISb6b+26cgI466NunT+hdlkm/SQFdTyxuzMA8rBNRwlJ3FWaQZpq2Ito+Tt6cddZZxs3Jp62YxTkXIIo15kyePNmbmIN8w+bHWgWn5KKeYtvZLuuk3DLYbrIzbdgYH+cvWCAXXHCB6U/Uxqrr27cPFfPrq51tUvi4sdIkjfx3TDaAxG10QppJBSqTssSl6cMxH8UMm50QXaKqqsp4/Ye0fPU7pJW19a3NHORbPAeXfAG9VDazb3EUZSuGgJ7F+T9q7ke0TVyHg5O8tuI5uMKOXLR4sVx//fU2w6TVb4rZPoppP61fv146eOQIexhXHNpEfczKmjG3gcStP2wak+11KVno6z7maQroNq2GvyEB/wQooPtnmlqKJgstGEdY6LRr316dioMjAydH4eSFcY07ah979FFZvXp15AnbtAV0XchZwEOoz8E33STf/OY31YINi5X33ntPiQN3LltWkO8wQ9tW1ImrPFsBvUWLFjJ0yJDEoa0QehcGFe5/yX9cFqimTlGEFurRs6dcffXV6vQq6gPt8Je//KWqD9z/pwsVjpA7COked2rKZkEaV1cm4l9uGrYimi4fxRDQ02rrueVKegJO59jL54WFIe6Buuiii1R4JohbaA/vvvuuLF2yRHvHl40gFtduov6epoBuMrbb5jv3d0l38Mb1oTTGNR/lzE0jTkA/4YQTVJSSpEIt+jZOn+ffR2niZLUto06gWLZsmSpH/oM5ZPN99wmiPpg+cXM00sHpkDFjx+4Vbj0u/ShRPiwsfFTbw7vYPNPthhvUBiWEBA/GjDfeeEPm33FH5NUHYafc4/KsE7Nunz5dzYMQ+pM+urnRZC6Cnda5Sxc1bh5++OGy//77qyz8+c9/Vqe1tm3bJuvWrtXeGR8noD/55JPSqmXLUIcd2OOqFuTjy1/+srIxUWfYHIVx+6GHHtoLSX0V0JPWa9z7sOdgo4c9cQ6nJKdUTOaUOGEGeTS1FePKHfV3lAkCDfq0ycYWX7aiCR/bMrnMufhtscYcnbMeIZwvvvjiArt/3bp1grvSo0JxLlm6VHr06BGJzmRsS8pdN7a4rJOCfKQ5p+eWNS7STD6XcrSz4+o+zbow2QASN24k2ehkUhaTyDk+HPNx3EeMGKHme9ONmD76HfKUxfVt0jkors3EsY/6e76AXgqbOc5msS1b2gJ6WnWSX96ka+6oOTk/XfhKevXqpa7E+da3vqXs/8AGf/zxx9Vd0y+88EIofhehNml9Frt9FNN+ihrj4Hvv3qOHNG/eXI455pg9dYNrCx999FFlP0X5TW3W1SiziV1VjDVj0D7S7F+4zgpXoJlGwEszL0lsfR/zNAX0pCMQ3yeBdAhQQE+Hayqpxp3aRngvnBQ12b0GowZh4BFaJf9JW0B//fXXVbhZCGT5T5zgioULHLMwQALjMN/QTmMXbpBPGwF95apVShDs07u3SgaGL+5jhRMVojSchgizCQFnzuzZAhEgeHSGgssCNc4panq3C+4CxH1et99+e2ibhzNhw8aNBeHn819OuiA16WBx4l+uE/snP/mJ2kmK8Gc+n7QF9LjwrEF7QwjvNm3byqmnnrpHcILz5g9/+IO8/fbbsnHDBlm1apX2fiLUJdoydoDGPSaOPfSD226/XTp27BhpCMfdk+lyx3NcGfL/npaAbuJEQ16w0QCLMghmwaIM///f//53+dWvfiUIo44NRjt27NAWzcRJGCSg60NpjWtJ6yXufV1bfHrbNnl861apq6tTyWDcqxk2TC18/3975x60R1Hm7XahQMDSXV3E0tWV3aDUuvCpHD5EICiCIJIFkoA5SIAcACVAEghJICSBkGCWJBBiSEISCAFCSEKQMxGRCIugrsHjVi2ssoqU6JYHdova2ir5vvqNDvswz0x3T/fMPPO87zX/JFXvPDPdV/d03/f9675b/VNtIzFSK81vXLHiDYu3ihZvfOc730nmt6Lz0PRcfY+jRo9Ovse3vOUtybvThWK333ZbstCqSKDQ7oEJEyZ0iU0//elPzehRo3KPKynrlH/rW98yp5x8stGO8aJLwX4tINh3331dTZD83SbKSzxbs3btG3Yu5vU93af5Xmnei8Q2l7Ms0XvKlCleYp3KbROzxp15ZnLch4K8upTydOq0acnZoQpoqc5PP/10Iup3ZgewBbB0Ptvnx44tzNChOUXHaugMetexGgqoKb2/zi/Ps7dsAvof/vAHc8Xs2Ua7VLNX0eKR9D59N+qP1y1d+voCKAT0P9KxCej6u+s4gKp2SvoIMypPka1oa0+1/yuvvJKMYc8++2xiX8huL9o5VWZhQBW2Ypvn3CbHnOzYpvlvwcKFyYJZW3DSFqzNG8vTcaEXdnaMn5SW2yc4nQbNlelHPnialUbzkQLn8ldvXreua2FRdmwtI24MRDvbZUz0yr7qLJfmdcVOFEPJu3zHM1e/8t1tV8bX7SyvxlKN07Jfvvboo9aNFfqdz4Kr9PlVfHdt9W/LzkFV71RNGfsI6HXbzFVnMUnrVqeA3ub530dAV5sqdqJNRkWX63gW10I31zjs+/em+0eT9lN2jJNvL2FX/r1toZFtUVBZv1r1bYvP2NknXHqF5kjFs9SXtYkhtZe0AFwxyVUrV5otW7bk+gy+cWWVp03fOgK676jBfRBoPwEE9Pa3UVJCCSTa5aTzmfOukLO3Yhycsg5EZ5nvvfdec3KOCLfffvslYqtPWlg5sKtXr07Ogddu9byzkrKcigKBPgsGXN3ENjEqUKl2k9HkOutO9dIZUlddeWUirkikEpe8K6b9bAK6DBqdt+l7zowrNZmPYBfTn4raJjSo0Pm8IsZ5Z4+5+ohvf/QVGhSYmztnzuviX977y5xhp8UQSxYvTlIRFwW6Zdzb+mRaBldgT31L6SqPP/54p5AlA3jZsmVmykUX5SJ+ZPt2c+yxx5bFH32/rc+6RJLOl2tBkRZvpCJctmC+i1n0OwlmOqNTZ6QVrT7XfUo7PnXqVOfu4V6Ma9ENk3mArS9qgZLmEfV31znxnYuFio4PcO3cdo3/adGVKeaiCy9MxM/sVRRgl+B55bx5ieCbvco45bbnZJ9bJghjE+XzntPZ9+QwKzAxadIkr1XnCgpfMHly7k507QjRGGZLM9xZz6KAlrIv6HuTPaPxTKL28OHDc0Vt3afd3NMvucT85Cc/KUyh6BrTy+5mUT1cGRjyUsjrd7///e+TjAYKYmSvmTNnGi123GWXXayfq8bunTt3JvOUFqLcuWlTskilbVcVi6N86+QzN7iEAwkrOgtQC6nyrqqEGT07REDPK5OCfOoHt956a26ZfRYG6IdV2IptnnNVx6bGnM73uOa/zkbTd61Usumi4M6/aayWTXbYYYf5fhKF6Z6rsLNj/CRVwOV7K2h+2eWXJ3OTa3du53iYzdDRCavoaJgs0MFgZ3fWuZf2VZa9a2elxjPZNX//93+f+x24dlb7jod6eBW+rp7TGVfJW8BZZnd97HfnsoVU3l75t1XMQVX5j52dqy02s60/urIeuSaNKvp6m+d/l4CuXedayKJ5x3XZhFXN97Ih9U03fdXZP5q0nzrHOF/fPmUt314L7fNibToe7fTTT/dqFtc42aTPmBbYdlSb7vGxNWUrPfXUU+b8L34x94gan7iy3tXmb93mX5XVJerUN7w6IjdBYJARQEDvgwZ3CUi+O0myVY1xcGIciKL3+gqHnfVQMFo7LseNG+dsyTonGJ+VZb4Osdr7kUceSQyrESNGFAqMMe1XxEK7KDbddVeyg67MZRMs9JwtW7eaU089tfCRMf2p6KFVOFptFtC141jCa94u0ZBzy8XRteNb9yiV39x586xp+W2BvTJBmLRtbbtrlXVDgk7TVxUBENszVJ+Qc8v1O9fqc98zrHsxrlXdjq4gs97nu9NHzqpS2L73ve81Q4cO7SqqLeW17zvSh9oCrEXC9Y9+9CNz2siRuYsxfHde2761bIVtuw0777U5+UoTLEE7KwamfU+LCcqkeE7fW7RQr6yd4QpolRnPlJVg48aNZvLkyblii213na/9kG2jUAHd9u0X7Q4q+na1yE47EnTW9ZAhQ6r+xKOf1zYBXRVyCSxF44nrd2X7UVUCuurkWmzpI5jG2optn3PFqakxJ31P2fTMKqPGsjGjRydBzuzls0ik8zd12tkxfpIWky1atKjwnPiQc8tVb/VBZe7Swve8y3eH1WCwszv59Nq+yraVa6FT0Vjr+p3vDva0PFX4uumz5ANqwb8y6+RlUfK1n2K+O5Wlzf5t7ByUjgE61m/VqlXR42e2H/TaZq5TII3t622f/21zf1kfUt/y0qVLzcXTpnX1sYMOOshIqO2FPV5n/2jSfkrHOAnC8q/33ntvb1/EtkC5jH/VJp8xrXzRcXL6e1m9omgxcN6xb1n4bf/WVd6qdImqnuPdgbkRAoOcAAJ6H3QA22quMuneslWNcXBiHIiiwLbK98CDD5oTTjihllapc4JxCU22s8xDKxvTflUGRdPy2ww5V2A0pj8V8Yt1tPTcOgN7MW3g2olRJtVeHj/bDjYFd5Qp4uCDDy7suq5dv2XOL3IFG2SQy3l585vfHPopBf2uCgHdFhAsK3RkK+HaIeNzjlQvxrWgxrD8yCWgu9JR+5ZH4tCl06cn2RKyl++ChezvilapFwnXtjL4Hndgc36z5fNxYvWbEGFffW/C+PFm0jnneGWqyJZNQcTTTzvtDUei6J6yOyRdYpbr2Bnf/mPb+V/m+Izs+0IFdFuAR8efaPeKzj4fCFcbBXRxde0kzwajXMJM2TOWVYYYOyWvb9jmJZ/xJNZWbPucK2ZNjTl6z/977TVzyfTpr6fQ9P2eX3311SRLinaiZ6+yixrrtLNj/CTbvFVW5Mwych014rPDajDY2Sm3NthXed+Ga8FSVvRy2eVlsnOl5anC1+2smyvtrc+RQDHfXdv929g5yOXTll2A1NkP2mAz1ymQxvb1ts//RXO/T9wlb3yS/faZE07o2ulc1g/ytQt87quzfzRpP2mM+8aOHd4ZAbJjrDLGzZs3rwuZb0yrbT6jKqIjVDUGdR5ZllawaLG8rc/Ysh1dcMEFSTbFouOG2v6t2/wrdqD7jCTcA4HeEUBA7x177zfbBOcyKVSzL4xxcGIcCJ0zPeykk3J3zpZdYekNscKVXnnvdAlNPmJVmbro3pj2qzooqvLYdhm6Vq3H9KcibrGOlo2xa0GAT1vGtIEtHbJSfCkFvyudZKjRqt+5Aii2wF5ocEArqadNndpVbGVp0DjYtJgTK6DbAoJVLbixpR+VqHvX5s3JedIh35B+U8e45vPtlLnHJaAXnWVe5h261/YeCQrTp093przOvrPIGVX/uPe++4x2EWQvm9PoygRic36LeLicWNsuCFsfVFm0KEvCf9F557Y2qipIYxOzYhYwZstu29F55plnmhuWLw8a00MF9P/5n/8xM2fMSHawZK8yu+7Lfke9uL+tArpLyBCrdLFcOp/oCJa8K1Twi7FTitrSllrUNZ7E2Ir9MOeKWVNjzn333Wc++clPBo0rtnKW2UFVt50d6ifZ5i2VWVlTtJAoZG5Kvwtb5i6fxSSDwc5OWbXFvsob03wXOinQv3jx4mRezbtC59UqfN1seTRW6px3lTd7+RwJFPrd6V1t929j5qCUZaz/mNd/2mIzV2V759Uxpq/3w/xfNPeXFdRSdja/4p6vfMUMGzascZO7zv7RpP30+OOPG/mw++yzTxDD2IWDbfMZBaFowYb+Fhr7K8qKd/jhh5vb77gj97jRfvjWU15HHnFEV/8p+73XuUEwqHPzIwgMcAII6C1vYK0wu2L2bLNw4cIgJ8ZWvRgHJ8aBcAXpy57B7duEdU4wNoNQYse2e+4xhx56qG9Rve6Lab86gqIqtE28sRnrMf2pCFaMo5U+M9bAtTVkaBsosHf11Vcn40L2Cl2lXOSMn3vOOWbz5s1dfz766KPNbbffbt797nfnVrGOwN6mTZuSlPXZq6yh6fVxedwUGwCpevdQUZGVOvmMz38+96ytG1euNFoMEvIN1TWueaAvdYuNs08g0PdlRQvd9ttvvyRjw4EHHuj7qDfcV7Rw5Jb165MzILOXbX51CbFF47cCu8ccc4y55557ut7nWohhy6DjEsuCgP3pR1UFaWxilm9afJ96fPWrXzWfPu643FtdCx9szw8V0PXMu+++24wYPjz38TqDUan1JSLtuuuuPlVs7T1tFdAFzLVTVd/mshtuMC+99FJhqulQYUbvD7VTbI1tEyfrXGzZD3OuuDU15sR+kEXlHAgC+n/8x38kdtPDDz/chclnd7gvW1vmLh1NpAwnu+yyy6C1s9OKt8W+ymsIn4VOWkQpf+mCyZNzbXE9NzRzWBW+bl69bEK2SwwJjU/0g39bRbwi1n/0HV/K3FeVzVzVc/LKHtPX+2H+r1pAlz+oeeyBBx7owun6hsv0nTL31tk/+sl+io0vttFnLIpXuGKGtv5jW8z9+I4d5qijjur6eT986zb/qmxcs059o8y3zb0QGCwEENBb3tK2NJpTpkxJHK7ddtstqBahDo5eFutAuAKWH/zgB5O0zErn/md/9mdB9cv+qM4JxmYQHn/88cluhb/8y7+spB7pQ2Lar46gqMqlIO7YMWOMVmZmL1tax9j+VLWj5WLcyx3otjGhinJ1siwSUBSQf/Chh4x2YOZddQjoRX02xjCP+SBjAyBFAUEX27Jltgmqrv7Si3GtbP1c99v6oqv+rmd3/l2L3C6bNavrJzofTemu1a4hl86CPDrnvHVbcL3ou7UterCt2NaitpmzZpnJ559vnnnmma5q2IRk2xhy97ZtiTBfx1VVkKYooFX1d1oUeLCtsvfhFiOg/+pXvzKTJk40GquKLqUbnDN3bqnz/3zK3eQ9Nnu0V0HGzvorpe3CBQvMggULgrCECjN6WV22oi09dl2LLfthzhXzpsacoM7U8aOBLKDbMqVVOSbY5l2X7zgY7Oy0u7XJvsr7brTQaeXKlYkN+J//+Z+lP62yZ8N2viBGVLQV1JZK3RV/Co1P9IN/W0W8ItZ/LN3BPH5Qlc1c1XPyihzT1/th/q9aQLf1M9cCeo8uE3RLnf2jn+ynWAG9bT7jf//3f5uLp00zeVmwXIsBXR3p1ltvNWeOG9d1W1Ef7odv3eZfIaC7egR/h0BvCSCg95a/8+3PP/98sutSznz2KtqB5nzon24IdXD081gHwpa6rrP8o0aNMtMvvTTZvReTKq/KiaqsUR9rOBS1Z0z71RUUtRlQtnN9YvtT2TbxDYDFGri2bzG0DWxjgm+9fMcIW4oom/PVZGDPtWPNt65l74sNgBQFBF1B07Ll1P2hq4Jtjm5d41pI/Wy/sfXFqgIItr5Q9jzYbF2KzvK2CfO2Xd9FafdtgpaOSNDudZ3ZpgBP9io6X90WgC06x72q9q8qSFMU0Kpy4Y5t3pwwYYK57vrrzZ577hmEJkZA1wu3b99uRo4YYRUFtODx/MmTkz4Sc3RIUAUr+FHbBXRV0XV2bhGGGGHGZjfHzrsSmc7/4hfNhg0buopu28EcYyv2w5wrGE2MORV8NoXlHAg70IsyHsX2+zzuoburB4Od7Yo39MK+Kvp2XNlCin4Xe3RdjKjoGgdWrVplzjv33K7bXAH+0PhEP/i3MXNQCjLWf3S1W8jfq7KZq3pO1XGdfpj/mxTQy87TIX2qbBs+8eSThRszfN/fL/ZTTHyxjT6j7bvfeOed5vTTT/dtwq77ym4k6Idv3eZfuebXLKA6NwgGNxo/hMAAJoCA3vLG/f73v58EL5977rmukhalLvGtUqiD43JofY0yOf8Txo9PdrjYLu30UhBw6rRpUbuc6pxgbIZDVSJNllFM+4WKtz59q8h4tQk+VTik2bJVEVSIMXBdrELboOh3tnORXWUp+vurr75qLrrwQrNmzZquW+bMmWOumDMnd2HLYAjsxQRAbL917ewIacsi5+OAAw4wm+66y+y///65j+3FuBZSP9tvbH3xke3bzbHHHhv9SluavOiHFzzA5mCVPXfcdn9nmntbSs+8NONl76+ClRbnKQPKLTffnBwpkrcbrEyQJmQ+K1sPm5hoG2d93hMroEsU0AKc+Vdd5dxZd8ghhxgJGjpXuarMQT51jL2nHwR01fHll182OlZFx3L4XLHCjN4Raqe4yqcxRwty5s2b13WrLTNIqK3YL3OuYDQx5rjap+jvGg927txp7ty4MTniQYsss5evD5j+rk47O9RPKmqDESNGGC0oe9vb3haKsOt3RYvkdKPNz2+TnW07dsAXVNF33zb7ylafsgudZF+tu/nm5Czd0KsKX7fo3UW+g2shSeh31w/+begc1Mk4xn8M7SdFv6vaZm6jgN4v8z8Cen0Cemw2uCq+u9dee81o3t66dau5/bbbkv9nL5/MeG30GW2Ln6pgl/eMPFb98q3b/CsE9Lp6DM+FQDUEENCr4VjbU4qcidhzVVXgUAdHv63CgdBzFHzRLpS883myULXLafYVV5jhw4eb3XffvTTzXgnoVe8KdgWdfCbeuoKiKltRqh1buarqT52dooqgQp2BvdA2KNqtctBBBxmt8hwyZEjpb8P2gyKHzmbktymwVymMjofFBEBsaQpjd9Tk1TdURKviG6qLv+9zQ+vu+3zdZ+NU5jll7nXtgLbtKM+mXLftWJ89e3ayUEbnsNp2lGfPV1dq2ssvu8wsXry4q1pFO9bL1L/zXpVL4zPccX0AACAASURBVOn6W24x999/v1PorUJA9wly+NanzoUqVfR/iWbr1683U6dMcbJVnc844wwzd9488/73v98XQU/v6xcBXZD+5V/+xZx91lm5Ryl0QqxCmNHzQu0UnwYt2t1oEylDbcV+mXPFLcTm8uEdeo++f/W7uzZtMrfddluuaN757H4X0G1nbtoyaYXyDbWz2mRn1ymgt9G+srW170Knv/7rvzbKJDg054ieMn0ptP/4vKNoE4drwXZofKkf/NvQOaiTd4z/6NNurnvqtJnbKKD3y/yPgF6fgF6lz+b6vjr/LtH8hRdeMFu2bElE8x/84AfWn/uUs40+o80eKcOrzL15iyL65Vu3+Vc+cfxOTnXqG2Xag3shMFgIIKC3vKXrDF6FOjhCVoUDkaL/zW9+Y65ZuNBce+21Xq1x9tlnm/lXX23e9a53ed2f3lTnBFOnA1tUyZj2a1u/qrI/pbyqaJM2Cugx7V7qg/nTzSHB3DYF9kLq7PObmABIFX3Tp4zpPaEiWtPlLFMn33tD6+77fN3XiwCvawdQGQG7zJnpvveWEfDLsE7v1fen89g33HprsiNXdoTv1U8CeuwCvKr6v3YMP/bYY8kZd9/73vecqLXg8ar5882pp57a+t3o/SSgC7za4fNjxxotfMm7JG6o3ygTQOw1UGzFpueymO8uxOaKbefs7312ShW9s98F9Dr8EVv7hPbNNtnZA01Ad9lXru9NC05GjxplnStv3bDBjBkzJvp4utD+46qD/h46joX6qaG/86lL3j0hY20V40OM/xha16Zs5jYK6HV+I3ntEfrdIKAPDAFd/tKLL76YZOlRth75qr5XrIDeK5+xFwJ6ntDcL9+6+kNVukRVz/Hto9wHgcFOAAG95T2gbcGrzuC1diNpB0n2Khs80e8VrJGhMfvyy3NT2mTf8fGPf9xcv2yZ+ehHP+rdgnVOME1P2Kp0jKPZtn5VhUOa7QhVtAkCethuqDYF9rwHiJI3xgRAquibZYob6sw3Xc4ydfK9N7Tuvs/XfW0U0FUunxTqZXaV65k+u9WVvltpvyW2Zi+lKr1r82bzoQ99qAzi1+/92c9+luyGXrd2rXMnZNELEND/SKYMh5TlL3/5yySzwLp165ztp+N3Lpk+3UybNs3ssccezvt7dUM/Cei+5+wuvOaahPuuu+4ahXWg2IpNz2Ux806IqBPVyB0/1nygBUmrVq40TzzxRNBjy/qAddrZIX5SHf6IDWRo32yTnY2A/r8tLPFk48aNydnheUfIpHcqm8GXFi0ye+21V9B3lv4otP/4vDR0HAv57lSe0N/51CXvnpCxtorxIcZ/LFvXpm1mBPTwhScI6P0toGvh+te//nWz4stfTrKhhVwI6P7UEND/yKpOfcO/NbgTAoOHAAJ6y9u66Gy0gZLCPYv/17/+tVmyeLFZsWKFM1WoVoivuPFG87GPfcyrFeucYOp0YIsqF+No1hkULUrhfuKJJxqtuP+Lv/iLripV4ZBmH1pFm9QZ2Attg6IUd4cffri5/Y47jNICVnmFBBjaFNirkkXns2ICILYUU4uXLDE6B73KKzQIVsU3VGU9Qp4VWvcy72orJx9xXDvFTzn55NzdrHnnmovL2rVrzcQJE7oQpeelv/nNbzbjzjjDPProo133XHDBBUnQuOwxLKrL6tWrzdXz51t3m2vn85ixY80JJ5xgZs6YkVuGMsJxyPhXpu/o3ldffdVcdOGFZs2aNV0/vXHlSqOASuhVR//Xgkftgr5s1izz7W9/21m0WbNmmZmzZkULBc4XBd7QLwK6rzCTYqhCRA+1U3yaosnjfvplzhW3JsacbPv4ftNvf/vbzT/8wz+Ys8ePN488/LCZP39+V1P3u4BuS+Eu20zf1W677ebTxb3uCbUf2mRn90pAj91t59VAJW/asWOHOXPcOK8FflWI6KH9x6daRTEo/dZmR4XGJ/rBv60iXhHjP/q0m+7plc3cRgG9X+Z/BPT+FNBlm+/cudPMnTPHKpxrUfExxxxjJk6aZH7xi1+YSRMndn3OPgJ6G33GOnxN37Gu875++dZV5qp0iaqeE8Kb30BgMBJAQG95q+uM8DGjR5unnnqqq6RlgsB51Qx1cPSsKhyIIvS+hoh+X+acxzonmDod2CJOMe1XZ1A0JPhXR3+qok3aKKAXtV0Vi2qyfc3WLrZAYpsCe3UN8TEBENtvZ86caa686qrkzOmqrqI+4zrHsIpvqKo6hD6nCaeuaYetDIuilOty5LUT/Kl/+qdEsMletnPKf/rTnybpSfPS0t20Zk2ySGrE8OFdz9Q77962LQkglLkUxJXAvH379tyf6bmnnHJKEpSQTaBdt1UF8ULmszJ10702waasGJV9d5393zdAqzJVIeaW5ep7f78I6GWEGdVd34UWYIwaNSo4TXAvbMUJEyaY666/3uy5555dTRhqK/bLnKsKNzHmdILVLtmFCxaYa665pvCTOfLII805555rPvvZz5q3vvWtyX1F5Sw7ZtVpZ4f6SUV1yztz03ecKbrPNkbf85WvmGHDhuX+tE12dp0Cepvtq2zDKHX72WedVSplb+zcWKedXjT+H3DAAWbTXXeZ/fffP7dvhn53/eDfhs5BnaBi/Eef8aaXNnNVtndePUP7er/M/wjo/Sega9e5FncrM1dRxhGNl/JPTzvtNPPOd74z6doxdk8bfUabXmGzY3zGszL39Mu3rjpVpUtU9ZwynLkXAoOZAAJ6y1vf5jjGrrwOdXCErAoHwoVeRsnWrVvNVVdeaU3rfsYZZ5hlN9zwelCn6Ll1TjChRr2Lge3vMe1XV1DUtipyzpw55oo5c3IDuXX0pyraJMbAdbVtaBvYdgRUbaS+9NJLZuyYMebxxx/vqs7VCxYYib15V5sCe652CP17TABEi4SunDfPzJs3r+v1I0aMMBIh3/a2t4UWret3OmpD6SSz10EHHWQ23nmnGTJkSO67qviGKqtE4IPqFBDTItmcWe0wunbxYqNd2b24bCnXdRSKzg5X0Dd7qcxaJPOmN72p629/+MMfkv6bJ7zrmUrXnbf7/MwzzzQ3LF9eaifyD3/4w2S3e55YL4FQq/XPnzzZvO9973tDOasK4jUlZinl/bSpU7tY++xGsPWrJvr/Cy+8kOy80I7ioktttXnLFnPcccf14jOwvrMfBPQQYUaVVkaaW9avN0OHDg3iHmqnuF5msxVti/NCbcV+mXPFrakxR+9SwHfGpZeaG2+8MbfJJJhPv/RSowxHOpqj8xrIAnpRdoQ6Mj199atfNZ/OGRc1Zj6yfbs57LDDctumTXZ2nQJ6m+2rzoZ5+eWXzbnnnJMcgVDmil3oVKedHvodhMYn+sG/DZ2DOvtEjP/o6lu9tpmrsr3z6hna1/tl/kdA7y8BXXHqJUuWJNm48q5DDjkkiXtqQXo261psfLFtPqNNr7DFC13jWdm/98u3rnpVpUtU9ZyyrLkfAoOVAAJ6y1tegeorZs82Cxcu7Cpp7E7FUAdHBanCgfBF//Of/zw5G70oOCvnU6nBlVbQdtU5wYQa9b4M8u6Lab+6gqI2wVVBXC12yLvqWE1ZRZvEGrgh/VFHE9y5aZNRKuK867e//a054/OfNw888EDXn0PTIxeV82tf+5o59ZRTclfV9svOmJhvzPbb2ADIpk2bzKjPfa7rFdoVvu2ee8yhhx5aSdFtabxdYn0V31AllYh4SBMCoopX5Mymac333XffiFqE/1TOpFKDnzNpkvdDfM4pt52vXvSiopTwRffrvG2J53ljnYTYBQsXmo985CO5In9VQbymxKwiEeXoo482t91+u3n3u9/t3X6dNzbV/3U29+bNm5OFFXpn3jVy5EizctWq3GNcgipX0Y/aLqC7hBnZCtqtrRSSeZfGoOVf/rLRgqmyV122om23iu0Ykxjfox/mXLVPU2OOvlntOpePmb208OKq+fONvtmi4zYGsoD+9NNPJ6J23o6ysvOY7ZuzLUZzifVtEtDLjitl72+rfZXWQ3b2pdOnJ8fP5V36nmTbq18V/V1H0h1//PGls4XUZafb/HKX7xAan+gH/zZmDkrbPtZ/bLPNXJXtnVfHmL7eD/M/Anr/COjyrTXOKR6XvRSXnn3FFea8884rXDAeG19sm89omy+UIW7N2rWN+X798K2rz1SlS1T1nLJ2GfdDYLASQEDvg5YvOhMqNrAa6uAIWRUORBn0et8/Llpk5s6dm/szn11adU4wMUZ9GQ6d98a0X11B0SKDzpUq2hY0DN3BWUWbxBq4trYNbQNbwE3Cl3YUH3jggaHd6vXf2b5xlyg4GAJ7sQEQnT192siRubt/dWbw3HnzklTUsdc3vvGNRKjXTuTsZdtlrHur+IZiyx/7+6YERH3PnznhhNyAuzIKjB8/PrYqwb+3pVzPe6jPQhzbwoy8Z9pSwufdr3Fu0aJFuSv7tVhOguB73vOeQiZVBfGaErNsgqJ2IR577LFB7d9U/08L98///M/m/C9+sTBjwIMPPWSUpaBNV5sFdB9hRosTlRbSljq4zHFHnW0Taqe42td2tIStj8T4Hv0w59psYR8/x8W98+9FtoHEvrXr1plPfOITVjFvIAvotswtvlnPfNrCNj675uHBYGenDNtsX2khyuLFi83MGTNymzzdYf7JT34yyQRVtEM9NFtIXXa6zW7UMVOXXXZZ4fgQGp/oB/82Zg5KO0is/9hmm7kq2zuvjjF9vR/mfwT0/hHQi+ZfjfdfXrHCjB49uitrT2efjo0vttFnLKpT6PFtPjZU3j398K2r3FXpElU9J5Q3v4PAYCOAgN4HLe46bzQ0MB/q4AhZFQ5EWfRamTxh/Hizbdu2rp+6VurbJipXGmOfcsYY9T7Pz7snpv3qCIra+oTP6kNlWchLgxR65mAVbVLE+MQTT0yyHuis39Arpg1sO8O14OBLixaVSpOcVwcFebSyNm8HDoE9+xjoc7yGTYAMDaRl21FjplJKamdo9vLZ6V7FNxT6fVT1u6YERFvAXUKExgub4FtVfYsCa0Up17P3l3F0i0SwvDK4Fmtkf1MUHPAtX1VBvKYEdKUC1A62ZcuWdeELSX2fPqSp/t9ZaFu/sO0urvMbsD27rQK6rzCTnnHuOiNdC0+UAWCfffbxRh1jpxS9xDYvuRbaxPge/TDnilkTY45tt9Ds2bOTtKO77LKLtZ/ULaBXYWeH+kk2IS825XYKVWO+zk2V+Jp3uXa6DyYBva32lXYhbty4MRHGi86/7Tzj3HUUR8hCpzrsdNVLtsiUiy7q6po+Nljod6eXtd2/jZmDUpi2Z4SmO26LzWzrj1rgf/rpp3vbH9kbY/p6P8z/g11Aj+0fTdlPek9RVhRffy1WQG+jz2gTrqtceOgaQPrhW1cdqhK+q3qOiyt/hwAE/kgAAb0PeoLNkQ9xttIqxzg4MQ6EUqvoPMZ3vetdpekXGSyutNe2iWq//fZLzuaM2bUbY9SXhvCnH8S0Xx1B0e3bt5uRI0YE78Asqo/P4og8hr/+9a/NmNGjc8/i9RE49cyiMsVmf7D1R5++bAtA69mdAZuQ/mUL8vgETwZDYK+KHQS2RQoxY7va3CW++Dh5vRjXQvqr7TdNCYgKOGp+unjatNziVLWwJZSPb8p1n8VOaRlsQe3OcvqkhM/WqyibiQS22++4w+y9995WFP0moKsyRYHjGMEmtP//5Cc/MTqPVClls2cfu/qgbWfEvCuvNBLo2nS1UUAvK8yIp37z9a9/3Yw/+2yjNsi7yo5DVduKtrSXKq9roU2M76Hnt33OVRmbENBtxy09vmOHOeqoo5yfaN0CehV2doyf9J3vfCfxafK+pdhFjq7v27WQRI0zGOzstBO21b5yLVrKG29tZ1SrvmUXOtVhp8sHHD1qlPne977XNQ742Igx313b/dvYOUhAbc8IPZ6xLTazrT/euHKlUSaV0Cu2r7d9/h/sAnps/2jKftJiKWXa2rBhQ1dXth1X2XlzrIDeNp9R5bGJ+vp7bGyyzLjR9m9ddalK+K7qOWX4ci8EBjMBBPQ+af3vf//7SRpeOTXZq6yzlf4+xsGJcSBkIN5/331m6XXXmY997GOlzvvSOehnjhvXxcBHdFQw+PTTTjM/+MEPun4fm2I31qgP6YYx7Vd1UPQXv/hFsltZwdvspXStEqzf//73W6tZVCb9qGwKW5d46CugK8Xl0UOHdpXbR0R2tWlsG9gWLKh8WsV+7rnnlk4DbkvBqzr5CK+DIbBXhYD+yiuvmAsmTzYa1/IunfN8w/LlRot8ylyuIy98+28vxrUy9fS5N1RA9Hl29h7bu3TvjBkzzMxZs4z4h15yUB999FGjhXXDhg3zfoxvyvUyc6ErqJ0WzpWxIq8SMfObntePArptPAgVbEL7v343dswY8+lPf9pcOmNGqT5rW7zmEtA1dq1fv96sv+WWJA38Mccck7xf6W/LCvm+H0cbBfQQYUb1dQlzukdHhGgc2muvvZyIYu2U7Atsi/N8FtrE+B4qS9vnXJWxCQE9dFzobM+qBPQ67eyYeUR+xNw5c8yCBQtyvxP5nTq3Wn5smUvP1Rg3dcqUwl3LPvPwYLCzO7m2zb5y7Sa3xWZc47syr2kxkWuhoMvW8fV1Ozm7jg3x6Zsx353K0mb/NnYOSudpZYWaN29e19Dhs3imzTbzq6++ai668EKzZs2armL6xA9sY2msT9r2+X8wCOh19o+m7KfYfqhyViGgt8lnTL9b27GBin3Mv/pqM2nSJLP77ruXMZvecK/mqLvuuivZ+KYssnlX2791lbkq4buq5/zmN78xq1evTvxvLbLVAnr53x/5yEdKaTXBDcsPIdAnBBDQ+6ShbOm0VAWtCP7Ha681f/M3f+NdoxgHJ8aBSA1ETaRanT112jQvJ9G2ss1np4JtV5TPbs/XXnvN/PjHPzZ3btxopkydat7xjne8zroKY8q74f50Y0z7VRkUffnllxMRMC9NtIq6avVqM2HCBOfka2ufiRMnmiVLl3oFfBWc0k7Q+VddVRic8g0qSEwedtJJuedH+yxcUVm++c1vmieeeMJMmTLF7LHHHq83c2wb6BtUyt/ly5cXdh2lTNJZ2q7FC3qAnrd161Yz+/LLC3evScRRtoaDDz7Y2l0HQ2CvCgE9NaAlVBXtGPzgBz9oZl9xhRk+fLjT4dA8oSM/1IZKK1l0TZs2LXFiXA5ML8a1suOg6/4qhALXO9K/u+Zp3ffZz342+SbLOCR6rsbZLVu2mJtWr04WgfmOYZ1lt6XG1H2aB+/YuNHsu+++vlU2tpRteojPUQF5Lyua3wbyDnRxsO161FigoPoJJ5zgLSaH9v/O3x1yyCHJgixfEduW7cC2w6QocC9b8ZovfSkJurjSSnt33I4bbQJ6yPNcv9GihNtuv/0NNmTnb2KEGT3HtYBQ9/juBIm1Uzrr5dp5qaNnpk6dam3jGN8jLYvq1NY5V2XstYDe9A70Ou3sGD9JbfHcc88li4O1mCfvevvb324uu/zyZGzyWZCirC1Llywx1157beEwMXLkyOSoBdcRUYPBzu6E1Cb7SvaYjkcqOs/cFVPwWejkmy2kSjtdOytnXHqpufHGG3P7p2JN6psuYT/2u2uzf1vFHCS4RRkVfednCUTy2d/61rcm/mFbbGbb8SC+2ZR+9atfJYuMjjzySHPYYYe93her6Ottnv8Hg4BeZ/9oyn6y9cMmd6C3yWdMP1LX0TS6r0xsMn2uYvAvvPBCMs6tW7s2iZk98eSTRpu0iq42f+sqc1XCdxXPKbJpFPfVhseTTz7Z5drydwgMGgII6H3U1K5VwXLktWp5xMiR5gMf+IB5y1ve8gbBLlvVGAcnxoHIGogKCp8/eXJSdjkCeZcmzjvuuMN88QtfyBVFlRJKAmunQJl9ji3lju5VkFjn/kmMVyBEDq4clOeffz5Jrbrt7ruTIEpe8LMKo75sV4xpvyqCouKzc+dOM2vmzGS1eN5VRvi2LZDw3VGtnW/z5s41K1assOL0FZ9saS71AolhF19ySeLg7bbbbkb9VOnnlO3gkYcfThYVKMiV1z+raAMZk58fOzYxwoousVPQY/SYMUY7ZrTwY9ddd01u/6//+q/EIH3wwQfN7bfdlpudIX2ur+Or+wdDYK8qAd0nKCimBxxwgDl7/HijXenvfe97k/Fdl8QSjT8S3u64/XZz//33Fy4c0f0+Cz/SNu/FuFZ2HHTdHyogup5b9HdXYDX9ncaOs84+O5l3dJxJ+k2m847mKwlOzzz9tHn44Ye7Avi+Y1hnOTU2TRg/3mzbti23+L5n33b+2LVLL3THiY56Udad7OWbPeHFF19MjvDQ4qXs5XK6O+9vQszqfJ9PYL2z74iH7KY3velNuW0a2v/zfqeztqddfLH58Ic/XCjgKxuNUhvmCQsq64MPPVQY8LCl3PPZnRz6zbZJQHeNHy5hJmUgf2HhggWFu2d953NbZiAFwWQza8FNUf9TeWQXPfTQQ8nxFupXeZfvvBTje6TvbfOcqzI2MebIr9H4KvE6e/nMAxr3dX73okWLun7vyjKR/UGddnaMn5SW0zYupfcoyCj77DOf+YwZMmTI62Ny6hNo0dvWLVuShY3a5VN0+X7f+v1gsLOznFzjYxP2lSsW45stRt/QypUrzWWzZnmdn17UZ2x2uuxLLZb9xCc+4cxGpmNbLrn44kL70LdeKmcV311b/dsq5iAxKkq5rr9pflbc4NzzzksWwCv7joRHCcvf/e53k7HkgQceSMaS1Bdoi82s8q9atcqcd+65uV1WsUrtalTMb5999klsBzH95S9/aZ588skk1qaYm3ygrK1ehU/a5vl/MAjodfaPpuwn+dJaWKdvMHv5+Lzqgxr7FdPOXj7x7Db6jJ1lci0CTse4NDapDQWKTaZZxmQ3/f73vze/+93vzLPPPmue/uY3zb333tvlP7h8+TZ/62JQhfBdxXNcnEKzohQauvwBAn1OAAG9zxrQ13mMqZZrd4yeHeNAFBmIcs7Gjh1rTho2LBGLJIbLwdRErF13Wo0qgzp7ydG4dcOGRBhyXWvXrjUTJ0xw3Wb9+0AW0FVxtYOCQJ869tgkUC5npzNAL9FVO/Fv27ChsE30HK0KXLN2rdECCd/LtUNSAfyJkyYlQvCf//mfJ46XnMp//dd/TZz+dFWi632+4pPSJCvNmvpszFWXgK4yuVKux5S787e+O9b0m8EQ2KtKQE/H039ctMjMnTu3qubKfU6Z4KweUEWwotYKeTw8VED0eHThLbZdxDHP7fyt7xiWfV/RHBi6U1zPt+043rJ1qzn11FNLV1vH1uj8We0AzF4usU0LmJRCsmhhl+8OS723CTErWz+fHcSlgeb8wBZ8sH03EvA/N2pUsthQiz8U9FBASSLp9dddZ7797W/nFs+2s9K2KyV9WBXnI+YVrC0CelXCTFrHKp5nE9D1nnSB3plnnZXY7do1q/6gPqyAuI71WXPTTbkLWdJylpmXYnyPzrZ3HXNSxfelZ5SpW/rOJsYc24Jil1Cm32pxxjXXXJOLac6cOcnCCtuiis4f1mlnVyHk+aRcr6K/uLhn3zEY7Ow8rr20r1xzs+/CpLReVTzPZqen79FO3gkTJyZC+jvf+c5kwbeC5hIodM75LTffnPjQeTGWdJzX/Csf3Oe7ruK703vb6N9WNQcpG8W4M85IjmSKuVJfoC02s+riykzlW986BHS9u63z/2AR0OvqH035bLJZrpg92yxcuLCrK7vmAG0WUppsLUDMG2+VsfO66683e+65p+9n4pV1yvthlhtdgnXnT30WHsaWyac8bf3WVfe2COharCBtRFkOi66yR6nGti2/h0CbCSCgt7l1CsqmXbbaybFhw4ZaSt8rAT20Mr5pzvR8nxXNrnIMdAHdVX+fv4eI53quT+ofn/frHgUJZDjlGahlxKcqgjV1Cuiqq9LEf+G885JASNWXnAGlqLzwwgudKb/Tdw+GwF6VArq4uXYMxrarvkmlXvzQhz7k/SgEdG9Ub7hRgUkJR+PPPrswNX/Yk//3V2XGsM53KcX/6FGjuna0+6yaLypz0fnqMauWXWe2KxPDrMsuez37R7qQSpk0brrpJusuvyuvuio5jz7d9W9riybErLz3++xOi+1DoQJ6yHtd4pBtPE3fV3Znq2852yCgVyGk5NXXtehWCxx1zM5RRx2Vi8sloPsyLrrP9f7s76oSL9o656pcTY05tgXF+l51dIx2CGlRhHYEaUGEFsksu/56a7aiE0880eicZC2u8b3qsrOrEvLqHo/1HUigHDp0qJdAKa6Dwc7O6z+9sq98ssOUWWic1s210EmL2Jd/+cvm9NNPz+0bPgK673eYd598wMtnz06OIfOxmfSMqr47Patt/m1Vc5Br159vm6W+QFtsZpW7qlhOXQJ6W+f/wSKg19U/mrSfbBt+NGbKPx03blySZUGXskXofPDrli61LijVBiEdpaasW2Wuum0UlcVHsE7L7MocW6ZuRff6lqeN8TXVqS0Cuo8NERpzqqKdeQYE2kYAAb1tLeJZHhnwSv9y9fz51kCx5+PecFs/CeiunWh59d+xY4c5c9y4YGEDAd3eq5SWS2dZlgmedT7Rdaa6T5+WuCKHX9/HI4880vWTMoaAT9DEVaa6BXS9X7sup19ySZLCu6pLQVSdfXvaaad5B0707sEQ2KtaQE+DDmvWrDFzrrii0nFdu0Z0hrBSv5e5ENDL0HrjvRo3NPZMueiiwrTFoU+Xc7523TozYsSI0o/Qynml3VXa0M4rdKd4+oy7777bjBg+/A3P1HndCrr67FjKq4jr/LLSlS/4gQIWd27alJstpSkxK69oqVAwc8aMwl3dMQyaEtBdOzJUB58d6IuXLEn6U9VXrwV0HxsjRJhJObnSKdp2SdcpoGtR1/XLlpmPfvSj3k1alXiRvlCBCM11GQAAFF9JREFU3DbNuSpXU2OOFmPrHOeiIz28G8XjRpfN7fMNuF6TZ2dXKeQpIKx5bvbll1c6p8tfkX2mjF9lrsFgZxfx6IV95YodlFnMn62Xa6GTbQGaT/C7TL/qvFfivebdMWPGlPIBq/zuVJ42+bdVzkGuxRM+7dY5trbBZk7L7OrTPnWrU0DX+9s2/w8WAV3s6+gfTdpPGgcunT7dLF++3KcrR93ju3i4lz5jXgUl6msumDZ1aqUxLb1Lc5OOBDv00EO92LbtW1eh2yKg++xAv+crXzHDhg3zYs1NEBjoBBDQ+7yFf/azn5kbV6xw7rgqU826BXQ5e7fccotZfsMNwSK26qN0oDr3/D3veU+Z6iVpy2KEjYEgoCvVl87O1rl8VV3aQaEdK8OHD/feqVz0bgX2JBqsW7euVPEUqFcQ45Lp05N2HjtmTLSArgLEGoFNCOgqp5xxpYaqYmGNzjedO29ecv5a2WswBPbqENDFWf12586dZu6cOdGLIWK/SQT0sj2/+/6qA39aDDH90kvNgQceGCxMZ9PnxewUT2ucTUdZxZnVoaKKHOsLLrzQ/OiHPzSbN292NmJbBfS04BrXlVptyeLFlc7ZNgFdYtFTTz1lli5ZEiWwqS2W3XCD+dznPld4bnpaz7xFGOnfJCBs3rLFHHzwwc72LHtDrwX0OoWZlIVLRC9ajFqXgH7xxRcndtree+9dqrmqFC/SF7dpzlWZmhLQ9S5XvyhqHNmH73vf+8z8+fO92s8loNdlZ1ct5KmcymQm++zWW2/1qnvRTRobld1p0qRJZq+99ir9rMFgZ7ugNGVfub6TkMX82bq5BKWihU51Ceha2LFg4UKj82nLLoKs47tri39b9RyknalKB71ixQpXd8/9e+fY2gabubOQ//7v/26mTpkSbEPWLaC3zeceTAK62FfdP5q2n1xjdtEHrWOwjjjyyCRWV3RsRudvfQX0XvqMRXXVmKQsItpMUHS8V5mBT3Fe7eyfOm1a6fhk22z9tgjo4rJ06dIku3HepcXOmmdC4sFl2pZ7IdAvBBDQ+6WlHOWUY/Hss8+axx57zHzrmWfM888/H7xCvm4BPa3KK6+8kghEq1autKazyVZd5yzOmDkzOVd19913D27BskEQBXB1/vZZZ51ldF5s59ULoSnWQZUoLKHuvnvvTUQGBWNCLrWHuEjYecc73hHyiNzfaLWgAurXLFzoJRpkhaWq2yTE8BKbc887L1m9r3PkO68iw8km5vjClZh18803m5tWry61SCU9z1Tik3bD6CzTkGswBPbqEtBT3vo+JazoTOGyWQVs/a5Me1b9DZV5d1X39uIM9GzZNZapDRd96UtBDqTmnrFjx5rRY8aY/fffv3QwM688Wjm/bNmy5E+xO8X1jKwDNnv27OQc3F122SWqKcvs+pMgMXHiRHPeF76QiDsuYVIFU4riKVOnmsMPPzx3vGtSzHKB0pjwb//2b+bxxx83Ox5/PBFynn76adfPCv/uk/5O/H/84x+btWvWJMcGKdjrc2kuUYYELarzdbptu7FidmC7yttLAb0JYSatv+t7yNtBWWSnyAb+u7/7u8SGLNMn0u8tdAFQ1eJFZ99ow5yr8jQ95pQRITvHy3QHu866LLpkiyjQqbHARySu2s6O9ZOK6qVxUT630tnbzo7O+73Nl3SNVZ1/Hwx2tg+Puu0rl0hiy+DhU/7Oe0LmA5udrjPPX3rppVL+vc5Llw8okSc0xlLXdydWvfZv65iD1Ie3bt1qrrrySu+2UvtceNFFybEPnan1e20zZ/t82YUPtjhEnT5pG+b/wSagq69U2T96YT/paBudZ+6z4UdjqxbAa9G6+pv8cNvCGdkK50+ebHTEWkh8tRc+Y9Gcp3ZON8+FxJtlS44ZOzZZjC3/PuZqw7eu8rdFQFdZiuwcnwxyMW3BbyHQjwQQ0Pux1QZYmRUw0cCtoPCTTzyR7IjQWc5pUE5B8UMOOcQc/vGPG4n7EvZ22223Sijo3S+++GIibjzy8MPJe7UiUpcMF50X/H8PO6zy91ZS+AofIg6/+93vEsftu9/9rvnxj36ULMIQi05DR20hgVdsPn7EEeaII44wf/u3f1sqtVvZYstZfeaZZ8w927aZb33rW68LBtpdq5Xxx3zqU0ZnLuqcobKr5MuWRffLORWT++67z3z9sccSQSztqyqTdl4eNXSo0er9D3zgA7WycZVfaXGVZeCJJ54w39ixI2lPBbzTS+UdMmRIsqtv6NFHJ9+ZT5DT9V7+Xh2BdHxU39/+yCNd46OMW42J+g71TcoxU6r20MUP1ZWcJ2UJaOx47rnnrAKoxjTtytQ4+38+/GFz0EEH1TLGpue3/dVf/ZW5a/PmZK6LvdKd7ZpLtt1zj3dqNZ/3KnCmAOP9992X7IzWmJvOR4cddpg59rjjcscviczKdqMz6dOxTwHHEz7zGXPSSScladv5Vnxa4I9p1iUayVZ7+pvf7JpP1HfVb4/79KfN0UcfHTQna75fv359kllJc9cxxxyTLIhQ6jjf81f9asNdPgRcC/323XffN/QJ2e+pzZh+n7IvZBNpkYrO0277NRjnXAk4Op9z4x13JLuF0jbU2KpFW0XftIKi2ol999atiX2u3VQaU+WrnXzKKUbi4h577FG6yfvJzv7tb3+b+AFa1KR/NcenfqQqLoZaRPSxww9PxrNe+wWlG6NPftAm+6pJZC5RUYvLf/7zn5tHH33U/NOTTybp0DsX3qXfeL/5DwPRvy2Kd6TjiG0szva5ttnM2jSjWMTWLVuSWFtqj6c+rAQy2eW9thMG4/zf5HhV9K5+6R955dfcozjlpjvvTPp42rflE8keUnzt+OOP74rNpIu/1t9yy+t+reKr8p9GjBxpJLhnN9+0oa1iyiDxWllQZW/mxSXTsU4LBhTb+uhBByXHPNUR1+Jbf2NLKq6i44G1+Ur/l72qRVpHHXVUI/H1mH7FbyHQJAEE9CZp8y4IQAACEIAABCAAAQhAAAItJ+AS0BUc5IIABCAAgd4QcAnoyoDGBQEIQAACEIAABCAAAQjEEUBAj+PHryEAAQhAAAIQgAAEIAABCAwoAgjoA6o5qQwEIDDACCCgD7AGpToQgAAEIAABCEAAAq0kgIDeymahUBCAAAQgAAEIQAACEIAABHpDAAG9N9x5KwQgAAEfAgjoPpS4BwIQgAAEIAABCEAAAnEEENDj+PFrCEAAAhCAAAQgAAEIQAACA4oAAvqAak4qAwEIDDACCOgDrEGpDgQgAAEIQAACEIBAKwkgoLeyWSgUBCAAAQhAAAIQgAAEIACB3hBAQO8Nd94KAQhAwIcAAroPJe6BAAQgAAEIQAACEIBAHAEE9Dh+/BoCEIAABCAAAQhAAAIQgMCAIoCAPqCak8pAAAIDjAAC+gBrUKoDAQhAAAIQgAAEINBKAgjorWwWCgUBCEAAAhCAAAQgAAEIQKA3BBDQe8Odt0IAAhDwIYCA7kOJeyAAAQhAAAIQgAAEIBBHAAE9jh+/hgAEIAABCEAAAhCAAAQgMKAIIKAPqOakMhCAwAAjgIA+wBqU6kAAAhCAAAQgAAEItJIAAnorm4VCQQACEIAABCAAAQhAAAIQ6A0BBPTecOetEIAABHwIIKD7UOIeCEAAAhCAAAQgAAEIxBFAQI/jx68hAAEIQAACEIAABCAAAQgMKAII6AOqOakMBCAwwAggoA+wBqU6EIAABCAAAQhAAAKtJICA3spmoVAQgAAEIAABCEAAAhCAAAR6QwABvTfceSsEIAABHwII6D6UuAcCEIAABCAAAQhAAAJxBBDQ4/jxawhAAAIQgAAEIAABCEAAAgOKAAL6gGpOKgMBCAwwAgjoA6xBqQ4EIAABCEAAAhCAQCsJIKC3slkoFAQgAAEIQAACEIAABCAAgd4QQEDvDXfeCgEIQMCHAAK6DyXugQAEIAABCEAAAhCAQBwBBPQ4fvwaAhCAAAQgAAEIQAACEIDAgCKAgD6gmpPKQAACA4wAAvoAa1CqAwEIQAACEIAABCDQSgII6K1sFgoFAQhAAAIQgAAEIAABCECgNwQQ0HvDnbdCAAIQ8CGAgO5DiXsgAAEIQAACEIAABCAQRwABPY4fv4YABCAAAQhAAAIQgAAEIDCgCCCgD6jmpDIQgMAAI4CAPsAalOpAAAIQgAAEIAABCLSSAAJ6K5uFQkEAAhCAAAQgAAEIQAACEIAABCAAAQhAAAIQgAAEIAABCEAAAhCAQNMEENCbJs77IAABCEAAAhCAAAQgAAEIQAACEIAABCAAAQhAAAIQgAAEIAABCECglQQQ0FvZLBQKAhCAAAQgAAEIQAACEIAABCAAAQhAAAIQgAAEIAABCEAAAhCAAASaJoCA3jRx3gcBCEAAAhCAAAQgAAEIQAACEIAABCAAAQhAAAIQgAAEIAABCEAAAq0kgIDeymahUBCAAAQgAAEIQAACEIAABCAAAQhAAAIQgAAEIAABCEAAAhCAAAQg0DQBBPSmifM+CEAAAhCAAAQgAAEIQAACEIAABCAAAQhAAAIQgAAEIAABCEAAAhBoJQEE9FY2C4WCAAQgAAEIQAACEIAABCAAAQhAAAIQgAAEIAABCEAAAhCAAAQgAIGmCSCgN02c90EAAhCAAAQgAAEIQAACEIAABCAAAQhAAAIQgAAEIAABCEAAAhCAQCsJIKC3slkoFAQgAAEIQAACEIAABCAAAQhAAAIQgAAEIAABCEAAAhCAAAQgAAEINE0AAb1p4rwPAhCAAAQgAAEIQAACEIAABCAAAQhAAAIQgAAEIAABCEAAAhCAAARaSQABvZXNQqEgAAEIQAACEIAABCAAAQhAAAIQgAAEIAABCEAAAhCAAAQgAAEIQKBpAgjoTRPnfRCAAAQgAAEIQAACEIAABCAAAQhAAAIQgAAEIAABCEAAAhCAAAQg0EoCCOitbBYKBQEIQAACEIAABCAAAQhAAAIQgAAEIAABCEAAAhCAAAQgAAEIQAACTRNAQG+aOO+DAAQgAAEIQAACEIAABCAAAQhAAAIQgAAEIAABCEAAAhCAAAQgAIFWEkBAb2WzUCgIQAACEIAABCAAAQhAAAIQgAAEIAABCEAAAhCAAAQgAAEIQAACEGiaAAJ608R5HwQgAAEIQAACEIAABCAAAQhAAAIQgAAEIAABCEAAAhCAAAQgAAEItJIAAnorm4VCQQACEIAABCAAAQhAAAIQgAAEIAABCEAAAhCAAAQgAAEIQAACEIBA0wQQ0JsmzvsgAAEIQAACEIAABCAAAQhAAAIQgAAEIAABCEAAAhCAAAQgAAEIQKCVBBDQW9ksFAoCEIAABCAAAQhAAAIQgAAEIAABCEAAAhCAAAQgAAEIQAACEIAABJomgIDeNHHeBwEIQAACEIAABCAAAQhAAAIQgAAEIAABCEAAAhCAAAQgAAEIQAACrSSAgN7KZqFQEIAABCAAAQhAAAIQgAAEIAABCEAAAhCAAAQgAAEIQAACEIAABCDQNAEE9KaJ8z4IQAACEIAABCAAAQhAAAIQgAAEIAABCEAAAhCAAAQgAAEIQAACEGglAQT0VjYLhYIABCAAAQhAAAIQgAAEIAABCEAAAhCAAAQgAAEIQAACEIAABCAAgaYJIKA3TZz3QQACEIAABCAAAQhAAAIQgAAEIAABCEAAAhCAAAQgAAEIQAACEIBAKwkgoLeyWSgUBCAAAQhAAAIQgAAEIAABCEAAAhCAAAQgAAEIQAACEIAABCAAAQg0TQABvWnivA8CEIAABCAAAQhAAAIQgAAEIAABCEAAAhCAAAQgAAEIQAACEIAABFpJAAG9lc1CoSAAAQhAAAIQgAAEIAABCEAAAhCAAAQgAAEIQAACEIAABCAAAQhAoGkCCOhNE+d9EIAABCAAAQhAAAIQgAAEIAABCEAAAhCAAAQgAAEIQAACEIAABCDQSgII6K1sFgoFAQhAAAIQgAAEIAABCEAAAhCAAAQgAAEIQAACEIAABCAAAQhAAAJNE0BAb5o474MABCAAAQhAAAIQgAAEIAABCEAAAhCAAAQgAAEIQAACEIAABCAAgVYSQEBvZbNQKAhAAAIQgAAEIAABCEAAAhCAAAQgAAEIQAACEIAABCAAAQhAAAIQaJoAAnrTxHkfBCAAAQhAAAIQgAAEIAABCEAAAhCAAAQgAAEIQAACEIAABCAAAQi0kgACeiubhUJBAAIQgAAEIAABCEAAAhCAAAQgAAEIQAACEIAABCAAAQhAAAIQgEDTBBDQmybO+yAAAQhAAAIQgAAEIAABCEAAAhCAAAQgAAEIQAACEIAABCAAAQhAoJUEENBb2SwUCgIQgAAEIAABCEAAAhCAAAQgAAEIQAACEIAABCAAAQhAAAIQgAAEmiaAgN40cd4HAQhAAAIQgAAEIAABCEAAAhCAAAQgAAEIQAACEIAABCAAAQhAAAKtJICA3spmoVAQgAAEIAABCEAAAhCAAAQgAAEIQAACEIAABCAAAQhAAAIQgAAEINA0AQT0ponzPghAAAIQgAAEIAABCEAAAhCAAAQgAAEIQAACEIAABCAAAQhAAAIQaCUBBPRWNguFggAEIAABCEAAAhCAAAQgAAEIQAACEIAABCAAAQhAAAIQgAAEIACBpgkgoDdNnPdBAAIQgAAEIAABCEAAAhCAAAQgAAEIQAACEIAABCAAAQhAAAIQgEArCSCgt7JZKBQEIAABCEAAAhCAAAQgAAEIQAACEIAABCAAAQhAAAIQgAAEIAABCDRNAAG9aeK8DwIQgAAEIAABCEAAAhCAAAQgAAEIQAACEIAABCAAAQhAAAIQgAAEWkkAAb2VzUKhIAABCEAAAhCAAAQgAAEIQAACEIAABCAAAQhAAAIQgAAEIAABCECgaQII6E0T530QgAAEIAABCEAAAhCAAAQgAAEIQAACEIAABCAAAQhAAAIQgAAEINBKAv8fIpwbpXQ2x3c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65087"/>
            <a:ext cx="9024000" cy="67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tângulo 1"/>
          <p:cNvSpPr/>
          <p:nvPr/>
        </p:nvSpPr>
        <p:spPr>
          <a:xfrm>
            <a:off x="1662545" y="5237018"/>
            <a:ext cx="8621486" cy="14725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713D95A4-FF29-4D77-9662-214577668CE2}"/>
              </a:ext>
            </a:extLst>
          </p:cNvPr>
          <p:cNvSpPr txBox="1">
            <a:spLocks/>
          </p:cNvSpPr>
          <p:nvPr/>
        </p:nvSpPr>
        <p:spPr>
          <a:xfrm>
            <a:off x="1401288" y="5503593"/>
            <a:ext cx="9942572" cy="115069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dirty="0">
                <a:solidFill>
                  <a:schemeClr val="bg1"/>
                </a:solidFill>
              </a:rPr>
              <a:t>Vamos analisar o problema e implementar uma solução</a:t>
            </a:r>
          </a:p>
          <a:p>
            <a:pPr marL="0" indent="0" algn="ctr">
              <a:buNone/>
            </a:pPr>
            <a:r>
              <a:rPr lang="pt-BR" dirty="0">
                <a:solidFill>
                  <a:schemeClr val="bg1"/>
                </a:solidFill>
              </a:rPr>
              <a:t>em um Notebook após a apresentação.</a:t>
            </a:r>
          </a:p>
          <a:p>
            <a:pPr marL="342900" indent="-342900"/>
            <a:endParaRPr lang="pt-BR" dirty="0"/>
          </a:p>
          <a:p>
            <a:pPr marL="342900" indent="-342900"/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562100" y="518615"/>
            <a:ext cx="9024000" cy="4776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161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A6D259-F6E3-45EB-A317-2F9486B60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Teoria da Decisão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E33A8CC8-1592-42D4-9FF5-A4651D8E13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181225"/>
                <a:ext cx="6596270" cy="4164358"/>
              </a:xfrm>
            </p:spPr>
            <p:txBody>
              <a:bodyPr/>
              <a:lstStyle/>
              <a:p>
                <a:r>
                  <a:rPr lang="pt-BR" dirty="0"/>
                  <a:t>É necessário para especificar um problema de decisão:</a:t>
                </a:r>
              </a:p>
              <a:p>
                <a:r>
                  <a:rPr lang="pt-BR" dirty="0"/>
                  <a:t>Espaço de parâmetros, </a:t>
                </a:r>
                <a:r>
                  <a:rPr lang="el-GR" dirty="0"/>
                  <a:t>Θ</a:t>
                </a:r>
                <a:endParaRPr lang="pt-BR" dirty="0"/>
              </a:p>
              <a:p>
                <a:r>
                  <a:rPr lang="pt-BR" dirty="0"/>
                  <a:t>Espaços de resultados, </a:t>
                </a:r>
                <a:r>
                  <a:rPr lang="el-GR" dirty="0"/>
                  <a:t>Ω</a:t>
                </a:r>
                <a:r>
                  <a:rPr lang="pt-BR" dirty="0"/>
                  <a:t> </a:t>
                </a:r>
              </a:p>
              <a:p>
                <a:r>
                  <a:rPr lang="pt-BR" dirty="0"/>
                  <a:t>Espaços de ações,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33A8CC8-1592-42D4-9FF5-A4651D8E13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181225"/>
                <a:ext cx="6596270" cy="4164358"/>
              </a:xfrm>
              <a:blipFill rotWithShape="0">
                <a:blip r:embed="rId2"/>
                <a:stretch>
                  <a:fillRect l="-1664" t="-2489" r="-268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E51498B3-9DCD-4F5B-816A-CC42DF488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5058" y="2181225"/>
            <a:ext cx="3028743" cy="307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DC6331-D058-4933-8973-3FE379CBF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Conceitos Essenciais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66FEBB91-D262-4F40-A81C-13488656985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2384425"/>
                <a:ext cx="10515600" cy="4351338"/>
              </a:xfrm>
            </p:spPr>
            <p:txBody>
              <a:bodyPr/>
              <a:lstStyle/>
              <a:p>
                <a:r>
                  <a:rPr lang="pt-BR" dirty="0" smtClean="0"/>
                  <a:t> R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egra</m:t>
                    </m:r>
                    <m:r>
                      <a:rPr lang="pt-B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</m:t>
                    </m:r>
                    <m:r>
                      <a:rPr lang="pt-B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decis</m:t>
                    </m:r>
                    <m:r>
                      <a:rPr lang="pt-B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ã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</m:oMath>
                </a14:m>
                <a:endParaRPr lang="pt-BR" dirty="0"/>
              </a:p>
              <a:p>
                <a:endParaRPr lang="pt-BR" dirty="0"/>
              </a:p>
              <a:p>
                <a:r>
                  <a:rPr lang="pt-BR" dirty="0" smtClean="0"/>
                  <a:t>F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un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çã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de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perda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</m:d>
                  </m:oMath>
                </a14:m>
                <a:endParaRPr lang="pt-BR" b="0" dirty="0">
                  <a:ea typeface="Cambria Math" panose="02040503050406030204" pitchFamily="18" charset="0"/>
                </a:endParaRPr>
              </a:p>
              <a:p>
                <a:endParaRPr lang="pt-BR" b="0" dirty="0"/>
              </a:p>
              <a:p>
                <a:r>
                  <a:rPr lang="pt-BR" b="0" dirty="0" smtClean="0"/>
                  <a:t>F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un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çã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de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risco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b="0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66FEBB91-D262-4F40-A81C-13488656985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384425"/>
                <a:ext cx="10515600" cy="4351338"/>
              </a:xfrm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3494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CD7EAA-53A5-42B3-B495-2F1B6D8C4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1D013281-CE36-4669-A767-19E58592C3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19217638"/>
              </p:ext>
            </p:extLst>
          </p:nvPr>
        </p:nvGraphicFramePr>
        <p:xfrm>
          <a:off x="6440557" y="1825624"/>
          <a:ext cx="4913244" cy="170899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37748">
                  <a:extLst>
                    <a:ext uri="{9D8B030D-6E8A-4147-A177-3AD203B41FA5}">
                      <a16:colId xmlns:a16="http://schemas.microsoft.com/office/drawing/2014/main" val="631389026"/>
                    </a:ext>
                  </a:extLst>
                </a:gridCol>
                <a:gridCol w="1637748">
                  <a:extLst>
                    <a:ext uri="{9D8B030D-6E8A-4147-A177-3AD203B41FA5}">
                      <a16:colId xmlns:a16="http://schemas.microsoft.com/office/drawing/2014/main" val="2864582880"/>
                    </a:ext>
                  </a:extLst>
                </a:gridCol>
                <a:gridCol w="1637748">
                  <a:extLst>
                    <a:ext uri="{9D8B030D-6E8A-4147-A177-3AD203B41FA5}">
                      <a16:colId xmlns:a16="http://schemas.microsoft.com/office/drawing/2014/main" val="1568111999"/>
                    </a:ext>
                  </a:extLst>
                </a:gridCol>
              </a:tblGrid>
              <a:tr h="534459">
                <a:tc>
                  <a:txBody>
                    <a:bodyPr/>
                    <a:lstStyle/>
                    <a:p>
                      <a:pPr algn="ctr"/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EFICIENTE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NÃO EFICIENTE</a:t>
                      </a:r>
                    </a:p>
                    <a:p>
                      <a:pPr algn="ctr"/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8248691"/>
                  </a:ext>
                </a:extLst>
              </a:tr>
              <a:tr h="534459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LANÇA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600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9023560"/>
                  </a:ext>
                </a:extLst>
              </a:tr>
              <a:tr h="534459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NÃO LANÇA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53100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6832CD09-1740-411B-9D4A-E4A3DAB9B50E}"/>
                  </a:ext>
                </a:extLst>
              </p:cNvPr>
              <p:cNvSpPr txBox="1"/>
              <p:nvPr/>
            </p:nvSpPr>
            <p:spPr>
              <a:xfrm>
                <a:off x="954157" y="1690688"/>
                <a:ext cx="5300869" cy="3785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400" dirty="0"/>
                  <a:t>Decisão de lançar ou não uma droga no mercado. </a:t>
                </a:r>
              </a:p>
              <a:p>
                <a:endParaRPr lang="pt-BR" sz="2400" dirty="0"/>
              </a:p>
              <a:p>
                <a:r>
                  <a:rPr lang="pt-BR" sz="2400" dirty="0"/>
                  <a:t>Podemos associar, droga eficiente para </a:t>
                </a:r>
                <a14:m>
                  <m:oMath xmlns:m="http://schemas.openxmlformats.org/officeDocument/2006/math">
                    <m:r>
                      <a:rPr lang="pt-B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sz="2400" dirty="0"/>
                  <a:t> e não eficiente </a:t>
                </a:r>
                <a14:m>
                  <m:oMath xmlns:m="http://schemas.openxmlformats.org/officeDocument/2006/math">
                    <m:r>
                      <a:rPr lang="pt-B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pt-BR" sz="2400" dirty="0"/>
                  <a:t> e as possíveis ações como lança a droga </a:t>
                </a:r>
                <a14:m>
                  <m:oMath xmlns:m="http://schemas.openxmlformats.org/officeDocument/2006/math">
                    <m:r>
                      <a:rPr lang="pt-B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pt-BR" sz="2400" dirty="0"/>
                  <a:t> e não lança a </a:t>
                </a:r>
                <a14:m>
                  <m:oMath xmlns:m="http://schemas.openxmlformats.org/officeDocument/2006/math">
                    <m:r>
                      <a:rPr lang="pt-B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</m:t>
                    </m:r>
                  </m:oMath>
                </a14:m>
                <a:r>
                  <a:rPr lang="pt-BR" sz="2400" dirty="0"/>
                  <a:t> </a:t>
                </a:r>
              </a:p>
              <a:p>
                <a:endParaRPr lang="pt-BR" sz="2400" dirty="0"/>
              </a:p>
              <a:p>
                <a:r>
                  <a:rPr lang="pt-BR" sz="2400" dirty="0"/>
                  <a:t>Suponha que podemos construir a tabela ao lado. E suponhamos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</m:t>
                    </m:r>
                    <m: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BR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  <m:r>
                      <a:rPr lang="pt-BR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pt-BR" sz="2400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6832CD09-1740-411B-9D4A-E4A3DAB9B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157" y="1690688"/>
                <a:ext cx="5300869" cy="3785652"/>
              </a:xfrm>
              <a:prstGeom prst="rect">
                <a:avLst/>
              </a:prstGeom>
              <a:blipFill>
                <a:blip r:embed="rId2"/>
                <a:stretch>
                  <a:fillRect l="-1841" t="-1288" r="-1036" b="-273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1876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B5BFCC6-D9AF-4374-B889-79859C12428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6666" y="2282825"/>
                <a:ext cx="10515600" cy="435133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pt-B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 smtClean="0">
                                <a:latin typeface="Cambria Math" panose="02040503050406030204" pitchFamily="18" charset="0"/>
                              </a:rPr>
                              <m:t>0,</m:t>
                            </m:r>
                            <m:r>
                              <a:rPr lang="pt-B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1500</m:t>
                        </m:r>
                      </m:e>
                    </m:d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100=1400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+100</m:t>
                    </m:r>
                  </m:oMath>
                </a14:m>
                <a:endParaRPr lang="pt-BR" dirty="0">
                  <a:ea typeface="Cambria Math" panose="02040503050406030204" pitchFamily="18" charset="0"/>
                </a:endParaRPr>
              </a:p>
              <a:p>
                <a:endParaRPr lang="pt-BR" dirty="0"/>
              </a:p>
              <a:p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pt-B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pt-B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d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1−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</m:d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600=600−600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endParaRPr lang="pt-BR" dirty="0">
                  <a:ea typeface="Cambria Math" panose="02040503050406030204" pitchFamily="18" charset="0"/>
                </a:endParaRPr>
              </a:p>
              <a:p>
                <a:endParaRPr lang="pt-BR" dirty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pt-BR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</m:t>
                    </m:r>
                    <m:r>
                      <a:rPr lang="pt-BR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pt-BR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somente</m:t>
                    </m:r>
                    <m:r>
                      <a:rPr lang="pt-BR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</m:t>
                    </m:r>
                    <m:r>
                      <a:rPr lang="pt-BR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pt-BR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=0,25</m:t>
                    </m:r>
                  </m:oMath>
                </a14:m>
                <a:endParaRPr lang="pt-BR" dirty="0">
                  <a:ea typeface="Cambria Math" panose="02040503050406030204" pitchFamily="18" charset="0"/>
                </a:endParaRPr>
              </a:p>
              <a:p>
                <a:endParaRPr lang="pt-BR" dirty="0">
                  <a:ea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dirty="0">
                  <a:ea typeface="Cambria Math" panose="02040503050406030204" pitchFamily="18" charset="0"/>
                </a:endParaRPr>
              </a:p>
              <a:p>
                <a:endParaRPr lang="pt-BR" dirty="0">
                  <a:ea typeface="Cambria Math" panose="02040503050406030204" pitchFamily="18" charset="0"/>
                </a:endParaRPr>
              </a:p>
              <a:p>
                <a:endParaRPr lang="pt-BR" dirty="0">
                  <a:ea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B5BFCC6-D9AF-4374-B889-79859C124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666" y="2282825"/>
                <a:ext cx="10515600" cy="43513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2649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AB7A67A-4B97-4CA1-8CB5-9334A628A9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2164292"/>
                <a:ext cx="10515600" cy="435133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pt-BR" dirty="0"/>
                  <a:t>As mais comuns são a funções de perda quadrática e função de perda absoluta.</a:t>
                </a:r>
              </a:p>
              <a:p>
                <a:pPr algn="just"/>
                <a:endParaRPr lang="pt-BR" dirty="0"/>
              </a:p>
              <a:p>
                <a:pPr algn="just"/>
                <a:r>
                  <a:rPr lang="pt-BR" dirty="0"/>
                  <a:t>Função Perda Quadrática, definida por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𝛿</m:t>
                            </m:r>
                            <m:r>
                              <a:rPr lang="pt-B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p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dirty="0"/>
                  <a:t> pode se mostrar neste caso que o estimador para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pt-BR" dirty="0"/>
                  <a:t> será a média da distribuição atualizada. 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CAB7A67A-4B97-4CA1-8CB5-9334A628A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64292"/>
                <a:ext cx="10515600" cy="4351338"/>
              </a:xfrm>
              <a:prstGeom prst="rect">
                <a:avLst/>
              </a:prstGeom>
              <a:blipFill rotWithShape="0">
                <a:blip r:embed="rId2"/>
                <a:stretch>
                  <a:fillRect l="-1043" t="-2241" r="-115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Funções de Perda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0143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Funções de Perda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2062692"/>
                <a:ext cx="10515600" cy="4351338"/>
              </a:xfrm>
            </p:spPr>
            <p:txBody>
              <a:bodyPr/>
              <a:lstStyle/>
              <a:p>
                <a:pPr algn="just"/>
                <a:r>
                  <a:rPr lang="pt-BR" dirty="0"/>
                  <a:t>A perda quadrática é criticada por penalizar demais o erro.</a:t>
                </a:r>
              </a:p>
              <a:p>
                <a:pPr algn="just"/>
                <a:endParaRPr lang="pt-BR" dirty="0"/>
              </a:p>
              <a:p>
                <a:pPr algn="just"/>
                <a:r>
                  <a:rPr lang="pt-BR" dirty="0"/>
                  <a:t>A função de perda absoluta definida por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=|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pt-BR" dirty="0"/>
                  <a:t>, acrescenta punição que cresce linearmente com o erro de estimação. </a:t>
                </a:r>
              </a:p>
              <a:p>
                <a:pPr algn="just"/>
                <a:endParaRPr lang="pt-BR" dirty="0"/>
              </a:p>
              <a:p>
                <a:pPr algn="just"/>
                <a:r>
                  <a:rPr lang="pt-BR" dirty="0"/>
                  <a:t> Neste caso o estimador é associado a mediana da </a:t>
                </a:r>
                <a:r>
                  <a:rPr lang="pt-BR" dirty="0" smtClean="0"/>
                  <a:t>posteriori.</a:t>
                </a:r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2062692"/>
                <a:ext cx="10515600" cy="4351338"/>
              </a:xfrm>
              <a:blipFill>
                <a:blip r:embed="rId2"/>
                <a:stretch>
                  <a:fillRect l="-1043" t="-2241" r="-115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82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marL="0" indent="0" algn="ctr">
              <a:buNone/>
            </a:pPr>
            <a:r>
              <a:rPr lang="pt-BR" dirty="0"/>
              <a:t>Qual proporção é maior?</a:t>
            </a:r>
          </a:p>
          <a:p>
            <a:pPr marL="0" indent="0" algn="ctr">
              <a:buNone/>
            </a:pPr>
            <a:r>
              <a:rPr lang="pt-BR" dirty="0"/>
              <a:t>A: 1 de 2</a:t>
            </a:r>
          </a:p>
          <a:p>
            <a:pPr marL="0" indent="0" algn="ctr">
              <a:buNone/>
            </a:pPr>
            <a:r>
              <a:rPr lang="pt-BR" dirty="0"/>
              <a:t>B: 40 de 100</a:t>
            </a:r>
          </a:p>
          <a:p>
            <a:pPr marL="0" indent="0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dirty="0"/>
              <a:t>Que atacante você escolheria para seu o time?</a:t>
            </a:r>
          </a:p>
          <a:p>
            <a:pPr marL="0" indent="0" algn="ctr">
              <a:buNone/>
            </a:pPr>
            <a:r>
              <a:rPr lang="pt-BR" dirty="0"/>
              <a:t>Jogador A: Fez 40 gols em 100 finalizações</a:t>
            </a:r>
          </a:p>
          <a:p>
            <a:pPr marL="0" indent="0" algn="ctr">
              <a:buNone/>
            </a:pPr>
            <a:r>
              <a:rPr lang="pt-BR" dirty="0"/>
              <a:t>Jogador B: Fez 1 gol em 2 finalizações</a:t>
            </a:r>
          </a:p>
          <a:p>
            <a:pPr marL="0" indent="0" algn="ctr">
              <a:buNone/>
            </a:pPr>
            <a:endParaRPr lang="pt-BR" dirty="0"/>
          </a:p>
          <a:p>
            <a:pPr marL="0" indent="0" algn="ctr">
              <a:buNone/>
            </a:pPr>
            <a:r>
              <a:rPr lang="pt-BR" dirty="0"/>
              <a:t>Quem você escolheria para bater um pênalti no seu time?</a:t>
            </a:r>
          </a:p>
          <a:p>
            <a:pPr marL="0" indent="0" algn="ctr">
              <a:buNone/>
            </a:pPr>
            <a:r>
              <a:rPr lang="pt-BR" dirty="0"/>
              <a:t>Jogador A: Fez 40 gols em 100 cobranças</a:t>
            </a:r>
          </a:p>
          <a:p>
            <a:pPr marL="0" indent="0" algn="ctr">
              <a:buNone/>
            </a:pPr>
            <a:r>
              <a:rPr lang="pt-BR" dirty="0"/>
              <a:t>Jogador B: Fez 1 gol em 2 cobranças</a:t>
            </a:r>
          </a:p>
        </p:txBody>
      </p:sp>
    </p:spTree>
    <p:extLst>
      <p:ext uri="{BB962C8B-B14F-4D97-AF65-F5344CB8AC3E}">
        <p14:creationId xmlns:p14="http://schemas.microsoft.com/office/powerpoint/2010/main" val="88584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0B20026-B682-43FF-A7B2-33581C2CB9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16764" y="1690688"/>
                <a:ext cx="10515600" cy="4351338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pt-BR" dirty="0" smtClean="0"/>
                  <a:t>Seja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  <m:r>
                      <m:rPr>
                        <m:nor/>
                      </m:rPr>
                      <a:rPr lang="pt-BR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l-GR" dirty="0" smtClean="0"/>
                      <m:t>Θ</m:t>
                    </m:r>
                    <m:r>
                      <m:rPr>
                        <m:nor/>
                      </m:rPr>
                      <a:rPr lang="pt-BR" dirty="0" smtClean="0"/>
                      <m:t>,</m:t>
                    </m:r>
                  </m:oMath>
                </a14:m>
                <a:r>
                  <a:rPr lang="pt-BR" dirty="0"/>
                  <a:t> uma região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l-GR" dirty="0" smtClean="0"/>
                      <m:t>Θ</m:t>
                    </m:r>
                  </m:oMath>
                </a14:m>
                <a:r>
                  <a:rPr lang="pt-BR" dirty="0"/>
                  <a:t> é a 100(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pt-BR" dirty="0"/>
                  <a:t>)% credibilidade para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pt-BR" dirty="0"/>
                  <a:t> se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e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i="1" smtClean="0">
                        <a:latin typeface="Cambria Math" panose="02040503050406030204" pitchFamily="18" charset="0"/>
                      </a:rPr>
                      <m:t>≥1−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pt-BR" dirty="0"/>
                  <a:t>.</a:t>
                </a:r>
              </a:p>
              <a:p>
                <a:pPr algn="just"/>
                <a:endParaRPr lang="pt-BR" dirty="0"/>
              </a:p>
              <a:p>
                <a:pPr algn="just"/>
                <a:r>
                  <a:rPr lang="pt-BR" dirty="0"/>
                  <a:t>Exemplo :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</a:rPr>
                      <m:t>𝑆𝑒𝑗𝑎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com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dirty="0"/>
                  <a:t> conhecida. A priori não-informativa para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pt-BR" dirty="0"/>
                  <a:t> é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pt-BR" dirty="0"/>
                  <a:t>.</a:t>
                </a:r>
              </a:p>
              <a:p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Se consideramos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pt-BR" i="1" smtClean="0">
                        <a:latin typeface="Cambria Math" panose="02040503050406030204" pitchFamily="18" charset="0"/>
                      </a:rPr>
                      <m:t>𝑒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pt-BR" dirty="0"/>
                  <a:t>números tais que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</a:rPr>
                      <m:t>1−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endParaRPr lang="pt-B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</m:t>
                      </m:r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ad>
                        <m:radPr>
                          <m:degHide m:val="on"/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den>
                      </m:f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dirty="0"/>
              </a:p>
              <a:p>
                <a:endParaRPr lang="pt-BR" dirty="0"/>
              </a:p>
              <a:p>
                <a:endParaRPr lang="pt-BR" dirty="0"/>
              </a:p>
              <a:p>
                <a:endParaRPr lang="pt-BR" dirty="0"/>
              </a:p>
              <a:p>
                <a:endParaRPr lang="pt-BR" dirty="0"/>
              </a:p>
              <a:p>
                <a:endParaRPr lang="pt-BR" dirty="0"/>
              </a:p>
              <a:p>
                <a:endParaRPr lang="pt-BR" dirty="0"/>
              </a:p>
              <a:p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40B20026-B682-43FF-A7B2-33581C2CB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64" y="1690688"/>
                <a:ext cx="10515600" cy="4351338"/>
              </a:xfrm>
              <a:prstGeom prst="rect">
                <a:avLst/>
              </a:prstGeom>
              <a:blipFill>
                <a:blip r:embed="rId2"/>
                <a:stretch>
                  <a:fillRect l="-1217" t="-2241" r="-115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/>
            </a:r>
            <a:br>
              <a:rPr lang="pt-BR" dirty="0" smtClean="0"/>
            </a:br>
            <a:r>
              <a:rPr lang="pt-BR" dirty="0" smtClean="0"/>
              <a:t>Intervalo </a:t>
            </a:r>
            <a:r>
              <a:rPr lang="pt-BR" dirty="0"/>
              <a:t>de Credibilidade</a:t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4194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Espaço Reservado para Conteúdo 2">
                <a:extLst>
                  <a:ext uri="{FF2B5EF4-FFF2-40B4-BE49-F238E27FC236}">
                    <a16:creationId xmlns:a16="http://schemas.microsoft.com/office/drawing/2014/main" id="{61222EE9-EE02-4D28-8978-C09FC45BDC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8626" y="1967223"/>
                <a:ext cx="10585174" cy="5514354"/>
              </a:xfrm>
              <a:prstGeom prst="rect">
                <a:avLst/>
              </a:prstGeom>
            </p:spPr>
            <p:txBody>
              <a:bodyPr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pt-BR" dirty="0" smtClean="0"/>
                  <a:t>Desenvolvendo as contas: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sub>
                          </m:sSub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rad>
                            <m:radPr>
                              <m:degHide m:val="on"/>
                              <m:ctrlP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  <m:f>
                            <m:fPr>
                              <m:ctrlP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pt-B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pt-BR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pt-BR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t-BR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d>
                            </m:num>
                            <m:den>
                              <m: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den>
                          </m:f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</m:e>
                      </m:d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pt-BR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/>
                </a:r>
                <a:br>
                  <a:rPr lang="pt-BR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f>
                        <m:fPr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̅"/>
                          <m:ctrlP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Logo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=(−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sub>
                    </m:sSub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pt-B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pt-B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rad>
                      </m:den>
                    </m:f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pt-BR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 é o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</a:rPr>
                      <m:t>100</m:t>
                    </m:r>
                    <m:d>
                      <m:d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</m:d>
                    <m:r>
                      <a:rPr lang="pt-BR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pt-BR" dirty="0"/>
                  <a:t> intervalo de credibilidade para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endParaRPr lang="pt-BR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dirty="0">
                  <a:ea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pt-BR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dirty="0"/>
                  <a:t> </a:t>
                </a:r>
              </a:p>
            </p:txBody>
          </p:sp>
        </mc:Choice>
        <mc:Fallback xmlns="">
          <p:sp>
            <p:nvSpPr>
              <p:cNvPr id="2" name="Espaço Reservado para Conteúdo 2">
                <a:extLst>
                  <a:ext uri="{FF2B5EF4-FFF2-40B4-BE49-F238E27FC236}">
                    <a16:creationId xmlns:a16="http://schemas.microsoft.com/office/drawing/2014/main" id="{61222EE9-EE02-4D28-8978-C09FC45BD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626" y="1967223"/>
                <a:ext cx="10585174" cy="5514354"/>
              </a:xfrm>
              <a:prstGeom prst="rect">
                <a:avLst/>
              </a:prstGeom>
              <a:blipFill>
                <a:blip r:embed="rId2"/>
                <a:stretch>
                  <a:fillRect l="-1036" t="-232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Intervalo de </a:t>
            </a:r>
            <a:r>
              <a:rPr lang="pt-BR" dirty="0" smtClean="0"/>
              <a:t>Credibilidade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759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38E835-382E-4B72-9871-344452EE5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6494" y="312357"/>
            <a:ext cx="10515600" cy="1325563"/>
          </a:xfrm>
        </p:spPr>
        <p:txBody>
          <a:bodyPr/>
          <a:lstStyle/>
          <a:p>
            <a:r>
              <a:rPr lang="pt-BR" dirty="0" smtClean="0"/>
              <a:t>Intervalo de Confiança</a:t>
            </a:r>
            <a:endParaRPr lang="pt-BR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163598DA-7100-449B-8E0D-AF074CB7A0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6512" y="2239169"/>
            <a:ext cx="7038975" cy="352425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565F47B-3816-47B8-98BE-DA3BF471EE99}"/>
              </a:ext>
            </a:extLst>
          </p:cNvPr>
          <p:cNvSpPr txBox="1"/>
          <p:nvPr/>
        </p:nvSpPr>
        <p:spPr>
          <a:xfrm>
            <a:off x="2054087" y="5763419"/>
            <a:ext cx="8640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>
                <a:hlinkClick r:id="rId3">
                  <a:extLst>
                    <a:ext uri="{A12FA001-AC4F-418D-AE19-62706E023703}">
                      <ahyp:hlinkClr xmlns:ahyp="http://schemas.microsoft.com/office/drawing/2018/hyperlinkcolor" xmlns="" val="tx"/>
                    </a:ext>
                  </a:extLst>
                </a:hlinkClick>
              </a:rPr>
              <a:t>http://www.portalaction.com.br/inferencia/intervalo-de-confianca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385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BBBD15-E604-4755-8B4D-09C40A5F0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D2B29768-80F2-4BF1-A3D3-7AFAB5ABD1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47330"/>
                <a:ext cx="10515600" cy="4351338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pt-BR" dirty="0"/>
                  <a:t>Suponha que queiramos estimar a média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µ</m:t>
                    </m:r>
                  </m:oMath>
                </a14:m>
                <a:r>
                  <a:rPr lang="pt-BR" dirty="0"/>
                  <a:t> de uma população normal com desvio padrão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pt-BR" dirty="0"/>
                  <a:t> = 5,0. Com uma amostra de tamanho 100 selecionada aleatoriamente se obtém média amostral de 7,0.</a:t>
                </a:r>
              </a:p>
              <a:p>
                <a:endParaRPr lang="pt-BR" dirty="0"/>
              </a:p>
              <a:p>
                <a:r>
                  <a:rPr lang="pt-BR" dirty="0"/>
                  <a:t>Desejamos então construir um intervalo de confiança de 95% para a verdadeira média</a:t>
                </a:r>
                <a14:m>
                  <m:oMath xmlns:m="http://schemas.openxmlformats.org/officeDocument/2006/math">
                    <m:r>
                      <a:rPr lang="pt-BR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µ </m:t>
                    </m:r>
                  </m:oMath>
                </a14:m>
                <a:r>
                  <a:rPr lang="pt-BR" dirty="0"/>
                  <a:t>.</a:t>
                </a:r>
              </a:p>
              <a:p>
                <a:endParaRPr lang="pt-BR" dirty="0"/>
              </a:p>
              <a:p>
                <a:pPr algn="ctr"/>
                <a:r>
                  <a:rPr lang="pt-BR" dirty="0"/>
                  <a:t> 1 – </a:t>
                </a:r>
                <a:r>
                  <a:rPr lang="el-GR" dirty="0"/>
                  <a:t>α</a:t>
                </a:r>
                <a:r>
                  <a:rPr lang="pt-BR" dirty="0"/>
                  <a:t> = 0,95 logo </a:t>
                </a:r>
                <a:r>
                  <a:rPr lang="el-GR" dirty="0"/>
                  <a:t>α</a:t>
                </a:r>
                <a:r>
                  <a:rPr lang="pt-BR" dirty="0"/>
                  <a:t> = 0,05 </a:t>
                </a:r>
              </a:p>
              <a:p>
                <a:pPr algn="ctr"/>
                <a:r>
                  <a:rPr lang="pt-BR" dirty="0"/>
                  <a:t>e utilizando a tabela da normal temos que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t-BR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nor/>
                              </m:rPr>
                              <a:rPr lang="el-GR" dirty="0"/>
                              <m:t>α</m:t>
                            </m:r>
                          </m:num>
                          <m:den>
                            <m:r>
                              <a:rPr lang="pt-BR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=1,96</m:t>
                    </m:r>
                  </m:oMath>
                </a14:m>
                <a:r>
                  <a:rPr lang="pt-BR" dirty="0"/>
                  <a:t> </a:t>
                </a:r>
              </a:p>
              <a:p>
                <a:pPr algn="ctr"/>
                <a:r>
                  <a:rPr lang="pt-BR" dirty="0"/>
                  <a:t>assim temos um pivô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=1,96∙</m:t>
                    </m:r>
                    <m:f>
                      <m:f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i="1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100</m:t>
                            </m:r>
                          </m:e>
                        </m:rad>
                      </m:den>
                    </m:f>
                  </m:oMath>
                </a14:m>
                <a:r>
                  <a:rPr lang="pt-BR" dirty="0"/>
                  <a:t> = 0,98</a:t>
                </a:r>
              </a:p>
              <a:p>
                <a:pPr algn="ctr"/>
                <a:endParaRPr lang="pt-BR" dirty="0"/>
              </a:p>
              <a:p>
                <a:r>
                  <a:rPr lang="pt-BR" dirty="0"/>
                  <a:t>Portanto :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7−0,98≤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µ≤7+0,98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6,02≤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µ≤7,98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=95%</m:t>
                    </m:r>
                  </m:oMath>
                </a14:m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D2B29768-80F2-4BF1-A3D3-7AFAB5ABD1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47330"/>
                <a:ext cx="10515600" cy="4351338"/>
              </a:xfrm>
              <a:blipFill rotWithShape="0">
                <a:blip r:embed="rId2"/>
                <a:stretch>
                  <a:fillRect l="-696" t="-2941" r="-12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038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Teorema de </a:t>
            </a:r>
            <a:r>
              <a:rPr lang="pt-BR" dirty="0" err="1"/>
              <a:t>Bayes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e>
                        <m:r>
                          <a:rPr lang="pt-B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;</m:t>
                        </m:r>
                        <m:r>
                          <a:rPr lang="pt-B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BR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pt-BR" dirty="0"/>
              </a:p>
              <a:p>
                <a:pPr algn="just"/>
                <a:endParaRPr lang="pt-BR" dirty="0"/>
              </a:p>
              <a:p>
                <a:pPr algn="just"/>
                <a:r>
                  <a:rPr lang="pt-BR" dirty="0"/>
                  <a:t>O que fazer quando não conhecemos a distribuição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e não conseguimos </a:t>
                </a:r>
                <a:r>
                  <a:rPr lang="pt-BR" dirty="0" smtClean="0"/>
                  <a:t>encontrar </a:t>
                </a:r>
                <a:r>
                  <a:rPr lang="pt-BR" dirty="0"/>
                  <a:t>a constante de </a:t>
                </a:r>
                <a:r>
                  <a:rPr lang="pt-BR" dirty="0" smtClean="0"/>
                  <a:t>integração?</a:t>
                </a:r>
                <a:endParaRPr lang="pt-BR" dirty="0"/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r="-115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9470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583267" y="5977467"/>
            <a:ext cx="10515600" cy="45349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>
                <a:hlinkClick r:id="rId2"/>
              </a:rPr>
              <a:t>https://archive.siam.org/news/news.php?id=637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6062" y="371785"/>
            <a:ext cx="9159875" cy="543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26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Monte Carlo via cadeias de </a:t>
            </a:r>
            <a:r>
              <a:rPr lang="pt-BR" dirty="0" err="1"/>
              <a:t>Markov</a:t>
            </a:r>
            <a:r>
              <a:rPr lang="pt-BR" dirty="0"/>
              <a:t> (MCMC)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pt-BR" dirty="0"/>
              <a:t>Os métodos de MCMC são uma alternativa para quando não é possível calcular a distribuição a posteriori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Usam técnicas de simulação iterativa baseadas em cadeias de </a:t>
            </a:r>
            <a:r>
              <a:rPr lang="pt-BR" dirty="0" err="1"/>
              <a:t>Markov</a:t>
            </a:r>
            <a:endParaRPr lang="pt-BR" dirty="0"/>
          </a:p>
          <a:p>
            <a:pPr algn="just"/>
            <a:endParaRPr lang="pt-BR" dirty="0"/>
          </a:p>
          <a:p>
            <a:pPr algn="just"/>
            <a:r>
              <a:rPr lang="pt-BR" dirty="0"/>
              <a:t>O objetivo é obter uma amostra da distribuição a posteriori para calcular estimativas amostrais de características desta distribuição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A ideia central é construir uma cadeia de </a:t>
            </a:r>
            <a:r>
              <a:rPr lang="pt-BR" dirty="0" err="1"/>
              <a:t>Markov</a:t>
            </a:r>
            <a:r>
              <a:rPr lang="pt-BR" dirty="0"/>
              <a:t> que seja de fácil simulação e que tem como distribuição de equilíbrio a distribuição de interesse (no nosso caso, a posteriori)</a:t>
            </a:r>
          </a:p>
        </p:txBody>
      </p:sp>
    </p:spTree>
    <p:extLst>
      <p:ext uri="{BB962C8B-B14F-4D97-AF65-F5344CB8AC3E}">
        <p14:creationId xmlns:p14="http://schemas.microsoft.com/office/powerpoint/2010/main" val="3647144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Cadeias de </a:t>
            </a:r>
            <a:r>
              <a:rPr lang="pt-BR" dirty="0" err="1"/>
              <a:t>Markov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pt-BR" dirty="0"/>
                  <a:t>Uma cadeia de </a:t>
                </a:r>
                <a:r>
                  <a:rPr lang="pt-BR" dirty="0" err="1"/>
                  <a:t>Markov</a:t>
                </a:r>
                <a:r>
                  <a:rPr lang="pt-BR" dirty="0"/>
                  <a:t> é um processo estocástico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,…}</m:t>
                    </m:r>
                  </m:oMath>
                </a14:m>
                <a:r>
                  <a:rPr lang="pt-BR" dirty="0"/>
                  <a:t> tal que a distribuição de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pt-BR" dirty="0"/>
                  <a:t> dados todos os valores anteriores depende apenas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pt-BR" dirty="0"/>
              </a:p>
              <a:p>
                <a:pPr algn="just"/>
                <a:endParaRPr lang="pt-BR" dirty="0"/>
              </a:p>
              <a:p>
                <a:pPr algn="just"/>
                <a:r>
                  <a:rPr lang="pt-BR" dirty="0"/>
                  <a:t>Cadeias de </a:t>
                </a:r>
                <a:r>
                  <a:rPr lang="pt-BR" dirty="0" err="1"/>
                  <a:t>Markov</a:t>
                </a:r>
                <a:r>
                  <a:rPr lang="pt-BR" dirty="0"/>
                  <a:t> que possuem uma distribuição de equilíbrio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pt-BR" dirty="0"/>
                  <a:t> são aquelas que 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pt-BR" dirty="0"/>
                  <a:t> então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115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190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Amostrador</a:t>
            </a:r>
            <a:r>
              <a:rPr lang="pt-BR" dirty="0"/>
              <a:t> de </a:t>
            </a:r>
            <a:r>
              <a:rPr lang="pt-BR" dirty="0" err="1"/>
              <a:t>Gibbs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pt-BR" dirty="0"/>
                  <a:t>Seja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</m:d>
                  </m:oMath>
                </a14:m>
                <a:r>
                  <a:rPr lang="pt-BR" dirty="0"/>
                  <a:t> a distribuição que se tem o interesse de amostrar onde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pt-BR" dirty="0"/>
                  <a:t>)</a:t>
                </a:r>
              </a:p>
              <a:p>
                <a:pPr algn="just"/>
                <a:endParaRPr lang="pt-BR" dirty="0"/>
              </a:p>
              <a:p>
                <a:pPr algn="just"/>
                <a:r>
                  <a:rPr lang="pt-BR" dirty="0"/>
                  <a:t>Seja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pt-B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pt-B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𝒍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pt-BR" dirty="0"/>
                  <a:t>composto por todos os elementos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pt-BR" b="1" dirty="0"/>
                  <a:t> </a:t>
                </a:r>
                <a:r>
                  <a:rPr lang="pt-BR" dirty="0"/>
                  <a:t>exceto pelo elemento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pt-BR" dirty="0"/>
              </a:p>
              <a:p>
                <a:pPr algn="just"/>
                <a:endParaRPr lang="pt-BR" b="1" dirty="0"/>
              </a:p>
              <a:p>
                <a:pPr algn="just"/>
                <a:r>
                  <a:rPr lang="pt-BR" dirty="0"/>
                  <a:t>Sejam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pt-BR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pt-BR" dirty="0"/>
                  <a:t>|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b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𝒍</m:t>
                        </m:r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pt-BR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as distribuições condicionais completas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115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7629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Amostrador</a:t>
            </a:r>
            <a:r>
              <a:rPr lang="pt-BR" dirty="0"/>
              <a:t> de </a:t>
            </a:r>
            <a:r>
              <a:rPr lang="pt-BR" dirty="0" err="1"/>
              <a:t>Gibbs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pt-BR" dirty="0" smtClean="0"/>
                  <a:t>Determine </a:t>
                </a:r>
                <a:r>
                  <a:rPr lang="pt-BR" dirty="0"/>
                  <a:t>v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alores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iniciais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bSup>
                  </m:oMath>
                </a14:m>
                <a:r>
                  <a:rPr lang="pt-BR" dirty="0"/>
                  <a:t>para cada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pt-BR" dirty="0"/>
                  <a:t>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pt-BR" b="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Obtenha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:r>
                  <a:rPr lang="pt-BR" dirty="0"/>
                  <a:t>através de gerações das distribuições: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b="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pt-BR" b="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bSup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i="1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pt-B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pt-B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bSup>
                      <m:r>
                        <a:rPr lang="pt-BR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…,</m:t>
                      </m:r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bSup>
                      <m:r>
                        <a:rPr lang="pt-B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i="1" dirty="0"/>
              </a:p>
              <a:p>
                <a:pPr marL="0" indent="0" algn="ctr">
                  <a:buNone/>
                </a:pPr>
                <a:r>
                  <a:rPr lang="pt-BR" i="1" dirty="0"/>
                  <a:t>...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pt-B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pt-BR" b="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  <m:e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Sup>
                            <m:sSubSup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bSup>
                        </m:e>
                      </m:d>
                    </m:oMath>
                  </m:oMathPara>
                </a14:m>
                <a:endParaRPr lang="pt-BR" i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pt-BR" dirty="0"/>
                  <a:t>3.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+=1;</m:t>
                    </m:r>
                  </m:oMath>
                </a14:m>
                <a:endParaRPr lang="pt-BR" b="0" dirty="0"/>
              </a:p>
              <a:p>
                <a:pPr marL="0" indent="0">
                  <a:buNone/>
                </a:pPr>
                <a:r>
                  <a:rPr lang="pt-BR" dirty="0"/>
                  <a:t>4. Repita 2 e 3 até que a convergência seja obtida.</a:t>
                </a:r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560" b="-14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5483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Empirical</a:t>
            </a:r>
            <a:r>
              <a:rPr lang="pt-BR" dirty="0"/>
              <a:t> </a:t>
            </a:r>
            <a:r>
              <a:rPr lang="pt-BR" dirty="0" err="1"/>
              <a:t>Bayes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Métodos que consistem em estimar a distribuição a priori a partir dos dados</a:t>
            </a:r>
          </a:p>
          <a:p>
            <a:pPr algn="just"/>
            <a:endParaRPr lang="pt-BR" dirty="0" smtClean="0"/>
          </a:p>
          <a:p>
            <a:pPr algn="just"/>
            <a:endParaRPr lang="pt-BR" dirty="0"/>
          </a:p>
          <a:p>
            <a:pPr algn="just"/>
            <a:r>
              <a:rPr lang="pt-BR" dirty="0"/>
              <a:t>Contradizem os métodos bayesianos “padrões” em que a priori é determinada antes de se observar os dados</a:t>
            </a:r>
          </a:p>
          <a:p>
            <a:pPr algn="just"/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870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 algn="just">
                  <a:buNone/>
                </a:pPr>
                <a:r>
                  <a:rPr lang="pt-BR" dirty="0"/>
                  <a:t>Suponha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seja o número de pessoas doentes no dia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/>
                  <a:t>. </a:t>
                </a:r>
                <a:endParaRPr lang="pt-BR" dirty="0" smtClean="0"/>
              </a:p>
              <a:p>
                <a:pPr marL="0" indent="0" algn="just">
                  <a:buNone/>
                </a:pPr>
                <a:endParaRPr lang="pt-BR" dirty="0"/>
              </a:p>
              <a:p>
                <a:pPr marL="0" indent="0" algn="just">
                  <a:buNone/>
                </a:pPr>
                <a:r>
                  <a:rPr lang="pt-BR" dirty="0"/>
                  <a:t>Suponha que para os dias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=1, 2,…,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dirty="0"/>
                  <a:t> consideremos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𝑃𝑜𝑖𝑠𝑠𝑜𝑛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pt-BR" dirty="0"/>
                  <a:t>) e que para os dias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+1,…,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pt-BR" dirty="0"/>
                  <a:t>consideremos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|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𝑃𝑜𝑖𝑠𝑠𝑜𝑛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pt-BR" dirty="0"/>
                  <a:t>).</a:t>
                </a:r>
              </a:p>
              <a:p>
                <a:pPr marL="0" indent="0" algn="just">
                  <a:buNone/>
                </a:pPr>
                <a:endParaRPr lang="pt-BR" dirty="0"/>
              </a:p>
              <a:p>
                <a:pPr marL="0" indent="0" algn="just">
                  <a:buNone/>
                </a:pPr>
                <a:r>
                  <a:rPr lang="pt-BR" dirty="0"/>
                  <a:t>Com uma amostra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,…,</m:t>
                    </m:r>
                  </m:oMath>
                </a14:m>
                <a:r>
                  <a:rPr lang="pt-B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pt-BR" dirty="0"/>
                  <a:t>, como podemos estimar os valores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/>
                  <a:t>?</a:t>
                </a:r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241" r="-115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7856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pt-BR" dirty="0" smtClean="0"/>
                  <a:t>Assuma a priori que os parâmetros são independentes e sejam: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𝐺𝑎𝑚𝑎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pt-BR" b="0" dirty="0"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𝐺𝑎𝑚𝑎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pt-BR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pt-BR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𝑈𝑛𝑖𝑓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𝐷𝑖𝑠𝑐𝑟𝑒𝑡𝑎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{1,…,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endParaRPr lang="pt-BR" b="0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pt-BR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t-BR" b="0" dirty="0">
                  <a:ea typeface="Cambria Math" panose="02040503050406030204" pitchFamily="18" charset="0"/>
                </a:endParaRPr>
              </a:p>
              <a:p>
                <a:pPr marL="0" indent="0" algn="ctr">
                  <a:buNone/>
                </a:pPr>
                <a:endParaRPr lang="pt-BR" b="0" dirty="0">
                  <a:ea typeface="Cambria Math" panose="02040503050406030204" pitchFamily="18" charset="0"/>
                </a:endParaRP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17" t="-224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797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pt-BR" dirty="0"/>
                  <a:t>É “fácil” mostrar que: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e>
                        <m:r>
                          <a:rPr lang="pt-BR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d>
                          <m:dPr>
                            <m:ctrlP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𝐾</m:t>
                            </m:r>
                          </m:e>
                        </m:d>
                      </m:sup>
                    </m:sSup>
                  </m:oMath>
                </a14:m>
                <a:r>
                  <a:rPr lang="pt-BR" dirty="0"/>
                  <a:t>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|∙~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𝐺𝑎𝑚𝑎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b="0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𝜏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|∙~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𝐺𝑎𝑚𝑎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>
                  <a:ea typeface="Cambria Math" panose="020405030504060302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sup>
                      </m:sSup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𝐾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=1,…,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pt-BR" i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pt-BR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pt-BR" dirty="0">
                    <a:ea typeface="Cambria Math" panose="02040503050406030204" pitchFamily="18" charset="0"/>
                  </a:rPr>
                  <a:t>Em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pt-BR" b="0" dirty="0">
                    <a:ea typeface="Cambria Math" panose="02040503050406030204" pitchFamily="18" charset="0"/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pt-BR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pt-BR" dirty="0"/>
                  <a:t>	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80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158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Determine um valor inicial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pt-BR" dirty="0"/>
                  <a:t>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=1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pt-BR" b="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Obtenha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pt-BR" b="1" dirty="0"/>
                  <a:t> </a:t>
                </a:r>
                <a:r>
                  <a:rPr lang="pt-BR" dirty="0"/>
                  <a:t>através de gerações das distribuições: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pt-BR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𝐺𝑎𝑚𝑎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d>
                            <m:dPr>
                              <m:ctrlP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d>
                            <m:dPr>
                              <m:ctrlP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b="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i="1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d>
                            <m:d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pt-BR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 </m:t>
                      </m:r>
                      <m:r>
                        <a:rPr lang="pt-B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𝐺𝑎𝑚𝑎</m:t>
                      </m:r>
                      <m:r>
                        <a:rPr lang="pt-B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r>
                        <a:rPr lang="pt-B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pt-BR" b="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d>
                            <m:dPr>
                              <m:ctrlP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bSup>
                      <m:r>
                        <a:rPr lang="pt-B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pt-BR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𝐾</m:t>
                          </m:r>
                        </m:e>
                        <m:sup>
                          <m:d>
                            <m:dPr>
                              <m:ctrlP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pt-BR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i="1" dirty="0"/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d>
                          <m:dPr>
                            <m:ctrlP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d>
                          <m:dPr>
                            <m:ctrlP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pt-B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lang="pt-BR" i="1" dirty="0">
                    <a:ea typeface="Cambria Math" panose="02040503050406030204" pitchFamily="18" charset="0"/>
                  </a:rPr>
                  <a:t>,</a:t>
                </a:r>
                <a:r>
                  <a:rPr lang="pt-BR" b="1" dirty="0"/>
                  <a:t> </a:t>
                </a:r>
                <a14:m>
                  <m:oMath xmlns:m="http://schemas.openxmlformats.org/officeDocument/2006/math">
                    <m:r>
                      <a:rPr lang="pt-BR" b="1" i="1">
                        <a:latin typeface="Cambria Math" panose="02040503050406030204" pitchFamily="18" charset="0"/>
                      </a:rPr>
                      <m:t>𝒚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∝ 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p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pt-B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e>
                      <m:sup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pt-B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e>
                          <m:sup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</m:oMath>
                </a14:m>
                <a:endParaRPr lang="pt-BR" i="1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pt-BR" dirty="0"/>
                  <a:t>3.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+=1;</m:t>
                    </m:r>
                  </m:oMath>
                </a14:m>
                <a:endParaRPr lang="pt-BR" b="0" dirty="0"/>
              </a:p>
              <a:p>
                <a:pPr marL="0" indent="0">
                  <a:buNone/>
                </a:pPr>
                <a:r>
                  <a:rPr lang="pt-BR" dirty="0"/>
                  <a:t>4. Repita 2 e 3 até que a convergência seja obtida.</a:t>
                </a:r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2941" b="-26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1735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Metropolis-Hastings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pt-BR" dirty="0"/>
                  <a:t>Interessante quando não se tem as distribuições condicionais completas</a:t>
                </a:r>
              </a:p>
              <a:p>
                <a:pPr algn="just"/>
                <a:endParaRPr lang="pt-BR" dirty="0"/>
              </a:p>
              <a:p>
                <a:pPr algn="just"/>
                <a:r>
                  <a:rPr lang="pt-BR" dirty="0"/>
                  <a:t>Utilizam ideias de métodos de aceitação e rejeição, ou seja, um valor é gerado de uma distribuição auxiliar e aceito com uma dada probabilidade</a:t>
                </a:r>
              </a:p>
              <a:p>
                <a:pPr algn="just"/>
                <a:endParaRPr lang="pt-BR" dirty="0"/>
              </a:p>
              <a:p>
                <a:pPr algn="just"/>
                <a:r>
                  <a:rPr lang="pt-BR" dirty="0"/>
                  <a:t>Sejam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pt-BR" dirty="0"/>
                  <a:t> a distribuição auxiliar e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</m:e>
                    </m:d>
                  </m:oMath>
                </a14:m>
                <a:r>
                  <a:rPr lang="pt-BR" dirty="0"/>
                  <a:t> a distribuição de interesse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115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074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Metropolis-Hastings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Especifique valor inicial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(0)</m:t>
                        </m:r>
                      </m:sup>
                    </m:sSup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=0;</m:t>
                    </m:r>
                  </m:oMath>
                </a14:m>
                <a:endParaRPr lang="pt-BR" b="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Gere um novo valor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pt-BR" dirty="0"/>
                  <a:t> da distribuição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|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pt-BR" dirty="0"/>
                  <a:t> ;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Calcule a probabilidade de aceitação </a:t>
                </a:r>
                <a14:m>
                  <m:oMath xmlns:m="http://schemas.openxmlformats.org/officeDocument/2006/math">
                    <m:r>
                      <a:rPr lang="pt-B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min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f>
                          <m:f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𝑞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sup>
                            </m:sSup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sSup>
                              <m:sSupPr>
                                <m:ctrlP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sup>
                            </m:sSup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den>
                        </m:f>
                      </m:e>
                    </m:d>
                  </m:oMath>
                </a14:m>
                <a:r>
                  <a:rPr lang="pt-BR" dirty="0"/>
                  <a:t>;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dirty="0"/>
                  <a:t>Gere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~ 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pt-BR" dirty="0"/>
                  <a:t>Se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pt-BR" dirty="0"/>
                  <a:t> então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+1)</m:t>
                        </m:r>
                      </m:sup>
                    </m:sSup>
                    <m:r>
                      <a:rPr lang="pt-BR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r>
                  <a:rPr lang="pt-BR" dirty="0"/>
                  <a:t>, caso contrário,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+1)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pt-BR" dirty="0"/>
                  <a:t>;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pt-BR" b="0" dirty="0"/>
                  <a:t>Faça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+=1</m:t>
                    </m:r>
                  </m:oMath>
                </a14:m>
                <a:r>
                  <a:rPr lang="pt-BR" dirty="0"/>
                  <a:t> e volte ao passo 2.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17" t="-19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9403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Metropolis-Hastings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pt-BR" dirty="0"/>
                  <a:t>A escolha de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(∙)</m:t>
                    </m:r>
                  </m:oMath>
                </a14:m>
                <a:r>
                  <a:rPr lang="pt-BR" dirty="0"/>
                  <a:t> é crucial para a implementação do M-H</a:t>
                </a:r>
              </a:p>
              <a:p>
                <a:pPr algn="just"/>
                <a:r>
                  <a:rPr lang="pt-BR" dirty="0"/>
                  <a:t>Uma escolha comum é utilizar uma distribuição </a:t>
                </a:r>
                <a:r>
                  <a:rPr lang="pt-BR" dirty="0" smtClean="0"/>
                  <a:t>normal centrada </a:t>
                </a:r>
                <a:r>
                  <a:rPr lang="pt-BR" dirty="0"/>
                  <a:t>em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pt-BR" dirty="0"/>
                  <a:t>, desse modo,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min</m:t>
                    </m:r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</m:t>
                        </m:r>
                        <m:f>
                          <m:fPr>
                            <m:ctrlP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𝑝</m:t>
                                    </m:r>
                                  </m:sup>
                                </m:sSup>
                              </m:e>
                            </m:d>
                          </m:num>
                          <m:den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d>
                              <m:dPr>
                                <m:ctrlP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p>
                              </m:e>
                            </m:d>
                          </m:den>
                        </m:f>
                      </m:e>
                    </m:d>
                  </m:oMath>
                </a14:m>
                <a:endParaRPr lang="pt-BR" dirty="0"/>
              </a:p>
              <a:p>
                <a:pPr algn="just"/>
                <a:r>
                  <a:rPr lang="pt-BR" dirty="0"/>
                  <a:t>É importante ajustar a variância desta distribuição. Se a variância é pequena, aceitamos mais movimentos porém os movimentos são lentos. Por outro lado, se a variância é grande, aceitamos menos movimentos, porém visitamos mais rapidamente o domínio dos parâmetros.</a:t>
                </a:r>
              </a:p>
              <a:p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 r="-115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934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Tratamento das Cadeias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7063" y="1206893"/>
            <a:ext cx="5863803" cy="5894994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0" y="5867400"/>
            <a:ext cx="3386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>
                <a:hlinkClick r:id="rId3"/>
              </a:rPr>
              <a:t>https://www.statlect.com/fundamentals-of-statistics/Markov-Chain-Monte-Carlo-diagnostics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800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Tratamento das Cadeias</a:t>
            </a:r>
            <a:endParaRPr lang="pt-BR" dirty="0"/>
          </a:p>
        </p:txBody>
      </p:sp>
      <p:pic>
        <p:nvPicPr>
          <p:cNvPr id="1026" name="Picture 2" descr="Trace plots of two different MCMC sample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1154" y="1228361"/>
            <a:ext cx="5751446" cy="5782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838200" y="2204953"/>
            <a:ext cx="3606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 err="1" smtClean="0"/>
              <a:t>Burn</a:t>
            </a:r>
            <a:r>
              <a:rPr lang="pt-BR" sz="3200" dirty="0" smtClean="0"/>
              <a:t>-in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2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200" dirty="0" err="1" smtClean="0"/>
              <a:t>Thinning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38469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pt-BR" dirty="0"/>
              <a:t>PFISTER, </a:t>
            </a:r>
            <a:r>
              <a:rPr lang="pt-BR" dirty="0" err="1"/>
              <a:t>Hanspeter</a:t>
            </a:r>
            <a:r>
              <a:rPr lang="pt-BR" dirty="0"/>
              <a:t>; BLITZSTEIN, Joe; KAYNIG, Veronica. </a:t>
            </a:r>
            <a:r>
              <a:rPr lang="pt-BR" b="1" dirty="0" err="1"/>
              <a:t>Bayesian</a:t>
            </a:r>
            <a:r>
              <a:rPr lang="pt-BR" b="1" dirty="0"/>
              <a:t> </a:t>
            </a:r>
            <a:r>
              <a:rPr lang="pt-BR" b="1" dirty="0" err="1"/>
              <a:t>Methods</a:t>
            </a:r>
            <a:r>
              <a:rPr lang="pt-BR" b="1" dirty="0"/>
              <a:t> </a:t>
            </a:r>
            <a:r>
              <a:rPr lang="pt-BR" b="1" dirty="0" err="1"/>
              <a:t>Continued</a:t>
            </a:r>
            <a:r>
              <a:rPr lang="pt-BR" dirty="0"/>
              <a:t>. 2015. 29 slides. Disponível em &lt;https://github.com/cs109/2015/raw/master/Lectures/17BayesianMethodsContinued.pdf&gt;. Acesso em: 23 ago. 2019.</a:t>
            </a:r>
          </a:p>
          <a:p>
            <a:pPr marL="0" indent="0" algn="just">
              <a:buNone/>
            </a:pPr>
            <a:r>
              <a:rPr lang="pt-BR" dirty="0"/>
              <a:t>BUENO, Renata. </a:t>
            </a:r>
            <a:r>
              <a:rPr lang="pt-BR" b="1" dirty="0"/>
              <a:t>MCMC</a:t>
            </a:r>
            <a:r>
              <a:rPr lang="pt-BR" dirty="0"/>
              <a:t> - Algoritmo de </a:t>
            </a:r>
            <a:r>
              <a:rPr lang="pt-BR" dirty="0" err="1"/>
              <a:t>Gibbs</a:t>
            </a:r>
            <a:r>
              <a:rPr lang="pt-BR" dirty="0"/>
              <a:t>. 2017. 17 slides.</a:t>
            </a:r>
          </a:p>
          <a:p>
            <a:pPr marL="0" indent="0" algn="just">
              <a:buNone/>
            </a:pPr>
            <a:r>
              <a:rPr lang="pt-BR" dirty="0"/>
              <a:t>BUENO, Renata. </a:t>
            </a:r>
            <a:r>
              <a:rPr lang="pt-BR" b="1" dirty="0"/>
              <a:t>Algoritmo de </a:t>
            </a:r>
            <a:r>
              <a:rPr lang="pt-BR" b="1" dirty="0" err="1"/>
              <a:t>Metropolis-Hastings</a:t>
            </a:r>
            <a:r>
              <a:rPr lang="pt-BR" dirty="0"/>
              <a:t>. 2017. 19 slides.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1014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pt-BR" dirty="0"/>
                  <a:t>Estamos interessados em descobrir quem foi o melhor finalizador no Brasileirão 2018</a:t>
                </a:r>
              </a:p>
              <a:p>
                <a:endParaRPr lang="pt-B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 |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𝐵𝑒𝑟𝑛𝑜𝑢𝑙𝑙𝑖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)</a:t>
                </a:r>
              </a:p>
              <a:p>
                <a:endParaRPr lang="pt-BR" dirty="0"/>
              </a:p>
              <a:p>
                <a:pPr marL="0" indent="0">
                  <a:buNone/>
                </a:pPr>
                <a:r>
                  <a:rPr lang="pt-BR" dirty="0"/>
                  <a:t>Em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é a proporção gols/finalizações do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/>
                  <a:t>-</a:t>
                </a:r>
                <a:r>
                  <a:rPr lang="pt-BR" dirty="0" err="1"/>
                  <a:t>ésimo</a:t>
                </a:r>
                <a:r>
                  <a:rPr lang="pt-BR" dirty="0"/>
                  <a:t> jogador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é o parâmetro de interesse do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/>
                  <a:t>-</a:t>
                </a:r>
                <a:r>
                  <a:rPr lang="pt-BR" dirty="0" err="1"/>
                  <a:t>ésimo</a:t>
                </a:r>
                <a:r>
                  <a:rPr lang="pt-BR" dirty="0"/>
                  <a:t> jogador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r>
                  <a:rPr lang="pt-BR" dirty="0" smtClean="0"/>
                  <a:t>	</a:t>
                </a:r>
                <a:r>
                  <a:rPr lang="pt-BR" dirty="0" smtClean="0">
                    <a:hlinkClick r:id="rId2"/>
                  </a:rPr>
                  <a:t>https</a:t>
                </a:r>
                <a:r>
                  <a:rPr lang="pt-BR" dirty="0">
                    <a:hlinkClick r:id="rId2"/>
                  </a:rPr>
                  <a:t>://github.com/henriquepgomide/caRtola</a:t>
                </a:r>
                <a:r>
                  <a:rPr lang="pt-BR" dirty="0" smtClean="0">
                    <a:hlinkClick r:id="rId2"/>
                  </a:rPr>
                  <a:t>/</a:t>
                </a:r>
                <a:endParaRPr lang="pt-BR" dirty="0" smtClean="0"/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17" t="-2241" b="-308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9388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Melhores finalizadores segundo MLE</a:t>
            </a:r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9493652"/>
              </p:ext>
            </p:extLst>
          </p:nvPr>
        </p:nvGraphicFramePr>
        <p:xfrm>
          <a:off x="838200" y="1825625"/>
          <a:ext cx="10515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Jogador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Posição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Gols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Finalizações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MLE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Paulo André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ZAG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Manoel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ZAG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Jonathan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LAT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pt-BR" dirty="0">
                          <a:effectLst/>
                        </a:rPr>
                        <a:t>Luan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ZAG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pt-BR" dirty="0">
                          <a:effectLst/>
                        </a:rPr>
                        <a:t>Matheus Henrique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MEI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pt-BR" dirty="0">
                          <a:effectLst/>
                        </a:rPr>
                        <a:t>Gustavo Gómez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ZAG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Jair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MEI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Mateus Gonçalves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0,375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Rodriguinho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MEI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0,357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pt-BR" dirty="0">
                          <a:effectLst/>
                        </a:rPr>
                        <a:t>Henrique Dourado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0,353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605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Melhores finalizadores segundo MLE</a:t>
            </a:r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37701449"/>
              </p:ext>
            </p:extLst>
          </p:nvPr>
        </p:nvGraphicFramePr>
        <p:xfrm>
          <a:off x="838200" y="1825625"/>
          <a:ext cx="10515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Jogador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Posição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Gols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Finalizações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MLE</a:t>
                      </a:r>
                    </a:p>
                  </a:txBody>
                  <a:tcPr>
                    <a:solidFill>
                      <a:srgbClr val="007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Paulo André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ZAG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Manoel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ZAG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Jonathan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LAT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pt-BR" dirty="0">
                          <a:effectLst/>
                        </a:rPr>
                        <a:t>Luan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ZAG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pt-BR" dirty="0">
                          <a:effectLst/>
                        </a:rPr>
                        <a:t>Matheus Henrique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MEI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pt-BR" dirty="0">
                          <a:effectLst/>
                        </a:rPr>
                        <a:t>Gustavo Gómez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ZAG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Jair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MEI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Mateus Gonçalves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0,375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Rodriguinho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MEI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0,357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pt-BR" dirty="0">
                          <a:effectLst/>
                        </a:rPr>
                        <a:t>Henrique Dourado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0,353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pic>
        <p:nvPicPr>
          <p:cNvPr id="5" name="Picture 2" descr="Resultado de imagem para paulo andre corinthia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8531" y="2611074"/>
            <a:ext cx="5848350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650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Distribuição da proporção </a:t>
            </a:r>
            <a:r>
              <a:rPr lang="pt-BR" dirty="0"/>
              <a:t>gols/finalizações 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762" y="2058194"/>
            <a:ext cx="761047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06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Priori Ajustada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1712" y="2053431"/>
            <a:ext cx="764857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70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Melhores finalizadores segundo EB</a:t>
            </a:r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6140563"/>
              </p:ext>
            </p:extLst>
          </p:nvPr>
        </p:nvGraphicFramePr>
        <p:xfrm>
          <a:off x="838200" y="1784681"/>
          <a:ext cx="10515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Jogador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Posição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Gols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Finalizações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Henrique Dourado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0,252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Rodriguinho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MEI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0,244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Diego Souza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MEI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0,243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pt-BR" dirty="0" err="1">
                          <a:effectLst/>
                        </a:rPr>
                        <a:t>Deyverson</a:t>
                      </a:r>
                      <a:endParaRPr lang="pt-BR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0,241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Jael</a:t>
                      </a:r>
                      <a:endParaRPr lang="pt-BR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0,238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pt-BR" dirty="0">
                          <a:effectLst/>
                        </a:rPr>
                        <a:t>Gabriel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0,228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pt-BR" dirty="0">
                          <a:effectLst/>
                        </a:rPr>
                        <a:t>Fábio Santos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LAT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0,226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Mateus Gonçalves</a:t>
                      </a:r>
                      <a:endParaRPr lang="pt-BR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0,222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pt-BR" dirty="0" err="1">
                          <a:effectLst/>
                        </a:rPr>
                        <a:t>Róger</a:t>
                      </a:r>
                      <a:r>
                        <a:rPr lang="pt-BR" dirty="0">
                          <a:effectLst/>
                        </a:rPr>
                        <a:t> Guedes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31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0,220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pt-BR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Bruno Henrique</a:t>
                      </a:r>
                      <a:endParaRPr lang="pt-BR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MEI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/>
                        <a:t>0,218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594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1423</TotalTime>
  <Words>950</Words>
  <Application>Microsoft Office PowerPoint</Application>
  <PresentationFormat>Widescreen</PresentationFormat>
  <Paragraphs>438</Paragraphs>
  <Slides>39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Cambria Math</vt:lpstr>
      <vt:lpstr>Tema do Office</vt:lpstr>
      <vt:lpstr>Bayesian Methods Continued</vt:lpstr>
      <vt:lpstr>Apresentação do PowerPoint</vt:lpstr>
      <vt:lpstr>Empirical Bayes</vt:lpstr>
      <vt:lpstr>Exemplo</vt:lpstr>
      <vt:lpstr>Melhores finalizadores segundo MLE</vt:lpstr>
      <vt:lpstr>Melhores finalizadores segundo MLE</vt:lpstr>
      <vt:lpstr>Distribuição da proporção gols/finalizações </vt:lpstr>
      <vt:lpstr>Priori Ajustada</vt:lpstr>
      <vt:lpstr>Melhores finalizadores segundo EB</vt:lpstr>
      <vt:lpstr>Melhores finalizadores segundo EB</vt:lpstr>
      <vt:lpstr>Priori vs Posteriori</vt:lpstr>
      <vt:lpstr>Apresentação do PowerPoint</vt:lpstr>
      <vt:lpstr>Apresentação do PowerPoint</vt:lpstr>
      <vt:lpstr>Teoria da Decisão</vt:lpstr>
      <vt:lpstr>Conceitos Essenciais</vt:lpstr>
      <vt:lpstr>Exemplo</vt:lpstr>
      <vt:lpstr>Exemplo</vt:lpstr>
      <vt:lpstr>Funções de Perda</vt:lpstr>
      <vt:lpstr>Funções de Perda</vt:lpstr>
      <vt:lpstr> Intervalo de Credibilidade </vt:lpstr>
      <vt:lpstr>Intervalo de Credibilidade</vt:lpstr>
      <vt:lpstr>Intervalo de Confiança</vt:lpstr>
      <vt:lpstr>Exemplo</vt:lpstr>
      <vt:lpstr>Teorema de Bayes</vt:lpstr>
      <vt:lpstr>Apresentação do PowerPoint</vt:lpstr>
      <vt:lpstr>Monte Carlo via cadeias de Markov (MCMC)</vt:lpstr>
      <vt:lpstr>Cadeias de Markov</vt:lpstr>
      <vt:lpstr>Amostrador de Gibbs</vt:lpstr>
      <vt:lpstr>Amostrador de Gibbs</vt:lpstr>
      <vt:lpstr>Exemplo</vt:lpstr>
      <vt:lpstr>Exemplo</vt:lpstr>
      <vt:lpstr>Exemplo</vt:lpstr>
      <vt:lpstr>Exemplo</vt:lpstr>
      <vt:lpstr>Metropolis-Hastings</vt:lpstr>
      <vt:lpstr>Metropolis-Hastings</vt:lpstr>
      <vt:lpstr>Metropolis-Hastings</vt:lpstr>
      <vt:lpstr>Tratamento das Cadeias</vt:lpstr>
      <vt:lpstr>Tratamento das Cadeias</vt:lpstr>
      <vt:lpstr>Referências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INTERVALOS DE CREDIBILIDADE E INTERVALOS DE CONFIANÇA</dc:title>
  <dc:creator>júlia fagundes</dc:creator>
  <cp:lastModifiedBy>Luiz Fernando Guilhem Nassif Maia</cp:lastModifiedBy>
  <cp:revision>90</cp:revision>
  <dcterms:created xsi:type="dcterms:W3CDTF">2019-08-26T01:44:30Z</dcterms:created>
  <dcterms:modified xsi:type="dcterms:W3CDTF">2019-08-27T16:37:29Z</dcterms:modified>
</cp:coreProperties>
</file>